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300" r:id="rId3"/>
    <p:sldId id="258" r:id="rId4"/>
    <p:sldId id="264" r:id="rId5"/>
    <p:sldId id="265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67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68" r:id="rId25"/>
    <p:sldId id="269" r:id="rId26"/>
    <p:sldId id="290" r:id="rId27"/>
    <p:sldId id="291" r:id="rId28"/>
    <p:sldId id="292" r:id="rId29"/>
    <p:sldId id="293" r:id="rId30"/>
    <p:sldId id="294" r:id="rId31"/>
    <p:sldId id="295" r:id="rId32"/>
    <p:sldId id="271" r:id="rId33"/>
    <p:sldId id="270" r:id="rId34"/>
    <p:sldId id="296" r:id="rId35"/>
    <p:sldId id="297" r:id="rId36"/>
    <p:sldId id="298" r:id="rId37"/>
    <p:sldId id="2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1T17:29:27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15 8493,'-10'0'-82,"0"0"0,7-2-80,-2-3-269,-3 4 26,0-6 60,0 7 327,-6 0-65,6 0 0,-1 2 97,-1 3 0,5-4-3,-5 4-8,7 3 0,-9-4-54,7 6 181,-6-7 0,4 5-109,-2-3 1,0-4 225,5 4-211,2-3 1,-6-2 93,3 0-76,3 0 1,-6 0 57,3 0-73,4 0 1,-8 0 33,4 0-80,4 0 0,-7 0-20,3 0-32,3 0 0,-6 0 92,3 0-538,3 0 297,-4 0 208,6 0 0,-7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07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1410 7935,'0'8'1041,"0"-1"-197,0-7 2413,0 0-3125,0-7 0,0-3 88,0-9 1,1-1-292,4-9 1,-3-6 71,3-14 0,-2-11-55,2-14 0,-3-12-202,2-12 1,-2 44-1,0 0 231,0-2 0,1-1 0,-3 0 0,1-2 61,2 0 1,-1 1-1,0 3 1,-1 0-185,2 3 1,-1 1-1,0-30 35,3 17 1,-4 17-374,-1 12-253,-6 11 0,-2 9 357,-7 10 1,-1 7 381,-4 8 0,-3 6 0,-6 14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5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15 8381,'-8'0'-1137,"1"0"1301,7 0 1,-1-5 467,-4 1-342,3-1-18,-4 5-233,6 0 101,-7 0 1,4 0-404,-7 0 0,5 0-75,-5 0 1,5 0-114,-4 0 1,-1 0-267,-5 0 717,0 6 0,-6 2 0,-2 7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5.7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120 238 7782,'0'-15'0,"-2"0"-290,-3 0 1,4 0 214,-4 1 0,3-1 178,2 0 0,-5 0 90,0 0 1,0 0 487,5 0-507,0 0 0,0 1 6,0-1 1,-2 6 136,-2 5 36,2-5-163,-5 8-15,1-6 0,2 7-204,-6 0 1,7 7 23,-2 3 1,2 3 86,-2 2 0,3 6 35,-3 4 1,4 8-3,1 2 1,-2 6-103,-3-1 0,3 7 93,-3 3 1,4 4-139,1-4 0,0 5 130,0-6 1,-5 1-404,0-6 1,0 1-50,5-1 0,0-11-749,0-3 157,0-10 946,7 1 0,1-19 0,7-4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6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7949,'7'-8'612,"-6"2"0,13 6 97,-5 0-747,5 0 0,6 0 120,-1 0 0,3 0-142,-2 0 1,-2 0 69,7 0 0,-1 0-13,6 0 1,-5 0-27,0 0 1,-2 6-228,2 4 0,-4-2-80,-6 2 0,0 2 127,0 8 0,-7-4-12,-3 4 0,-4-2 74,-1 2 1,-6-2 110,-4 7 1,-10-2-34,-5 2 0,-3-2 9,-1-3 1,-1-4 11,0 4 1,0-3 105,1-2 1,-1-2 1,0-3 1,5 1-50,1-6 1,5 0 143,0-5-178,9 0 18,3 0 1,10 0-4,7 0 1,2-2 57,13-2 0,1 2-23,9-3 1,-2-2 5,6 2 1,-6-1 151,2 1 0,3 3-52,2-3 1,-2 4 151,1 1 0,-4 0-50,5 0 0,-6 0-152,6 0 0,-9 6-16,-1 4 0,-2 3-125,-8 2 0,0 2 121,-5 2 0,-7 0-117,-3 5 0,-3 0-161,-2 0 0,-4 4 30,-6-3 1,-1 3 151,-14 2 1,0 5-24,-4-1 1,-3 1 212,-2-5 0,0-2-44,-5-3 1,-1 1 81,-4-6 0,-1 0-204,0-5 1,6-6-60,-1 1 1,9-6-527,1 1 594,0-4 0,14-7 0,-6-3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6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45 7792,'-2'-9'-1727,"-3"5"2275,3-5-399,-4 8 0,6-8 746,0 4-368,0 4-97,0-6-148,0 7-121,0 7 1,2 1-119,2 7 1,-2 5 112,3 0 1,-2 6-144,2-1 1,-3 3-8,3 2 0,-3 4-111,-2 1 0,0 6 73,0-1 0,0 3-142,0 1 1,0 1 57,0 0 0,-5-2-91,0-4 0,-5-1-292,5-3 1,-7-5 16,2-1 482,4-6 0,-7-8 0,4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7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75 7542,'-10'0'-574,"0"0"630,6-7 313,-9 5-163,12-4 334,-6 6-347,7 0 0,0 1-188,0 4 0,0-1 56,0 6 1,0-5-78,0 4 1,0-4-41,0 5 0,0-5 78,0 5 0,0 0-85,0 5 74,0 0 1,0 0-89,0 0 0,0-1 30,0 1 0,0 0-135,0 0 1,0 0 110,0 0 1,-5 1-138,0 4 0,0-3 47,5 2 1,0-2 49,0-2 1,0-5 123,0 0-183,0 0 176,0 4 1,5-4-33,0 0 1,7-6 108,-3 0 0,10-2-98,0-2 0,6 0 34,-5 0 0,6 0-39,-1 0 1,3 0 7,2 0 1,0 0 25,-1 0 1,-4 0-33,0 0 1,-5-5 28,5 0 0,-7-5 45,2 5 1,-9-6 128,-1 1 0,-7-3-4,2-2 1,-3-2 154,-2-3 0,0 2 86,0-6 1,-2 4-137,-3-5 1,2 0 80,-7-5 1,2 6-90,-2-1 0,-2 5-94,8-5 0,-3 7-21,2-2 1,3 4-13,-3 1 1,2 2 178,-2 3-233,3-3-224,-4 11 106,6-5-38,0 7 1,0 7 16,0 3 1,5 5 45,0 4 1,0 5 80,-5 5 0,0 6 1,0 0 1,0 8-30,0 1 0,0 3-6,0 7 0,0 1-27,0 4 0,-2 0 54,-3 1 0,3 4-449,-3 1 0,2-6 176,-2-4 1,4-7-681,-4 1 0,5-4 875,5-6 0,3-9 0,7-8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8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75 7755,'-8'-8'0,"1"-5"276,7 3 0,0 1 228,0 0-232,0 5 157,0-9-38,0 11-280,0-4 1,0 7-138,0 4 1,0 4 96,0 5 1,-1 3 16,-4 3 0,3 8-132,-3 7 0,-2 8 97,2 1 0,-1 1-185,1 4 1,3 4 55,-3 2 0,4 2-256,1 3 1,0-7 83,0-4 0,0-4-54,0-5 1,0-6-662,0-9 454,6-4 509,3-12 0,5-9 0,1-9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8.7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501 45 7755,'13'-10'75,"-3"0"0,3 7-75,-3-2 0,-2-2 281,2 2-230,-6 0-18,9 5 369,-11 0-21,4 0-157,-6 0-241,0 0 0,-6 0-35,-4 0 29,-4 0 1,0 5-27,-1 0 1,-5 2 100,0-2 0,-5-2-127,5 7 1,-4-7 118,4 2-93,-7 3-175,4-6 118,-6 5 0,2-6-103,-3 4 170,11-3 0,-16 4-8,10-6-220,-3 0 229,-2 0-36,7 0-228,2 0 250,6 7 1,0-5-76,0 3 293,0-4-215,7 6 1,0-5-4,3 3 22,3 3 0,0 0 141,7 7 28,7-7-162,-4 5 0,7-4 169,0 5-51,-7 1 0,5 5 32,-3 0 1,2 0-98,-2-5 1,1 4 12,-6 1-23,7 0 1,-10 0 1,3 0 0,-2 0 3,2-6 0,-4 1-127,4 0 121,-3 0-2,-2-7 1,2 4-103,3-7 94,-4 6 27,12-9-33,-4 5 0,6-7 1,-1 0 102,1 0-99,7-7 1,-4 4 7,7-7 83,0 7-83,4-11 1,6 11 39,0-7 0,-1 7-26,-4-2 1,0 3 102,0 2-91,6 0-9,-5 0-117,-1 7 107,-2 1 1,-5 7-25,7 0 1,-2 1-11,-3 4 1,-2-2 43,-3 7-11,-4 0-11,6 5 1,-12-1-28,0 1 18,-7 0 5,3-1 0,-6 3 159,0 3-153,-6-4 50,-9-1 1,-3-2 119,-7-3 1,-6-2-85,-9 1 1,-3-4 128,-2 5 1,-6-7-118,-3 2 57,-4-3-97,-2-9 0,1 3-368,0-6-329,6 0 579,1 2 1,8-5-537,-1 2 584,14-2 0,-4-2 0,14 0 0,3 0 0,4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9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 60 7773,'-8'-8'274,"-5"-5"0,9 6-87,-6-3 1,7 2-12,-2 3 459,4 4-100,1-6-425,0 7 3,0 0 0,0 7 70,0 2 1,0 6-42,0 5 0,-2 5-86,-3 10 0,3-2-49,-3 6 0,4 3 68,1 7 1,-2-1-164,-3 7 1,2 4 42,-7 5 1,7 6-284,-2-6 1,-2-1 55,2-9 1,-2-2-92,2-8 0,4-6 10,-4-3 1,3-15-591,2-5 943,0-10 0,0-5 0,0-9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30.0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7872,'0'8'712,"0"-1"0,1-7-106,4 0-393,-3 0 1,11 0-159,-3 0 0,0 0-192,5 0 0,-4 0-29,9 0 0,3 0 136,2 0 1,-2 0-221,2 0 0,0 0 91,5 0 1,-7 0-81,-3 0 1,-4 0 48,-1 0 0,0 0-32,0 0 133,-7 7 0,3 1-1,-6 7 1,0 0 120,-5-1 0,-6 1-78,-4 0 0,0 2 139,-5 3 0,3-4-73,-7 4 0,-3 1 52,2-1 1,-6 2-78,1-3 0,4-2 6,1 3 1,-2-5-31,3-5 1,-6 3-88,5-3 1,5-2-7,5 2-52,7-7 0,-9 5 81,7-3 1,2-3 24,8 3 1,8-3 122,7-2 1,5-5-117,-5 0 1,6-5 112,-1 5 1,3-2 0,2 2 1,-1 4-14,1-4 0,0 1 49,0-1 1,-1 4 130,1-4 1,1 3 109,4 2 0,-3 0-100,2 0 1,-4 2-111,-5 3 0,3 3-77,-3 7 1,-4 1-144,-1 4 1,-5 3 47,-5 7 0,1 0-201,-6 0 0,-2 1 166,-7 4 1,-6-2-51,-10 6 0,-3-4 164,-7 5 1,-1-7-105,-4 1 0,-3 3 213,-7-3 1,-1 1-56,-4-5 1,9-2 32,-3-3 1,2 1-223,-2-6 0,6 0-434,3-5 543,10-7 0,4 5 0,6-5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30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7726,'-8'0'542,"1"0"-41,7 0-98,-6 0 52,4 0-309,-5 7 1,7-4-115,0 7 0,0 0 2,0 5 1,0 1 37,0 4 1,0 3-120,0 7 1,2 5 119,3-1 0,-3 8-232,2-3 0,-2 4 84,-2 2 1,2 0-412,3-1 0,-4-1 149,4-3 1,-3-6-4,-2-9 1,0 2-671,0-8 1010,0 1 0,0-12 0,0-1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31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45 7585,'0'-10'-846,"0"0"812,0 7 0,2-4 721,3 7-210,-4-6-107,6 4-109,-7-5-232,0 7 1,0 2-55,0 3 0,0-2 79,0 7 1,0 0-170,0 5 1,0 0 45,0 0 1,-2-1-47,-3 1 0,4 0 93,-4 0 1,-2 5-139,2 0 1,-1 0 52,1-6 0,1 3-46,-5 3 1,4-4 31,-5 4 1,6-3-10,-1-3 0,4-2-45,1 3-1,0-8 91,0 7 1,0-7-48,0 3 1,6-5 131,4 5 0,3-7 0,2 2 0,5-3 0,0-2 0,5 0 0,-5 0 0,6 0 15,-1 0 1,-2 0 42,2 0 1,-2 0 139,2 0 0,1 0-52,-6 0 0,0-5 33,-6 0 0,5-2-115,-4 2 1,3-1 54,-8-4 0,-4-4 25,-1 5 0,2-5 0,-2-1 0,0 1 137,-5-1 0,0 0-95,0 0 0,0-5 43,0 0 0,0 1-58,0 4 0,-2-5 43,-3 0 1,3 0-93,-3 5 1,2 0-13,-2 1 0,4 4 34,-4 0 0,3 5-35,2-5 0,-2 7-170,-3-2 103,4 3-51,-6 2 0,7 2 43,0 3 1,5 3 2,0 7 0,2 0 71,-2-1 0,-4 8 10,4 3 1,-3 4-42,-2 6 1,0 1-1,0 4 0,0 3-76,0-3 1,0 4 91,0 6 1,0 1-309,0 4 1,0 2 90,0-2 1,0-2-479,0 1 1,0-8-108,0-1 1,0-7 708,0-8 0,0 0 0,0-1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5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236 118 8353,'-15'-6'-1446,"1"-2"1534,-1-7 1,2 5-134,3 0 0,2 7 162,3-2-149,-3-3 0,-7 1 13,1-2 1,4 0-137,0 5 0,0 2 122,-5-3 0,1 3 33,-1 2 0,-6-6 0,-2-2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31.7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7726,'-8'-1'257,"3"-4"1,1 3-223,-1-3 242,4 4 227,-6 1-100,7 0-202,0 0 1,0 8-30,0 7 0,0 1-131,0 9 1,0 0 9,0 5 0,0 1 38,0 4 1,0 3-158,0 6 0,0 2 62,0 4 1,-2-4-261,-3 4 1,4-1 55,-4-4 0,3 1-54,2-11 0,0 0-73,0-6 1,0-6-665,0-3 1000,7-10 0,1-3 0,7-7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32.4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476 45 7785,'15'-7'111,"-7"4"-56,-3-7 1,4 7-236,1-2 1,-2-2-30,2 2 622,-7 0-70,4 5-103,-7 0 105,0 0-388,-7 0 1,-3 0 99,-10 0 0,4 2-198,-4 3 183,-3-3-33,6 4 0,-6-4 17,3 3 0,-1-4-50,-4 4 0,2-1-94,3 1 1,-1-4 53,-4 4 1,-3-3 10,3-2 1,2 0-115,-2 0-1,7 0 138,-10 0 1,11 0-49,-2 0 42,2 0 32,9 0 0,-5 2-11,3 3-49,3-4 121,1 12-86,-1-4 0,5 1 43,-3-1 0,4 1 16,1 5 1,1 0 29,4 0 0,-3 5-56,3 0 1,1 1 30,-1-1 0,5-2-15,-5 7 0,2-7 1,-2 2 0,-3 1-15,2-1 0,3 0 1,-2-5 1,2 0-7,-2 0 1,-2-6-5,7 1 1,-5-6-29,5 1 40,0 3-7,4-6 0,3 4-24,3-6 26,-4 0 17,12 0 1,-9-5 2,5 0 1,1-5-22,5 5 268,0-6-157,-1 9 0,1-4 4,0 6 53,-1-7-59,1 5 1,-5-4 17,0 6-19,-7 6-61,10-4 1,-11 11-47,2-3 68,-9 3 28,3 2-181,-4 0 44,6 6 0,-5-2 46,-1 5 1,-5 0-19,1 0 1,-4 4 47,-1-3-135,0 3 109,0 2 1,-8 0-31,-7-1 25,-6 1 0,-9 0 1,-1-2-60,-4-3 54,-3 3-45,-7-12 1,-4 11-6,-1-7 1,1-2-79,4-8 1,1 1-179,-1-6 1,2 0 302,3-5 0,4 7 0,6 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34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75 7756,'-15'-5'401,"0"0"-250,0-7 1,5 9 2,1-7 0,4 5-16,-5-5 356,6 7 101,-9-10-368,12 11 203,-6-5-272,7 14 1,0 3 19,0 10 0,5-2-133,0 7 1,5 1 43,-5 9 1,0-2-182,-5 6 1,5 6 11,0 5 1,-1 1-120,-4-2 1,0-2-189,0 2 0,0 2 184,0-1 1,0-2-414,0-9 0,2-2-16,3-8 632,-3-5 0,11-3 0,-5-6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34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 0 7765,'8'0'-381,"5"0"1,-9 0 554,5 0 1,-4 0 94,5 0 1,-5 0-109,5 0 0,0 0 0,5 0 222,0 0 0,0 2-429,0 3 1,1-4 123,4 4 1,-2-3-133,7-2 0,-5 5-56,4 0 0,-5 5-76,0-5 1,3 5 76,-2-5 1,-2 6-100,-8-1 1,1-2 59,-6 2 1,0 2 36,-5 8 0,-1-4-10,-4 4 1,-10-2-8,-10 2 1,-3-4 101,-2 4 1,-1-3-63,-4-2 1,4 3 147,-4-3 1,-1 6-28,1-11 1,2 7 36,8-7 0,4-4-33,6-1 26,0-3-17,7-2 0,8 0-38,10 0 0,10 0 175,4 0 1,4-5-97,2 0 0,5-2 57,-1 2 0,6 4-51,-5-4 1,4 3 85,-4 2 0,5 0-63,-6 0 1,8 5-10,-3 0 1,-2 6-58,-3-1 1,-2 9 2,-2 0 0,-6 6-168,1-5 1,-8 5 110,-3-5 0,0 1-147,-9-1 1,0-2-16,-5 7 1,-2-7-36,-3 2 1,-8-4 188,-7-1 1,-6 0 66,1 0 1,-8-5 88,-2 0 1,-6-2-57,1 2 1,-3 3 36,-1-3 0,4-3-47,0-2 1,7 1-48,-1-1 1,4 0-364,5-5 332,4 0 0,12 0 0,3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35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13 7752,'-10'0'-200,"0"0"178,7 0-9,-10-6 368,11 4 0,-6-3-100,3 10 1,3-2 2,-3 7 1,4 5-67,1 5 0,0 6-82,0-1 0,0 3-24,0 2 1,0 5-88,0-1 0,1 8 34,4-3 1,-3 6-199,3 4 0,-3-2-26,-2 2 0,0-4 88,0-6 0,5-2-953,-1-7 502,1-1 572,-5-6 0,7-1 0,1-7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35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30 7728,'2'-10'381,"3"0"-265,-4 7 0,8-4-214,-5 7 281,-2 0 262,5 0-172,-7 0-128,6 7 0,-4 1-169,3 7 1,-3 0 80,-2 0 0,0 0-181,0 0 0,0 4 102,0 1 0,-2 2-60,-3-3 1,3-2-71,-3 3 0,2 1-51,-2-1 1,2 2 34,-7-3 0,7-2-67,-2 3 0,-2-4-111,2-1 155,-6 0 200,9 0 0,-6-2-112,3-3 115,3 3 1,-3-11-38,10 3 1,3-4 110,7-1 0,5 0-42,0 0 0,6 2 6,-1 3 1,3-3-12,2 3 0,0-4-33,-1-1 0,6 0-9,0 0 0,-1 0 7,-4 0 0,-2 0-7,-3 0 0,1-5 45,-6 0-20,7-6 0,-13 3 18,1-7 1,-1 0 93,-10 0 0,1-2 66,-5-2 0,-1 0-44,-4-5 0,-2 4 38,-3-5 0,-3 2-59,3-2 0,-3-1 107,-2 6 0,0-2-47,0 3 1,1 2-63,-1-3 0,0 9 11,0 1 0,5 5 13,0-5 1,5 7-59,-5-2 162,7 3-112,-4 2 0,7 7-112,0 3 0,2 9-126,3 6 0,2 3 100,2 2 0,5 5 28,-4-1 0,-2 9-2,2 2 1,-2-1 0,2 6 0,1 8-163,-6 1 1,5 6 114,-5-1 0,0-1-460,-5 6 1,0-6 190,0 1 0,-1-4-1227,-4-6 1432,3-2 0,-11-14 0,5-2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36.3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7725,'-15'-7'850,"7"6"-474,1-6 302,1 7-470,4 0 0,-4 2 59,6 3-118,0 3 0,0 7-39,0 0 1,0 5 95,0-1 1,0 10-251,0 0 0,0 1-64,0 5 0,0 3-51,0 1 0,0 1-50,0 5 1,4-9-194,1 8 0,0-9-4,-5 0 1,5-4-580,0-1 985,7-14 0,-4 11 0,7-11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36.9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506 31 7770,'15'-7'0,"-1"-3"0,1 4-367,0 1-119,0 3 1,0 2 1036,0 0-110,-7 0-40,-1 0-186,-7 7 1,-2-1-151,-3 4 0,-3 3-2,-7-3 1,-2-2-60,-3 2 0,2-6 96,-6 1 1,4 1-108,-5-1 1,5 0 23,-5-5 0,2 2-122,-2 3 1,-3-4 45,4 4 0,0-3-140,0-2 1,-1-2 1,-5-3 0,5 2 111,1-7 0,1 5-60,-2-5 0,3 5 56,7-5 0,1 6 85,-1-6 0,0 6-47,0-1 231,7 4-162,-6 1 0,13 1 140,-4 4 0,3 4 28,2 5 1,0 8-110,0 3 1,0-2 14,0 2 0,2-1-21,3 6 1,-2 5-108,7-1 0,0 0 32,5-10 1,0 3-13,0-7 1,-1 4-37,1-4 1,0-5 65,0-5 0,2-7-81,2 2 1,-2 2 60,3-2 0,1 0-26,-1-5 0,5-7 20,-5-3 0,6-3 0,-1-2 1,-2 0 32,2 0 0,-1 0 2,6 1 0,0-1 29,0 0 1,-1 5 126,1 0 1,0 7-1,0-2 1,-1-2-79,1 2 1,-2 2 89,-3 8 1,3-2-48,-3 7 0,-2 5-154,2 5 0,-7 6 55,2-1 0,-6 0-2,-4 5 0,2-4 30,-7 9 1,0 1-16,-5-1 0,-7 4-77,-3-4 0,-8 6 58,-2-1 1,-11-2-12,1 2 1,-11-6 15,-4 6 0,-4-7-2,-6 2 0,-3-11 8,4-4 0,-4-5 5,-1-5 1,6 2 2,3-8 1,11-5-3,4-9 0,10-5-55,5-5 0,10-10 0,4-8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2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74 427 7712,'6'-8'-1731,"-4"1"1731,5 1 0,-3 2 0,1-6 0,0 6 0,-5-6 47,0 6 0,0-9 185,0 4 0,0 0-53,0 0 220,0-1-217,0-5 1,-5 0-61,0 1 1,-1-1-16,1 0 1,3 1-115,-3-1 114,-3 0 0,7 1-4,-4-1 1,-2-1-167,2-4 1,0 4 117,5-4 1,-4 4-8,-1 1 1,0 0-5,5 1 1,-5 4-35,0 0-10,0 7 0,-1-10 0,-3 4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2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7713,'15'0'0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6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74 206 8283,'-5'-15'-526,"0"1"0,-5-1 263,6 0 0,-3 1 478,2-1-230,4 0 1,-6 5-15,7 1 0,0 4 98,0-5-36,0 7 1,0-6 82,0 5-66,0 2-127,-7-11 0,6 10 106,-4-7-29,3 6 0,-4-9 0,-2 5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2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7713,'0'8'1687,"0"5"-1267,0-3 0,5 3-226,0 2 0,5 1-140,-5 4 0,1 4-67,-1 10 0,2-1 15,2 6 0,3 0-7,-7 6 1,1 4-88,-1 0 0,2-2 117,2-8 1,0 0-110,-5-9 0,0 1 74,6-12 1,-6-1-366,6-8 84,-6-3 101,9-7 1,-5-9 86,6-5 0,-4-7-11,0-9 1,-5-1 129,5-3 0,0-2-98,4-3 1,-4-4 79,0 4 1,-2 1-62,2-1 0,1 8 130,-6 2 1,7 1-62,-3 8 0,0 1 53,0 4-1,-4 7-103,5 3 0,0 3 3,5 2 1,-1 7-47,1 3 1,1 8 61,4 1 0,-4 7-48,4-1 1,1-1 31,-1 6 0,6-4 57,-2 8 1,-1-3-66,2-1 1,-1 1 182,6 3 1,-3-8-42,-2 4 1,3-6 73,-4 1 0,-1-4-55,1-6 1,-6-7-68,2-3 1,-9-4 171,-1-1 0,-5-8-93,5-7 1,-5-7 80,5-13 0,-7-2-110,2-7 1,-4-2 215,-1-3 1,0-2 0,0-3 1,0-1-85,0 6 1,0 0-258,0 5 0,0 6 65,0 4 0,2 9-587,3 6 0,-2 9 90,7 5 462,0 3 0,11 9 0,2 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4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1 7815,'-8'0'248,"2"0"-273,6 6 84,0-4-19,0 4 94,0-6 1,1 0-91,4 0 0,-2 0 62,7 0 1,-1-5-161,6 0 0,-1 1 53,1 4 0,4 0-155,0 0 0,1 0-11,-6 0 0,2 0-196,3 0 199,-3 0 0,5 0 75,-6 0 101,-7 0-71,-2 0 0,-7 0 146,-4 0 0,-3 0-79,-7 0 0,-6 0 181,-3 0 1,-3 0-55,-2 0 0,0 0 71,0 0 1,0 0-8,1 0 1,-1 0-108,0 0 1,0 0-218,0 0 1,6 0 32,4 0-316,3 0 107,8 6-542,2-4 843,12 4 0,9 0 0,7 2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4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0 7941,'-14'0'769,"4"0"-581,0 0 282,7 0-53,-10 0-180,12 0 205,-6 0-241,1 0-35,4 6 1,-4-2-145,6 5 1,0-4-31,0 5 1,0-5 109,0 4 0,0 1-57,0 4 1,5 1 64,0-1 1,1 1-20,-1-1 1,-2 7 10,7 3 1,-7 3-63,2 2 1,1 2 3,-1 3 1,1 2-103,-1 8 0,-3-2-16,3-4 0,-4 4 81,-1-4 0,-6 3-169,-4-3 1,-3-3 41,-1-6 0,-2-5-237,-4 1 1,-2-9 126,-7-2 1,0-1-53,0-8 0,0-1-25,0-4 0,2-6 0,3-4 0,-2-9 93,7-5 0,1-3-13,9-2 0,-2-5 63,6 0 0,0-4-24,5 4 0,2-4-160,2 4 1,6 0 347,9 5 0,4 0 0,6 0 0,0 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4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58 8030,'-7'-14'648,"4"4"-516,-7 0-85,7 7 713,-3-3-170,6-1-2042,0 6 1452,0-6 0,6 14 0,2 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5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7742,'8'-6'0,"5"4"0,-5-4 0,6 6 0,1 0 0,-5 0 719,-1 0 0,-1 6-471,2 4 0,1-2-102,-6 1 0,0 6-422,-5 4 1,0 2 137,0-2 1,-2 4-625,-3 6 0,-3 0 762,-6 0 0,-1-1 0,1 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5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0 102 7747,'0'-15'-559,"0"6"419,0-1 799,0 0-24,0-4-285,0 0 0,0 4 178,0 0-65,0 7-234,0-3-236,0 6-125,0 0 0,0 6 139,0 4 1,0-2-32,0 1 0,0 3-91,0 7 1,0-1 19,0 6 1,0-5 22,0 5 1,0 0 31,0 5 0,0-2-65,0-3 0,0 4-115,0-4 0,3 1 62,7 0 0,1-5-113,13-5 1,0-2 58,5-4 1,5-5-222,0-14 433,6 0 0,-3-23 0,6 2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5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44 7761,'-14'-7'72,"-1"-1"1,6 0 108,-1 3 1,7 2-628,-2-2-64,3 4 453,2-6 1,0 9 56,0 3 0,7 3 0,1 6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7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313 58 7810,'2'-13'-748,"3"4"1019,-4-4 1,6 10 108,-7-7-214,0 7 0,1-4 40,4 7-119,-3 0 7,4 0 0,-11 2-98,1 3 0,-8-2 95,3 7 1,1-2-170,-2 1 1,0 4 15,-4-3 1,-5 4-66,-1 5 0,-5-1 70,1 6 0,1 0 65,-1 5 1,5 2-81,-5 2 1,1 6 45,-1 9 0,5-1-95,9 6 1,-1 0 47,6 4 0,8-5-182,12-4 1,7-5 53,12-4 0,3-7-67,6-13 1,1-1-140,-1-13 407,0 0 0,1-5 0,-1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7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30 115 7810,'-2'-10'-872,"-3"1"1004,4 5-91,-6-8 887,7 10-370,-6-11-325,4 11-319,-4-4 226,6 6 348,0 0-332,0 6-95,0 3 0,4 5-37,1 0 0,0 6 3,-5-1 0,0 2-128,0-2-1,0 2 102,0 3 1,0 2-288,0-7 0,0 5 89,0-5 0,0 2-101,0-1 1,0-9-152,0 3 36,0-3 91,0-2 16,0-3 338,0-19 0,5-3-106,0-13 0,1 5 152,-1 0 0,-2 0-38,7-5 0,-2 0 117,1 0 1,4 0-40,-3 0 0,-2 7 50,2 3 0,-1-2 4,6 1 1,-6 3-2,1 7-131,0-3 0,4 12 33,1-4 1,-6 10-139,1 4 0,-2 6 122,1 4 1,3-1-123,-7 6 1,4 1 83,-4 9 1,0-3-161,-5 2 0,0-2-89,0-2 0,0 0-489,0 0 720,0 0 0,6-1 0,2 1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8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44 160 9153,'9'0'-178,"1"0"1,-5 0-72,5 0 275,-1 0 0,6-5-67,-1 0 0,-1-1 39,-3 1 1,2 2-25,-2-7 0,-2 5-9,2-4 1,-5 0 147,4 0 1,-6-4-54,2 3 1,-3 2 83,-2-1-215,0-1 1,0-4 91,0-1 1,-7 7-269,-2 3 1,-4 4 80,-2 1 0,-4 6-22,0 4 1,-5 7 67,5 3 1,-2 5-30,1-1 1,9 5 76,-3 5 0,9-2-13,0 7 0,3-5 152,2 4 0,13-7-39,7-3 0,7-3 172,7-6 0,3-8-41,6 4 1,0-11-259,1 1 0,-1-5 128,0-5 0,-1-3-320,-3-6 291,-4-1 0,-6-5 0,0-3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6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45 162 8283,'-8'-21'-1045,"-4"4"784,8-2 0,-6 2 412,5 3 1,0-1-24,5 0 1,0 6-241,0-1 66,0 0-33,0 2-277,0 1 229,0 7-58,0 0 1,7 0 0,1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8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58 7734,'0'-8'304,"0"-4"1,0 8 454,0-5-243,0 5-344,0-2 103,0 6-204,0-6 132,0 4-254,0-4 0,0 7 29,0 4 0,0-2 87,0 7 0,0 0-98,0 4 0,0 0 36,0 1 0,-4 4-60,-1 0 0,-6 7 64,1-2 0,2 4-429,-2 0 1,2 1-38,-1 0 1,-4 0-238,3 0 1,2 0 695,-2 0 0,1 0 0,-6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8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 7839,'-15'0'795,"1"0"25,0 0-288,6 0-460,1 0 0,7 2 105,0 2 1,7 4-137,2 7 1,4-1 107,1 1 1,3 1-121,2 3 1,3-1 65,7 6 1,-5-2-604,0 2 0,0 4-38,5-4 0,2 3 546,3 2 0,-4 0 0,5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9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87 7761,'0'-14'0,"0"4"7,0 0 0,-2 5 156,-3-4 0,4 4 554,-4-5-159,3 7-155,2-10-378,0 12 305,0-6-235,0 7 46,0 0 1,5 2-75,0 3 1,1 4 68,-1 11 1,-2-3-128,7 7 1,-5 5 18,5 5 0,-6 6-139,6-1 1,-2 4-54,2 5 0,1-1 114,-6 6 1,4 0-649,-4 5 0,5-2 307,-5-3 1,-1-3 390,-4-7 0,7 0 0,1 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09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73 8977,'21'0'616,"3"0"1,5-5-842,4 0 0,11-6 220,9 2 1,9 1 4,6-2 0,2 0 0,3-4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0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15 6932,'-8'-2'474,"3"-3"1,2 4-309,-2-4 1,2 3-39,-7 2 1,5 0-203,-4 0 0,4 0 76,-5 0 0,0 0-100,-4 0 0,4 0 48,1 0 1,-1 2-70,-4 3 0,-1-2-31,1 7 1,-1-2 31,1 1 1,4 4-44,1-3 0,5-2 114,0 2 0,2-1 33,2 6 0,0-6-52,0 1 0,6 0 135,4 4 0,4-4-77,6-1 1,-3-4 152,7 5 0,1-5 98,3 4 1,1-6-82,0 2 0,-5-2-113,0 2 0,1-3 15,3 3 1,-3-2-58,-1 2 0,-7-2 66,3 7 1,-1-1-181,-5 6 1,4-1 36,-8 1 0,-4 4-126,-1 0 1,-4 5 47,-1-5 1,-6 5 102,-4-4 1,-9 1 135,-5-2 1,-3-8-81,-2 4 0,0-11 82,0 1 0,0-3-98,0-2 0,0-2-106,0-3 1,2-7 110,3-8 0,-3-12 0,4 2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0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15 102 7791,'0'-10'0,"0"0"0,0 6 160,0-6 1,0 5 70,0-5 1,0 6 18,0-6 0,-2 5 161,-3-4-207,4 5 121,-6-9-272,7 12 256,0-6-445,0 7 64,0 0 1,0 7 147,0 3 1,2 2-94,3 3 1,-4 6 25,4 3 1,2 3 29,-2 2 1,1 5 15,-1-1 1,-4 8-102,4-3 1,2 5-34,-3 6 0,6 0-217,-5 4 0,1-1-59,-1-4 1,-3-8 159,3 4 0,-4-8-1032,-1-2 1227,0 0 0,0-18 0,0 5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0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7782,'-8'-1'931,"3"-4"-585,3 3-199,2-4 1,2 4 159,3-3-367,9 4 140,9-6 0,7 6-1043,4-4 684,3 3 1,11-4-861,0 6 1139,7 0 0,-4 0 0,7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1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130 159 7745,'-14'0'50,"6"0"268,2 0-449,6 0 0,1 0-8,4 0 0,3 0-72,6 0 1,1 0 237,-1 0 0,1 0-101,-1 0 0,1 0 127,-1 0 1,1 0-72,-1 0 1,1-1 90,-1-4 1,-4 2-85,-1-7 0,-4 0 169,5-4 0,-7-1-34,2 1 1,-4-1 19,-1 1 0,-1 0-33,-4-1 0,-3 5-55,-7 1 0,1 6-199,0-2 1,-6 3 78,1 2 1,-5 2-146,5 3 0,-5 3 56,4 6 1,-4 7 35,5 3 1,-5 3 69,5 2 0,4 0 7,5 0 0,2 2 32,-1 2 0,2-2-54,7 3 0,8-4 124,7-1 1,1-7-48,8-2 1,5-1 4,5-5 0,-1-1-20,-4-8 1,2-3-384,3 3 383,-4-10 0,12-3 0,-5-7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1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44 197 7745,'-14'-8'21,"6"-5"1579,-5 11-594,11-4-494,-4 6-431,6 0 114,0 0-166,6 0 1,-4 1 100,3 4 1,-2 2-130,2 2 0,-2 4 54,7-3 1,-7 3-186,2 1 1,1 5 2,-1 1 0,1 0 36,-1 0 1,-3 2 55,2 7 0,0 0 45,1 0 0,-4 0-153,4 0 1,-3 0 87,-2-1 0,0 1-134,0 0 1,0-6 2,0-4-19,0-3 69,0-8-39,0-1-93,0-27 1,-5 3 54,0-17 1,0-3-41,5-2 1,0-2 133,0-3 0,0 1 111,0 0 0,-5-1-143,0 1 0,1 0 100,4-1 1,0 2 8,0 4 1,-2 3 310,-3 6-422,4 6 120,-6 9 0,9 14-94,3 9 1,3 4 78,6 2 1,1-1 257,-1 1 1,2-6-102,3 1 0,-1-2-251,6 1 1,5 4 64,5-3 0,-1-2-6,-4 2 0,5-1 229,0 6 0,-2-1-22,-8 1 0,2-1-8,-7 1 1,0-1-71,-4 0 1,-7 6-260,-3-1 1,-10 5 70,-5-5 0,-11 5-268,-8-4 1,-6-3 409,-8-7 0,-1 3 0,1-5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2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 8685,'0'8'827,"6"-2"-752,2-6 0,7 2 273,-1 3-109,0-4-92,1 12 1,6-10 146,3 7-343,3 0 159,2 11 0,0-4-215,0 7 84,0-6 0,-2 14-262,-3-3 0,4 11 188,-4 3 1,-8 2-37,-2 8 0,-9 5 26,0 5 1,-10 6-127,-5-2 1,-14-2 15,-5-3 0,-9-7 92,-1-2 0,-4-8-41,-5-2 0,3-7 69,-3-12 1,3-5 94,1-9 0,1 2 0,0-4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6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8283,'8'-7'-744,"5"4"710,-3-7 1,-2 5-273,2-4 0,0 5 79,5 0 1,-2 0 43,-3-1 1,3 4 163,-4-4 0,0 3-8,0 2 1,-4 0-47,5 0 1,-5 0 47,5 0 18,-7 0 7,10 0 0,-5 0 0,7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4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1 7727,'14'0'-151,"-6"0"-6,5 0 87,-5 0 284,7 0-291,-1 0 166,0 0-36,1 0 116,-1 0-197,1 0 66,-1 0 1,-4 0 34,0 0 42,-7 0 3,3 0-46,-6 0-22,-6 0 0,-7 0 10,-6 0 1,-7 0-11,2 0 0,-3 5-117,-2-1 1,-5 1 76,0-5 0,0 0-235,6 0 1,-1 0-138,0 0 0,6 5-507,4 0 869,3 0 0,2-5 0,-1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4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15 7727,'-14'0'115,"6"0"1,0 0 37,3 0-52,4 0 1,-7 0 192,3 0 105,3 0-11,-4 0-189,-1 0 0,1-2-20,-4-3 1,-3 4 40,4-4 1,-9 3-213,-1 2 1,-5 0-86,4 0 0,-5 0-33,1 0 0,-4 0-600,-1 0 1,0 0 709,1 0 0,5 0 0,2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5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15 203 7693,'0'-15'0,"0"1"-89,0-1 1,0 6 130,0-1 0,0 5 469,0-4 1,-4 4 208,-1-5-576,0 7-53,5-3-251,0 6 243,0 0 1,0 6-157,0 4 1,0 4 13,0 5 1,0 2-21,0 3 1,0 4 81,0-4 0,0 3 13,0 2 0,0 0-50,0 0 1,0 0-96,0-1 0,5 0-125,0-4 1,4 2 72,-4-7 0,6 0 10,-1-4 1,3-7 81,1-4 1,2-4-63,4-4 1,-3-6 18,7-9 0,-6-4 126,1-6 1,-3-1 127,-1-4 0,-2 4-78,-4-4 0,2 10 241,-6 4-186,0-2 0,-5 6 89,0-3-133,0 9-102,0 4 0,0 7 91,0 4 0,0 3-97,0 7 0,5 1 35,0 3 0,6-1-20,-1 6 0,2 0-99,3 5 0,-1-1 113,1 1 1,1-5-62,3 1 1,-3-8 52,4 3 0,0-4 27,0-2 0,-1-6-32,-5-3 1,1-4 108,-1-1 0,1-8-33,-1-6 1,-1-7 123,-3-8 1,-4-6 118,-6-4 0,5-2-77,0-3 1,0 1-24,-5 0 1,-2-1-38,-3 1 0,4 4-196,-4 1 1,-2 12 103,2 2 0,-4 6-180,4 4 0,-1 6 127,1 3 0,3 3 0,-4 2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5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 7735,'8'8'511,"-1"-2"-324,-1-6-151,-4 7-4,4-6-229,-6 6 134,0-7-24,0 0 0,-6 0 122,-4 0 0,-3 0-91,-1 0 1,-1 0 80,1 0 1,-5 0-268,-1 0 1,-5 0-37,1 0 1,1 0-9,-1 0 0,6 0 59,-1 0 1,3-5 226,2 0 0,-1-6 0,1 3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5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362 0 7735,'0'8'-607,"0"-1"1434,0-7-136,-6 0-156,4 0-157,-4 0 149,6 0-134,-7 0 1,6 0 11,-6 0-255,7 0 0,-1 1 222,-4 4-173,3-3 0,-4 6-168,6-3 0,0-2 33,0 6 1,1 1-112,4 4 1,-3 3 45,3 2 1,1 3-66,-1 7 1,0 5 22,-5 0 0,0 6 35,0-2 0,0 4-47,0 1 1,0 6-91,0-1 1,-7 2-123,-2-2 1,-4-5 92,-2 1 0,-4-8-129,0-7 1,-5-6 78,5-4 1,-7-4-75,2-6 0,1-4 7,-1-10 0,0-9 94,-5-10 0,7-4 75,2-1 1,6-6-18,4-3 0,4-4 166,6-2 0,2 1-47,2 0 0,4 4 37,7 1 1,6 6-51,3-2 1,3 5-118,2 5 0,5 5-18,-1 9 1,6-1-349,-5 6 516,6 0 0,-10 5 0,6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6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44 7691,'-15'-6'185,"1"4"-290,6-11-53,-5 12 38,11-12 0,-3 11-357,10-3 477,3 4 0,13 7 0,2 2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6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8845,'-8'0'910,"1"0"-512,7 0 369,0 0-618,7 0 1,-4 0-128,7 0-4,-1 0 1,6 5-168,-1 0 0,1 6 93,-1-1 0,-4-2-114,-1 1 0,-1 3 57,2 7 1,-4-3-258,-6 3 1,0 4 40,0 1 1,-6 3-59,-4 2 1,-7 0-7,-3 0 393,-5 0 0,2 0 0,-6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6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0 102 7697,'0'-8'0,"0"-5"0,0 3 220,0 4-111,0-7 1,0 10 108,0-7 448,0 7-361,0-10 0,0 10-30,0-7-105,0 7-56,0-3 160,0 6-22,0 0 1,0 6-196,0 4 1,0-2-114,0 1 0,0 3 3,0 7 0,0-3 23,0 3 1,0-1-22,0 1 0,0-3 55,0 3 0,0 2-206,0-1 0,0 0 66,0 0 0,2-4-28,2 3 0,0-8 21,5-1 0,6-7-173,4 2 0,7-3-66,-2-2 1,3-7-70,2-2 0,2-11 451,2-4 0,-2-10 0,4-3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7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59 7723,'-13'-7'0,"3"-2"0,-1 1 1045,6-2-463,-6 7 33,3-10-162,0 11-1158,1-4 1,9 7 704,3 4 0,3 3 0,6 7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8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115 102 7703,'12'-10'0,"-2"0"-985,3 7 1338,-5-10-1,0 12-373,5-12 90,-12 11 245,12-4-254,-5-1 64,0 6 1,5-7 124,-3 3-293,-4 3 174,7-4 1,-10 6 92,7 0 66,-7 0-61,4 0-75,-1-7 57,-4 6-143,4-6 163,-6 7-156,0 0 0,-5 2-41,0 3 0,-6-4-27,2 4 0,-4 3 11,-2 2 1,-1 3-7,-3 1 0,3 1-90,-3-1 1,-2 2 113,1 3 0,0 4-192,0 6 0,4 1 105,-3 4 0,5 3-136,4 6 0,-1 2 49,6 3 1,2 4 34,7 6 0,11-5-175,9 0 1,5-8 59,5-2 0,1-8-119,3-11 0,4-4-157,-3-11 495,3-2 0,1-14 0,0-1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6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8283,'6'-15'0,"-2"5"0,6 1 0,-6 0 56,6 0 1,0-3 214,5 7 0,-5-5-431,-1 6 1,1-1-14,5 5 0,-5 0-33,-1 0 1,-4 0 129,5 0 1,-5 0-118,5 0 0,-7 1-42,2 4 0,-2-2 130,2 7 0,-3-5-87,3 5 0,-2-7 106,2 2 1,-2 3 85,7 2 0,0-3 0,4-1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9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259 44 7694,'0'-8'122,"-2"-3"221,-3 6-371,4 0 0,-6 4-130,7-4-291,0 3 398,-6-4 113,-2 6 0,-7 1-66,1 4 0,-1-2 50,1 7 1,-1-2-189,1 2 1,-2 3 101,-3-4 0,3 2-74,-4-1 0,4 3-5,2-4 49,-1 4 1,6 0 9,-1-3 10,7 3 1,-2-7 125,10 4 0,8-4-115,6-6 1,7 2 190,-2 3 1,3-4-90,2 4 1,0-3 175,0-2 0,4 0-12,1 0 1,0 0-15,-5 0 0,0 4-143,0 1 0,0 6-96,-1-1 0,0 3-57,-4 1 0,-3 1 103,-7-1 1,-6 6-276,-3-1 1,-3 2 83,-2-2 0,-7 2-68,-2 3 0,-6 2 99,-4-7 0,-4 5 85,-6-5 1,1 1 221,-1-6 1,-2 0-74,-3 1 0,4-7 46,-4-3 1,4-4-28,1-1 0,0 0-122,0 0 1,2-11 76,3-3 0,4-10-68,11 0 0,-4-10 0,5-3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9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88 7773,'0'-8'241,"0"-5"572,0 5-493,0-7 1,-2 2-68,-3 4 0,4 1 97,-4 3-150,3 3-313,2-4 146,0 6 219,0 0-158,0 6 1,5 4-87,0 9 0,1 4 14,-1 6 1,-3 1-53,3 4 1,1 1 71,-1 4 1,0 6-110,-5-7 0,5 7 60,-1-6 1,1 2-379,-5 3 0,5 2 56,0-2 0,1-4-74,-1-11 1,-3-2-873,2-3 1275,5-9 0,-8-3 0,6-3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19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7495,'15'0'297,"6"0"0,1 0-142,7 0-390,0 0 152,0 0 1,5 0-510,-1 0 308,8 0 284,-5 0 0,14-6 0,2-2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0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94 102 7709,'-14'0'1322,"-1"0"-1115,7 0 109,2 0-315,6 0 1,0 2 102,0 3 1,1-4-349,4 4 0,3-3 112,7-2 1,-6 4 8,1 1 1,4 0-114,6-5 1,-1 0 50,-5 0 0,1-5 77,-1 0 0,-4-1 60,0 1 1,-2 2 119,1-7 1,2 5-73,-6-4 71,0-1 0,-5-4-19,0-1 0,0 6 79,0-1 1,-2 5-167,-2-4 1,-4 5 72,-7 0 0,-4 2-209,0 2 0,-2 0 63,1 0 0,4 6-74,-3 4 0,1 8 17,-1 1 1,3 7 43,-3-2 1,4 3 45,6 2 0,1 0 0,3 0 1,5 0 158,0 0 1,8-5-100,11 0 1,4-2 122,6 2 0,4-3-22,1-6 0,5-6-57,-6 1 0,7-7-11,-1 2 1,-4-3-193,-1-2 1,-8-7 173,-2-3 0,0-9 0,5-3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0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73 289 7709,'0'-9'483,"0"-1"-172,0 7 407,0-10 1,0 10-243,0-7 1,0 5 208,0-4-466,0 5 0,-1-2 0,-4 6 0,3-2-175,-3-2 165,4 2-138,1-4 1,1 12 55,4 4 1,-3 4-278,3 5 1,1 4 85,-1 6 1,1 1-147,-1 4 1,-3-2 45,2 7 0,3-1 37,-2 6 1,-1-1-49,-4 0 1,0-4 84,0-1 1,0-2-89,0-3 0,0-1 48,0-12-346,0-1 86,0-11 168,0-2 1,-4-17-4,-1-3 0,0-12-143,5-3 0,0-6 1,0-9 0,0 0 102,0-5 1,0 0 172,0-4 0,-2 1-109,-2 4 1,2 1 88,-3-6 0,4 7-39,1-2 0,0 4 309,0 6 1,0 4 122,0 10-17,0 3 0,1 8-112,4 4 1,-2 2-47,7 7 0,1 2-104,8 3 1,-3-4 32,4 4 1,2 1-43,2-1 0,2 7 27,-2-3 0,3-1 45,-3 2 1,4-1-36,1 6 1,-5-2 32,0-4 0,-6 7-101,1-6 1,-5 11 70,-4-7 0,1 4-201,-6-3 0,-2 4 65,-8 0 1,0 5-78,-9-5 0,1 7 78,-11-2 0,-5-1 30,-5 1 0,-6-5 109,2 5 1,1-6-73,-2 1 1,6-8-59,-6-1 1,5-7 20,-4 2 72,12-3 0,-8-9 0,12-1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1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29 7729,'-8'-6'0,"0"4"529,4-3 217,2-3 297,-4 6-399,6-4-438,0 6 1,6 0 106,4 0 0,2 0-101,3 0 0,6 2 82,3 2 0,-2 0-38,2 5 0,5 1-153,5 4 0,5 1 64,-6-1 1,6 6-198,-5-1 1,4 11-126,-4-1 1,-2 10-114,-8-1 0,-3 4-29,-7 1 1,-6 6 127,-3-1 0,-11 5-42,-9-5 1,-7 5 20,-12-5 1,-8 5-115,-6-5 0,-5-6 5,5-8 1,-5-4-164,5-1 0,-3-8-95,7-6 557,4-7 0,5-8 0,-2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3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326 15 7676,'15'0'-97,"-1"0"0,-4 0 58,-1 0 0,1 0-3,4 0 1,1 0 0,-1 0 0,1 0 110,-1 0-56,1 0 0,-1 0-104,1 0 0,-1 0 212,1 0-7,-1 0 61,0 0 121,-6 0-89,-1 0-146,-20 0 1,-1 0 28,-10 0 1,-9 0 53,4 0 1,-4 0 8,-1 0 0,-1 0-60,-4 0 1,-1 0 3,6 0 1,-6 5-54,2 0 1,2 0-124,3-5 0,4 0-458,5 0 196,3 0-888,6 0 914,7 0 0,8-2 315,10-3 0,9-3 0,4-6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3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30 174 7676,'0'-10'0,"0"0"0,0 6 108,0-6 1,0 5 145,0-5 0,-2 2 380,-3-1-121,4-4-249,-6 5 1,7-7-25,0 1 1,-5 4-31,0 1 1,1 4 178,4-5-203,0 7 0,0-5 227,0 3-422,0 4 70,0-6-51,0 14 0,0 1 13,0 6 0,4 1 89,1-1 0,7 7-187,-3 3 0,2 3 97,-1 2 0,3 6-418,-3 4 1,-2 3 195,1 1 0,-6 2-326,2 3 1,-3 2 525,-2 3 0,0 3 0,0-4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4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73 7666,'-8'-7'-604,"-5"-1"0,10-5 121,-7 4 1094,7-4 1,-8 10-131,6-7 1,-1 7 180,1-2-458,3 3 138,-4 2-298,6 0 226,0 0-158,0 7 0,0-4 14,0 7 0,0-1-60,0 6 0,0-4 26,0 3 0,0-2-19,0 7 0,0 2-61,0-2 0,5 7 67,0-2 0,-1 3-100,-4 2 0,0 1 71,0 4 1,0 2-153,0 2 0,0 2 1,0-6 0,0 0 13,0-5 1,0-7-309,0-3 86,0-3-35,0-1 102,0-7 37,0-21 1,0-5 41,0-15 1,0 2 87,0 2 0,7-6-33,2-4 0,-1 2 26,2-1 0,0 6 42,4-2 0,1 4 10,-1 1 1,1 0 87,-1 0 1,2 6-70,3 4 0,-1 3 99,6 2 1,-5 5-70,5 5 0,-4 2 125,4 2 0,-5 0-33,5 0 1,-6 6 85,1 4 0,2 3-44,-2 1 1,1 1-47,-6-1 1,0 6 86,1-1 1,-1 5-98,1-5 0,-2 7 137,-4-2 1,-2 8-59,-7 2 0,0 11 127,0-2 1,-2 10 52,-3 0 1,-4 16 77,-11 8 1,-1 12-538,-3 2 0,11-42 1,-1 0 138,-10 48 0,13-49 0,1 1 48,-9 48 0,13-46 0,2-1-85,-1 42 1,7-4-509,8-16 0,12-6 327,17-3 1,9-6-794,5-4 0,3-14 45,2-10 931,0-16 0,4 4 0,1-12 0,0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6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259 58 7799,'6'-14'-1017,"-4"-1"1591,11 7-67,-12-4-6,6 10-157,-7-4-90,0 6 235,0 0-449,-7 0 0,4 4-104,-7 1 0,6 6 21,-6-1 0,0 3 35,-4 1 1,-1 2 65,1 4 0,-2-3 1,-3 7 0,3 1-30,-4 3 1,-1 8 12,2 2 0,-5 6-23,5 4 1,1 3 41,9 7 0,-3 1-70,7 4 1,2-2 54,8 7 1,10-6-137,9 6 0,5-6 65,4 6 0,9-15-157,6-5 0,5-6-83,-5-13 0,7-5-77,-2-15 0,-2-2-267,2-7 1,-8-8 608,-1-7 0,5-6 0,-4-8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7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6880,'8'0'545,"5"0"-394,-12 0-190,12 0 8,-11 7-333,11 1 329,-11 7 0,6-1-184,-3 1 0,-4-5 8,4 0-10,-3-1 1,3 6 220,0 0 0,0 0 0,-5-1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6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15 159 7740,'0'-14'0,"0"-6"152,0 1 0,0 0 48,0 4 1,0 1-75,0-1 0,0 6 270,0-1-49,0 7-50,0-10 155,0 12-470,0-6 84,0 7 0,-1 5-42,-4 0 0,3 6-25,-2-1 1,2 4-221,2 5 1,0-1 54,0 6 0,2-1-46,2 1 1,3 1 14,2-5 1,4 5 70,-3-1 1,3-3 69,1-1 0,6 0 3,-1 0 0,2-3 30,-2-7 1,2 1-22,3-6 0,3 0 17,-3-5 1,-1 0 11,1 0 1,-5-7 3,5-2 1,-6-6 68,1-4 1,-4 1-87,-6-6 1,2 2 207,-6-2 0,0-2-56,-5 7 1,0-5 100,0 4 1,0 1-44,0 5 1,-6 1 46,-4 3 1,2-1-72,-2 6 1,6 0-45,-6 5 0,5 0-214,-5 0 161,7 0 1,-3 7-139,6 2 0,0 4 84,0 2 1,0 4-41,0 0 0,0 7 52,0-2 1,5 3 62,-1 2 1,8 2-31,-3 2 0,-1 3 13,2 2 0,-2 9-49,2-4 1,1 10 38,-6 0 0,0-1-111,-5 1 0,0-2 98,0 2 1,-4 3-118,-5-3 0,-1-8 52,-9-1 1,-4-11-217,-1 1 0,-3-10 3,-2-5 1,5-4 26,0-6 1,5-4 85,-6-10 0,6-4 21,-5-10 0,6-4-160,-1-6 1,3-6 53,2-4 1,1-4 94,3-5 0,-1 8 26,6-4 0,0 6 93,5-1 1,2-1-76,3 6 0,3 2 119,6 8 0,7 5-264,3 9 1,8-1 140,2 6 0,6 0-93,-1 5 0,-2 5 166,1 0 0,7 13 0,7-2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7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73 7226,'0'-15'-1332,"-2"7"3404,-2 3-762,2-3-893,-4 0 0,4-1 84,-3-1-128,4 7-464,-6-4 164,7 7-83,0 0 102,0 7 1,0 1-181,0 6 0,0 1-6,0-1 1,0 7-50,0 3 1,0 2-12,0-2 1,0 3 110,0-3 0,0 4-139,0 0 1,0-3 97,0-1 1,5-7-314,0 3 0,6-4 131,-1-2 1,2-6-386,3-3 0,4-5 651,0-5 0,7-16 0,-3-9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7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15 7711,'-14'0'1006,"6"-6"-281,-5 4-302,11-4-622,-4 6 1,7 0 0,4 0-1085,5 0 1283,3 0 0,1 6 0,1 2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7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15 7461,'10'-2'-463,"-1"-3"1,-4 4 446,5-4 0,-5 3 210,4 2 0,1 0 70,4 0-223,-6 0 120,5 0-112,-5 0 0,2 0 48,0 0-41,-1 0 1,1 5 141,-1 0-110,-5 0 250,2-5-255,-6 6 0,-2-4 62,-2 2 0,-4 0-62,-7 0 0,-1-2 10,-3 3 1,-4-4-8,-6-1 1,1 0-7,-1 0 0,0 0-49,0 0 0,5 0-125,0 0 0,1 0-387,-1 0 0,3 0 84,7 0 397,-1 0 0,7 0 0,2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8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130 102 7746,'-22'-7'0,"1"-1"0,11-1 414,1-1-113,5 7-206,-2-10 188,6 12-488,0-6 92,0 7 149,6 0 1,3 2-62,5 3 1,-4 3 212,-1 6-318,1 0 84,-2 7 1,5-3-169,-4 6 124,4 0 1,2 0-116,-1 0 0,5-1 81,1 1 1,1 2-155,-2-7 241,3 0 1,6-4-52,-4-1 203,3-6-159,-4-1 1,4-7 1,-3 0 0,2-7 9,-7-3 1,0-9 286,-4-5-150,-7-3 0,0-2 148,-4 0 1,-2 0-98,3 0 0,-4 0 69,-1 0 1,-1 5-73,-4 0 1,2 7 113,-7-3-25,7 4-231,-10 8-5,12 2 1,-11 7 24,7 4 0,1 3 78,4 7 1,0 6-50,0 3 0,0 3 79,0 2 0,4 6-73,1 4 0,0 1 121,-5-2 0,5 6-56,0-1 1,0 2-60,-5 8 0,4 0-12,1 5 0,0 0-6,-5-1-30,0 1 0,0 5-253,0 0 273,-6-1 1,2-9-310,-5 0 149,-7-6 0,0 1 44,-4-10-319,-2-2 217,-1-14 1,-5-1-3,-1-6-111,0-7 226,0-2 0,-5-8-308,0-2 164,-6-4 1,10-8 83,-4-4 1,3 3-10,3-7 1,5-1 59,4-3 1,4-6-52,6 0 1,2-4 109,7 4 0,8-6-69,7 1 0,6 4 131,8 1 0,4 5-122,1 5 1,11 3-134,-2 7 1,5-1-420,1 1 624,-4 6 0,4-5 0,-5 5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9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59 232 7772,'-7'8'-1768,"-2"-3"1516,2 3 1302,-6-6-164,12 4-263,-6-6-390,1 0 72,4 0 294,-4 0-293,6 0 1462,0 0-1696,6 0 240,-4 0-302,4 0 0,-4-5-25,3 0 0,-4-6-366,4 2 135,-3-4 0,3-7 121,-1 1 0,3 0-76,-2 4 0,-2-4 96,6 0 0,-4 0-90,5 4 1,-5-1 68,4-3 1,1 8-53,4-4 0,1 10 37,-1 1 1,2 2 40,4 2 1,-3 13-200,7 6 0,1 8 299,3 7 0,8 9 0,1 9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9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0 101 7707,'0'-14'-777,"0"-1"666,0 1 738,0-1-19,0 7 88,0-4-169,0 10-168,0-11 61,0 12-411,0-6 121,0 7 0,0 2-242,0 3 1,0 3 82,0 6 1,0 2-13,0 3 0,0-1-91,0 6 0,0 0-126,0 5 0,0 0 59,0 0 0,0-5 47,0 0 1,5-1-123,0 1 0,8-3 45,1-7 1,2-4-530,8-1 758,0-6 0,12-9 0,1-10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29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73 7773,'-8'-15'1693,"-5"1"-1572,11-1-533,-4 7-483,6 2 895,0 6 0,6-6 0,2-2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0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29 7787,'0'-8'864,"0"-5"-646,6 12 1,2-6 57,7 7 1,1 0-64,3 0 0,-1 0 12,6 0 1,0 2-2,5 3 0,0 1-19,0 4 0,4 8-193,1-4 0,8 10 67,1 0 0,-4 3-52,4 2 1,-3 2 72,4 3 0,-3 4-265,-2 10 0,-4-1-50,-6 6 1,-8-5-15,-7 5 1,-6 2 26,-8 7 1,-12-2 49,-8 2 1,-18-4 140,-10-5 0,-13 5-322,-7 0 1,-3-7 321,-1 2 0,-2-8-226,-3-6 0,3-4 237,-3-6 0,7 1 0,1-2 0,0-6 0,1-1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1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261 73 7719,'0'-9'0,"0"-1"-406,0 7 221,0-10 1,0 11 558,0-4 77,0-1-55,0 6-135,0-12-134,0 11 160,0-4 5,0 6-205,0 0 1,0 6 41,0 4 1,0 4-98,0 6 1,-6-3 70,-4 8 0,-3 3-82,-1 6 0,-2 6 78,-4-1 1,4 1-196,-3-1 1,-2 2-58,2-2 0,-2-2-162,2 1 0,4-7-18,1-2 1,1-7 130,8-7 1,0-6-728,5 1 929,-6-7 0,4-3 0,-4-8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7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0 8283,'0'8'-428,"-7"-1"379,6-1 1,-6-2-46,7 5-559,0-5 418,-6 9 1,4-5 190,-3 7 1,-1-6 83,1 1-23,-7 0 1,6 5-309,-4-1 291,-3 1 0,5 6 0,-7 2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2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29 7719,'-15'-8'0,"5"2"-43,1 6 291,6-7 240,-4 6-42,7-6-310,0 7 0,2 5 60,3 0 0,-2 6-58,6-1 1,1 3-13,5 1 0,1 1-51,3-1 1,-3 2-127,3 3 0,2-1 45,-2 6 1,5 0-222,-4 5 0,5 2-275,-1 2 0,-1 0 256,1 5 0,0 1-918,5 4 1164,0-6 0,0 5 0,0-5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2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15 8165,'8'-6'944,"-2"4"-971,-6-4 178,0 6-51,-6 0-387,-2 0 219,0 0 0,-5 0-255,3 0 217,-9 0 0,1 0-381,-6 0 0,7 4-122,-3 1-53,-2 0 662,6 1 0,-5-4 0,6 4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2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362 1 12101,'0'14'421,"0"0"0,1 2-223,4 4 1,-3 2-52,3 7 0,1 6-187,-1 4 211,6 9 0,-9 4-271,3 5 74,3 1 0,-7 0-116,4 0 1,-3 6 86,-2 4 0,-2-6-49,-3-4 0,-3-2 17,-6-8 0,-2 4-457,-4-9 1,3-4 231,-7-15 1,0-5-148,-5-9 0,0-4 123,0-6 0,2-6-29,2-4 0,0-9 2,5-5 0,-4-5 119,5-5 0,0 2 224,4-7 1,3 1-150,2-6 0,3 1 133,7 0 0,7 6-78,3 3 1,9 4 227,5 1 0,10 1 29,4 4 1,4 8 8,1 7 1,2 5-270,3 0 0,2 4 55,3 4 0,2 0-638,-7 5 700,0 1 0,-4 4 0,-1 1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2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58 7767,'0'-14'905,"0"-1"0,-2 6-269,-2-1-264,2 7-545,-4-4 216,6 7-43,0 0 0,0 13 0,0 3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5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7801,'0'-15'96,"0"6"247,0-1 201,-6 7-234,4-10-104,-4 11 255,6-4-125,0 6-158,-7 0-26,6 0-10,-6 0 1,9 0 90,3 0 0,-4 1-158,4 4 0,-2-2 94,2 7 1,-3 1-172,3 9 1,-4 2 5,-1 7 1,0 0-146,0 0 0,-4 6-17,-1 4 0,0 2-63,5 3 0,0-1-205,0 1 1,6-1 184,4 0 1,9-6-252,5-3 0,4-12 166,1-7 1,4-7-59,1-8 0,0-13 384,-5-6 0,-1-7 0,1-3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5.4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8044,'-7'-8'0,"6"0"0,-4 3 0,3 2 221,2-7 394,-6 7-573,4-10 122,-4 11-282,6-4 156,0 6-89,0 0 1,0 6 26,0 4 0,-5-2-40,0 2 28,0-1 1,5 6 76,0-1 0,0-4-36,0-1 137,0-5 1,0 4-76,0-4 0,2-2 94,3 3 1,-2-5-66,7-5 1,-5 2 52,4-7 0,-6 1-289,2-6 171,-3 1 1,-2-1-32,0 1 0,-7-1 0,-1 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6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58 7793,'0'-9'0,"0"-1"-153,-6 7 289,4-10-106,-11 5 86,12 0 62,-6 1-68,1 7-304,4 0 214,-4 0 0,6 7-38,0 3 1,0-2-66,0 1 0,0 1 74,0 4 1,0-4 10,0 0 1,5-6 19,0 6 113,6-7 1,-3 4-5,6-7 1,-4 0-27,0 0 0,-6-2 75,6-3 0,-5 2-55,4-7 1,-5 1-176,0-6 0,-2 6 145,-2-1-579,0 0 1,-2-2 483,-2 2 0,-4 3 0,-7 7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6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15 7812,'-14'0'-524,"-1"-6"1,6 4 910,-1-3 0,5 4 95,-4 1-361,5 0 0,-4 0-85,4 0 38,2 0 0,-4 1-55,6 4 0,0-2 55,0 7 1,0-5-90,0 4 0,1 1-10,4 4 0,-2-4 152,7 0 51,-7-1 0,8 1-59,-6 0 360,6-7-209,-3 3-28,7-6 0,-5-6-169,-1-4 0,-6-3-188,2-1 0,-3-1-635,-2 1 0,0-1 750,0 1 0,-7 6 0,-1 2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7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246 145 7763,'0'-14'0,"0"-1"-234,0 1 0,0 0 123,0-1 264,-6 1-35,-2-1 1,-7 2-21,1 4 0,4 1 29,1 3 0,-1 3 10,-4-3 0,-1 4-140,1 1 0,-1 1 116,1 4 1,-1-2-178,1 7 1,1 0-49,3 4 1,-2 5-72,2 1 0,2 5 114,-2 0 1,7 2-67,-2 2 0,4 0 81,1 0 1,0 1-1,0 4 1,1-9 37,4 4 1,5-5-31,9 1 1,-1-6 115,6-10 0,-2 3 17,2-7 1,4-7 95,-4-8 1,-2-4 106,2-5 0,-8-4-99,-1-6 1,-2-1 7,-9-4 0,1 2-50,-5-7 1,0 7-127,0-2 0,-6 4-30,-4 1 1,-4 5-189,-6 0 0,3 8-40,-7 1 0,4 7-226,-4 8 1,2 2-140,-2 3 0,3 8 600,6 6 0,1 13 0,0-2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7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102 129 7763,'-15'-7'0,"1"-1"0,0-6 71,-1-1 0,5 6 132,1-1 0,6 5 269,-2-5-211,-3 7 0,6-5 202,-3 3-393,4 4 6,1-6 1,1 9 86,4 3 0,-3-2-249,3 7 1,1-1 67,-1 6 0,1 1-96,-1 3 0,-3-1 26,2 6 0,3-5-68,-2 5 1,1-1-65,-1 1 0,-2 3-47,7-3 1,-5-1 66,4 1 1,-4-7 64,5 3 1,-5-4 29,4-2 0,1-6-14,4-3 0,1-3 197,-1-2 1,1-7-112,-1-2 0,0-11-54,1-4 0,-2-3 238,-4-2 1,4-5 322,-3 1 0,-4-1-196,-1 5 0,-3 0-84,-2 0 0,0 2-150,0 3 1,0 3 163,0 6-281,0 1 0,-2 6 97,-3 3 0,2 5-217,-7 5 0,6 5-5,-6 9 1,7 5 129,-2 10 0,-1-4-120,1 4 1,0 1 79,5-1 0,2 0-61,2-5 0,6-1 50,9 1 0,5-5-93,10 1 1,-2-13 124,7 3 1,4-12-495,5-3 581,7-6 0,-4-15 0,7-2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7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 8283,'-8'0'-1049,"-5"0"785,12 6 496,-12-4-71,11 4-73,-11-6 1,11 2-27,-3 3 5,4-4 1,-4 8-177,0-5 168,0-2 1,3 6-228,-3-3 139,4-3-6,-6 11 1,6-12 96,-4 4-7,3-3 114,-4 5-129,6-6 40,0 6-14,0-7-516,0 0 0,0-7 0,0-1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7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1 174 7763,'0'-21'368,"0"3"-153,0-6 1,0 6 149,0-1 1,0 3-53,0 1 1,5 6 100,0-1 0,-1 5 231,-4-4-400,0 5 33,0-2-268,0 6 0,2 2-101,3 2 1,-4 0 117,4 5 0,-3 1-51,-2 4 1,0 1 9,0-1 1,1 9 14,4 6 0,-3 1 32,3 9 1,-2 1-69,2 8 1,-4 4 41,4 5 0,-2-4-73,2 0 0,-3 5-395,3 5 1,1-2 199,-1-8 1,1 0-494,-1-10 0,-3-3-146,2-11-290,5-6 1190,-8-9 0,12-7 0,-5-7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7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9569,'22'0'406,"12"-5"-583,0 0 1,8 1-105,6 4 0,5-5-753,9 0 1034,-2 0 0,10-1 0,-4-2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8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72 261 7770,'-14'0'124,"0"-7"-154,5-1 0,-2-2-193,6 1 1216,1 6-288,4-4 137,-7 7-234,6-6-159,-6 4 10,7-4-80,0 12 1,5 2-181,0 7 0,4 1 24,-4 3 0,6-1-95,-1 6 1,-3-5 36,-3 5 0,3 0-336,-2 5 0,4 5 148,-4 0 0,0 1-261,-5-1 1,0 1 22,0 3 0,0 3-126,0-8 0,0 1 104,0-5 0,0-2 75,0-3 1,0-8 152,0-6-59,0-7 1,0 0-186,0-12 0,-5-4 54,0-16 0,-4-3 142,4-11 0,-2-2 20,3-4 0,0 3 103,-5-7 0,4 5 70,-5-5 1,5 6-120,-4-1 1,6 3 58,-2 2 0,3-4-46,2 4 0,0 3-35,0 11 1,8 6 29,7 4 1,1 4-139,8 6 0,-5 2 44,5 7 1,0 0 12,5 0 0,0 2 18,0 3 1,0-2-2,0 7 1,0-1 121,0 6 0,-2-1-67,-3 1 1,2-1 88,-7 1 1,0-1-56,-4 0 0,-1 1-41,1-1 0,-7 1 7,-4-1 0,-2 2-3,-2 4 0,-6-3-73,-4 7 0,-4-4 73,-6 4 0,-2-7-51,-7 3 0,-6 1 30,-4-2 1,2-1 85,-2-9 0,3 2-88,-3-6 0,4 0-110,6-5 1,1 0 165,4 0 0,-3-13 0,5-3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9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58 288 7773,'-7'-15'-159,"4"1"-74,-6-1 0,4 1 610,-5-1 1,7 1-198,-2-1 0,2 1 356,-2 0-341,3-1 0,-4 5-18,6 1 89,0 6 74,0-10 88,0 11-48,0-4-190,0 6-390,0 0 1,0 6 170,0 4 0,0 3-61,0 1 1,0 1 71,0-1 1,0 5-21,0 1 0,2 5 11,2-1 1,-2-1-138,3 1 0,-4-5 26,-1 5 1,0-1-90,0 1 0,5 2-20,0-7 0,0 0 34,-5-4 0,5-1-24,0 0 111,6-6 1,-3-1 1,6-7 0,1-7 40,-1-2 1,2-10 5,4-5 1,-4-9 35,3 0 1,2-7 177,-2 1 0,0 2 184,-4-2 0,-2 7-170,-4-1 1,2-3 98,-6 3 1,0 4 103,-5 5 161,0 6-366,0-3 1,-2 13-32,-2 3 1,0 5-38,-5 5 0,4 3-165,-5 7 0,6-1 16,-6 0 1,5 7 76,-5 3 1,7 4-241,-2 1 1,4-1 99,1 1 0,5 0 63,-1 0 0,13 5-7,-3 0 1,15-1-363,0-4 1,9-5-78,1 0 515,9-6 0,10 3 0,8-7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9.5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44 289 7774,'0'-28'0,"-6"-8"0,4 6 450,-3-4-297,-3 10 0,6-2 146,-2 7 1,0-2-83,0 2 0,2 8 23,-3-4 1,4 9 193,1-4-57,0 7-77,0-4-246,0 7 1,0 2 6,0 3 0,4 3 51,1 6 1,5 1-66,-5-1 1,4 7 89,-4 3 1,5 10-142,-5 4 1,-1 4 110,-4 2 1,5 5-206,0 4 1,0 4 19,-5 0 0,0 3-101,0 2 1,5 3-31,-1 2 0,3-3-241,-2-6 0,-2-2-397,7-3 0,-2-5 368,1-9 1,4-10 478,-3-10 0,3-9 0,1-4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39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 7774,'-14'8'879,"4"-2"-671,1-6 0,4 0 688,-5 0-319,7 0-533,-3 0 0,18 0-24,8 0 0,9 5-153,9 0 1,7 0-1420,13-5 1552,6 6 0,8 2 0,9 7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1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594 58 7339,'8'-6'113,"4"4"-26,-4-4 1,7 6 28,-1 0 0,1-5 32,-1 0 91,1 1-94,-1 4 0,-4 0-22,-1 0 17,1-7-112,4 5-69,-5-4 128,3 6 29,-10 0-101,4 0-142,-6 0 0,-6 0 37,-4 0-79,-3 0 175,-1 0 1,-5 0-2,0 0-93,-7 6 79,-3-4 0,-2 5 110,-2-7 1,-4 1-10,-2 4 1,-3-3 44,-1 2-121,6-2 25,2-2-208,6 0 200,0 0 1,5 0-313,0 0-129,13 0 0,-2-2-412,13-2 397,6 2 198,9-11 0,2 11 225,7-2 0,0 0 0,5 0 0,-1 2 0,-4-3 0,1 4 0,-5 1 0,-1 0 0,-5 0 0,-4 0 0,0 0-48,-1 6 288,-1-4 668,5 4-319,-11 0 7,4-4-304,-6 11-13,0-11 232,0 4 18,0-6 584,0 0-800,-6 0-219,4 0 219,-4 0-256,6 0 83,0 0-208,-7 0 64,6 6-20,-6-4 91,7 11 8,0-12 0,0 12-11,0-3 0,0 8 25,0 1 0,0 8-20,0 2 1,0 2 9,0 7 1,5 2 20,0 8 0,1 4-18,-1 6 1,-3 4-190,3 1 1,1 4-3,-1-4 0,0 4-112,-5-4 1,-5-2 59,0-8 1,-6-3-61,1-7 0,-7-1 77,-3-3 1,-5-6 62,0-9 1,-2-8 39,-2-6 0,-4-7-52,-1 2 0,-5-7-65,6-7 1,-6-2 14,5-13 43,-6-1 43,10-3 1,1-6-53,9 0 1,6-6-90,4 1 1,4-2 56,6-3-517,0 1 388,6 0 1,9-1-376,9 1 307,3-1 109,9 8 1,-4 2-92,6 10 0,2 1 320,9 4 0,-5 3 0,13-5 0,-6 7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1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57 7876,'0'-15'1159,"0"1"-1403,0 6-427,0-5 1,2 11 680,2-3 0,-2 5 31,3 5-425,3-3-77,-7 11 461,6-5 0,-1 13 0,2 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2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87 7894,'0'-8'-3,"6"-5"232,-4 5 1,4-1 47,-6-1 45,0 7-392,0-10 389,0 11 0,-6-4-418,-2 0 84,0 4 267,-5-4-431,5 6 125,-7 0 0,6 0-309,-1 0 271,7 0 1,-10 0 51,3 0 0,2 0-182,-1 0 59,6 6 131,-10 2 0,11 6-11,-3 1 9,4-1 1,1 1 22,0-1 0,0-4 16,0-1 0,4-4 6,1 5 1,7-7 41,-3 2 0,-1-3 59,2-2-61,-1 0 1,1-2-43,0-3 0,-7-3-55,2-6 0,-4-1 63,-1 1 1,0-1-452,0 1 0,-4 4 434,-1 1 0,-13 5 0,2-2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2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29 7422,'-15'0'-1178,"7"0"1890,-5 0 1,7-1 344,-4-4-904,4 3 1,4-4 136,-3 6 140,4 0-888,-6 0 315,7 0 1,0 1-222,0 4 383,0 3-229,0 7 102,0-1 0,0 1-90,0-1 148,0 0 1,0 1 3,0-1 24,7-6 1,-4 0 0,7-4 185,1 0 0,-3 1-24,2-5 1,-1-6 79,6-4 0,-2-3-80,-4-1 132,4-7-212,-11 5 1,4-5-89,-6 7 0,0-1-183,0 1 1,-2 6 210,-2 3 0,-4 3 0,-7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8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266 44 8316,'-10'-1'0,"0"-4"0,5 3-493,-5-3 0,5-1 258,-4 1 0,4 0 349,-5 5-96,0-7 1,-5 6 5,1-4-48,-1 3 0,0 2-114,1 0 0,-1 0-1,0 0 1,5 0 131,1 0 1,0 2-287,0 3 293,-4-4 0,-2 13 0,-8-6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3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43 189 7842,'-13'-7'0,"3"-2"-290,-3-4 0,12 3-290,-4 1 1,10 5 579,4 0 0,4-4 0,2 6 0,-6-9 0,1 6-107,0-6 113,4 3 0,-4-5-43,-1 3 508,-6-3-280,4 12 1,-5-11-37,2 8 211,-2-1 84,4-2 56,-6 6-387,0-6 125,0 1 178,0 4-66,-6-4-140,4 6-50,-4 0 83,6 0 250,0 0-241,-7 0-364,6 6 223,-6-4 0,7 11-129,0-4 151,0 4-55,0 8 1,0-3-147,0 6 175,0 0-23,0 11-191,0-4 62,0 11 1,0-7-33,0 4 0,0 2-201,0-2 1,5 3 61,0 1-294,0-6 311,1-2 0,-2-12-1325,5-4 1518,-6-3 0,10-2 0,-5 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3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58 7912,'0'-9'115,"0"-1"0,-1 5 239,-4-4-414,3 5 119,-4-2 1,6 4 550,0-2-304,0 2 1,-2-4-339,-3 6-250,4 0-430,-6 0-21,7 0 420,0 0 313,0 6 0,7 2 0,1 7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4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73 131 7839,'-15'-6'0,"2"2"180,4-5 142,-4 6 1,10-4 3,-7 7 0,7 0-261,-4 0-9,7 0 293,0 0-209,7 0 0,-6 2 92,4 3-222,3 3 1,-6 6-142,3 0 80,-4 1 33,6-1 1,-6 6 3,4-1 1,-3 7 22,-2-2 1,4-2-105,1 2 0,0 0 77,-5 5 1,0 0-141,0 0 0,5-2-352,0-3 237,0-3 131,-5-6 1,0-1-364,0 1 257,0-7-18,6-2 0,-4-7 50,2-4 0,-2-5-67,-2-9 410,0-4-123,0-12 0,5 3-248,0-7 462,-1 7-179,-4-9 1,5 10-38,0-3 1,1 2 52,-1-2 0,-1 6 26,5-1 1,-4 1-3,5 9 1,-6-5 62,6 5 0,-5 4-115,5 6-26,-1 5 11,-1-2 0,5 11 13,-3 0-3,3 6-10,1 3 1,0 4 45,1 6-31,-7-6-12,5 15 0,-7-8-27,4 8 0,1-1-22,-6 2 1,1-2-242,-1 7 265,-3-1 12,11-1-627,-12 5 625,12-12 0,-5 12 0,7-5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4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87 319 7839,'-15'-8'-1152,"1"-5"967,6 11 249,-5-4-242,11 6 0,-4 0 1082,6 0 209,0 0 0,5 1-626,0 4-317,-1 3 0,1 7 6,0-1 1,2 5-25,-3 1 0,0 4 83,5-5-447,-6 7 187,10-4 0,-6 9 111,2 2-295,4-2 144,-11 11 1,9-5-1,-6 6-51,0 0 32,-5-6 0,0 0-82,0-3 181,0-4-10,0-1 18,0-1-21,0-12 41,0-2 1,-7-7 8,-2-7 1,1-9-32,-2-5-215,0-7 202,2-14 1,-5-2-395,4-6 186,-4-7 85,5-2 1,0-1-373,3 0 218,3 0-364,-4-4 273,6-1 163,-6 0 1,4 0 81,-3 0 1,4 7 178,1 3 1,0 4-134,0 6 198,0 9 224,0 8-211,0 13-72,6 2 0,-3 7 230,7 4-320,6-3 120,0 10-328,11-3 130,-11-1 0,12 4 112,-4-2-132,3 3 93,2 1 0,0 1 11,0-1 0,4 1 75,1-1 1,0 1 216,-5-1-122,-7 0-65,6 1 1,-12 4-73,3 0 57,-3 7-49,-8-3-314,-2-1 190,-6 5 1,-1-4 58,-4 6-113,-9 0 62,-9 0 0,-6-7 42,0-3 187,-6-3-93,-2-1 1,-3-2-4,-3-4 1,7 3-71,-7-8 0,9 1-114,0-5 158,4-6-28,1-2 10,6-7 0,3-6 0,5-1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5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87 189 7802,'-21'-8'-145,"5"-5"1,0 6-63,7-2 0,4-3 948,-5 8-133,7-1 119,-3-2-170,6 6-150,0-6-363,6 7 0,-3 0 105,7 0-116,-7 0 118,10 0-235,-11 7 0,4 1-28,-6 6 0,5 1 92,0-1 1,-1 2-68,-4 4 1,0-3 84,0 7 0,0 0-146,0 5 0,0 0 23,0 0 1,0 0 26,0 0 1,0 3 11,0-3 1,0 3-81,0-8 1,5-3 93,0-2 0,6-4-18,-1-6 1,8-2 2,1-7 1,7-2-4,-2-3 0,3-9-26,2-10 1,-2-5-29,-3-5 0,2 2-25,-7-6 1,1-1-16,-6-4 0,0 1 741,1 3 1,-7-1-100,-3 6 1,-4-4-251,-1 4 1,-1 2-90,-4 8 0,-2 3-78,-2 7 18,-4-1-74,5 7 1,-2 2-175,1 6 1,5 6 107,0 4 0,-3 3 6,2 1 0,1 5 125,4 1 0,0 5-85,0-1 0,0 4 64,0 1 0,1 0-42,4-1 0,3 1-131,7 0 0,-1 5 49,0 0 0,7-5-53,3-5 0,5 0-87,5 5 1,1-7 234,4-2 0,9-11 0,-3-2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5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44 246 7946,'0'-21'0,"0"4"-115,0-7 0,0 6 182,0-1 0,0 3 128,0 1 1,-5 1 109,0-1 0,0 1 140,5-1 0,-1 6 180,-4-1 32,3 0-308,-4-4 0,4 6 196,-3 3-494,4 4 288,-6 1-421,7 0 1,0 6-1,0 4 1,5 9 0,0 5 0,1 5 50,-1 5 1,-3 4 57,3 10 0,1-1 13,-1 6 1,4 1-1,-4 9 1,0-2-95,-5 7 0,0-1 124,0 5 1,0 2-301,0 3 0,0-9-127,0-1 0,-2-7-141,-2-7 0,2-10 69,-3-9 1,-1-10-667,1-5 312,0-9 1,5-12 782,0-12 0,0-7 0,0-8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6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44 7937,'-9'0'222,"-1"0"552,7 0-647,-3 0 1,7 0 121,4 0-33,3-6 398,6 4-289,7-4 0,3 1-22,10 0 0,0 0-63,9 5 1,-1-1-57,11-4-55,0 3 35,11-4 0,2 6-933,6 0 512,1 0 0,-1 6 0,0 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7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463 0 7478,'-8'0'-535,"1"0"683,1 0-87,4 0 0,-4 2 155,6 3 1,-5-2-96,0 7 1,-1-5 90,1 4 0,-1 1-5,-4 4 1,-3 2-91,4 4 1,-6 2-90,-4 7 0,1 2 41,-6 2 1,0-1-34,-5 7 1,0-1-81,0 6 1,0-2-216,0-4 0,5 1 9,0-10 1,7 1-220,-3-11 0,6-4-384,4-6 853,4-5 0,-1-4 0,-1-8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7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44 7788,'-15'-8'0,"6"-3"-129,-1 6 0,1-5 166,-6 6 0,5-1 211,1 5 0,4 0-22,-5 0-15,7 0 1,-3 1 142,6 4-244,0 3 1,1 7 131,4-1 1,2 1-30,2-1 0,4-4-27,-3-1 1,3 1 8,1 4 0,5 3-19,1 2 0,4-3-93,-5 3 0,5 2-143,-5-2 0,7 7-641,-2-2 0,-1 3 701,1 2 0,0 7 0,5 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8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0 7538,'14'0'-337,"-4"0"602,-1 0 85,1 0-250,5 0 50,-7 0 8,4 0-52,-4 0 0,2 0 102,0 0-127,-7 0-45,3 0 0,-7 0-39,-4 0 1,-3 0 81,-7 0 0,-1 5-113,-3 0 0,1 0 48,-6-5 1,0 5-8,-5-1 1,2 3-113,3-2 0,-2-2-216,7 7 1,-5-6-33,5 6 0,4-7-630,6 2 983,5-3 0,-2 4 0,6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07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74 7999,'-2'-9'-78,"-2"-1"249,2 6 0,-5-4 213,7 3 0,-1 4 165,-4-4-185,3 3 117,-4 2-273,6 0-102,0 0 1,-5 2-106,0 3 1,-7 3-52,3 7 0,-4 1 131,-2 4 0,-1-2-243,-4 6 0,4 1 70,-4 4 0,-1-5-75,1 1 0,1-2 107,4 1 0,0-2 69,0-8 1,2-4 34,4 0 250,2-7-266,7 4 1,2-14 8,3-3 0,8-8 27,6-1 0,6-7-12,-6 1 0,8-3 218,-3-1 1,-1 1-9,1 4 0,-6-2 150,2 6 1,1-5-93,-1 6 1,-1-1 117,-4 6 1,0 5-322,-1 4 0,1 4 102,0 1 1,4 3-237,1 7 0,0 6 86,-6 14 0,8 7-69,2 7 0,10 13 0,4 10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8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0 8316,'-8'0'-758,"-5"0"125,3 0 328,3 0 124,-6 0 158,5 0 1,-7 0-19,1 0 1,4 2 35,0 3 1,0-2-10,-4 7 0,4-5-3,0 4 0,5-4 3,-5 5-129,0-7 1,-3 10 127,4-3 15,-4-3 0,4 6 0,-5-5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8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405 30 7793,'8'-7'101,"5"6"1,-10-6 227,7 7 1,-7-1 149,2-4-41,-3 3-219,-2-4 120,0 6-229,0 6 1,0 2 78,0 7 1,-2-1-18,-3 1 1,2-1-75,-7 1 0,7 5 49,-2 5 0,4 2-178,1 2 1,-5 1 60,0 4 0,0 1-112,5 4 0,0 1-5,0-6 1,0 4-19,0-4 0,0 5 91,0-6 1,0 6-107,0-5 1,0-1 30,0-4 1,-1 0-103,-4 0 0,-3-7 46,-7-2 0,-4-1 43,0-5 0,-7 2-98,2-11 1,-3 0-31,-2-5 0,0-1-117,0-4 0,-3-10 101,3-9 0,-2-3-68,12-2 0,0-5 98,4 0 1,3-4 42,2 4 0,3 1 163,7 4 1,2 1-158,3 4 1,8-1 209,6 5 0,12 6-37,-3 4 0,11 2 28,-1-2 1,4-1-141,2 6 106,-7-6 0,11 3 0,-3-6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8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44 7853,'-8'-15'0,"-4"5"255,8 1 543,-1 6-691,5-4-86,0 7 1,1 0-21,4 0 1,-2 2-153,7 3 1,-5-2 150,5 6 0,-1 1 0,6 5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9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73 7835,'0'-8'-1405,"2"-4"1158,3 8 332,-4-1 427,6-2 44,-7 6 31,-7-6-457,-1 7 1,-6 0 25,-1 0 0,6 0-55,-1 0 0,5 5-64,-5 0 0,6 1-147,-6-1 0,7-2-13,-2 7-193,3-7 182,2 10 1,2-11 16,3 3 1,-2-4 136,7-1 1,-1 0 79,6 0 1,-1 0-56,1 0 1,-1-1 22,1-4 1,-7 2 103,-4-7 1,3 0-114,-2-4 1,-1 4-227,-4 1 0,-6 4-32,-4-5 199,-2 7 0,-9-4 0,-2 7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49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58 8553,'0'-8'414,"6"0"-573,4 3 272,-4 3-99,7-10 16,-11 10-3,10-11-44,-10 12 0,3-6-15,-10 7 41,3 0 1,-10 0-14,2 0 1,2 2-26,-2 3 0,2-2 0,-1 6 1,-3 1-5,8 5 0,-1-6-76,5 1 113,0-1-43,0 6 1,6-2 80,4-4 0,3-2 106,1-7 1,5 0-86,1 0 1,1-5 11,-2 0 1,-5-6 14,1 1 0,-2-3 352,-9-1-900,1 0 0,-8 1 458,-7 3 0,-19 4 0,-16 6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0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389 87 7941,'0'-8'987,"0"0"-755,0 3 72,-6 4-257,-2-12 89,-7 5-80,1 0 1,4-3-76,1 6 0,-1-5 61,-4 5 0,-2 0-134,-4 5 0,3 0 46,-7 0 0,4 0-139,-4 0 1,5 7 32,-5 3 0,1 4 108,-1 5 1,-1 4-97,5 6 1,3 1 55,7 4 0,-1-2-75,6 7 0,2-3 105,8 3 0,9 1-12,10-6 1,3 3-3,2-8 0,5 1-3,0-10 1,6-6 66,-2-4 0,3-7-53,-3 2 1,2-5-111,-6-5 0,0-8 167,-5-6 0,0-7 0,-1 4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1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58 101 7346,'0'-14'-870,"0"4"1582,0 1 1,0 4-299,0-5 0,-4 5-67,-1-4 1,-2 6-157,3-2 1,0-2 123,-5 2-245,6 1 0,-6 2 249,5-3-277,2 4-16,-4-6 1,6 14-170,0 2 0,0 4 47,0 2 0,0 1-56,0 3 0,0 3-85,0 7 0,1 0 27,4 0 1,-3-5 26,2 0 0,5 0 74,0 5 1,-1-5-12,2 0 1,-1-7-23,6-3 1,1-1-14,3-8 1,4-1-6,6-4 0,-2-6 52,-3-4 0,3-9 63,-3-5 1,2-3 46,-2-2 1,-3 2 162,-6 2 1,-6-2-48,1 3 1,-7-3 171,2-2 1,-4 6-66,-1 4 1,-4 3 54,-1 2 1,-5 4 70,5 0-188,-6 7 0,8-3-173,-7 6-1,7 0 0,-3 6-90,6 4 1,0 3 65,0 1 1,0 0 5,0 1 1,1 1 10,4 3 1,-2-1-10,7 6 1,0-6-79,4 1 1,0 2 106,1-2 1,1 5-170,3-5 0,2 6-59,3-6 1,3 0-188,-2-4 1,7-1 412,1 0 0,8 1 0,-5-1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1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1 160 7089,'0'-10'-249,"0"1"442,6 5 0,-4-4 721,2 4-215,4 2-333,-6-4 0,6 6-75,-3 0 159,-3 0-361,10 0 1,-10 1 83,3 4-170,3 3 1,-2 6 107,4 1 1,1 1-109,-6 3 1,5-3 7,-6 4 1,6 0-143,-5 0 0,4-1-278,-4-5 166,0 1 171,2-1 0,-6-4-60,4 0-8,-3-7 0,-2-3 37,0-10 1,0-3-128,0-1 1,0-7 31,0-3 0,6-3-215,4-2 1,-2 0-62,1 0 0,1 0 143,4 0 1,1 5 330,-1 0 0,1 0 0,-1-5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1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87 160 7812,'-14'0'240,"-1"0"0,3-2-206,2-3 1,2 4-35,3-4 545,4 3-62,-6 2-250,1 0 0,4 2-111,-3 3 1,4-2 109,1 7 1,4-6-47,1 6 0,5 0-112,-5 4 1,6 1 42,-1-1 1,-2 0 14,1 1 0,-1 1-93,2 3 0,1-3-175,-6 4 0,5 0-142,-6 0 0,1 4 157,-5-5 0,0 0-168,0-4 114,0-1 353,0 1-199,0-7 0,-5-3 17,1-10 1,-3-10-11,2-9 1,4-10 17,-4-4 0,5-4-194,5-1 1,-2 1 71,7 4 1,1-3-287,8 8 1,4-1 139,6 5 1,1 3-869,4 7 1132,3 0 0,13 17 0,1-4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2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56 131 7782,'-6'8'110,"-2"-2"116,-6-6 172,5 0-173,3 0-129,6 7-193,0-6 145,0 6-184,6-7-9,3-7-32,5-1 1,0-5 99,1 4 1,-5-4-77,-1 3 0,-4-1 170,5 1 0,-7-3-67,2 4 1,1 1 50,-1-2 0,0 5-46,-5-4 1,0 4-110,0-5 64,0 7 1,-2-3-121,-3 6 0,2 1 102,-7 4 1,1 3-129,-6 6 1,1 3 138,-1 2 0,6 3 97,-1 7 0,2 0-55,-2 0-54,4 0 118,0 6 1,4-4-10,-3 2 0,10-7 74,5-2 1,4-6 107,5 1 1,4-9-57,6-5 1,0 1 146,0-1 1,0-7-115,-1-7 0,-3-4-15,-1-2 0,-2-4-153,2 0 0,-5-5 66,-9 4 0,1-4-68,-6 5 1,0-5 43,-5 5 1,0-1-176,0 6 180,0 0 0,0-1 99,0 1 1,-5 4 166,0 0-102,-6 7-323,9-3 169,-4 6-165,6 0 0,2 6 51,2 4 0,-2 3 36,3 1 1,1 1-48,-1-1 0,2 0-13,-3 1 1,0 4 37,5 0 1,-4 1 17,5-6 0,-6 1 79,6-1 1,-5 1-40,5-1 0,-6-1 15,6-4-13,0 4 0,4-11 0,1 3 0,-6-4-18,1-1 0,-7-1 2,2-4 0,1-3-64,-1-7 1,0-1 60,-5-3 1,0 3 10,0-3 1,0 3-17,0 1 0,5-4 22,0 0 0,-1-1-6,-4 6 0,5-2 3,0-3 0,6 3-5,-1-4 0,-2 4 6,2 2 1,-2 4-13,1 1 0,4 5-8,-3 0 1,3 2-27,1 2 1,-4 2 32,-1 2 0,1 4-25,4 7 0,-4 1 31,0 3 1,-2 4-1,1 6 1,3-1-66,-8 1 0,6 2-106,-5 3 0,4-4-116,-4 4 290,7-4 0,-4 6 0,6 1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3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58 7777,'-8'-6'-106,"-4"2"-215,8-5 519,-8-1 367,11 2-180,-6-5 109,7 12-493,0-6 193,0 7-60,7 0 0,-4 0-17,7 0 1,-7 7-91,2 2 0,1 4 91,-1 2 1,5 1-162,-6 3 0,1 3 82,-5 7 0,0 7 43,0 2 1,0 10-61,0 5 0,0 5-91,0 5 1,0 3 48,0 6 0,2 0-242,3 0 0,-4-4-243,4-1 0,1-7 243,-1-2 0,0-15-749,-5-14 447,0-7 564,0-7 0,7-14 0,1-2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9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0 8316,'-9'7'0,"1"-5"-212,3 3 1,2 1-229,-7-1 1,7 1 304,-2-1 1,-1-1 151,1 5 0,-2-4-31,2 5 0,4-5 68,-4 5 0,3-5-127,2 5 1,-5-1 43,0 6 0,0 0-312,5-1 341,0 1 0,7 6 0,1 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3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44 8718,'-23'-14'133,"9"-1"1,9 7-331,10 3 1,7 4 254,8 1 0,5 0 224,0 0 0,8 0-257,6 0 1,-2 1-136,1 4 1,6-2-290,4 7 1,11-5 47,-1 4 351,3 1 0,-3 5 0,0-1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4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44 7830,'-14'0'0,"-1"0"-817,1 0 547,0-6 48,-1 4 232,1-4 263,-1-1-146,7 6 1,0-6 382,3 7-220,4 0 292,-6 0-293,14 0 0,-4-5 227,7 1-281,-7-1 1,5 5 149,-3 0 48,-4 0-339,6 6 0,-3 2-215,1 7 0,0-1 67,-5 1 0,0-1-179,0 0 1,0 7-68,0 3 0,0 4 135,0 1 0,0 0-261,0-1 0,0 1 156,0 0 1,0-5-800,0 0 1069,0 1 0,7 3 0,1 1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4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7765,'0'-10'-743,"0"0"544,0 7 0,1-8 232,4 6-16,-3 0 0,6 5 121,-3 0 0,-2 0-242,6 0 109,-5 0-5,9 0 0,-5 7 0,6 1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5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39 7792,'-8'0'-415,"1"0"1538,7 0-446,0 0-177,0 7-343,0 1 1,0 11-35,0 0 0,0 0-162,0-4 1,0 4 108,0 0 1,0 7-102,0-2 1,0-1 59,0 1 0,2 0-297,3 5 1,-4-5 28,4 0 1,2-6-56,-3 1 1,6-3 47,-5-2 1,1-4-59,-1 0 0,-2-7 107,7 2 0,-5-5 12,4-5 0,-4-3-8,5-7 0,-5-4-14,4 0 1,-5-8 57,0-2 1,3 0 148,-2-5 0,-1 3 0,-4 3 0,5-1 173,0 0 1,0 1 38,-5 4 1,5 2-43,0 3 1,4 3-56,-4-4 1,5 9-57,-6 1-22,8 7 1,-4 2-34,6 5 1,1 8 13,-1-3 0,-4 11-8,-1 4 0,-4-2-28,5 2 0,-2 0-10,1 5 1,-1 2-154,-3 2 0,-1 0 109,5 5 0,-6-4-176,2 4 0,2-4-80,-3 5 328,8-7 0,-4 10 0,6-6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5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130 420 7792,'-6'-14'85,"0"-1"54,-4 1 1,-1-1-139,6 1-23,-6 6 411,9-5 1,-6 11 173,3-2-279,4 2-4,-6 2-175,7 0 0,0 6-6,0 4 0,0 3 13,0 1 0,5 1 15,0-1 0,1 2-7,-1 4 0,-2 0-94,7 4 0,-5 9 66,4-4 0,-5 3-175,0-3 0,0 1 116,0 4 0,-2-2-223,3 6 0,-4-5 9,-1 0 0,0-7 40,0-2 1,0-6 71,0 1 33,-6-9 1,3-6-95,-7-8 1,5-6 71,-4-9 1,6-10-7,-2-10 0,-2-9 8,2-5 1,1-3 20,4-2 1,0 0-10,0 0 0,-5 1-42,0-1 0,0-3-7,5 3 0,0 3-6,0 12 0,0 6 144,0 3 1,0 10-61,0 5 1,2 9 83,3 6-106,-4 2 1,12 2 63,-3 0 0,3 2-77,1 2 0,7 3 3,3 2 0,0 6 9,5-1 0,-3 1-18,7 4 1,0-1 132,0 1 1,-2-1-71,3 6 1,-4-5-2,-1 5 1,-7 0-27,-2 5 0,-6-5 14,-4 0 1,-4-1-21,-6 1 0,-13 3 2,-6-3 0,-7-3-43,-3-2 0,-6-3-125,-3-1 1,-6-2-19,-4-4 0,8 3 144,-3-8 0,4 3-313,0-2 0,4-4-126,6 4 505,7-10 0,1-3 0,6-6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6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72 289 7792,'-9'-10'545,"-1"1"1,5 4-119,-4-5 0,4 6-100,-5-6 1,7 5-122,-2-5 0,2 7-176,-2-2 122,4 4-394,-6 1 62,7 0-57,0 0 131,0 6 1,5-3 108,0 7 0,4 0 3,-4 4 0,0 1-15,-5-1 0,2 2-8,2 3 1,-2-1 38,3 6 0,-4-5-194,-1 6 0,0-6 30,0 5 1,0-2-102,0 2 1,0 2 99,0-7 0,0 1 8,0-6 1,2 1-47,3-1 1,3-6 57,6-3 1,2-5-37,4-5 0,-3-3 34,7-6 1,-4-7 165,4-3 1,-2-5 43,2-5 1,0-1 149,-9-4 1,3-1-21,-9 6 0,2-4 144,-1 4 1,-2-5-117,-3 6 0,-3-1-71,2 5 1,-2 5-145,-2 0 1,0 6-39,0-1 1,0 3-242,0 1 138,0 7-73,0 2 1,5 8 106,0 2 0,-1 4 60,-4 7 0,0 4 55,0 0 1,0 7-63,0-2 1,-1 5 36,-4 5 1,2-2-2,-7 7 1,7-6 14,-2 6 0,4-5-63,1 4 1,1-4-104,4 4 0,5-7-86,9-2 1,10-2 51,9-8 1,6-4-412,4-6 0,-2-7 586,7-2 0,0-6 0,5-9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6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72 7951,'0'-8'417,"0"-5"1,0 10 306,0-6-516,0 5 1,1-4 209,4 4 125,-3 2-234,4-4-161,1-1 1,-4 5 173,7-2-142,-7 2 0,5 2-91,-3 0 0,-4 2-13,4 2 1,1 5 55,-1 5 0,0 5-73,-5 1 0,5 10 6,0-1 1,1 11-146,-1 3 1,-3 7-21,2 8 1,0 5-176,0-1 1,-2 6-16,3-6 1,-4-1-204,-1-8 1,0-3-228,0-6 0,0-12-154,0-3 297,0-10 0,0-6 2,0-13 575,0-7 0,0-14 0,0-1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7.0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29 7792,'-14'0'1556,"6"0"-1051,2-6 0,15 4-667,10-3 0,7 2-51,18-2 1,2 4-128,12-4 0,6 3 113,4 2 1,2 0-883,3 0 1109,-1 0 0,-6 7 0,-2 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7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58 159 7843,'-14'-14'-449,"6"6"803,-5-5 135,5 5 1,0-2 70,3 0 114,3 7-655,2-3 0,2 6 48,3 0 0,-2 0-77,6 0 0,-4 6-21,5 4 1,-7 3 92,2 1 0,1 2 8,-1 3 1,2 4-178,-3 6 1,-2 0 86,3 0 1,-2 4-140,2 1 1,-2 0-108,7-5 1,-7 0 106,2 0 1,3-2-84,1-3 1,-1-5 42,2-9-66,0 3 199,4-12 0,1 4-74,-1-10 1,5-9 12,1-10 1,4-5 54,-5-5 1,2-3 12,-2-6 0,-3-5 108,3-1 1,-4 1-18,-5 5 1,1 4-47,-6 1 1,-1 6-127,-4-2-3,0 10 39,0 9 0,-1 9-123,-4 6 1,3 6 226,-2 4 0,2 9 0,2 4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8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276 224 7644,'-7'-8'-497,"6"-5"362,-4 4 0,3 1-423,2-2 636,0 0 1,-1-4 270,-4-1 1,3 6 164,-3-1-390,4 0 0,-4-4 686,0 0-158,-6-1-477,3 1 1,-7 1-119,1 3 0,4 2-134,1 3 1,4 4 44,-5-4 0,1 3-196,-6 2 0,1 7 94,-1 2 1,6 4 10,-1 2 0,0 6-81,-4 3 0,-1-2 120,1 2 1,4 2-6,1 8 1,5-4-34,0 4 0,2 1 10,2-1 0,0 1 49,0-1 1,11-4-8,4 4 1,4-10 133,0-4 0,2-6-134,3-4 0,3-4 20,-2-6 0,2-2 36,2-2 0,-5-9 6,0-6 1,-6-7 49,1 2 1,-3-8 149,-2-2 1,-4-1-50,0 1 1,-7 2 132,2-7 0,-4 7 158,-1-2-228,0 4-57,-6 1 1,3 0-111,-7 0 1,5 7 37,-4 2 0,4 11 112,-5 4-163,7-3 0,-5 11-172,3-3 0,3 11 125,-2 4 0,2 1 6,2 8 0,2 0 81,2 5 0,0 0-56,5 0 1,-4 4 28,5 1 0,-1 0-54,6-5 0,-1 5 9,1-1 0,-1 4-135,1-8 1,4 3-229,0-8 1,5-3 16,-4-2 352,5-9 0,-2 3 0,6-5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9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8316,'0'8'-1077,"0"5"1,0-10 1063,0 7 1,0-5 48,0 5 0,0-5-38,0 5 1,5-6-12,-1 6 1,3-5-35,-2 5 0,-2-5 47,7 5 0,0-1 0,4 6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8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43 188 7843,'-12'-38'0,"2"-1"0,-1 9-106,6 1 64,0 6 1,10 14 463,0-1-303,-1 7 49,3-4 1,-5 9-76,2 3 105,-2 3 1,-2 6 107,0 1 1,0 1-96,0 3 0,0-1-6,0 6 1,0-5-60,0 5 1,5 0-59,0 5 1,4 0-72,-4 0 0,1 5-184,-1-1 0,-2 7 88,7-1 0,-7 3-173,2 1 0,2 0-509,-3 1 1,1-1 338,-5 1 1,5-3-681,0-2 1102,0-4 0,-5-12 0,0-2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8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0 215 7843,'8'-21'0,"-2"0"-72,-6-3 0,2 2-21,3 3 1,-2 4 133,7 1 1,-5 1 23,4 8 130,-6 0 1,5 5 376,-3 0-97,-3 0-115,11 7-323,-12 1 0,11 6 42,-8 1 0,1-1-103,-5 0 0,0 1 114,0-1 0,0-2-16,0 2 0,5-3-23,0 9 1,0-3-15,-5 3 0,0-4-128,0 3 1,1 3 48,4 2 1,-3-3-69,3-1 1,-2 0-9,2 0 1,-2 4-125,6-5 0,-4 0 62,5-4 0,-5-7-80,4-3 0,1 1 224,4-1 0,-4-2-1,0-8 0,-1-3 51,6-6 1,-1-7-49,1-3 0,-6-3 113,1-2 0,0-5-42,4 0 0,0-4-16,1 4 1,-5 0 1,-1 5 0,-6-4 3,2-1 0,2 2 50,-3 8 154,1-4-19,-5 12-179,0 2 0,-5 9 41,1 10 0,-6 9-36,5 10 1,-6-1-4,1 1 1,4 5-34,1 5 1,-1-1-11,1-4 1,0 3-42,5-3 1,0 3-126,0-8 0,6 4-246,4 1 1,9 0 52,5-1 368,4-5 0,7-2 0,2-7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3:59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115 159 7811,'-8'0'452,"1"0"-380,7 0 943,0 0-671,0 7 1,7-5-243,2 2 0,-1-2 105,2-2-228,0 0 0,4 0 49,1 0 1,-1 0-185,0 0 1,1-2 66,-1-2 1,1 2-154,-1-3 1,1-1 57,-1 1 0,1-6 29,-1 1 1,-4 2 57,-1-2 0,-1 1 58,2-6 0,-4 1 93,-6-1 1,0 6-76,0-1 0,0 0 123,0-4 0,-6 6-42,-4 3 0,-4 3-58,-5 2 0,-4 0-59,-6 0 0,0 7 66,0 3 1,2 2-4,3 3 1,-6 6 42,5 3 1,-3-2 105,8 2 1,1 2-103,5 8 1,5-2 100,5 6 1,5-5 30,9 0 1,6-2-70,13-2 1,5-2 97,-1-3 1,7-3-163,-1-7 0,3-1 18,1-3 0,-1-4-129,-4-6 0,-2 0-224,-7 0 0,-7-6 283,-3-4 0,-3-3 0,-1-1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02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429 145 7543,'8'-15'411,"-1"1"0,-7 4 222,0 0-114,0 7 0,0-10-333,0 12 263,0-6-495,0 7 127,0 0-165,0 7 1,-7 1 65,-2 6 0,0 9-26,0 6 1,-6 1 4,-4 9 0,-2 1-118,2 8 0,-2-1-56,-3 6 0,-3 0 64,3 4 0,3-4-180,1 0 0,4-13 82,2-1 0,1-13-41,3-7 0,2-9 86,4-6 1,2-5 28,-3-9 0,5-7 59,5-17 1,3 0 1,6-9 1,1 3 200,-1-9 0,1 4-70,-1 2 0,1-2 81,-1-3 1,1 5-30,-1-1 1,1 1 120,-1 4 0,0 4-52,1 1 1,-1 5 66,1 5 0,-6 3-67,1 7 1,-5 4 79,5 1-38,-1 5 1,6-2-84,-1 6 1,-4 2-20,-1 2 1,1 0 22,4 5 0,1 1 10,-1 4 1,6 1-25,-1-1 1,0 1-147,-4-1 0,4 5 48,0 1 0,5 5-64,-4 0 1,0 2 40,0 2 0,-3-5 64,7 0 0,-6 0-118,1 5 1,-3 0 46,-1 0 0,-1 0-65,1 0 0,-7-1 81,-3 1 1,-4 0 3,-1 0 0,0 0 4,0 0 1,-1-2 3,-4-3 1,-2 2 12,-2-7 0,-4 1-22,3-6 0,-3 0 116,-1 1 1,-2-5-62,-3-1 1,1-6 79,-6 2 1,0-3-103,-5-2 0,-2 0 1,-2 0 0,1-2-39,-7-3 1,-4 2-130,-6-6 0,0 4 181,1-5 1,3 2-30,-4-2 0,1-1 74,5 6 0,-1-6-93,16 2 1,-1 0 55,14 0 0,-1 4-258,11-5 0,13 6-296,12-6 0,12 5 519,6-5 0,17 1 0,4-6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02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15 143 7871,'-5'-14'225,"0"-1"1,0 6-150,5-1 0,0 5 604,0-4-414,0 5 0,0-4-213,0 4 305,0 2-292,0-4 0,0 12 87,0 4 1,2 2-137,3 3 0,-2 6-83,7 3 1,-5 3 54,4 2 0,-4 2-69,5 2 1,-1 3 11,6 2 0,-6 4-129,1-4 1,-2 4 70,2 2 1,2-3-161,-2-2 1,1-1 82,-1-9 0,3 2-451,-4-12 152,4 0 327,2-11 1,-2-8 40,-4-9 0,3-9 18,-8-1 0,6-12 163,-5 2 0,1-4-66,-1-1 0,-3 3 249,2-2 0,0 2-113,0 2 1,-2 0 132,3 1 0,-3 0-85,-2 4 0,0 3 186,0 7-248,0-1-57,6 7 1,-3 3-104,7 10 1,-5 3 62,4 7 1,-4 6-30,5 3 0,-5 3 46,4 2 0,1 0-110,4 0 1,1 5 73,-1-1 0,-3 1-2,4-5 1,-4 0 0,8 0 1,2-7-1,-2-3 1,1-4 19,-6-5 1,5-4-20,1-6 1,-1-8 181,-5-7 0,1-7-46,-1-12 1,-6-4 274,-3-10 0,2 1-53,-3-6 1,1 0 66,-5-5 1,-6 0-345,-4 1 0,-3 5 69,-1 4 1,-1 9-634,1 6 0,-5 10 314,-1 9 1,1 7 181,5 12 0,-1 10 0,1 7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04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0 7832,'14'0'0,"1"0"-636,-1 0 484,1 0 1,-6 0-37,1 0 140,0 0 1,-1 0 119,1 0 0,-5 0 64,4 0 119,-6 0-114,4 0 9,-7 0 0,-2 0-64,-3 0 1,-4 0 120,-10 0 0,2 0-101,-2 0 0,-2 0-110,2 0 1,-7 0 8,2 0 1,-1 0 35,0 0 0,0 0-293,6 0 1,-1 0 121,6 0 1,-1 5-747,1 0 876,6 0 0,-5-5 0,5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04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58 7832,'0'-8'-1043,"0"-5"1088,0 12 1,-1-11 535,-4 8-233,3-1-269,-4-2 1,4 6 70,-2-4 0,0 3-3,-5 2 1,-1 0 39,-4 0 1,-1 0 9,1 0 0,-6 0-131,1 0 1,-7 0 87,2 0 1,-3 0-214,-2 0 1,5 0 112,0 0 1,6 0-325,-1 0 99,9 0 171,4 0 0,6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05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15 6450,'-8'0'1119,"2"0"-962,6 0 0,2 0 62,2 0-64,-2 0 86,4 0-159,1 0 0,-4 0-111,7 0 123,-7 0 0,10 0 118,-4 0-383,4 0 125,2 0 1,-6 0 49,1 0-292,0 0 177,4 0 0,-4 0-95,-1 0 127,1 0 1,0 0 92,-1 0-14,-6 0 212,10 0-139,-11 0 1,4 0 0,-12-5-50,-4 0 56,-3 0 115,-1 5-66,-7 0 0,3 0-62,-6 0-24,0 0 0,-10 0-3,1 0 1,-3 0-14,3 0 0,2 0-156,-3 0 0,9 0 61,1 0 1,6 0-662,-1 0 222,9 0 204,4 0 1,9 0-196,7 0 498,6 0 0,19 0 0,2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06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58 319 7835,'0'-21'0,"-5"3"0,0-6 0,0 2-375,5-2 326,0-4 0,0 12 20,0-3 0,0-2 154,0 2 0,-4 0 171,-1 4 1,0 1-87,5-1 1,-2 3 389,-2 2-68,2-3-47,-4 11-88,-1-4-107,5 6 1,-4 2-480,6 2 1,0 0 161,0 5 0,0-4 4,0 5 1,2-1 92,2 6 1,0 1-95,5 3 0,-5-3-20,0 3 0,3-1 52,-2 1 1,-1-3 29,-4 4 0,5 1 1,0-2 1,0 5-84,-5-5 0,0 5 80,0-4 0,0 4-128,0-5 0,0 2 66,0-2 1,0-3-152,0 3 1,0-7-82,0-3 99,0-5 64,0 2 1,1-6-85,4 0 1,-1-11-21,5-4 0,1-9 112,4 0 1,-4-3-26,0-2 0,-1-5-1,6 0 0,-1 1 128,1 4 0,-1 0-17,0 0 1,1 2 61,-1 3 0,1-2-30,-1 7 0,1 4-65,-1 6 1,1 5 38,-1 0 1,1 2-13,-1 2 0,0 2 13,1 2 0,-1 9-21,1 6 1,-1 6 74,1-6 0,-1 6-20,1 0 1,-6 2 114,1 2 1,-5 5-10,4-1 1,-5 7 198,0-1 1,-2 8 169,-2 1 0,-2 11-182,-2-1 0,-5 9 19,-5 1 1,0 2-120,-1 3 0,5 9 181,1 0 0,6 4-477,-2-9 1,11 7 70,9-2 0,6 1-123,7-1 0,9-11-342,7-13 1,7-7-861,12-8 1,1-9 1317,3-10 0,7 0 0,-3-14 0,3-4 0,3-2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07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463 1035 7833,'-8'-14'-25,"-3"-1"39,6 1 0,0 4 354,5 1-540,-6-1 164,4 2 0,-4-5-4,6 3 122,-6-2 0,2 2-98,-5 0 0,1 1 106,-2-6 0,-3 6-35,4-1 1,-4 2 26,-2-2 0,1-1-215,-1 6 0,-4-4 140,0 4 1,-5 0-276,4 5 0,-4 0 94,5 0 1,-5 2-20,5 2 0,-5 4 23,4 7 1,-4 4 32,5 0 1,5 7 123,4-2 0,2 3-94,-2 2 1,4-1 131,6-4 0,1 3-30,4-3 1,3 3-17,7 2 1,7-5-50,7 1 1,2-8-88,7 2 0,1-2 2,4-3 0,-4-6 94,-1-3 1,-1-4-33,2-1 1,-1-1-4,-9-4 0,2-5 236,-12-9 1,0 1 42,-4-6 0,-7 0 51,-4-5 0,-2-1-119,-2-4 1,-2 2-33,-2-7 0,-4 3 469,-7-3 0,1-4-208,-1-1 0,1 1 136,-1-5 0,6-4-123,-1-1 1,2-3-53,-2-2 0,-1 0-46,6 1 1,-1-4-27,1 3 0,3-2-119,-2 12 1,2 0-76,2 5 1,-2 7-427,-2 7 354,2 7-438,-4 14 1,6 14 240,0 14 1,1 7-1903,4 7 2104,3 3 0,6 19 0,1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9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8316,'8'0'-337,"0"0"202,-3 0 88,-3 0 159,4 0-173,1-7 0,-4 6-140,7-4 162,-7 3 1,9 0-149,-7-2 0,6 2-115,-1-3 158,3 3 0,3 1 30,4-4 0,-4 3 114,4-3 0,3-3 0,0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08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52 203 7940,'0'-14'0,"0"-1"0,0 1 70,0-1 0,-2-4 144,-3 0 1,4 4 40,-4 6 1,3-1 130,2-4-145,0-1-76,0 1 1,-4 4 113,-1 0 217,0 7-351,5-3 195,0 6-414,0 0 1,5 1-21,0 4 0,-1 3 20,-4 7 0,0 1 58,0 3 0,0-1 3,0 6 1,0 1-91,0 9 1,0-2 65,0 7 0,0-2-133,0 1 0,0 4 95,0-3 0,0 2-99,0 3 0,0-1 25,0 0 1,0-1 43,0-3 0,-4-1-44,-1-9 0,-2 7-146,2-12 133,4 0-54,-12-10 184,11-6 1,2-1-55,10-7 1,9-2 21,5-3 0,5 2-60,5-7 1,3 2-8,6-1 0,1-4-134,-1 3 0,5 2 108,0-1 1,1 4-82,-6-5 1,0 5 237,1-4 0,-7-1 0,-4-4 0,-9-1 0,-3 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08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 7892,'0'-8'-984,"0"-5"1284,0 12 1,6-6-29,4 7 0,3 0-111,1 0 0,7 0 1,5 0-1,6 2-39,6 3 1,4-4-57,2 4 1,5-3 7,4-2 1,7 0-384,-2 0 1,1 0 182,-11 0 0,0 0-998,-4 0 1124,-7 0 0,-2 6 0,-6 2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09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7868,'0'14'436,"0"-4"-196,0-1 0,0-4-213,0 5 309,0-7 186,0 3-364,7 1 1,1-6-110,6 4 1,6-3-285,-1-2 0,7 0 175,-2 0 0,9-2 201,6-3-141,3 4 0,7-12 0,3 5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09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1468 15 7817,'21'0'-141,"-5"0"1,6 0 166,-2 0 1,-4 0-235,3 0 113,-3 0 420,-2-6-136,-6 4-109,-1-4 0,-14 6-108,-2 0 1,-4 0 83,-2 0 1,-5 0 30,-4 0 1,-4 1-20,-1 4 0,-1-3 65,-4 3 0,-3-4-22,-6-1 1,-1 5 9,1 0 0,-7 0 23,-3-5 1,-9 4 3,-6 1 1,-9 0-51,-5-5 0,-8 5-182,-1 0 1,40-3-1,1 1 179,-47-3 1,7 0 23,13 0 1,8 4-23,2 1 1,19 0 8,4-5 1,12 0-179,8 0 0,8 0-370,6 0-368,7 0 32,9 0 1,12 6 585,16 4 192,-4-4 0,19 14 0,-4-4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10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406 578 7850,'-8'-14'0,"-5"0"233,5-1 1,-5 1-139,3-1 0,2 6-177,3-1 1,2 2 3,-7-2 1,6-1 96,-6 6 1,0-4-40,-4 4 0,-1-2 93,1 2 1,-2 4-102,-3-4 0,1 3 49,-6 2 1,5 7-40,-5 3 1,1-1 48,-1 6 0,3-4-13,7 8 0,-1 4-102,1 1 1,1 3 103,3 2 0,4 5-114,6-1 1,6 3 58,4-3 1,4 0-171,6 5 1,4-6 5,9 2 0,0-4 16,5-1 0,-1-6 63,2-4 0,-2-3 24,-4-1 1,-2-3 70,3-2 0,-6-3-76,-4-7 1,-3-2 163,-6-3 0,-2-8-85,-4-6 0,-2-7 202,-7 2 1,-2-3 82,-3-2 0,2-6 50,-7-4 1,1 2-39,-6-1 0,1-1 73,-1-4 0,1-2-35,0-3 1,1 3-88,3-4 0,-3 0 182,4 0 0,1 0-43,-2 0 0,7 6-74,-2 0 0,3 1-163,2 8 0,2 2-147,3 8 1,-2 3-934,7 7 682,-1 6-629,6 1 1,-2 15 429,-4 7 0,2 6 469,-6 8 0,0 6 0,-5 2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1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44 302 7823,'-8'-14'-317,"-3"-1"264,6 1 1,-1-4 380,1 4 0,3-4 148,-3 9-339,4-4 335,1 5-212,0-5 0,0 10-64,0-7-2,0 7-37,6-4 1,-4 6-37,3-4 65,-4 3-1,-1-4-368,0 6 183,0 0 0,5 2 61,0 2 0,0 0-115,-5 5 1,4 1 205,1 4-301,0 7 67,-5 2 0,5 6 149,0-1-367,0 1 189,1 7 1,-3-4-126,7 6 43,-1-6 190,6 4-457,-7-1 254,5-4 0,-5 4-11,6-6-99,1 0 114,-1-7 0,-4-2-1,-1-11 206,1 4-27,5-11 0,-7 2 73,-4-8 1,3-4-61,-2-7 1,4-6 141,-4-3-64,0-3 14,1-2 1,-2 0-51,5 0 1,-4-5 13,5 1 1,-7-1 116,2 5 1,1 0-104,-1 0 0,5 5 4,-6 0 1,8 8-13,-3 2-32,-2-1 14,5 14 0,-8-6-118,5 7 110,1 0 1,0 7-57,-1 2 1,-4 9 54,5 1 0,-2 7-72,1-2 55,4 3 1,-10 2 5,7 0-264,0 0 248,-2 0 0,3 0-143,-6 0 125,6-7 5,-3 5 0,2-12 176,-1-1 11,-5 1-182,8-14 0,-4 4 566,7-10-262,-7-9-134,5-9 244,-5-5-211,0-8 1,3-2 182,-6-11 362,6-2-395,-9 0 0,4-6 172,-6 4-390,0 4 59,0-1 0,0 8-987,0 4 591,-6 9 0,-4 14 177,-9 10 36,3 10 0,-12 16 0,6 10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16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6765 0 7765,'15'0'-284,"-1"0"-2,0 0 1,-4 0 202,0 0 246,-1 0 147,6 7-9,-1-6-156,-6 6 76,5-7-133,-11 0 1,6 0 24,-3 0 1,-2 0 102,6 0-269,-5 0-31,9 0 237,-5 0-249,0 0-50,4 0 163,-10 0-39,4 0-4,-6 0-17,0 0 1,-8 0 36,-6 0 1,-2 1-60,-8 4 70,0-3-1,-5 4 1,-5-6-190,0 0 183,-6 0-10,-3 0 10,-8 0-10,-1 7 0,-6-6-29,0 4-695,1-3 720,-14-2 1,0 0 15,-6 0 1,2 0-110,7 0 0,-2 0 149,2 0-47,-2 0-731,4 0 559,1 6 177,1-4 0,5 4-8,-4-6-55,-3 0 54,1 0 0,-1 2-18,3 3-90,4-4 96,1 6 0,-5-6-32,1 4-81,5-3 105,1 4 0,5-4-19,-7 3 14,-6-4 2,4 6 1,-4-7 109,6 0 17,0 0-127,1 0 160,-1 0-67,0 0 0,0 0-80,0 0 193,-6 6-167,5-4 1,-10 6 27,6-4 16,0-2-28,6 4 1,-1-1-39,0 0 33,-6 6 5,11-9 1,-10 9-180,10-6 171,-3 6-4,-2-9-132,-6 11 123,4-12 1,-4 6-30,6-7 156,0 6-133,1-4 1,-1 4-7,0-6 221,7 0-206,-6 0 0,6 0 240,-7 0 19,0 0-230,7 0 1,-4 0 10,7 0 45,-6 0-39,2 0-221,1 0 97,-5 0 1,9 2 16,-6 3-233,7-4 547,-11 12 0,8-11-344,-4 2-127,-4 5 179,6-8 0,-4 7-41,-2-3 1,7-3 287,-8 2 0,8-2-318,-3-2 0,0 0 199,-5 0 0,2 0-150,3 0 1,-1 0 66,5 0 0,-5 0 42,1 0 1,3-2 228,2-2 396,3 2-446,-5-4 0,3 6-94,-6 0-111,7 0-9,3 0 0,1 4-50,3 1 35,-3 0-11,-1-5 1,6 0-7,3 0 1,4 0 28,1 0 0,0 0-1,0 0 1,7 0 112,2 0-115,4 0-2,2 0 0,0 0 178,-1 0-162,7 0-7,-5 0 0,10 5 1,-7 0 6,7 6-22,-10-3 0,12 8-3,-4 3 1,3-1 52,2 6-28,0 6-10,0 1 0,-5 6 11,1-3 1,-1 4 4,5 10 0,-5 2-92,0 3 80,-6 3-698,9-4 840,-11 12-140,5-5 0,-1 10-7,-1-6 0,1 5-81,-6-6 1,1 6 78,-1-6 1,6 7-5,-1-1 0,5-2 15,-5 1 0,7-4 6,-2 4 1,4-1-154,1 1 143,0 4-24,6-11 0,-3 4-3,7-6 1,-7 4 5,2 1 1,3-1 3,-6-4 1,4-5-5,-6 0 132,0 0-128,0-1 1,0 2 14,0-6 1,0 2 356,0-2 1,0 2-328,0 3-31,0-3 90,0-7 1,0 6-106,0-1 1,0 5-30,0-5 1,0 2-5,0-2 1,5-3 16,0 3 1,0-3-14,-5-2 0,0 1-9,0-1 0,0-4-11,0-1 0,0-1 22,0 2 1,-2-2 40,-3-4 1,2-1 146,-7 7-173,7-7 30,-10 3 1,10-11 8,-7 1 1,2 0-63,-1 9 1,-2-8-3,6 3 0,0-5 4,5 0 1,0-2-14,0-3 1,0-2-77,0 2 1,1-8 91,4-1 1,-1-2-12,5 1-12,1 4 63,4-11 1,2 6-11,4-3 0,-4-4-57,3 4 23,-3-3 18,-2 4 0,6-4-31,-1 3 0,5-2-3,-5 2 0,7-4-155,-2 4 175,-3 3-37,13-6 1,-10 9-81,10-6 79,2 6 36,1-9 0,7 6-25,-1-4-1,7-2 7,3 3 1,8 1 8,2-1 1,6 0-41,-2-5 35,4 0 0,6 5 35,0 0 0,0-1 0,-3-4-23,3 0 1,-2 0-64,7 0 1,-6 0 134,1 0-1022,3 0 1101,0 0 0,4 0-115,3 0 186,-10 0-164,14 0 0,-15 0-43,6 0 1,0 0-140,4 0 1,-1 0 143,-3 0 1,-1 0 65,-4 0-97,9 7 59,-4-6 0,5 6-45,-10-7 0,2 0-10,3 0 1,6 1 1,-6 4 0,5-3-4,-10 3 0,6-4 45,-1-1 1,3 0 2,2 0 1,-5-1 14,0-4 0,1 2-13,9-7 0,-1 7 6,1-2 1,0-3-5,-11-2 1,5 2 5,0-1 0,1 5-1,0 0 0,-7-3-5,-3 2 0,-3 1 43,-2 4 0,5 0 4,0 0 1,-1 0-156,-9 0 1,4 0 83,-4 0 0,3 0-108,-3 0 1,-1 0 25,-4 0-330,-2 0 407,4 0 0,-3 0 472,-3 0 0,1 0-568,-10 0 1,4 0 401,-5 0 1,5 0-345,-5 0 0,-2 0 244,-7 0 0,1 0-84,-6 0 1,4 0 390,-4 0 0,0 1-387,-5 4 0,-2-3-34,-3 2 0,2-2 66,-7-2 10,0 0-60,-4 0 1,-6-2-11,1-2 0,-7 0 45,2-5 0,-3 4-56,-2-5 1,0 1-123,0-6 1,0 1 99,0-1 0,0-1-5,0-3 1,0-2-4,0-3 0,1-3-6,4 3 1,-3-5-38,3-5 0,-4 3-6,-1-2 1,0-3 18,0 3 1,0-9-10,0-1 0,0 4-2,0-4 0,0 2 17,0-2 0,2-5-4,3 0 0,-4 0-11,4 4 0,-2 1-2,2-1 0,-3 1-35,3 0 1,1-1 39,-1 1 1,6 0-67,-1-1 0,-2-1 59,1-3 1,-4 3-60,5-3 0,-7 3 55,2 2 1,1-1-4,-1 1 0,0 0 14,-5-1 0,0 1 3,0 0 1,0-1 16,0 1 0,0 1 8,0 4 1,0-4 36,0 3 1,0 2-23,0-1 1,0 1 81,0-2 0,0-1-112,0 6 0,-2-6 6,-3 2 0,4 2-23,-4 3 1,-1-3-75,1 3 0,0-6 38,5 5 0,-5-4-19,0 4 1,0-1 7,5 1 0,0-1 20,0-4 0,-4-1-3,-1 6 0,0-4 28,5 4 1,0-6 9,0 1 1,0 2 23,0-1 1,0 4 12,0-4 0,-2-1-19,-2-4 0,2 6-18,-3 3 0,2-3 48,-2-1 1,2-3-19,-7 3 0,5 1 4,-4 3 1,1 4 12,-2-4 0,-1-1 1,6 1 1,-5 0-78,6 5 0,-6 0 3,5 0 1,-1-4-39,1-1 1,3 0 72,-2 5 1,2 0-40,2 1 1,-2-1 9,-2 0-31,2 0 39,-5 0 1,7 5-46,0 0 0,0 4-76,0-4 1,0 7 128,0-3 0,13 4 0,3 2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13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7917,'0'-8'473,"0"0"-277,0 3-202,0 4 278,0-6-207,0 7 181,0 0 42,0-6 10,0 4-86,0-4-281,0 6 109,0 0-195,0 6 0,0 2-31,0 7 1,0-1 75,0 1 0,4 1-91,1 3 0,5 2 10,-5 3 1,1 2-140,-1-7 1,-2 5 121,7-5 1,-2 5-67,1-4 1,4-3 35,-3-7 1,-2 1 237,1-6 0,1 0 0,5-5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13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7856,'-10'0'49,"0"0"-49,7 0 471,-10 0-26,12 0-16,-6 0 163,1 0-477,4 0 0,-4 2-81,6 2 0,5 9 75,0 6 0,6 2-138,-2-1 0,-1 2-562,2 7 421,-7 6 0,10 2 170,-3 7 0,3 5 0,1 3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17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87 160 7783,'0'-21'-379,"0"5"1,0-5 391,0 7 0,0-1 211,0 1 0,-4 4-103,-1 0 63,0 1-121,5 1 1,-2-4 200,-2 8-97,2-1 22,-4 5 2,6 0 141,0 0-185,0 6 124,0 2-181,-7 7 0,6 1-84,-4 3-13,3 4 0,2 7 49,0 4 0,0 1 0,0 4 1,-2 7-99,-2-2 1,2 2 43,-3-3-29,4 7 0,-4 0-161,0 3 1,0-8 12,5-6 1,-1-7-179,-4 1 1,3-4-635,-3-5 469,4-9 204,1-9 328,0-6 0,0-6 0,0-2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9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1 250 8316,'0'-14'0,"0"-1"-57,0 0 0,0 0 217,0 1 1,0 4-103,0 0 1,0 0 149,0-4 0,2 4-517,2 0 198,-2 0 0,6-4 49,-3-1 1,-3 5-24,3 0 1,-4 5-651,-1-4-230,0 5 965,0-9 0,7 5 0,1-7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18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101 145 7783,'-8'-15'117,"-3"1"190,6-1-102,1 1-319,-3 6 234,6-5-276,-6 5 143,14 0 1,-4-3 64,6 6 1,6-5-85,4 6 1,2-3 38,-2 2 1,-1 4 96,6-4 1,-5 3-68,5 2 1,0 0-32,5 0 0,5 0-3,0 0 0,0 0 22,-6 0 1,1 0-128,0 0 0,-1 2 96,-4 3 0,1 3-111,-5 6 0,-3 1 15,-7-1 1,1 1 50,-6-1 1,5 2-42,-6 3 0,1-1 43,-5 6 1,-6 0 40,-4 5 0,-3 5-37,-1 0 1,-7-1 101,-3-4 1,-5 0-34,-5 0 1,2-7 14,-6-2 0,1-6 45,-2-4 1,-3-4-79,4-6 0,-4-6-131,-1-4 1,6-8 83,3-1 1,5-6-250,5 0 290,3-2 0,7-2 0,-1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18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44 260 7759,'-15'0'-1392,"1"-6"813,6 4 579,1-10 0,14 10 198,2-3-84,4 4 0,3 1-142,3 0 227,-3 0-97,5 0 1,-6 0-82,-1 0 253,1 0-123,-1 0 1,5 0 75,1 0-141,-7 0 0,-1 0 116,-2 0 0,3 0-96,1 0 1,-4 0 45,0 0 0,-6-2-30,6-3 1,-5 2-128,5-7 1,-6 5 69,6-4 0,-7 4-155,2-5 68,-3 1 0,-2-6 28,0 1 0,-2 4-71,-3 1 1,2 4 44,-7-5 1,1 5-73,-6-4 0,1 5 91,-1 0 0,-4 2-122,0 2 0,0 2 105,4 2 1,-4 4-4,0 7 1,-1-1-43,6 1 0,1 1-1,3 3 1,-1-3 0,6 4 0,-4 2-6,4 2 1,0-3-97,5-2 130,6 4 0,4-7-45,9 3 220,-3-3-176,12-8 0,-11 3-45,7-6 217,1 0-66,-3-5 0,5 0 155,-3 0 14,-3-6-208,0-2 159,-6-7-77,-1 1 0,-1-2-21,-3-4 33,2 4-65,-10-5 1,6 5 79,-3-3-56,-4 3-21,6-5 1,-7 11 35,0 1-195,0-1-29,0-4-24,0 6-114,0 1 211,0 7 1,5 2-16,0 3 30,6 3 1,-5 8-50,4 3 1,1-3 43,-6 3 1,4-3-31,-4-1 1,5-1 40,-5 1 1,4-1 3,-4 1 1,2-1 67,-3 1 0,-2-6-70,3 1 0,-2-7 362,2 2-277,-3-3 0,6-6-36,-4-5 0,3-1 6,2-9 0,4-4-119,-3-1 1,3-3-133,1-2 1,1-5 99,-1 1 0,1-1-228,-1 5 1,0 2-114,1 3 466,-1 3 0,1 0 0,-1-2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19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232 130 7770,'0'-14'-73,"0"-1"0,0 6-96,0-1 1,0 1 129,0-6 522,0 7-256,0-5 0,0 10 190,0-7-279,0 7 69,0-3-210,0-1 132,0 6 8,0-6-144,0 7 0,-2 0 50,-3 0 0,2 0-106,-6 0 1,-1 0 120,-5 0-379,1 7 201,0-6 0,-1 12 58,1-3-168,-7 9 100,5-3 0,-5 7-44,6-4 128,1 3 1,-1 7-175,1 0 96,6 0 1,2 0 6,6 0 1,0 0-7,0 0 0,11 0 2,3 0 286,10-1-225,5 1 0,3-6-65,7-4 297,-1-3-96,6-8 0,-1-1-363,1-7 252,-1 0-40,-6-7 0,-2-1-238,-6-6 313,-6-7 0,-3-2 0,-5-6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19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87 102 7092,'-8'0'269,"2"0"-228,6 0 844,0 0-808,6 0 0,-4 0-79,11 0 58,-5 0 1,2 0 75,-1 0-198,1 0 54,-2 0 0,3-2 116,-6-3-206,6 4 138,-9-12 1,9 10-157,-6-7-27,0 7 161,-5-10-212,0 5 195,0-6-154,0 6 71,-7-5 0,-1 11 33,-6-3-92,-1 4 117,1 1 0,-1 4-40,1 1 0,-1 8-12,1 2 1,0 1-12,-1 8-13,1 0 59,6 5 1,-4 0 27,8 0-25,-1 6 1,8-5 88,7 4 1,1 1-116,13-1 48,0 0 1,5-5-1,0 0 0,6-7-71,4-3 1,-2-4-125,1-5 1,-1-4-13,2-6 162,-4 0 65,-6 0 0,0-13 0,0-3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0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0 333 7770,'0'-10'400,"0"1"-235,0-1 1,0 0 165,0 1 80,0 6-155,0-10 1,2 11 48,3-3 197,-4 4 51,6-6-436,-7 6-1,6-6 227,-4 7-140,11 0 1,-10 7-240,6 2 1,-4 4 85,5 2 0,-5 1-206,4 3 0,-5-1 78,0 6 0,3 0-147,-2 5 0,1 0 32,-1-1 76,-4 1-39,6 0 63,-7 0 0,5 0-94,-1 0 154,1-7 0,-5 4-240,0-7 235,0 1 1,0-11-66,0 1-89,0-7-48,0 4 145,0-7-431,-6-7 285,4-1 1,-9-8-239,6-3 271,0-10 1,-1-2 73,-4-2 0,2-4 11,-1-2 1,4 2 185,-5-1 0,7-1-90,-2-4 0,-1-1 25,1 1 0,0 0-40,5-1 0,2 6 111,3-1 1,3 9 20,6 1 1,0 6-6,1 9 0,6 6-138,3 3 1,2 4-2,-2 1 0,5 6-3,0 4 1,-1 4 28,6 5 0,1-3 24,-1 4 1,2 0-30,-3 0 1,-2 1 109,2-2 0,-4-3-72,-5 3 0,-4-3-27,-11-1 0,3 4-37,-8 0 1,1 1-98,-5-6 1,-11 0-53,-3 1 88,-11-1 0,-2-1 30,-7-3 104,1 3-66,-3-12 1,4 6-99,-6-7 164,6 0-60,-10 0 1,11 0 73,-2 0-90,2-7 62,9 6 0,-6-12 0,12-2 0,-5-7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0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73 7852,'0'-15'-50,"-5"1"0,0-1 285,1 1 432,4 6-297,0 1 0,1 7 42,4 0-158,-3 0 1,9 7 41,-6 2-127,6 4-266,-9 2 217,10 6 0,-8-4-93,5 7 163,-6 0-119,10 12 0,-11-1-57,3 4 0,-2 2 183,2-2-620,-4 9 313,6 4 0,-7 0-127,0 1 1,1-4-163,4 4 1,-3-7 57,3 2-534,-4-3 537,6-8 0,-6-3-733,4-10 1071,3-9 0,-6-3 0,4-4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0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8843,'19'0'413,"1"0"-412,5 0 0,-1 5 174,10 0-476,3-1 226,7 3 1,-1-4 95,0 7-21,1-7 0,-7 10 0,-2-5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0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1 145 7851,'8'-8'1677,"-2"2"-1200,0 6-339,-4 0-50,11 0-157,-12 0 67,6 0 142,-7 0-276,0 6 94,0 2 0,0 7 51,0-1 1,0 1-186,0-1 0,0 2 122,0 3-227,0-3 162,0 5 1,5-6-66,0-1 130,-1 1 53,-4-1-25,7-6 0,1 3-63,6-6 1,-4-2 7,0-7 1,-1-9 12,6-7-146,5-12 104,-3 8 0,3-13-10,-5 4 0,-1 2-165,1-3 0,-1 4 56,1 1 134,-7 6 0,3 3-387,-6 5 153,0 7 329,1 2 0,-4 12 0,4 2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1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102 145 7849,'0'-15'-177,"0"6"-203,0-1 178,0 0 1253,0-4-482,0 0-227,0 6 132,0-5-237,0 5 0,0-2 119,0 0-450,0 7 83,0-3 1,-2 1 230,-3 0-551,4 0 252,-6 5 1,6 0-515,-4 0 448,-3 0 1,-2 7-465,0 2 399,7 4 1,-10 6-77,4 1 0,1 5 77,-2 0 1,7 0 8,-2-1 1,3 4 30,2-4 1,0-3 48,0-2 1,2 0 141,3-4 0,3 2 106,6-7-83,1-4 46,6 1 220,-5-7-208,5 0 0,-2 0-13,0 0 68,0-7-59,-11-1 0,4-11-67,-7 0 1,-1-7 6,-4 2 0,-4 1 66,-1-1-219,-13 7 75,8-4 1,-10 6-411,5 1 217,-6-1 232,5 7 0,-11 2 0,4 6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1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58 145 7849,'-10'-23'20,"1"4"1,1 3-1,-2 1 0,2 1 725,3 0-286,4 6-208,-6-5 0,7 9 183,0-5-180,0 6 26,0-4-7,0 7-356,7 0 76,-6 0 1,10 7 219,-6 2-475,7 4 183,-11 2 1,7 1-70,-3 3 100,-3-3 0,9 11-91,-6-3 0,1 4-38,-1 1 190,-4-1-190,6 1 75,-1 0 0,-4 0-28,3 0 1,1 0-169,-1 0 1,1-5 61,-1 0 121,-3-6 46,11 3 1,-10-13 183,7-4 43,-1-2-240,-1-2 147,5-6-41,-5-9 0,7-7 28,-1-7 1,-1-7 184,-4-2 0,4-4-37,-3-1 130,3-1-167,1 8 0,-1-1-74,-3 3 1,3 5-43,-4 0 1,4 3-140,2 12-53,-1-4 160,-6 17 0,5-6-9,-4 7 1,4 8 54,2 7-169,-1 6 106,1 7 0,-2 3 29,-4 3-428,4-4 236,-11 12 1,9-5-12,-6 6 176,6 7 0,-3 1 0,6 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59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456 177 8316,'-13'-14'0,"3"-1"0,-3 2-88,4 3 1,0-1 41,0 6 0,-1-5-161,-5 5 1,5 0 144,1 5 0,-6 0-149,-5 0 1,-1 0 88,1 0 0,4 0 162,-4 0 1,3 0-122,-3 0 1,4 0 100,-4 0 1,-1-5-99,1 0 0,1-1-19,4 1 1,0 2 16,0-7 0,1 2 80,-1-2 0,0-10 0,1 4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3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346 160 7767,'0'-8'0,"-2"-5"-38,-3 3 0,3 2-168,-2-2 753,2 1-325,2-6 0,-5 1-123,0-1 1,1 6 12,4-1 1,-5 5-4,0-4 0,-1 5-67,1 0 1,3 0-181,-3 0 149,-3 2 1,0-4-89,-6 6 1,-1 0-119,1 0 1,-1 6 31,1 4 1,-2 2 53,-3 3 1,1 4 63,-6 0 0,5 7-8,-5-2 1,6 4 12,-1 0 1,3 1 8,1 0 1,7 2-5,3 3 1,5-9 8,5 4 0,5-10-15,9 1 1,3-1 8,7-5 1,2 2 64,3-11 0,-2 0-30,6-5 1,-7 0 11,-2 0 1,-2-2-106,-8-2 1,1 0-114,-6-5 0,-1-1 203,-4-4 0,4-7 0,-5-2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3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159 116 7801,'8'-8'-762,"-1"-5"1049,-7 5-1,0 0-182,0-5 1,-5 10 213,0-7 1,-4 5-97,4-4 1,-5 4-73,5-5 0,-6 7-59,1-2 1,2 2-120,-1-2 1,4 4-408,-5-4 351,1 3-178,-6 9 0,1 1 113,-1 6 0,7 5-113,3 1 0,-1 1 34,1-2 0,0 2 112,5 3 1,0 3 17,0-3 0,0-1 23,0 1 1,7-7 20,2 3 0,4-6 105,2-4 1,-1-2 12,1-3 1,4-4-7,0 4 1,5-10 67,-4-4 1,4-6-75,-5-4 1,-5 1 123,-4-6 0,-5 0-109,4-5 1,-5 5 17,1 0 0,-5 5-53,-5-5 0,-3 6-5,-7-1 1,1 4-160,-1 6 1,-4-3 60,0 8 1,0-1-259,4 5 0,1 5 329,-1-1 0,1 14 0,-1-2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4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29 174 7801,'-5'-9'94,"1"-1"1,-3 5 180,2-4 0,4 4-348,-4-5 297,3 7 271,2-10-352,0 11 152,0-4-224,0 6 29,0 0 1,2 6-49,3 4 0,-4 3-57,4 1 1,2 1-19,-3-1 1,6 6-134,-5-1 1,4 5-81,-4-5 0,2 7 86,-2-2 0,-2-2-67,6 3 0,-4-8 27,5 2 0,-5-2 0,4-3 0,-4-1 118,5-4 1,-5-2-59,4-7 153,1 0 1,4-8-69,1-7 1,-7-5 149,-3-9 0,1-5-37,-1 0 1,0-4 84,-5 4 0,1-1-53,4 1 1,-3 5-55,3 0 1,-4 0-53,-1 5 0,2 3-28,3 2 29,-4 9 1,7 4-80,-3 6 0,-2 1 60,7 4 1,-5 5-10,4 9 1,-1-1 59,2 6 1,3 0-45,-4 5 0,4 0-117,2 0 0,-1 0-55,1 0 0,-1 1-144,1 4 1,-1-9 332,0 4 0,1 4 0,-1 3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4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0 174 7847,'0'-15'-311,"0"1"1,0 4 496,0 0 194,0 7 4,0-3-114,0 6 19,0 0-158,7 0 1,-4 1-27,7 4 0,-6 2-136,6 2 0,-5 6-71,4-1 0,-4 1 80,5 4 1,-2 3 87,2 2 1,2 4-290,-2 1 1,1 0-251,-1-1 1,3 1 219,-4 0 1,4-1 152,2-4 0,-1-3 24,1-7 1,-1-1-40,1-4 252,-1-2 0,-1-14-60,-4-2 1,3-10 164,-7-6 0,1-2 42,-1-2 1,-4-6 27,4-4 0,2 2-209,-3-1 1,3 4-211,-2-4 1,-4 6 53,4-2 0,3 3-154,2 2 0,-2 7-948,1 3 1155,-5 9 0,8-3 0,-3 5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5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116 160 7607,'-8'0'-84,"2"-7"436,6 6 232,0-6-489,6 7 0,2 0-165,6 0 0,2-1-32,4-4 0,-4 3 117,3-3 1,-3-1-155,-1 1 76,-1-6 0,0 3-309,1-7 244,-7 1 0,-2 0 63,-6-1 1,-1 5 21,-4 1 0,-5 6 12,-9-2 0,1-2 63,-6 3 1,5-1-65,-5 5 1,1 6 19,-1 4 0,-1 3-11,5 1 1,1 2 1,5 3 0,-1-1-41,1 6 0,6 0-9,3 5 0,3 0 21,2 0 0,7 0-8,2 0 1,11-2 36,4-3 1,3-1-26,2-4 1,0-8 82,0 4 0,0-11-33,0 1 0,-2-3 7,-3-2 1,2-7 21,-7-2 1,-5-4 8,-4-1 1,-7-3 29,2-2 0,-3 2 12,-2-8 1,0 6-59,0-5 0,0 5 25,0-5 145,0 6-170,0-3 0,0 7 75,0-1 1,-5 1 106,0-1-44,0 1 19,5 6-170,0 1 1,2 7 1,3 0 1,-4 2-51,4 3 1,3 3 82,2 6 1,-4 2-147,-1 4 1,1-4 20,-1 3 0,5-3 29,-5-1 1,-1-1 27,-4 0 1,5 1-25,0-1 38,6 1-27,-9-7-4,11-2 27,-5-6 1,5-6 19,-4-4 1,4-9 7,-3-5 0,-2 1-20,1-1 0,0 2-15,0-2 0,4-4 39,-3 4 0,2 3 44,3 2-66,-1 3 0,7 2 0,2-1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5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432 232 7847,'8'-6'0,"0"3"-210,-3-7 0,-2 2 175,7-2 1,-7-3 296,2 4 0,2 1-60,-3-2 74,1 7-127,-5-10-171,0 5 89,0-6 1,-1-1 45,-4 1 1,2 4-12,-7 0 0,0 2-26,-4-1 0,-1-3 22,1 8 0,-1-6-145,1 5 1,4-4 126,1 4 0,-1 0-174,-4 5 1,4 0-85,0 0-8,1 0 1,-6 0-12,1 0 1,4 6 113,1 4 0,4 8-93,-5 1 0,7 2 59,-2-2 0,3 2 11,2 3 1,0 3 11,0-3 1,0-1-38,0 1 1,5-5 63,0 5 1,6-6 4,-1 1 0,8-3 7,1-1 0,0-2 103,-4-4 0,1-2-36,3-7 0,-3 0 136,3 0 0,-3-7 1,-1-2 0,-1-4-95,1-2 0,-6-4 225,1 0 1,-7-2-53,2 2 0,-3 3 38,-2-4 0,0 4 319,0 2 55,0-1-133,0 1-320,0-1 0,-2 7-64,-3 4 24,4 2 0,-7 8-209,3 4 0,3 9-30,-3 5 0,4 4-18,1 1 1,0 6 63,0 4 1,0 2-116,0 3 1,0 4-67,0 0 0,5 8 132,-1 2 0,6-5-95,-5 5 1,4-10 83,-4 0 0,0-3-14,-5-1 0,0-8 16,0-2 0,-8-5-107,-6-5 0,-7-3 96,-8-6 1,-2-7 21,-2-4 0,-4-2-126,-7-2 0,1-2 60,0-2 0,6 0 167,3-5 0,3-6-126,2-4 0,5-2 169,0 2 0,11 3-22,-1-4 1,9 0-40,0 0 1,5-5 30,5 1 1,5 3 158,9 1 0,4 0-162,5 0 0,8 1 3,2 5 1,4-1-322,1 1 1,6-1 94,-1 1 0,6 1 206,-1 3 0,4-3 0,0 5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6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30 188 7808,'0'-8'545,"6"1"-592,-4 1 228,10 4-538,-4-4 230,7 6 1,-2-2 0,-4-2 147,4 2 1,-5-4-32,7 6 0,-6-5 75,1 0 0,-2-1-47,2 1 0,1 1-105,-6-5 120,6-1 0,-5-4-153,4-1 69,-4 1-46,-6-1 89,0 1 1,-1 6-17,-4 3 1,-5 3 118,-9 2 0,3 0-103,-3 0 1,-2 7 85,2 3 1,-2 2-61,1 3 0,4 1-43,-3 3 0,8-1 30,1 6 0,7-5-4,-2 5 1,4-4-8,1 4 1,1-2-10,4 2 1,5-1-6,9-4 1,2-5 12,3 1 1,3-2 86,-3-8 1,2 4-79,-2-4 1,3 0 14,-3-5 1,-3-2-24,-1-3 1,-4-3-3,-2-6 0,-1-1-96,-3 1 1,-2-5-203,-4-1 0,-2 1 29,3 5 0,-2-1-107,2 1 235,-3-1 0,6 1-64,-4-1 367,-2 1 0,9 0-35,-6-1 1,1 2 553,-1 4-203,-3-4-188,11 5 1,-12-2 654,4 0-260,-3 7-541,-2-3 182,0 6-439,0 6 52,0 2 1,0 7-37,0-1 0,0 1 70,0-1 1,0 1-16,0-1 1,0 0 101,0 1 1,0 1-49,0 3 1,1-1-40,4 6 0,-3-5 0,3 5 1,-4-4-127,-1 4 1,0-7 73,0 3-39,0-4 177,0-2-8,0-6-134,0-1 0,5-15 59,0-7 0,6-1-92,-1-8 0,-2 0 101,1-5 0,1 0 7,4 0 0,1 0 42,-1 0 1,-4 0-2,0 1 0,-6-1 53,6 0 0,-5 6-57,5 4 0,-7 3-202,2 1 197,-4 7-8,-1 2 1,0 19 1,0 1-21,0 10 1,5 4 4,0-4 1,0 3-7,-5 2 0,4 0 7,1 0 1,7 0 5,-3 0 0,-1 0-234,2-1 0,-2-3 81,2-1 1,2-2-320,-2 2 471,3 4 0,1-12 0,1 4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7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232 30 7889,'-8'0'243,"-5"0"0,6-2 188,-2-3-209,2 4 20,1-6 1,3 6-336,-7-4 175,7 3-311,-4-4 151,1 6 1,3 0 29,-7 0 1,5 0-15,-4 0 1,4 6-75,-5 4 1,1 3-18,-6 1 1,1 2 72,-1 4 0,1 2 9,-1 7 1,3 0 16,2 0 0,3 1-5,7 4 1,2-4 74,3 4 1,5-5 6,9-5 0,10-1-93,9-4 1,4-8-65,1 4 1,1-11-121,-1 1 0,0-3 254,1-2 0,6-13 0,1-3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7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102 131 7837,'-15'0'-1082,"1"0"947,6 0 506,-5 0-27,11 0 0,-6 0 113,3 0-152,4 0-214,-6 0 0,14 0-1,2 0 0,0 0-148,0 0 1,1 1 115,4 4 0,1-3-200,-1 3 1,1-4 55,-1-1 1,1 0-57,-1 0 0,0 0 56,1 0 1,-1 0 58,1 0 1,-1-5 39,1 0 0,-1-1 32,1 1 134,-1-3 1,-4-6-94,-1-1 1,-5 1 53,0-1 0,-2 6-77,-2-1 1,-6 2-102,-4-2 1,-5 4 12,-4 6 1,2-5-71,-8 0 0,3 1 79,-2 4 1,-3 4-20,2 1 0,3 6 48,-2-1 0,5 8-9,-5 1 1,7 2 19,3-2 0,1 4-24,8 6 1,1-4 50,4 4 0,6-3-27,4 8 0,9-2 3,5 1 1,5-4-56,5 0 0,-2-1-100,6-9 1,1 2 135,4-2 1,-1-9-7,-4-1 0,3-6-261,-8-3 225,1 0 18,-11 0 16,-3-6 0,-5-2 0,-1-6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9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87 116 7732,'0'-14'-236,"0"-1"1,0 6 83,0-1 320,0 0 87,0-4-69,0-1 0,0 6 462,0-1-431,0 7 0,-2-3 111,-3 6-316,4 0 1,-6 1 77,7 4 1,-4 3-27,-1 6 1,0 7 2,5 3 1,-5 4-132,0 1 1,1 6-75,4 4 1,-5-3 123,0 3 0,0 0-271,5 4 1,0-6 115,0-3 1,0-4-252,0-1 1,-2-2-346,-2-3-37,2-3 802,-4-13 0,-1-1 0,-1-7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04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794 103 7851,'-7'-14'-473,"-1"-1"1,-2 2 975,1 3 1,5 2-109,-1 3 0,-1 2-145,1-7 1,-6 7-88,1-2 1,2-2-10,-2 2 0,0 0-99,-5 5 0,-1 0 42,-4 0 1,2 0-207,-6 0 1,-1 2-63,-4 3 0,0 2 107,-1 2 0,-4 4-50,0-3 1,-2 5 9,1 4 1,3-1 40,-7 7 1,4-1 38,-4 6 1,6-1-13,-1 1 0,3 6-7,2 3 0,1 3 2,3 2 1,11 7 33,9 3 1,3 5 4,2 4 0,2-2-151,3 2 1,6-4 123,14-5 1,1-3-102,13-7 0,0-13 84,5-7 1,2-12 9,3-7 0,-2-5-62,7-5 1,-6-10-252,1-9 349,-4-11 0,-1-2 0,1-7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29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0 101 7440,'10'0'-368,"0"0"0,-6-1 603,6-4 0,0 3 200,4-2 0,2-3-147,4 2 0,-1-1 0,8 3 179,4-2 1,9-6-277,3 1 1,8 2 20,12-2 1,3 5-171,6-4 1,-1 6 55,-4-2 0,2 3-620,-6 2 0,0 0 166,-6 0 1,-5 0-41,-4 0 1,-5 2 72,-4 3 323,-4-4 0,-6 12 0,0-5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30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73 7740,'0'-15'-380,"-2"5"152,-3 1 378,4 6-109,-6-10 896,7 11-339,0-11-429,0 12 1,-1-6 104,-4 7-147,3 0 0,-4 7-24,6 2 0,-5 4-84,0 2 0,0-1-5,5 1 1,0 5 96,0 5 0,0 2-193,0 2 1,0 0 91,0 0 1,0 1-79,0 4 1,0 3 19,0 6 1,0-1-70,0-4 0,0 4-38,0-3 0,-4-4 47,-1-1 0,-2-4-33,2-1 1,4-6 85,-4-4 0,-1-8-162,1-1 0,-2-7 27,3 2 1,2-5-7,-3-5 0,4 0 44,1-9 0,-5 2-86,0-7 1,2-3 153,7-2 1,0-4 18,5-1 0,1-4 136,4-1 0,1-1-121,-1 1 0,6 3 95,-1-2 0,0 4-106,-4 5 0,4-2 139,0 7 1,0 1-36,-4 8 0,-1 4 41,1 6 1,-2 8-50,-4 6 1,2 3 3,-6 7 1,0 0 144,-5 5 1,0 0-104,0-1 1,0 8-36,0 2 0,0-2 0,0-3 1,0 3-122,0-3 1,0 6 65,0-5 9,0-1 0,7-4 0,1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30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73 7741,'0'8'202,"0"-2"-287,0-6 1,7 5 86,2 0 1,-1 0-111,2-5 0,-1 0 0,6 0 0,4 0-3,0 0 0,1 0 127,-6 0 1,1-2-11,-1-3 0,-4 2 31,-1-6 1,-4 1-31,5-2 0,-7-3 133,2 3 0,-4 2-105,-1-1 0,-1 4-22,-4-5 0,2 7-22,-7-2 0,1 4 3,-6 1 0,-1 0 0,-3 0 0,3 0-18,-4 0 0,4 6-74,2 4 1,-1 4 80,1 5 0,0-3 46,-1 4 0,2 2-46,4 2 0,-3 4 109,8 1 0,-1-5-54,5 0 0,8 0-23,6 5 0,7-2-4,8-3 1,2-3 0,2-7 1,-1-1-93,7-3 0,-1 1 53,6-6 1,-7 0-223,-4-5 1,-7 0 248,-2 0 0,0-13 0,5-3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31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 44 7741,'-22'0'-590,"-1"-4"413,4-1 0,3-5 445,-3 5 0,3 0-49,1 5 1,5-4-59,1-1-82,6 0-34,-10 5-47,11 0 1,-4 6-147,6 4 0,-2 3 91,-3 1 1,4 2 27,-4 4 0,3-3-74,2 7 1,0 1 46,0 3 1,5-3-153,0-1 1,5 0 86,-6 5 0,8-2 64,-3-3 0,4-3 13,2-7 0,1-1-13,3-3 1,-3-4 120,3-6 1,-1-1-125,1-4 1,-3-5 198,3-9 0,-2 1-90,-3-6 1,-1 0 131,-4-5 0,-2 0-33,-7 0 1,0 2-46,0 3 0,-2-2-62,-3 7 1,-3-2 3,-6 2 0,-7 8-162,-3-4 1,2 10 107,-3 1 0,6 2-234,-5 2 1,6 2 5,-1 2 237,3 4 0,2 13 0,-1 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31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59 217 7792,'-10'-6'-96,"0"-4"96,1-3 285,-6-1 179,7-1 495,2 7-661,6-5-370,0 12 250,6-6 1,2 7-49,7 0 0,-6 7-180,1 2 0,0-1 78,4 2 1,1 0-84,-1 4 1,0 1 62,1-1 0,-2 1-190,-4-1 0,4 5 51,-3 1 0,-4-1-54,-1-5 1,2 1-24,-3-1 1,1 1 84,-5-1 0,0-4 85,0-1 0,-1-5 0,-4 0 1,2-2 97,-7-2 0,5-6-111,-5-4 0,7-5 31,-2-4 0,4-3-79,1-7 0,1 0-134,4 0 1,3-2 88,7-2 0,1 2-164,3-2 1,4 2 307,5 2 0,8 0 0,1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31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58 216 7792,'-9'-2'119,"-1"-2"308,0 2-345,2-11 1,0 12 264,3-4-203,4 3 24,-6 2 1,9 0-293,3 0 0,-2 0 44,7 0 0,-1 0 89,6 0 0,-1 0 11,1 0 1,-1 0-249,1 0 0,4-1 103,0-4 0,0 2-39,-4-7 1,-1 5 55,1-5 0,-1 6 66,1-6 0,-3 0 71,-2-4 0,-2 4-39,-3 1 1,-3-1 5,2-4 1,-4-1-39,-4 1 1,0 1 10,-5 3 0,-3 2-49,-7 3 0,3 4 58,-3-4 1,-2 5 5,2 5 0,-1 3-23,6 6 1,-5 1-25,-1-1 0,3 5 49,7 1 0,-1 4 1,6-5 1,0 7 10,5-2 1,0-2 5,0 2 1,7 0 1,2 5 0,11-1-24,4-4 0,3-2-137,2-3 0,6-2 84,4 2 0,1-10 71,-2-4 0,4-3 0,-5-2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32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7792,'0'8'329,"0"-2"-168,0 1 1,1-1 8,4 4-178,-3 2 1,6-4 5,-3 7 0,-4-1 61,4 1 0,-3 4-92,-2 0 1,0 2 60,0-2 0,5-1-60,-1 6 1,1-1 11,-5 1 1,0 2-124,0-7 0,5 0 61,0-4 1,1-1-318,-1 0 221,-3 1 1,6-7-41,-3-3 30,-4-4 0,10-2 114,-6-4 1,2-5 3,-3-9 1,-2 1 35,3-6 0,1 0 8,-1-5 1,5 2-3,-5 3 1,4-3 108,-4 2 1,5 3 44,-5-2 1,4 6-85,-4-1 0,1 5 34,-1 4 0,2-3-38,2 3-21,4 4 1,-6 1 26,2 10 1,-1 3-1,-3 6 1,-3 6-4,2-1 0,3 7 3,-2-2 1,0 3 8,-5 2 0,1-5-26,4 0 0,-3 0-10,2 5 1,-2-2 16,-2-2 0,5-3-137,0-3 0,1-4 14,-1-1 0,-2 1-75,7-6 0,-5-2 94,4-2 1,-4-5 13,5-5 0,-6-5 106,6-9 0,-2 1-103,2-6 1,1 0 228,-6-5 0,4 0-67,-4 0 0,5 0 152,-5 0 1,4 1-64,-4-1 0,6 5-3,-1-1 1,-2 8-129,2-2 0,-1 7 10,6 3 1,-1 5-163,1 0 1,-6 4 54,1 4 1,0 4-52,4 7 1,-1 6 44,-3 3 1,2 3-118,-2 2 1,1 2-61,-1 2 0,3 3-131,-4 2 1,3-1 343,-3-3 0,11 3 0,-4 6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32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7790,'-8'0'25,"-5"0"-260,12 0 237,-6 0-106,7 0 185,0 0-105,0 6 0,0-3 56,0 7 1,5-5-6,0 4 1,0 1-89,-5 4 1,5 1 40,-1-1 0,1 6-211,-5-1 0,2 2 64,3-2 1,-4-1-327,4 6 493,3-7 0,0 4 0,7-6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4:33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7790,'-7'-15'0,"6"5"69,-4 1 0,3 4 378,2-5-372,-6 7 276,4-3-110,-4 6 0,6 1-23,0 4 1,0 3-191,0 7 0,0 6-74,0 3 0,4 3-75,1 2 1,0 6-111,-5 4 0,7-2 231,2 1 0,4 7 0,1 7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48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1028 148 8024,'-15'0'-1431,"0"-5"1144,0 0 1,1-7 817,-1 3 1,0 0-23,1 0 1,-1 4-444,0-5 0,-1 5 57,-4-5 0,2 7 80,-6-2 0,-1 3-101,-4 2 1,1 0-12,4 0 1,-4 0 51,3 0 0,-2 2 13,-3 3 1,1-2-203,-1 7 0,1 0 85,0 5 0,-4 1-125,4 3 1,-4-2-5,8 2 1,-4 4-17,-5 2 1,3 4 85,-4 5 0,4-1-128,2 6 0,0 1 4,-1 4 0,2 6 75,4 4 1,3 2-5,6-2 1,5 3 21,0-3 1,7 3-61,-2 2 1,10-7 46,5-3 1,10 1 45,4-1 0,5-1 21,6-9 0,-3 2 13,8-7 0,-1-4 116,5-6 1,5-1-93,0 1 0,0-7 183,-5-7 0,7-7-58,2 2 0,3-5 6,-2-5 0,3-3-17,-3-7 1,5-6 172,4-4 0,3-7-47,2-3 1,-2-6-19,-8 2 0,1-3 112,0-2 1,-3-7-156,-7-3 0,-12 2-189,-12-2 0,-14-2 71,-1-7 0,-12 2-91,-12-2 0,-11-3-147,-19 3 0,-13-8-322,-7 3 1,-1 7-339,-4 3 1,6 10 122,-6 4 674,7 7 0,-8 2 0,6 1 0,0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05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15 7795,'8'0'-885,"5"0"690,-5 0 196,7 0 218,-1 0 0,-4 0-4,0 0-81,-7 0 1,5 0 5,-3 0-21,-3 0-60,4 0 1,-12-2 17,-4-2 1,-3 2-41,-2-3 1,-4 3-100,-1 2 0,-6 0-172,2 0 1,-3 0 81,3 0 1,-2 0-654,6 0 805,1 0 0,-3 0 0,-1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49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15 234 7359,'-8'0'-59,"1"-2"992,7-3-613,0-3 1,0-11-91,0-1 0,7 1-18,3 4 1,-2-2 3,2-2 1,-2 3-5,1-4 0,0 4 13,-4 1 1,-4 5-14,4 0 0,-2 7 108,2-2-287,-3-3-133,4 6 0,-6-3 83,0 10 0,-4 4-70,-1 5 0,-7 7 50,2 4 0,2 9 4,-2 5 1,7 6 68,-2 4 1,-1 4 3,1 11 0,0 3-66,5 7 1,0 9-260,0 10 0,0-8-226,0 8 0,0-8 226,0-2 0,0-3-1207,0-6 1492,0-14 0,5-1 0,0-13 0,-2-2 0,-1-3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49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206 221 7918,'0'-15'51,"0"0"0,0 5 130,0 1 0,0 4-140,0-5 1,0 5 54,0-5 1,2 7 324,3-2 1,-3-3-60,4 6-233,-6-4 213,0 6-274,0 0-11,-6 6 1,-3 2-68,-5 7 1,-1 0 1,0 0 0,-1 1-114,-4 3 1,4-1 148,-4 7 1,4-5-130,1 4 1,1-6-116,-1 2 164,0-4-13,7-1 47,2-7 0,14-3 128,7-10 1,1-3-22,8-7 0,1-6 64,4-4 0,1-7-10,-1-3 1,-1 1 199,-4 5 1,2-1-14,-6 1 0,5-1-135,-6 1 0,-4 6 160,-5 3-174,-1 11 0,1 2-256,0 7 1,-2 12-43,2 2 0,5 17-65,-1 4 0,3 7-51,7 7 1,1-2-318,4 7 1,7 2 550,3 8 0,10 3 0,4 6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0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339 148 7878,'13'-10'59,"-3"0"0,1 1 148,-6-6 1,5 0-38,-5 0 1,5 6 386,-6-1 310,8 0-312,-10-5-1,4 1-501,-6 6 32,0 1 0,-2 9-21,-2 3 1,-5 9 101,-5 11 1,-6-1-392,0 6 1,-1-3 11,2 13 1,1-6-119,-7 5 1,6 0 62,-6 5 1,1-4-29,-6-1 0,1 2-264,-1 8 0,6-10 202,-1 0 0,7-6-554,-1-4 620,2-6 0,9-10 292,3-13 0,4-13 0,1-10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0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89 7878,'-8'-23'-93,"-3"2"-186,6 6 518,0 0 416,5 7-372,0 1 0,0 9 200,0 3 0,2 3-199,2 7 0,3 0-81,3-1 0,3 6-285,-3-1 0,8 6 98,1-5 1,6 6-155,-6-2 0,9 4 17,1 1 0,2 1 28,9-1 1,-6 5-243,5 1 1,0 4 334,5-5 0,1 7 0,-1-3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0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45 7829,'-15'-7'0,"0"-3"0,5 2 2112,1-2-925,5 7-1010,-2-3 1,6 12 33,0 4 0,5 5-9,0 4 0,4 6-222,-4 9 0,7 4 64,-2 6 0,3 1-415,1 4 1,3 10 213,2 10 0,-1-2 157,7 1 0,-1 7 0,6 7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1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940 303 7909,'0'-10'0,"0"0"0,0 5 0,0-5 0,0 6 0,0-6 0,0 0 0,-2-3 0,-3 3 0,2-3 0,-7 3 0,5 2 0,-5-2 0,6 5 330,-6-4 1,5 0-105,-5 0 0,0 0-155,-4 4 0,-1 4-21,0-4 0,-6 3-108,-4 2 1,-2 0-39,-3 0 0,-6 2 94,-3 3 0,-5 3-116,-5 7 0,2 1 86,-7 4 0,6-2-38,-1 6 1,4 1-7,1 4 0,-1 5-15,1 1 1,7 7 31,3 2 0,7 2-5,3 8 0,8 1 13,1 9 1,2-4 8,8 4 1,2 1 76,8-1 0,3 5-66,6-6 0,8 1 6,2-5 0,6-7 13,4-3 0,5-10 7,10-4 1,-2-8 27,7-7 1,0-2 1,5-13 1,6-2 1,4-8 0,-2-9-169,1-11 1,-6-9 125,2-5 1,-3-5 15,-3-5 0,-7-5 190,-7-10 0,-3 2-27,-12-7 0,2-4 77,-11-6 0,-2 1 230,-8 4 0,-5 1-155,-10-1 0,-3-4-89,-7 0 1,-6 6-22,-4 8 1,-4 7-214,-6 8 0,-7 3 140,-7 17 0,-8 4-735,-2 16 0,-1 10 125,-9 14 478,-6 13 0,-7 6 0,-6 10 0,44-20 0,0-1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2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89 456 7950,'0'-29'-543,"0"-2"-68,0-3 0,0 8 1095,0-4 1,0 4-57,0-3 1,-2-1-200,-2 1 0,2 4-8,-3 1 1,3 6 111,2-2 1,0 4-122,0 1 1,0 1-14,0-1 0,-5 5-93,1 0 1,-6 5 127,5-4 1,-2 5-355,2-1 219,4 4-278,-6 1 0,6 1 114,-4 4 0,3 8-10,-3 7 0,4 8 59,1 1 1,0 2 33,0 8 0,4 2 36,1 8 1,2 5 26,-2 10 0,-4-2-150,4 6 0,-3-2-6,-2 7 1,0 7-305,0 9 1,0 2 181,0-8 0,0-4-380,0-6 0,-2-3 62,-3-11 0,2-11-557,-7-19 1072,7-13 0,-8-9 0,1-7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2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278 141 7925,'0'-15'0,"0"1"0,5-1 507,0 0 39,0 7-287,2-5 114,-6 5-181,6 0 0,-7 1 0,-7 14-287,-2 3 0,-5 8-28,0 1 1,-6 2-13,1-1 1,-3 3 115,3 6 1,1-4-130,-7-1 1,7-1 75,-1 2 1,-3 2 83,3-2 1,-1-2-76,6 1 0,4-7 37,0-3-92,7 1 0,-2-13 107,10 2 0,3-5 33,7-9 0,6-1 11,3-14 1,4 1 97,1-6 1,1-4 181,-1 0 0,2-1-87,4 6 1,-9 0-3,3-1 1,-4 1 7,-1-1 0,-1 6 146,-3-1 0,-9 12 131,4-1-466,-10 9 0,6 10-27,-6 9 0,5 12-293,-5 4 1,6 7-604,-1 12 0,3 5 880,2 10 0,12 9 0,4 9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3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412 146 7914,'9'-21'-40,"2"5"162,-6-4 0,1 4 208,-1 1 0,-3 0 106,3 1 239,3 5-117,-6-4-328,4 12 0,-11-4-65,0 10 0,-6 3-134,1 7 0,-3 1 94,-2 4 1,1 2-131,-1 8 0,-5 6-198,1 3 1,-6 3 96,6 2 0,-7 1 40,1-1 0,2 1-12,-1 4 0,-1-1-453,-4 6 1,1-7-16,4 2 0,-3-10-987,8-4 1533,-1-4 0,6-15 0,-1-3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3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30 249 7914,'-5'-41'0,"0"-3"0,-1 10 154,1-5 0,3 13 326,-3 6 1,4 4 204,1 1-467,0 7 0,0 3-57,0 10 1,0-2 69,0 7 1,0 5-101,0 4 0,5 7 13,0-1 0,11 1-180,-1-2 0,4 4-44,1-3 0,-2 2-103,6 3 0,1-1-273,4 1 0,1-1 197,-1 0 0,0 1-562,1-1 1,-1 1 820,1-1 0,-1 7 0,0 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05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30 7795,'-14'0'21,"-1"0"128,0 0 1,6 0 134,-1 0 1,0 0 157,-5 0 0,4-5-144,-4 0 1,4 0-80,-9 5 0,-1 0-380,1 0 1,-6 0-82,2 0 0,1-5-275,-2 0 1,2 0 516,-1 5 0,3 0 0,6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3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74 7854,'-8'-9'475,"3"-1"137,4 0-120,7-5-224,2 1 0,7 5-139,0 5 1,-1 2-133,1 2 0,0 0 79,0 0 1,1 0-27,3 0 0,3 5 33,2 0 0,4 6 32,-4-1 0,3-2-50,-3 2 0,2 0 21,-6 4 0,-1 1-182,-4 0 1,-2-1 101,-3 1 1,-3 0-195,-7 0 1,-2 1 20,-3 4 1,-3 1 9,-7 3 1,-6 4 76,-4-3 1,-4 2-23,-5 3 1,3-1 88,-4 0 0,4 1-55,2-1 1,0-4 165,-1-1 1,2-4-70,4 4 0,4-6 137,10 2 1,-1-9 248,6-1-144,0 0 0,18 3 185,7-3 0,8 1-132,6-6 1,10 0-169,10-5 1,10 0 38,4 0 0,12 0-977,8 0 0,2 0 782,8 0 0,2 5 0,-47-2 0,2-1 0,1 0 0,0-1 0,2 0 0,0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53.8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280 162 8039,'8'0'-837,"0"-5"474,-3 0 709,-3 0 1,9 3 22,-6-3 1,2 2 256,-2-7-398,-4 7 1,11-5 174,-7 3-186,-1 3 1,1-6 172,0 3-207,0 4 126,-5-6-509,0 7-48,0 0 0,-6 2 83,-4 3 1,-3 3 138,-2 7 0,-1-1-20,-4 1 0,4 0 22,-4-1 1,-1 1 55,1 0 1,-4-1-41,4 1 0,1-5 99,4 0-94,0 0 7,1 4-329,5-6 199,3-1-84,19-20 0,3-2 103,14-9 0,-1 1 3,0 3 0,1 2 17,-1-6 0,1 6 30,-1-2 1,0-1 5,1 1 1,-1 1 104,1 4 1,-6 2 66,1 3-127,-7-3 143,3 12-153,-13-6 96,-1 7 1,-9 2-72,-3 3 1,-3 3 152,-7 6 0,-1-4-30,-4 0 0,2 0 79,-6 5 1,1-1-36,-2 1 1,-4 0-78,0-1 0,-1 6-10,-4-1 1,-2 8 12,2-3 0,-7-1-108,2 1 0,4-6 90,6 2 1,3-4-259,11-1 174,4-7 0,24-8 0,3-8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01.8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662 89 8071,'-7'-8'-114,"6"1"0,-6 5 95,7-3 0,-2 4 28,-2-4 1,2 2 73,-3-2 1,2 3-90,-2-3 0,3 2-31,-3-2 134,-3 3 0,0-4-164,-7 6 0,1 0-57,-1 0 0,-5 0 90,1 0 0,-7 0 67,1 0 0,-3 2-10,-1 2 0,0 3 3,-1 3 1,1 3-10,-1-3 1,1 3-21,0 1 0,1 6 26,3 0 0,-1 4-21,7-4 0,-6 6-6,5-2 0,1 4-7,4 1 0,0 1-11,1-1 1,1-1-12,3-3 1,3 1 22,7-7 0,0 1 4,0-5 0,7-1 38,3 1 0,3-2-35,1-3 0,3 3 35,2-3 0,-1-2-1,7 2 1,-6-5 6,6 4 0,-2-5 23,1 1 1,4-4 85,-3-1 1,-3 5 73,3 0 1,-2 0-91,1-5 0,9-2 81,-4-3 0,4-1-59,-4-4 0,1-5 51,-1 1 0,-1-1-63,-4-5 0,4-3 12,-3-1 1,-4-1-30,-1-4 1,-4 3-21,-1-8 1,-7-2-92,-3 1 0,-5-1 108,-5 2 1,-5 3-467,-10-3 1,-7 3 184,-8 1 0,-6 6-649,2-1 1,-5 9 808,-5 1 0,-10 1 0,-8 5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02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691 104 7904,'0'-15'-607,"7"0"0,-5 6 569,3-1 116,3 7 448,-7-10-229,12 11 79,-11-11-343,5 11 1,-7-6 9,0 3 0,-2 4-3,-3-4 0,2 3-78,-7 2 0,-5 0-32,-4 0 1,-7 0 63,1 0 1,-3 0-91,-1 0 0,-2 2 86,-3 3 1,1-2 19,-6 7 1,1-6-14,-1 6 0,-4 0 4,4 5 0,-2-1 1,2 1 0,3 0-1,7 0 0,-1-1 2,1 1 0,6 0 2,4-1 1,9 6-42,5 0 0,-2 1-1,2-2 0,1-2-7,4 2 1,6 3 25,4-3 1,3 7-4,2-1 1,-1-4 17,1-1 1,5-4-19,-1-1 1,3-1 132,-3 1 0,-1-5-77,7 0 1,-3-5 151,3 4 1,3-5-93,-4 1 0,6-4 55,4-1 0,-1-1-26,6-4 0,-5-4-35,5-5 1,-1-6 16,1 1 0,2-6 7,-7 5 1,-4-6 18,-6 2 0,-1-4-47,1-1 1,-4 4 69,-10 1 1,-4-1-55,-6-4 1,0 4-143,0 1 0,-8 6-72,-7-2 0,-6-1-289,-8 1 0,-7 1 111,-3 4 291,-4 7 0,-7-5 0,-3 5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46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1779 1 7593,'0'8'-992,"0"-2"1009,0-6-34,0 7 42,0-5 7,-6 4 0,2-4 297,-5 3-301,5-4 130,-9 6 1,5-7-69,-7 0 0,6 1-28,-1 4 0,0-1-119,-5 5 0,-1-4 122,-4 5 1,2 0-184,-6 5 0,-2-1 93,-9 1 1,3 6-163,-7 4 1,-1 3 48,-4 1 1,0 0-24,0 1 1,0 1 46,0 3 0,0-3-90,0 3 0,5-3 204,-1-1 0,6-6 0,-5 1 0,6-6 0,-1 6 0,3-5 0,1 4 0,1-4 0,0 4 0,1-6 32,3 2 0,-6 1-15,7-1 0,-7-1 40,6-4 1,2 0 161,-1-1 0,4 1-125,-4 0 0,6-2 10,-2-4 1,4 5-46,1-5 0,1 3 14,-1-2 0,0 3-93,0-4 0,1 3 85,-1-2 1,0 3-160,1-3 1,-6 3 78,0 1 1,1 1-122,4 0 1,-4-1-28,-1 1 1,-4 0 89,4-1 0,-5 1-59,6 0 1,-7 0 64,1-1 67,-3 1 0,-1 0 0,0-1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46.3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397 0 7962,'-23'17'0,"-9"2"-432,2-9 1,2 3 374,4 2 0,4-5 412,-4 0 0,1-1-247,-2 6 0,4 0-177,7-1 0,-3 1-177,-2 0 1,7 0 97,-2-1 0,2 1-484,-3 0 632,1-1 0,-1 1 0,0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46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427 0 7962,'-37'15'0,"1"0"-491,6-1 0,6 1 252,-1 0 0,1 1 287,-6 4 0,8-4-59,2 3 1,-1 3-46,1-3 1,-1 3-161,1-3 1,-1-3 215,-3 4 0,-4 3 0,5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46.7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692 1 7962,'-25'23'-434,"1"-4"0,1-7 217,-2-2 0,-3-1 673,4 6 1,1-2-97,-1-3 0,4 3-45,-4-3 0,1 3-228,-2 2 1,-1-1-182,6 1 1,-6 0 61,2-1 1,-2 6-219,1 0 1,-1-1-193,6-4 0,-6 5 239,2-1 0,-2 6-105,1-6 1,-3 6 307,4-6 0,-4 7 0,-1-3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46.9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692 1 7962,'-38'14'-86,"4"1"1,3 0-116,1-1 0,1 1 462,0 0 1,-1 4-72,1 1 0,-1 0-205,1-6 1,1 6 76,4-1 0,-6 6-170,1-5 1,5 1-55,-6-2 1,4-2-172,-3 2 0,4 4 74,1 2 1,-1-4 258,-4-1 0,-1 2 0,1 1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47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1823 0 7962,'-39'23'0,"0"-3"0,4-2 341,-4 1 0,0 1-51,-5 9 0,6-6-287,4 12 1,-2-8 100,2 8 1,0-4-578,4-2 1,1-4 78,-1-1 0,6-6-112,-1 2 1,7 1 276,-1-1 0,3-6 47,1-4 1,0-2 181,0 2 0,1 1 0,-1-6 0,0 0 0,1 2-44,-1 1 0,2 7 130,3-1-2,-3 1 1,5 0-85,-7-1 0,5 1 3,1 0 1,-1 1-51,-5 4 0,0-4 48,1 4 0,-1-4-71,0-1 0,-4-1 49,-1 1 1,-1-2 54,1-3 0,2 3 32,-6-3 1,-1 3 140,-4 2 0,-1-6-30,1 1 0,-2 0 144,-3 5 1,3-1-38,-4 1 1,-2 5-41,-2-1 0,1 6-19,-1-6 0,5 8-14,-6-3 1,1 9-222,-5 1 1,2 5-162,2-5 1,0 7-473,5-2 643,-6 4 0,10 8 0,-5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06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1 647 7805,'0'10'0,"0"0"89,0-7 1,0 10 155,0-3 0,0-2 71,0 2 1,0-5-97,0 5 0,5-6 170,0 6 0,0-5 138,-5 5-28,0-7-155,0 10-27,0-5 77,0 1-52,0-3-330,0-6 1,1 0 106,4 0 0,-3-6-290,3-4 0,-4-5 106,-1-4 1,5-4-184,0-7 1,5-6 0,-5-3 1,6-3-7,-1-2 1,3-2 80,2-3 0,-1-3-34,1-7 1,1 2 150,4 3 0,-4 3-71,4 7 1,1 6 200,-1 4 0,-1 11-14,-4 9 38,0 5 1,0 11-80,-1 3 0,-4 10-34,0 9 0,-5 4-40,5 1 1,-6 7-99,6 3 1,-2 4-9,2 1 0,3 0 97,-3 0 0,1 7-181,-1 3 0,3-2 85,-3 2 0,2-5-214,-3 5 0,3-4-121,-7-1 493,6 0 0,-9-11 0,4 6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48.0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15 6025,'-15'-15'0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48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817 163 7706,'8'0'160,"-1"0"-122,-1 0 280,-4 0-307,11-7 0,-6 4 49,2-7 0,3 5-2,-7-5 1,6 2-135,-1-2 1,3-3 68,2 3 0,-1 2-38,1-2 0,5 2 39,-1-2 0,6-1-11,-6 6 0,3-5 29,-3 5 1,-2-4 9,2 4 151,-2 0 39,-3 5-49,-6 0 0,-4 1-112,-14 4 1,-2 4 34,-12 5 0,-2 1-26,-8 0 0,1 4 0,-6 1 0,-1 4 30,-4-4 1,-6 6-16,-4-1 1,-5 7 2,-5 3 0,-3 0-135,-6 0 0,1 2 78,3 7 0,4-6 42,6-4 0,2 1-131,3-6 1,5 4 29,10-9 0,10-8-340,9-1-162,4-10-459,8 2 999,8-14 0,14-8 0,9-7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48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0 265 8157,'7'-8'-606,"-4"-3"-76,7 6 1,-5-7 839,4 3 0,-4 1 20,5-2 0,-5 0-170,5-5 1,-5 1 29,5-1-181,-1 0 1,6-3 110,0 3 1,-2-2-145,-3 7 1,3-3-65,-3-2 240,3 0 0,8 1 0,2-1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50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10672 30 6188,'9'-7'2501,"4"5"-2016,-12-4-249,6-1-110,-1 6-317,-4-6 286,5 7 0,-9 0-87,-3 0 0,2 0 131,-7 0 0,0 7-22,-5 3 1,-4-2 28,-1 2 0,-1-1-49,1 6 0,-2-5 32,-8 0 1,6 1-51,-1 9 1,-1-4-80,-8 4 0,3-2 80,-4 1 0,-1-1-147,2 7 0,-5-2-8,5 1 0,-2 4 126,1-4 0,4 2-66,-3-1 0,1 1 35,-1-6 0,3 6-85,-3-2 1,4-1 72,6 2 1,-4-6-1,4 6 0,-2-7 3,1 1 0,-1-1 0,6 2 0,-1-4 65,1 4 1,3-4-59,-8-1 0,5 1 43,-4 4 1,4-4-32,-4 4 0,-1-2 4,-4 1 0,0 2-63,-1 4 0,1 3-120,-1-4 0,-1 4 83,-3 1 0,3-4-136,-3-1 0,3-1-11,1 2 1,-4 3 87,0-4 1,-1-3 176,6-1 0,-2 1-102,-3-1 1,1 4 185,-6-4 1,6 4-21,-1-4 0,1 6-89,-1-1 0,-2 2 14,-3 3 1,-2-1-1,7 0 1,-6-4-36,6-1 0,-7 3 24,2 7 0,3-8-66,2 3 0,-2-2 40,2 2 0,-2 0-27,1 1 0,4-6 25,-3 1 1,5-7 3,4 1 0,-3 3-2,4-3 1,-2 6-1,1-6 1,-3 1-42,4-5 1,-4 4 35,-1 1 0,4 1-1,1-1 1,-1-4-2,-4 3 0,-5 4 66,-1 2 0,1-4 12,5-1 0,-2 1 11,-4-1 1,4 1-59,-3-2 0,3-2 9,2 2 1,4-2-59,1-3 1,1 1 56,-2 0 0,-1-1-113,6 1 0,-6 0 101,2 0 0,1-1-68,-2 1 1,6 0 31,-6-1 1,3 3-7,-3 2 1,-3-2 27,4 2 1,1 2 4,-2-1 0,3 0 8,-3-6 0,-1 6-16,6-1 1,-6 1-6,2-5 0,1-1 6,-2 1 1,6 0 21,-6 0 0,6-1-36,-6 1 1,5 0-1,-4-1 1,1 4-19,-1-3 1,-3 6-7,8-11 1,-7 8 23,1-3 0,-2-1-1,-3 6 1,6-4 29,-1-1 0,1 5-32,-6-1 1,-4 3 81,0-3 1,-1-3-53,6 4 1,0-2 8,-1 2 0,-4-2-25,0 6 0,-1-6 1,6 2 0,-2 2-65,-3 3 1,2-2 65,-2 1 1,3-4-46,2 4 1,-2-4 32,-4 5 0,4-6-47,-3 6 1,3-6 22,2 6 1,-2-6-1,-4 6 0,4-6 3,-3 6 0,3-7-2,2 1 1,-1 3 1,1-3 1,-1 6 5,1-6 1,0 6-20,-1-5 1,1 6 14,-1-2 1,1-1 21,0 2 0,-1-3 2,1 3 1,-2 3 4,-4-4 0,4-1-40,-3 2 0,3-3 0,2 3 1,-1 1-54,1-6 0,0 4 66,-1-4 0,-1-1-25,-3-4 1,3 0 12,-4-1 0,4 1 12,2 0 1,5-1 20,-1 1 0,1 0 95,-6 0 1,6-1-65,-1 1 0,1 1 102,-6 4 0,1-4-75,-1 4 1,1 1-28,0-1 0,-1 6-46,1-2 0,-1-1 52,1 2 1,0-2-106,-1 1 1,-4 4 27,0-4 1,-1-1-21,6 2 1,0-6 16,-1 6 0,-1-6-8,-3 6 0,1-2 62,-6 1 1,6 2-36,-1-6 0,-2 6 58,2-1 1,-7 2-52,2 3 0,1-1 99,-1 1 0,0-1-74,-5 0 1,1 4 9,4-4 1,1 4-10,4-8 1,3 2-6,-3 3 1,-2-3-14,2-2 1,-1 1 16,6-6 0,-5 1-29,-1-1 0,-4 1 19,5 3 0,-2 2-1,2-6 0,1 5 1,-6-6 0,1 7 3,-1-1 0,-2 1-1,7-2 0,-7 4 1,2-3 0,-2 2 2,2 3 0,-2-2-2,7-4 0,-6 4 72,6-4 1,-7-1-67,2 2 0,-2-2 138,2 1 0,-2 2-119,7-6 0,-7 6 5,2-2 0,3 4-59,2 2 0,-4-1 63,-1 0 1,-3 1-54,-3-1 0,6 1 41,0-1 1,0 2-12,-5 3 0,1-3-25,4 4 0,-2-4-99,7-2 0,-5 0 108,4 1 1,-4-2 2,5-4 0,-5 4-14,4-4 0,0 1 1,0 4 0,-1-7 16,-3 7 1,-3-3-5,2 3 1,3 1 143,-2-1 1,1-4-136,-1-1 1,-2 1 72,7 4 1,-2-4-43,2-1 1,1 1 5,-6 4 1,6-4-7,-1-1 0,1-4 2,-1 4 1,3-1-36,-4 1 0,4 3 26,2-8 1,-5 7-17,-1-1 0,1-2 7,5 1 1,-6-1-54,1 2 1,0 2 82,4-2 0,6-2-1,-1 1 0,6-4-49,-6 4 0,6-4-2,-6 4 0,7-6-293,-1 2 0,2-4 101,3-1 0,5-5-1310,5 0 1503,2-7 0,2 3 0,0-6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52.4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10420 280 8102,'28'-15'-44,"-4"0"0,3 0 53,-8 1 1,6-6 7,-6 1 1,7-1-236,-1 5 1,-2 1 100,1-1 1,-1 0 159,2 0 1,-2 6-89,-4-1 0,-3 2 126,4-2-47,-4-3 1,-3 10 203,-3-7-65,3 6 346,-11-9-229,5 12 194,-7-6-303,0 7 0,-2 0-220,-3 0 0,-3 2 83,-7 3 1,0 3 14,1 7 0,-3-1-24,-2 1 0,-4 0-5,-6-1 1,-1 6-14,1 0 1,-1 6 20,1-2 0,-5-1 6,-1 2 1,-6-1 5,2 6 1,-3-1 3,-2 0 0,-7 1 7,-3-1 0,2 2-4,-2 3 0,7-3-65,-2 4 1,-2-7 60,2 1 1,0-5-66,5 6 1,5-1 56,0-4 0,-1 2-114,-4 3 1,5-6 89,0 1 1,5-2-94,-6 1 0,6 2 62,-5-6 0,1 4-8,-1-4 1,-3 5 65,2-6 0,1 6 7,-5-6 0,10 2 58,-5-1 0,1-4-91,4 4 0,-5 3 32,4 1 1,-4-1-15,5 2 0,-7-6-47,2 6 0,-4-1 1,-1 6 0,0-1-11,0 1 1,0 1-3,0 3 1,-2-3-16,-3 3 0,3-3 9,-3-1 0,4-1 21,1 0 0,-1 1-1,1-1 1,2 1-2,3-1 1,-4-4-14,4-1 0,-3 1-62,-3 4 1,1 0-7,0 1 0,0 1 29,0 3 0,-5-1-92,0 6 0,-2-6 144,2 1 1,-1 3-53,-4 3 1,-6-3 134,6 2 1,-2-6-80,7 1 1,3 2 113,-3-1 0,-1 4-40,1-5 1,0 0 7,5-4 1,0-1-29,-1 1 1,1 4-20,0 0 1,0 0-101,0-4 0,5 4 98,0 0 1,-1 1-90,-4-6 0,2 1 59,3-1 1,-4 5-67,4 1 1,-2-1 36,2-5 0,-2-4-5,7-1 1,-7 1 7,2 4 0,-2 1 2,2-1 0,-2 0 43,7 1 0,-5-6-37,4 1 0,-6-1 38,2 6 1,2-1-33,-3 0 1,1-1 28,-5-3 1,2 2-28,2-2 1,-2-2-1,3 1 1,-4-4 3,-1 4 1,2-1-5,3 2 1,-2-2-10,6-4 1,-4-1 9,5 7 1,-7-6-41,2 6 1,3-6 33,2 6 0,-2-1 10,1 6 0,-5-2-48,0-4 0,5 4-4,0-4 1,-2 4 9,-3 1 0,3 1-6,-2-1 1,4 1 10,-4-1 0,0 2 5,-5 3 0,0-7 69,0 2 1,5 2-72,-1 3 1,-4 1 126,-5-6 1,0 2-50,5 3 0,0-1 18,0 6 1,-5-5-49,0 6 0,0-3 6,5 2 0,0 2-12,0-6 0,-2 0 14,-3 0 1,3-3-157,-3 8 1,3-8 134,2 3 1,-5-3-58,0 3 1,-5-4 93,5 3 1,-4-1 0,4 1 1,-2-2 18,2 8 0,2-8 154,-7 3 0,6-3-105,-1 3 1,-1-3-56,1 7 0,0-6-29,5 1 1,-5 2 54,0-1 1,-2 1-210,2-2 1,3 2 56,-3 3 0,2 2-63,-2-7 1,2 2 138,-7-2 0,6 2-14,-1 4 0,2-5 145,-2-5 1,2 1-90,-7 3 1,6-3 90,-1 4 1,-1-3-100,1 2 1,-5-2 74,5 2 1,-5-2-95,5 3 0,0-4 2,5 3 1,0 2-26,0-2 1,0 1-141,-1-6 1,6 0-2,0 1 1,0 4 78,-5 0 0,5 1 13,-1-6 1,3 1-16,-2-1 0,-2 0 118,6 1 0,-4-3-43,5-2 0,-5 3 91,4-4 1,-4 4-39,5 1 0,0 1 121,4-1 0,-4-1-74,0-4 1,-6 9-56,6-3 1,-2-3-109,2-2 0,1 1 109,-6 8 1,5-3-133,-5 4 1,6-9 31,-1-2 0,3-4 23,1 4 1,-2-3-53,2-1 0,4 0-89,11-11-248,7-2 0,3 0 160,10-7 1,13-9 258,16-5 0,17-21 0,16-10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54.0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11304 60 8072,'1'-13'-758,"4"3"379,-3-3 483,4 5 0,-4-1-35,3 5-115,-3 2-21,4 2-31,-6 0 69,0 0 0,0 6-8,0 4 0,-5-2 30,0 2-6,-6 0 1,3 6 110,-7 4 0,-1-4-103,-4 4 1,2-2 156,-6 1 0,-1 4-92,-4 7 0,-7-1 13,-3 1 0,-4 4 9,-1 0 1,-7 7 2,-3-2 0,-3 4-137,-1 1 0,-1-5 109,0 0 1,-1 0-127,-4 5 1,8-6 95,-3-4 1,9-3-60,-4-1 1,5-1 56,-5 0 1,5 1-4,-5-1 0,7-1-8,-2-3 0,-3 2 14,-2-2 1,1 3-29,-1 1 0,1 2 22,-6 3 0,-2-1 3,-2 6 1,2-6-137,-2 1 0,2 4 122,2 1 1,-6 0 69,-4 5 0,4-8 169,1 8 0,4-3-210,1 3 1,0-3 7,1 3 1,-1-8-108,0 8 0,2-5 117,3 0 0,-3 6-194,3-1 1,-2 0 82,2 5 1,-1-4-101,6 0 1,-8-1 75,-2 0 1,5 0 34,-5 0 0,5-2 109,0-2 0,-3 2-101,3-3 0,2 2 93,-2-2 0,7 4-75,-2-4 1,-2 3 90,2 3 0,-1-3-37,1-3 0,3 2 8,-3-7 0,-3 2-12,-2-1 0,3-4-2,2 3 1,3-3 58,2-2 1,-5 1-65,0-1 1,0 1-36,5-1 0,0-1 43,0-4 1,-5 7-176,0-6 1,0 6 45,5-7 0,-5-1 166,0 2 1,-5-1-16,5 6 0,0-3-3,5-2 1,-5 3 138,0-4 1,-5 4-62,5 1 1,0 1-15,5-1 1,0 0-51,0 1 1,-5 1-45,0 3 1,0-3-12,5 3 0,-2 2-137,-3-1 0,-2 1 123,-3-2 1,2-3-127,3 3 0,3-3 118,-3-1 0,-1-3-13,1-2 0,-5 3 141,5-4 0,-5 4-75,5 1 0,-7 1 83,3-1 0,-5 1-79,0-1 0,4 2 30,0 3 0,2-1-42,-2 6 1,-2-6-17,7 1 0,-1 2-94,1-2 1,1 6 62,-6-6 1,7 2-121,-2-2 1,-2-1 74,2 6 1,-5-6-2,5 1 1,-1 2 25,1-2 0,3 5 13,-3-4 1,-2 1 33,2-2 0,0-3 134,5 3 1,0-3-97,0-1 0,5-1 23,0 0 0,4 1-176,-4-1 0,0 1 128,-5-1 1,5 2-128,0 3 1,-1-3 81,-4 4 1,0-3-11,0 3 0,-5-4 7,0 3 1,0-3-9,5-2 1,-2 2 154,-3 4 0,8-4-85,-3 3 1,2-5 145,-7-4 0,3 8-85,-3-4 1,3 4-20,2-4 0,-1 0-17,-4 1 0,1 6-163,-6 3 1,7-1 49,-2 1 0,2-5-65,-2 5 0,1 0 85,-6 6 1,2-1 11,-2 0 0,-3-5 17,3 0 0,2 0 26,-2 5 0,2-1 19,-2-4 1,-3 4 4,3-4 0,-5 3 115,-5 2 1,4 0-201,-4 0 0,2 1 137,-2-1 0,4 0-9,-4 0 1,5 0-15,6 0 0,0-5-143,4 0 1,4-4 137,-4 4 1,9-6-292,6 1 1,1-3-17,-1-2 1,5 1-34,-1-1 1,2-4 148,9-1 1,-2-6 14,1 2 0,4-1 348,-4-4 1,4 3-277,1-8 0,0 3 89,1 2 0,-6-1-95,1 1 1,-1 0 29,5-1 1,5 3-287,1 2 0,0-2 288,0 2 0,2 4 0,7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55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11886 104 8239,'8'-15'-107,"-3"0"1,-2 5 202,2 1 726,-4-1-99,12-5-767,-11 0-132,5 7-383,-7 2 401,0 6 1,-2 6-89,-3 4 0,-5 3 111,-9 2 1,1 1 75,-7 4 1,1-2 179,-6 6 0,-4-1-182,0 2 0,-9 4 224,-1 0 1,0 1-51,-5 4 0,-3 4-30,-2 1 0,-3 3-45,-2 2 1,0 0-190,0 1 1,1 4 82,-1 0 0,0 1 103,0-1 1,0-8-94,1 3 0,4-5 59,0 0 1,-2 4 125,-7-4 1,2-1-52,-3 1 0,6-5 152,4 5 0,-8-4-123,3 4 1,-3-5 17,3 5 1,5-6 85,0 1 0,-1 4-94,-9 1 1,4-1-103,-4 1 1,3-2 106,3 3 0,-3 2-179,-2-3 1,4 2 32,0-2 0,2 2-55,8-7 0,-7 7 82,2-2 0,2-1-16,-2 1 1,2-1-78,-2 1 1,-3 3 86,3-2 1,2-3-18,-2 2 0,5-4 11,-5 4 0,0-2 74,-5 3 1,0 1-11,1-7 1,-1 7 14,0-2 0,0 7-63,0-2 0,1 3 1,-1-8 1,0 4-36,0 1 0,-4 5 54,-1 0 0,0 0-75,5-5 1,-1-5 56,-4 0 0,4 4-42,-4 1 0,4 2 1,1-12 1,5 5-3,0-5 0,0 6-25,-5-6 1,6 0-6,-1-4 1,1-1 63,-1 0 1,-1 1-23,6-1 0,-5-4 22,5-1 0,-5 1-32,5 4 1,-6 0 131,1 1 1,1 4-97,0 0 1,4 2-30,-5-1 0,0 1-22,-5 3 1,5 2-112,0-7 1,5 5 62,-5-5 1,-3 7 56,-2-2 0,-3-3-91,8-1 0,-3 2 57,-2 2 0,-6 2 156,-3-2 1,2 4-70,2-4 1,-4 4 145,-6 1 0,7 0-298,-1 0 0,-1 0 236,1 0 0,-4 2-82,-2 3 0,1-3 22,-1 3 1,1-2-91,-1 2 0,1-2 50,-1 7 0,2-2-11,4 2 1,-2-3-4,6-7 0,-5 5-20,6 0 0,-1-5 27,5-5 1,2 1 0,3 4 1,-5-5 132,0 0 0,6-1-126,-6 1 1,8 2 142,-3-7 1,0 7-48,-4-2 0,0-3-39,5-2 1,-3 2-19,7-2 1,-7 6 4,3-6 1,2 2-39,2-2 1,-2-3-12,2 3 0,-6 4 37,1 1 0,2-1-5,-2 1 1,5-1-22,-5 1 1,0 5-1,-5 0 1,5-5 2,0 5 0,5-3 10,-5 3 0,-1 0 0,-9 0 0,9 0-19,-4 1 1,8-1-8,-3 0 0,0 0-64,-4 0 1,-1 0 71,0 0 0,0 0-76,0 0 1,1-3 66,-1 3 0,0-8 8,0 8 1,2-3 29,3 3 1,-6 0 8,6 0 0,-7-4-12,8-1 1,-5 0 8,0 5 0,5-1 15,4-4 1,4-2-25,1-2 0,-1-4-73,1 3 1,0 2 68,0-2 0,5 0-37,0-4 0,1-1-83,-1 1 0,-2-1 151,7 0 0,0-4-173,4-1 1,6-6 56,-1 2-376,7-4 343,4-7 1,20-5-1048,14-8 1144,19-11 0,7-21 0,12-10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56.6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4903 0 8107,'-6'8'-68,"-2"-1"1,-12-2-12,0 0 0,1 4 150,4-4 1,-6 7-134,-4-3 1,3 5 36,-3 0 0,-1 6 142,-8-1 1,-4 12-212,-6-1 0,-2 3 71,-3-4 0,-3 7-63,-7 3 0,-4 4 78,-1 1 1,-6 0-238,1 0 1,0 2 301,-4 3 1,3-2-25,-9 7 1,4-5 80,2 5 0,-1-5-68,1 5 1,-4-2-79,3 2 0,-2-2 46,7-3 0,2-3-88,-1 3 0,-6 3 65,-4 2 1,4-2-17,6 2 1,-1-7 21,-5 2 1,1 2 8,-1-2 1,3 2 140,2-2 1,-8 3-134,4 7 1,-4 0 50,3-1 1,3-4-27,2 0 0,-3 0-62,4 5 1,-9-2 21,-2-3 0,6 1-9,4-6 0,1 5 164,-6-5 0,2 4-91,4-9 1,1 3 78,3-8 1,-1 5-99,-4 5 0,-1-3 134,6 3 1,-4-3-99,4-2 1,-5 0 42,6 0 0,-6 0-189,5 0 1,2-5 135,8 1 1,-1-3 6,6 2 1,2 2-23,7-6 0,6-3-70,10-7 0,2-4 147,8-6-562,5-7 0,18-3 430,15-10 0,10 3 0,10-4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58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11553 177 8178,'14'-7'0,"-4"4"-569,0-7 0,0 5 341,5-4 0,-1 5 179,1-1 1,-5-1 121,-1 1 1,1-2-111,5 3 1,0 2 148,-1-3 0,3-1 11,2 1 0,-2-5-30,2 5 1,-2-5 2,-3 5 0,-1-6 14,-3 1 0,3 2 59,-3-2-40,3 7-29,-5-10-139,5 11 0,-13-4 62,0 6 1,-1 1-105,-9 4 1,-5 3 75,-4 7 1,-8 0 29,3-1 0,-4 6 103,-1 0 1,-2 6-105,-4-2 0,-2-1 64,-7 2 0,0-1-29,0 5 0,-9 1 11,-5-1 1,-3 6-5,-7-1 1,-1 2-133,-5-2 1,1-1 124,-1 6 0,7-6-1,4 1 0,-1-3 23,5-2 1,-3 1-55,8-1 0,4 0-65,1 1 1,3-1 45,2 1 1,0-1-118,0 0 0,0 1 72,-1-1 1,6 1-12,0-1 1,-5 0 77,-5 1 1,0-1-61,5 1 1,0-1 76,0 0 0,-5 6-83,0-1 0,0 0 160,5-4 1,-2 1-89,-3 3 1,-2-3 88,-3 3 0,2-1-43,3 1 0,2-3-24,-7 4 0,2 1-16,-2-2 1,-3 2-15,3-2 1,-4-3-65,0 3 0,-1 4 70,0 1 0,0-1-264,0 1 1,-4 0 192,-1 5 1,-5 0-9,6 0 0,-3 1 27,3-1 0,-3-2-3,-2-3 1,-7 7 14,6-7 0,1 7-11,9-7 0,-5-1 28,0 1 0,-4 0-23,4 5 0,0 0 30,6 0 1,-6 1-28,0-1 0,-4 0 2,4 0 0,-1-5 33,1 0 1,2-4-2,-7 4 1,2 0 76,-1 5 1,1-5-95,3 0 0,4-1 245,-4 1 1,-1 4-132,1-4 0,0 3-31,5 2 0,-4 1-65,-1-1 0,0-5-104,5 0 1,1 0 53,-1 5 1,0 0-168,0 0 1,2 1-56,3-1 1,-3 0 81,3 0 0,-3 0-6,-2 0 0,5 0 66,0 0 1,0-1 28,-4-4 0,-1 3 22,0-2 1,5-4 115,0-2 0,0 2-58,-4-2 0,-1 7 152,0-2 1,2-3 83,3-2 1,-3 4-153,3 1 0,-5 4 11,-5 1 1,4-2-47,-4-3 1,4 4-37,1-4 0,-5 5-12,1 5 0,-3-6-128,3 6 0,1-7 105,-7 7 0,0 2-128,-4-2 0,4 0 67,1-5 0,6 0 45,-2 0 0,-3 0 47,-2 0 1,4-1-49,1-4 1,4 3 37,1-3 1,-1-1 20,-4 1 0,8-5 16,-2 6 0,4-6-20,0 5 0,-5 0 7,0 5 1,5-6-25,-4-4 1,7 2 6,-3-1 1,2 4-101,-2-5 1,-2 5 89,7-4 0,-1 0-11,1 0 1,-2-3 2,-3 8 1,4-8-2,6 3 1,-1 1-1,1-2 1,-5 2 10,0-2 1,0-3 10,5 3 1,0-3-19,0-1 0,0 4 15,0 0 1,0 6-10,0-6 0,-5 5-8,0-5 1,-5 7-8,5-2 1,0-1-3,5 1 1,-4-5 11,4 6 1,-8-8-2,8 3 1,-2-3 17,7 3 0,-4-4 139,4 3 1,-3-3-62,-2-2 1,4-4-88,1-1 1,5 1 65,-5 4 0,1 4-24,-1-4 0,-2 4 3,7-9 0,-2 4-3,2 2 1,3-1 0,-4 0 0,-1-1 1,2-3 1,5 1-7,4-7 1,2 1-24,-1-5 0,3-2 53,6-3-238,7 3 0,3-12-47,10 4 212,3-3 0,26-15 0,5-4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15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0 7857,'0'15'-1858,"0"0"2526,0-7-156,0-2-438,0 1 1,-2-5-163,-3 3 1,3-2 158,-2 2-181,-5-4 1,6 11 113,-7-7 0,7 6-98,-2-1 0,2 1 6,-2-1 0,3 8 24,-3-3 0,-1 9 60,1 1 0,0 3-4,5 1 1,-5 8 55,0 8 0,0 2-56,5 12 1,0-2 125,0 12 1,0-6-60,0 6 0,0 1 31,0 8 0,0-7-39,0 2 0,0-9 9,0 0 0,0-2 18,0 1 1,2-7 4,3 3 1,-3-5 85,3-1 1,-4 6-106,-1 0 0,0 0-70,0 5 0,0 2 75,0 3 1,-1 5-62,-4 4 1,1-5-107,-5 1 1,0-2 41,0-9 0,-4 1 87,3-5 1,-2-13-10,2-7 1,2-8-151,3-7 0,4-7 46,-4-7-110,3-7 0,7-5 49,0-12 0,6-8 143,-1-7 0,10-7 0,3-2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09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1353 324 7936,'8'0'-1927,"-2"0"1739,1 0 210,-6 0 421,12 0-113,-11 0 67,5 0-293,-1-6 1,-4 2 17,3-5 1,-4 4-107,-1-5 1,-5 5 77,1-5 0,-3 5 45,2-4 0,-3 0 5,-7 0 1,2-4 135,3 3-126,-9-3 0,6-2-2,-7 0 1,1 2-34,9 3 0,-8-3 24,-2 4 1,1-5-101,4 0 1,-5 4 81,1 0 0,-3 2-202,3-2 1,-4-1 100,-6 6 1,4-5-68,1 5 0,-1 0 68,-4 5 1,-1 0-122,1 0 0,-1 0 82,1 0 0,0 0-12,-1 0 1,1 5 11,-1 0 1,3 6 15,2-1 0,-3-2 3,4 2 1,-2 0 1,1 5 0,-2-5 38,2-1 1,2 1 15,-1 5 0,-1 1 5,-4 4 0,-1-4-30,1 4 0,0 1 4,-1-1 1,2 6 45,4-2 0,-4-1-45,4 2 1,1-1 95,-2 5 0,7 1-88,-1-1 1,2 1-75,3-1 0,-1 0 48,0 1 0,7 1-6,3 3 0,-1-3-24,1 3 1,0 4-14,5 1 0,-2 2-34,-3-2 0,4 4 60,-4-4 1,3 3-60,2 2 0,0-1 44,0-4 1,7 2-54,3-7 0,-2 7 28,2-2 0,-1-1-5,6 1 1,0-6 15,-1 1 1,1-1-4,0 1 1,4-8-1,1 4 1,1-9-3,-1 3 0,3-6 58,6 2 0,2-4-50,3-1 0,-1-2 50,6-3 1,1 1 10,4-6 0,1 5 5,4-5 0,-1 0-22,6-5 1,-1-2 9,6-3 0,-5-3 122,0-7 0,-5 1-67,5-1 0,-3-1 129,-2-4 1,0 2-94,-10-7 1,2 1 121,-2-5 0,3-1 19,-3 1 1,-3-6-78,-1 1 0,-4-7-45,-2 2 1,-1-8-20,-4-2 0,-2-2-27,-8 2 0,-1-3 58,-3-7 0,-3-5-229,-7 1 0,-7-6 109,-3 5 1,-4-4-127,-6 4 1,-9-4 42,-10 4 0,-1 0-207,-4 5 0,2 7-105,-12 3 1,6 0-545,-1 5 1,4 3 902,1 12 0,1 4 0,1 1 0,-2-2 0,-4-2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06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7845,'0'-8'1203,"0"-5"-1004,0 11 1,2-4 16,3 6 0,-2 0-440,7 0 1,-1 0 158,6 0 1,1 0-516,4 0 0,3 5 580,6 0 0,14 6 0,3-3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15.7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236 632 7860,'-7'-52'-120,"1"1"-62,-4 7 1,-1 2-51,6 3 0,-2 3-232,2 6 0,4 6 464,-4-1 0,3 3 0,2-3 0,0 4 0,0 6 0,0-4 0,0-1 0,0-5 0,0 6 0,-5-1-38,0 6 0,0-1-34,5 0 1,-4 0 82,-1 1 1,-5 4-5,5 0 102,-6 7 1,7-4-5,-6 7 115,7 0 1,-8 2-53,6 3 0,0-2 65,5 7 0,0 1-69,0 9 1,-5-2-54,0 6 1,0 3-50,5 7 1,0-1-88,0 6 0,2 2 3,3 8 0,-4-4 100,4 4 0,2 4-165,-2 0 1,1 11 59,-1 5 1,-3 7-54,3 3 1,-2 7-180,2 3 1,-3 0 222,2 9 0,-2-1-338,-2 1 0,0-2 248,0-3 0,-2 5 109,0-44 1,0 0-1,1-2 1,0-1 0,-2 0 0,1 1 1,1 0-1,0 0 19,1 0 0,0-1 1,0 2-1,0 0-25,0 6 1,0 0 0,0-5-1,0 0 2,0 2 0,0 0 0,0-2 0,0-1 13,0-2 1,0 1 0,0-1-1,0 0-142,0 1 0,0-1 1,0 41 156,0-4 1,-6-11-1,-4-4 1,-1-1 63,1-8 1,-3-7-80,3-8 0,-3-10 218,-2-5 1,5-9-193,1-5 254,5-4-273,-2-8 0,12-8 0,2-8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16.3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60 7810,'0'-15'-64,"0"0"1,-2 2 29,-3 4-97,4 2 228,-6 7-121,7 0 0,-5 8-89,0 7 1,1 6 120,4 8 0,0 2-170,0 4 1,0 7 71,0 7 0,0 7-97,0-2 1,0 11 24,0 9 1,0 7-238,0 12 0,0 4 379,-1-47 1,2 3 0,1 4 0,0 1 0,1 3 0,-1 1 1,1 2-1,-1 1-197,-2 1 1,0 0 0,2 0 0,1 1 193,0-1 0,-1 0 0,1 1 0,-1 1 54,-2 3 1,0 1 0,0-5 0,0 1 9,0 3 1,0 0-1,0-3 1,0 0-12,0-2 0,0 0 0,0 1 0,0 0 3,0 2 1,0-1 0,-3-6-1,-1-1 4,0 0 1,-1 0 0,1-3 0,-1 0-146,1 1 1,-1 0 0,0-1 0,0 1 144,-2 0 1,-1 0-1,1-3 1,1-1-5,1-1 1,0 0 0,-1-4 0,-1-1 19,-3 49 0,-3 0 11,6-46 1,0-1 0,-8 41-6,0-4 1,5-10-178,1 1 1,-1-4 105,-5-2 0,0-11-142,1-3 0,-1-16 153,0-4 0,6-8-361,-1-7 361,0-9 0,2-2 0,1-19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16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633 1 7826,'-6'8'0,"-3"3"-580,-5-6 1,-1 2 253,0-2 0,5-4 631,1 4-153,-1 3 1,-3 1-82,3 5 1,2-2-64,3 2 0,3-2 130,-3 7 1,4 3-170,1-3 0,0 9 24,0 1 0,1 7-105,4 8 0,-3 2 38,3 3 0,-4 0-12,-1 10 1,0 1 52,0 9 0,-4 4-141,-1 1 0,-7 3 142,2 11 0,-3-3-335,-1 8 0,-3 3 426,-2 2 0,10-46 0,1 1-48,-1 3 1,-1 0-1,1-2 1,1 0 44,1 5 1,0 0 0,0 0 0,1 1-23,1 1 1,0 1-1,-2 3 1,-1 2 4,1 2 0,-1-1 0,2-3 0,-1-1-273,0 5 0,0-1 0,-1-2 0,1-1 248,2 1 0,0 0 0,-1-2 0,-1 0-1,0 0 1,-1-1-1,1-5 1,0-2-133,-1 1 0,1-1 0,0-3 0,-1-1 138,-6 46 0,-1-9-42,0-5 0,5-9 11,1-2 1,-1-7 312,-5-12 1,5-4-416,1-6 1,0-6 451,0-4 1,-4-4-825,3-6 486,-3-3 0,5-13 0,1-1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17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883 0 7903,'-15'0'-273,"0"0"1,1 0 340,-1 0 1,0 0-39,0 0 0,2 2-87,4 3 0,-5 5 76,5 9 1,-3 6-59,2 9 0,2 4 2,3 6 0,4 6-99,-4 4 0,2 5 84,-2 5 0,3 3-94,-3 6 0,4 2 48,1 4 0,-5-3-186,0 8 0,-5-6 286,5 5 1,-6 4-65,1 11 1,2-7 86,-2 7 0,5-48 1,-2 0-23,-2 1 0,-1 1 0,1 1 0,0 0 7,-3 6 1,-1 0 0,4-3 0,-1 0-205,-2 3 1,-1 0 0,2 0-1,-1 0 249,0-3 1,0 0 0,-2 3 0,0 0-29,2 2 1,0 0 0,-1-2 0,-1 0-18,2 0 0,0 0 0,0-1 0,1 1-13,1-2 1,1-1 0,0-1 0,1 1 36,-1 1 0,-1-1 0,-12 38-239,3-1 1,-1-8 226,5-1 0,1 2-1,-1-3 1,4-4 1,-4-6 0,8-1 1,-7-8 1,2 0-70,-2-6 0,0-10 259,5-4 1,-4-10-466,3 0 1,2-4 250,-2-6 0,-3-1 0,-2-3 0,4 3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17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838 73 7804,'-15'-15'-30,"1"7"1,-6-5-25,0 3 1,1 4-309,4 1 530,0-4 1,1 8-104,-1-4 0,0 10 1,1 5 0,4-1-80,0 6 0,0-2 0,-4 12 0,4-1-31,0 6 0,2 6-132,-2 3 0,-1 5 74,6 5 1,-7 3 64,2 7 0,2 8 20,-2 6 1,1 2-301,-6 9 0,5 4 355,0 5 1,6-42 0,-1 1 5,-10 46 0,8-46 0,1 0-11,-4 46 1,3-43 0,1 0 2,1 4 0,0-1 1,-1-2-1,1 0-187,0 0 1,0 0 0,-2 1 0,1-1 146,1 0 1,0 1-1,-3-1 1,-2 0 20,1 3 1,-2 0 0,-1-7-1,0 0 0,2 5 1,0-1 0,0-4 0,-1-1-3,1 3 1,1 0 0,0 1 0,1 1-3,-2 0 1,1 1 0,0-3-1,1 1-5,1-1 1,0 0 0,-1-4 0,1-1 30,-8 49 0,0-6-222,1 1 1,4-10 229,0-4 1,0-11-39,-4-4 1,4-9 23,0-1 1,2-13 22,-2-2 1,2-12-171,3-8 1,2-9 159,-7-5-45,0-4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18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970 0 7915,'-14'0'211,"-1"0"-176,0 0 0,1 0-44,-1 0 1,0 0 5,0 0 1,1 2 89,-1 3 1,0 0-90,1 10 0,-1-2-3,0 11 1,1 2-2,-1 9 0,-1 2-4,-4 7 1,2 7-80,-7 3 0,3 8 89,-3 1 1,-3 9-12,4 2 0,-4 1-237,-1 8 1,-6 5 252,1 6 0,5-1-296,4-5 0,6 5 384,-6 0 1,16-41 0,0 1-75,-1-2 1,1 0 0,1 0 0,1 0 16,-3 47 1,4-47-1,1 1-87,2 1 0,1 1 0,-3 3 0,0-1 63,2-2 1,1 0-1,-1 0 1,-1 0-61,2-3 1,0 1 0,0 46 59,-3 0 1,-1-4-157,1-1 0,0-6 19,5-14 0,-7-2-106,-3-8 1,-3-1 99,-1-13 1,-1-8-13,0-11 0,1-9-29,-1-11 0,-5-4 286,1-6 1,-1-6-463,5-4 519,1-16 1,-1-5-1,0-13 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18.8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926 0 7910,'-29'15'0,"0"0"0,-1 4 434,1 1 0,8 1-54,6-1 1,0 4-433,5 11 0,-3 4 113,-1 10 0,4 3-260,0 7 1,2 0 11,-2-1 1,-1 4-119,6 7 1,-7-5 9,2 9 0,2-1 140,-2 6 1,-1 1-69,-9 9 0,2-8 69,-6 8 0,4-1-83,-4 6 1,-1 3 194,11-44 0,-1-1 1,0 1-1,1-1 113,-1 0 0,0 1 0,0 0 0,1 1-19,-1 0 0,0 1 0,-2 1 0,0 0 46,0 1 1,0 0-1,2 0 1,0-1-58,3 0 1,0-2-1,0 0 1,1-1-5,-1 1 1,0 2 0,0 1 0,2 0-76,3-2 0,0 0 0,-1 2 0,1-1 89,-8 43 0,-4-3-114,-1-2 0,0-5 83,6-5 1,4-16-194,0-13 0,7-10-144,-2-9 64,3-1 1,2-26 101,0-3 0,0-18 49,0-16 102,7-7 0,-6-15 0,6-1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19.1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809 1 7855,'-25'20'0,"1"-1"0,-1-3 190,-4-1 1,8-3 330,6 7 1,0 4-316,5 2 1,2 9-287,-1 5 1,4 10-156,-5 5 1,7 10 180,-2 4 1,-2 1-306,2 4 0,-1-2-3,1 7 0,-3 2 61,-7-2 0,0 7 32,1-1 0,-6 1 116,0-2 0,-4 3 74,4-2 0,-8-1 148,-1 5 1,5-3-180,-6 8 1,4-5 210,-3-4 1,-1 4 101,1 0 0,1-5-16,4 6 0,1-13-133,3-2 0,4-2-10,-4-9 1,5-7-9,6-12 1,-4-8-72,3-12 1,3-2-411,2-8 139,-3-5 306,7-3 0,-12-12 0,4-3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19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383 1 7954,'-13'22'141,"3"0"96,-9-8 1,2 8-72,3 2 0,1 5-153,3 6 0,-3 4-5,3 10 1,2 5 181,-2 10 1,2 7-387,-2 8 0,-1 6-152,6-2 1,0 4 225,5 1 0,-5 8-16,0-3 1,-2 4-19,3-14 1,0 2-56,-6-2 0,2 2 129,-1-7 1,-3-4-4,7-5 1,-6-6 3,1 6 1,-1-2-10,1 1 1,-2-7 28,7-7 1,-4-7-101,4 2 0,-7-10-49,2-4 8,4-11 1,-6-11 201,-4-13 0,8-6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19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589 1 7954,'-30'14'0,"1"6"-73,0 0 0,1 4 17,3-4 0,-1 11 243,7-2 1,-3 12-52,3 3 0,2 8 48,-2 12 1,3-2-104,1 7 0,0 1-192,0 8 1,2 4 96,4 6 1,-3 0-432,7 1 1,-5-1 273,6 0 0,-3 8 96,4-44 1,1-1 0,0 47-17,0-46 0,0-1 0,-7 47 23,0 0 0,4-47 0,1 1 88,0 0 0,-1-1 0,-5 40-63,-5 2 0,-1-13 12,-4-1 1,4-7 30,-4-9 0,6 1 0,0-13 0,0-4 0,-4-4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07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366 177 7844,'-14'-21'-243,"4"9"243,0-3 0,5 4 87,-5-4 1,5 1-33,-4-1 1069,-1 0-781,-5 1 1,0 0-170,1 5 1,4 2-74,0 7-247,0 0 1,-4 0-52,-1 0 1,5 0 133,0 0 0,0 7-145,-4 2 0,4 5 53,0 0 1,0 1-25,-4 0 1,-1 1-2,0 4 1,2-2-14,3 6 0,-3 1 79,4 4 1,2-5-3,2 1 0,2-1 63,-2 6 1,3-2-45,-3-4 1,10 2 118,5-6 0,5 4-62,4-4 0,-1-7 73,7-8 0,-1-4-14,6-1 0,-1-6 113,1-4 1,-6-5 20,1-4 0,-7-4 156,1-6 0,-3-1-12,-1 1 1,-2-2-138,-3-4 0,-3 4 130,-7-3 1,0 3-35,0 2 0,0 1-177,0 3 0,0 4 198,0 7-219,0-8 2,0 12-311,0-3-107,0 13 256,0 13 1,0-3 34,0 10 1,4 1-10,1-1 0,0 6 8,-5-2 0,0 4-37,0 2 1,0-1-121,0 0 0,5 2 56,0 4 1,2-3-128,-3 7 0,3-4-627,3 4 923,3-13 0,-5 15 0,7-10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22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971 0 7894,'8'0'-202,"5"0"482,-11 0-13,5 0-284,-1 0-194,-4 0 187,4 0-56,-6 0 1,0 2-13,0 3 1,-5 8-41,0 7 0,-6 1 42,1-2 0,-3 11-30,-2 9 0,-4 5 32,-1 5 0,-8 5 0,-1 10 0,-2 4-193,-8 11 1,0 12 253,17-42 1,0 0 0,-1 3 0,1 1-138,0-4 0,0 0 0,0 3 0,0 2 142,0 0 1,0 0 0,-2-1-1,-1 0 64,1-4 0,-1 0 0,1-4 0,-1-2-121,-19 35 0,0-2 154,0-3 0,-4-3-64,4-6 1,4-2 12,10-13-24,7 0 0,0-8 0,7 0 0,1-1 0,4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23.4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1735 104 7925,'0'-23'0,"0"2"0,-1 7-468,-4 5 1,3-4-104,-3 3 1198,4 3-423,1 1 0,-5 7-216,0 4 1,-5 5-58,5 10 1,-6 3 94,1 6 0,-3 5-125,-2 1 1,-4 10 110,-1-1 0,-6 10-75,1 0 0,-2 10 56,-3 4 0,-1 4-285,-3 2 0,-2 6 295,-3 3 1,15-35-1,0 0 7,2 1 0,0 0 0,-2 3 0,-1-1 22,1-4 1,-1-1 0,2 6 0,1 1 66,-3-2 1,1 1 0,-2 3 0,1 1-43,0-2 0,1 0 1,-1 2-1,1 0-240,2-2 1,0 0 0,0 3-1,0-1 141,0-2 0,0 0 0,-3 4 0,1 1 40,-1-2 1,1-1 0,-2 1 0,1-1-60,1-4 1,-1-1 0,0-2 0,-1 0 11,0 0 0,-2 0 0,-2-2 0,0 0-309,3 0 1,0-1 0,-28 34 129,6-16 1,3-12 227,-3-8 0,5-6 0,1-9 0,-1 1 0,-3-1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23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1044 15 7949,'-15'0'0,"1"0"0,-3-5-155,-2 0 1,7 0 103,-2 5 0,4 7 304,0 3 0,-3 11-157,3 8 0,2 7-158,-2 8 0,5 7-224,-4 3 1,4 6 101,-5 9 0,5-5 38,-5 9 1,0-1-60,-4 6 1,-1-1 88,0 6 1,-4-1-193,-1 1 1,-6 4 340,1-4 0,-2 7-27,12-41 0,0 0 1,-14 43 90,14-44 0,1 2 0,1-1 0,1 0 25,0 0 1,0 0 0,-1-1 0,-1 2-13,-3 1 0,0 0 0,-9 43-41,11-46 1,1 2-1,0-2 1,0 0-4,-21 45 1,20-42 0,-1 1-13,-1-3 1,0 0 0,1 0-1,1 0-22,-14 39 0,-1 5-12,1 0 0,15-44 1,0-1-35,-10 40 0,-2-8-260,6-12 1,0-6-88,6 2 0,1-5 131,3-5 0,3-10 230,7-10 0,-5-1 0,0-9 0,1-6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24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1059 0 7935,'-15'0'0,"0"0"-475,0 0 1,1 7 62,-1 2 1,0 6 553,1 5 1,4 4 25,0 11 1,5 9 73,-5 10 0,7 9-225,-2 6 1,2 3-157,-2 1 0,3 2-52,-2 4 1,0-4 135,-1 3 0,-1-1 97,-4 1 1,-5 4-28,1 6 0,-1 0-307,-5 1 1,4 0 280,1 5 1,-4 4 13,9-45 0,0 1 0,-2-1 1,0 0 2,2 4 0,0-1 0,-3 0 1,0 1 10,1 1 0,-1 1 0,0 3 0,-1 1 0,-1 0 0,0 1 0,1-1 0,-1 0-243,0 1 0,0-1 0,1-2 0,-1-1 222,1 1 0,-1 0 0,-2 0 0,-1-1 5,1 2 1,0-1 0,0-5-1,0 1-3,2-1 1,0 0 0,1-3 0,-1-1-119,0-3 1,1 0-1,-16 45 102,1-5 0,1-8-23,3-2 1,3-11-8,2-4 1,4-10 91,-4-5 0,4-12-83,1-7 39,0-7 0,-3-10 0,4-3 0,2-4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24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1029 427 7984,'0'-51'0,"0"-3"0,-5-2 276,0 3 1,1 2 4,4 7 0,1 3 153,4 7-151,-3 6-196,11 20-557,-12 1 1,6 20 302,-7 7 1,5 9-180,0 11 1,0 5 209,-5 14 0,-5 1-98,0 4 1,-7 8-105,3 6 0,-4 7 212,-2-1 0,-5 2-272,1 2 0,-7 7 462,14-46 0,-1 0 0,-3 7 1,-2 1 98,-2 1 0,1 1 0,0 2 0,0 1-328,-1-1 1,1 0 0,-1 2 0,1 0 271,-3 3 1,-1 0 0,1 3 0,0 0-43,0-1 0,0 1 0,3 0 0,1-1-80,0-2 1,1 0 0,2 1-1,-1 0 44,2 2 0,-1-1 0,0 2 1,1-1-48,-1 2 0,0 0 0,1 0 0,0-1-1,2-1 0,0-1 1,-1 0-1,0 0-91,3 2 0,0 2 1,-2-3-1,0 0-23,2 0 0,0 0 0,0-3 1,0-2 35,3-4 0,0-2 0,-1 1 1,-1 0-195,0 0 1,-1-1 0,-6 40 152,-4-10 1,4-11 43,1-8 0,-1-6 105,-4-9 0,9-10-139,-4-9 128,3-17 0,1 4 0,-4-12 0,-3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25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1367 265 8027,'-29'-44'154,"0"-1"0,1 3-41,3 3 0,4 4 88,6 11 1,6 4-59,-1 11 1,5 2 24,-5 7 0,5 2-463,-5 3 1,7 4 124,-2 11 1,-1 9-9,1 11 1,-5 9 115,5 4 1,-1 11-250,1 5 1,1 8 32,-5 1 0,0 7-345,0-2 1,-4 10 543,3 5 1,6-44-1,0 0 86,-1 2 1,0 1 0,0-2 0,-2 1 75,-2 0 0,-1 0 0,1 1 0,0 1-43,-3 3 1,-1 0-1,2 3 1,-1 1 22,1 1 1,-2 1 0,-1 1 0,-1-1-300,0-3 1,0 0-1,0 3 1,-1 1 316,-3 0 1,-1 1 0,1 5 0,0-1-59,0-1 1,-1-2 0,-1 2-1,0-2 2,1-3 1,1-1 0,-3 1 0,-1 0-24,-1 1 1,-1 1 0,3-1 0,-1 1-11,-2 0 1,1-1 0,1-1 0,0-1-83,1-5 0,0 0 0,0-2 1,1 0-93,2-1 1,-1 1 0,0 1-1,-1-1 76,4-4 0,0-2 1,2-1-1,1-1-1,-11 32 1,2-4-95,-1-11 0,1-4 201,3-10 0,2-7 0,-3-9 0,5-7 0,4-8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25.6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1176 1 7978,'-22'0'-81,"2"0"1,4 2-119,1 2 0,5 1 282,0 10 1,5 5-50,-4 14 1,5 17 50,-1 12 1,4 17-36,1 13 0,0 0-305,0-39 0,0 0 0,0-2 1,0-1 271,0 5 0,0 1 0,0 0 0,0 0-88,0 4 1,0 1 0,0-5 0,0 0 27,0 2 1,0 0-1,-3-2 1,-1 0-24,0 2 1,-2-1 0,-2 2 0,-3 0 45,-1 1 0,-1 0 0,2-3 1,0-1-9,-1 1 0,-1 1 0,-1 1 0,-1-1 33,-2 2 1,-1 1 0,-1 2 0,-1 1-31,3-1 1,0-1 0,-3 0 0,1 0 104,1 1 0,1-1 0,-2 2 0,-1-1-25,3 5 1,0 0 0,-2 0 0,0 0 29,4 2 1,1 1 0,-3-2-1,1 0-332,4-1 1,0-1 0,-2-1 0,0 0 253,0 2 1,-1-1-1,-2-2 1,-1-1-8,1-3 1,0-2-1,0 1 1,0-1-196,2-5 0,0-2 0,-1-2 0,-2-1 67,-16 43 1,-6-1-95,6-9 0,5-6 0,4-18 1,2-9 526,-1-5-305,-4-8 0,5-12 0,-6-1 0,-1 1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26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985 0 8012,'-24'34'0,"-1"1"0,7 1 3,-1-2 0,7 5 129,2 10 1,7-2-217,-2 7 0,2 0 94,-2 5 0,3 0-28,-2 0 0,2-1 24,2 1 0,0 2-61,0 2 0,-7 4 84,-2 7 0,-1 1-233,-5 3 0,4-1 196,-9 6 1,2 2 52,-2 8 0,3-1-64,5-43 0,-1 0 0,2 0 0,-1 0-117,0 2 1,0 1-1,-2 3 1,0 1 110,2 2 1,-1 1-1,0 0 1,-1 0-231,-1 2 0,0 0 0,3 2 0,0 0 227,-1 1 1,1 0-1,2 2 1,1 2-8,-4 3 0,1 0 0,2-6 0,1 0-6,-4 4 0,1-1 0,2-3 0,0-1 0,-2 0 1,0 0 0,2 1 0,0 1 22,-2-3 1,0 1 0,2-2-1,0 0 5,-2 0 1,0-1 0,2-4-1,0 0-11,-2-1 0,0 1 1,2-2-1,0 1-132,-2 0 0,0 0 1,0-4-1,1-1 111,-14 42 1,2-5-345,4-4 389,2-11 0,-10-2 0,5-11 0,4-8 0,5-8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26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1 8147,'-21'29'0,"4"1"53,-2-1 0,7 7 181,3 3 0,5 7-29,-1 8 0,4 6-170,1 14 0,0 6 60,0 3 1,1-1-409,4 1 0,-1 5 143,5 5 1,-4 2-213,5-2 1,-7 3 382,0-45 0,-1 1 0,-1 4 1,0 1 17,-1-1 1,0 1 0,0 2 0,0 1-68,0-4 0,0 1 0,-1 3 1,0 1 53,-1-1 1,-1 2-1,2 5 1,-1 0 8,-3-1 1,0 0 0,3 2 0,-1 0-213,-2-2 0,1 0 0,1 2 0,1 0 217,-3 3 1,0 0 0,3-4 0,1 0-76,-2 1 1,1 1 0,1-3 0,0 0 68,1-4 0,0-1 0,0 0 1,0 0-160,0-2 0,0 0 0,-2-4 0,-1-1-144,1-2 1,-1-1 0,-3 39 67,1-12 0,-3-9 209,-7-5 1,5-24 11,0-10 0,2-9 0,-2-1 0,4 2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26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8084,'-10'0'413,"0"0"1,0 0-22,-4 0 0,4 5-284,0-1 0,5 8-27,-5-2 1,7 11-98,-2 8 1,4 11 13,1 13 1,0 3-250,0 13 1,1 6-180,4 8 0,2 13 377,2 2 1,-3-45 0,0 1-267,-4-3 1,1 0-1,2 4 1,0 0 173,-3 3 1,0 1 0,2 5 0,-1 0 28,0-1 1,-1 1 0,-1 3 0,0 0 80,1-3 0,0 0 0,0 3 0,0 1-5,0 0 0,1 1 0,-3 2 1,1 0-37,1-2 0,1 0 76,1-4 0,0 0 0,-2 0 0,1-1 0,2-4 0,2-1 0,-2-3 0,1 0 0,-1-5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07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59 7844,'-10'-2'-309,"0"-2"0,6 0 1108,-6-5-104,6 5 79,-2-2-144,6 6-227,0 0 1,5 1-402,0 4 0,1 3 16,-1 7 0,-2-5-181,7 0 0,-5 0-149,5 4 1,-7 6 196,2-1 1,-2 1-47,2-5 0,-3-1-48,3 1 1,-2 0-57,2 0 0,-3-1 133,3 1 0,-4 0-1,-1-1 1,0-4 88,0 0 1,0-5 10,0 5 1,2-7 85,3 2 0,-4-5-77,4-5 1,2-3 38,-2-7 1,6-1 0,-1-4 1,-2 2 13,2-6 1,-2 1 12,2-2 0,1-3 61,-6 4 0,5 1 44,-5-1 0,5 6-75,-5-2 0,4 4 4,-4 1 5,7 7-144,-4 1 106,7 7 0,-2 8-99,-4 7 0,0 2-4,-5 7 0,-2 1-139,3 4 1,-3 0-44,-2 1 0,5-1 75,-1 1 0,3-1-258,-2 0 0,-4 1 424,4-1 0,4 0 0,-1 1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30.2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8212,'14'-1'-852,"1"-4"0,0 3 852,0-3 0,4 4 0,1 1 0,4 0 0,-4 0 0,6 6 0,-3 2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30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677 0 8302,'8'0'-1469,"5"0"1353,-12 0 154,6 0 97,-7 0 0,-7 0-97,-2 0 1,-9 0 68,-2 0 0,-6 0-64,1 0 1,-9 0 107,-5 0 0,0 0-114,-5 0 1,3 5-110,-8 0 0,3 0-200,2-5 1,-5 2 87,0 3 1,5-4 183,5 4 0,0 3 0,-6 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30.9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588 45 8195,'-22'0'-321,"0"-7"189,8-3 0,-1 2-256,0-2 0,1 7 587,-1-2 0,0 3-41,0 2 0,1 0-20,-1 0 1,0 0-131,1 0 0,-6 0 28,0 0 0,-1 0-43,2 0 0,1 0 1,-7 0 0,2 5-68,-1 0 1,-4 2-170,4-2 1,1-2 1,-2 7 1,2-7-4,-1 2 244,-4 3 0,12 0 0,-6 7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31.1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382 30 8302,'-14'0'-132,"-6"-2"40,0-3 0,1 4 106,4-4 1,0 3-208,1 2 0,-3 0-154,-2 0 1,2 0 174,-2 0 1,2 0 95,3 0 1,-3 0 93,-2 0 0,2 0-139,-2 0 1,3 0 113,1 0 7,-6 0 0,4-6 0,-4-2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31.2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45 8302,'-51'-6'183,"10"-3"101,-3-5 0,10 6-610,0 3 0,3 3 326,1 2 0,-6 7 0,-1 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31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8381,'14'0'0,"1"0"-786,0 0 0,1 0 419,4 0 1,-2 0 325,6 0 0,-4 0-33,4 0 1,-1 0 45,2 0 28,2 0 0,3 0 0,7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32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72 8381,'2'-10'128,"3"1"1,0 5 99,9-1 0,-1-1 26,12 1 1,-1-5-294,6 5 0,6-1 119,3 1 1,8 3-81,2-3 0,7 10 0,-4 3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32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7145,'10'-8'111,"-1"3"0,-4 4 144,5 1 0,-5 0-165,5 0 0,0 0-81,4 0 1,1 0-52,0 0 0,1 0-199,4 0 0,-4 1-49,4 4 0,-4-3 290,-1 3 0,6 3 0,2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32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8111,'8'-7'196,"5"6"-222,-3-4 1,3 2-50,2-2 1,-1 3 102,1-3 0,0 2-53,-1-2 1,1 3 87,0-2 0,4 2-274,1 2 0,1 0-72,-1 0 1,-2 0-95,6 0 0,-1 0 377,2 0 0,9 6 0,-3 3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33.0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8427,'22'6'0,"5"-4"-4,-8 3 1,7-4 60,-1-1 0,-2 0 179,1 0 0,1-5 33,4 1 1,0-1-270,1 5 0,6-7 0,1-1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08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411 862 7530,'0'-15'-655,"5"0"884,0 0 1,-1 6 155,-4-1 0,0 0 275,0-5-292,0 1 1,-4-1-93,-1 0 1,-7-1-240,2-4 1,-3 6 29,-1-1 1,-3-3-77,-2 8 1,1-6 77,-7 6 1,2-1 33,-1 1 0,-4-2-203,4 7 0,-4 1 25,-1 4 1,1 0-70,3 0 0,4 6-50,6 4 1,1 3-85,-1 2 0,7 6 131,3 3 0,5 4-111,5 2 0,3-1 237,7 0 1,1 2-77,4 4 1,2-4 37,8 3 0,4-3-48,0-2 0,6-1 175,-6-3 0,0 1 29,-4-7 0,1-4 114,3-5 0,-10-7 26,1 2 1,-7-7 141,-3-7 1,-1-3 48,1-12 1,-7-2-108,-3-9 1,-3-2 63,-2-7 1,0-7-38,0-3 0,0-3 24,0-2 1,0-6-10,0-4 0,-7-3 94,-3-1 1,2 1-102,-2 3 1,5 6 118,-4 9 0,5 5-344,0 10 0,-3 9-345,2 11-1274,0 9 0,5 11 1488,0 14 0,0 19 0,0 12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45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8524,'0'15'-903,"7"-1"1,1 1 866,7 0 0,-5-1-18,-1 1 1,1 0-172,5-1 0,-2 1 42,-3 0 183,3 0 0,-5 6 0,7 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45.6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8479,'14'7'-741,"1"-4"-82,0 7 1,4-5 822,1 5 0,6-7 0,-10 17 0,6-4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45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8398,'10'-2'-86,"0"-3"1,-5 4 213,5-4 1,0-2-179,4 2 0,3 0-51,2 5 0,-1-5-78,7 1 0,-1-1 123,6 5 1,-1 0-112,0 0 0,1 0-230,-1 0 0,1 0 397,-1 0 0,0 0 0,1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46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0 265 8398,'10'-8'-232,"0"-6"0,-5-1 264,5-5 1,-7 4 13,2 1 0,1 1 66,-1-1 1,0 5 41,-5 0 1,0 5-209,0-4 1,5 4 167,0-5-651,0 7 372,1-10 1,-2 6-190,5-3 1,-4-1 7,5 6 0,-5-7 346,5 3 0,0-4 0,4-2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44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59 8347,'-7'-15'0,"6"0"-1786,-6 7 1786,7 2 0,0-1 0,0-1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44.7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324 118 7853,'0'-8'529,"0"2"-371,0 6-206,0-7 249,0 5-724,0-4 146,0-1 98,-7 6 0,-1-8-1,-6 5 1,-1 2-22,0-3 0,-1 2 176,-4-2 0,2 3 125,-6-3 0,6-1 0,-2 1 0,-1-5 0,1 5 0,-6-1 0,2 1 0,-4 3 0,-1-4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44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427 74 8561,'-10'0'-635,"0"0"0,7-1-73,-2-4 1190,-3 3-256,0-11 0,-2 7 174,0-4 0,5-2-148,-4 7 0,4-1-299,-5 1 0,0 3 24,-5-3 0,4 4-259,-4 1 1,4 0-96,-9 0 1,2 0 179,-1 0 0,1 1-87,-7 4 0,6 2 76,-6 3 0,6 1 208,-6-6 0,7 6 0,-16-2 0,3 5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45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397 1 8561,'-15'0'-594,"1"0"1,-1 0 328,0 0 598,0 0 1,1 0-177,-1 0 1,5 0-10,0 0 1,1 0-275,-6 0 0,5 0 159,0 0 1,1 1-168,-6 4 1,0-3 130,0 3 1,1-2-222,-1 2 1,0-2-66,1 7 0,-1-5-46,0 5 0,1-5 33,-1 4 302,0 1 0,-6 5 0,-2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45.2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338 0 8561,'-23'0'-976,"4"0"1,1 5 825,-2 0 0,4 5 393,-4-5 1,4 5-100,1-6 0,1 8-37,-1-2 0,2 3-212,3 1 179,-3 1 0,6 5-143,-2-1 1,-3 1 0,7-5 1,-1 1-114,1 4 1,2-4 104,-7 3 1,0 3-336,-5-3 411,1 1 0,-1 1 0,0 2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46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441 397 8398,'0'-23'-213,"-6"-5"-54,-4 4 0,2 1 660,-2-2 0,2 3-26,-2-3 1,-3 2-401,3 4 1,2 1 65,-2-7 0,2 7-54,-2-1 0,-1 2-25,6 3 1,-7-1-262,3 0 0,-6 1-306,-5-1 0,2 7 314,-6 3 1,-2 3 23,-9 2 0,3 7 275,-7 2 0,-1 5 0,-4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10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88 7834,'-15'0'0,"2"-1"133,3-4-24,-3 3 0,6-6-170,-2 3 475,2 4 555,7-6-805,0 7 325,0 0-331,7 7 0,-4 1-182,7 6 1,-7-4 46,2 0 1,-4 0-16,-1 5 1,0 1 37,0 3 1,0-1 28,0 7 0,0-5 1,0 4 1,0 1-1,0 4 0,0 0-118,0 1 0,0-1 75,0 0 0,0-4 123,0-1-9,0-6-38,0 4-95,0-14 0,0-13-98,0-10 0,0-11-12,0-3 1,0-2-42,0-9 0,0 3 53,0-2 1,5 1 83,0 4 0,2 3-367,-2-3 1,-2 3 144,7 1 0,-5 7 120,4 4 1,-4 2 49,5 3 1,0 1 8,5 3 0,-6 3 22,1 7 1,0 7-6,5 3 1,-5 3 139,-1 1 1,-4 3-90,5 2 0,-5-1 117,5 7 1,-7-6-28,2 6 0,1-6-29,-1 6 0,0-1-83,-5 6 1,0-1-71,0 1 0,0-1-357,0 0 1,0 1 180,0-1 0,5 1-154,0-1 1,0-5 396,-5 1 0,6-1 0,3 6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46.3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191 261 8398,'-6'-37'-474,"4"-1"331,-3 4 1,4 3 367,1-3 0,0 3-88,0 1-245,0 14 0,-9 6 192,-5 20-84,-14 26 0,-29 24 0,23-19 0,-1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0.1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398 0 7842,'-23'15'-527,"2"-5"-66,6 0 0,0-6 1097,1 6 0,-1-5-81,0 5 1,1 0-554,-1 4 0,-1 1 76,-4 0 1,2 0-188,-7-1 1,6 3-28,-6 2 0,6-2-219,-6 2 487,1 4 0,-6 0 0,1 6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0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441 0 7851,'-28'7'-279,"4"3"1,-4-2 297,4 2 0,1-1 172,-2 6 1,6 0 72,-6 0 0,2-1-100,-1 1 1,1 0-163,3-1 0,4 1 77,-4 0 0,4 4-464,1 1 0,1 1 86,-1-1 299,0-4 0,-6 12 0,-2-5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0.5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339 0 7880,'-38'15'13,"2"-5"-7,7-1 1,5 1-74,-1 5 0,7 0 48,-2-1 1,4 6-284,1 0 0,1 1 76,-1-2 0,0-2-348,1 2 574,-1 4 0,-6-7 0,-2 6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0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1 7849,'-36'15'0,"5"-1"0,-3 1 0,4 0-201,6-1 1,-4 8 67,4 2 0,2-1-51,3 2 0,3-7 13,1 1 171,0 4 0,0-7 0,1 6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1.0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397 0 7850,'-44'20'-232,"0"0"1,1-1 461,4-4 0,8 0 363,7-1 0,1 6-851,-2 0 1,4 4 113,6-4 1,1 1-236,-1-2 0,2-2 379,3 2 0,-9-2 0,2-3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1.2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544 1 7866,'-38'14'0,"-2"3"-98,5 2 1,1-2 97,5 2 0,-1-2 239,1-3 0,-1 8-51,1 2 1,4-1-111,1 1 1,6-6 5,-2 2 0,2 1-1,-1-1 1,3 4-6,-4-4 1,4-1 39,1-4-118,0 0 0,-6 6 0,-2 2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1.4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560 0 7870,'-45'23'0,"-2"3"-359,3-6 0,-2 6 79,12-2 0,0-1 635,4 2 1,-2-1-279,2 6 1,-2-3-301,7-2 1,2 3-237,-1-4 0,1-1 459,-2 2 0,-9-7 0,3 3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1.6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765 0 7870,'-44'20'0,"0"0"0,5 6 528,0-2-237,6 4 1,-9 1-72,2 1 1,4 4-145,2 0 1,2 6-295,-3-6 0,3 7 185,-8-2 1,3-2-221,-2 3 0,1-6 7,4 5 246,3 0 0,-18 12 0,3 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7.5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7401,'8'6'-696,"6"-4"0,-8 6 758,4-3 0,3-2 178,-3 7 0,3-5-199,1 5 1,1-5-60,0 5 0,0-1-419,-1 6 437,8 0 0,0-1 0,8 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11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280 177 7809,'-8'-6'-369,"-5"-1"308,3-3 0,2-1 240,-2 6 1,7-7-64,-2 3 0,-2 1 737,2-2-198,-6 6-297,9-9-222,-11 12-315,5-6 181,-7 7 1,1 2-144,-1 3 1,0-2-66,1 7 1,-1 1 24,0 9 1,1-2 13,-1 6 1,2-4 62,3 4 0,-1-4 33,6 4 1,0 1-28,5 4 0,3-1 0,7-3 1,6 1-100,14-7 0,5 1 77,5-5 0,2-7-128,2-3 1,0-5 81,0-5 1,-4-8 298,-1-7 1,-11-11-105,1 2 0,-14-10 415,-1-1 1,-9 0-136,0 0 1,-16 0 8,-9 5 0,-8 1-28,-6 5 0,1 2-37,-6 8 1,2 6-616,-3 13 0,-2 1 241,3 4 1,3 8 120,2 7 0,3 13 0,1-2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7.7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7939,'0'14'-208,"7"1"100,-6 0 0,8-2 58,-4-3 503,3 3-262,6-5 1,3 8-11,2 4-486,4-4 199,0 5 0,6-6-635,1 0 507,-1-1 1,12 6 233,-7 0 0,7 6 0,-3-3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7.9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7935,'0'23'-51,"0"-3"0,0-2 25,0 1 1,0-1 168,0 7 1,1-6 219,4 6 1,0-2-413,10 1 1,-4 2 11,9-6 0,-2-1-163,1-4 0,-1 5 87,7-1 1,-1-1 112,6-8 0,-1 10 0,1-4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8.1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7916,'10'14'-199,"0"1"1,-5 0 230,5-1 0,-2 1 9,2 0 0,3 4 9,-3 1 1,3 5-136,1-6 0,6 2 102,0-1 0,4-2-482,-4 6 1,6-6 464,-2 2 0,4 3 0,1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8.2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7887,'13'9'-76,"-3"1"1,3-2 75,-3 2 0,8 3 407,1-3 1,3 3-84,-3 2 0,4-1-530,6 1 1,6 0-170,-1 0 0,2-1-635,-2 1 1010,-3 0 0,12 6 0,-6 2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8.4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7794,'0'15'695,"0"0"-357,0-1 0,0 1-161,0 0 1,0 4-260,0 1 0,6 6-172,4-1 0,3 2 230,2 3 1,1-6-720,4 1 1,2-6 742,8 6 0,-1-1 0,1 6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8.6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7880,'0'15'261,"0"-1"-261,0 1 0,5 0 109,0-1 1,6 6 208,-1 0 0,5 1-248,4-1 1,-1 1-181,7 3 0,-1 4-534,6-3 1,1-3 87,3 3 556,-3-1 0,11 6 0,-4-1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8.8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7879,'8'21'0,"4"-4"49,-7 2 0,6-2 100,-1-3 1,3 6-13,2 0 1,-1 6-96,1-2 1,5-1-109,-1 2 1,3-6 68,-3 6 0,2-2-513,4 1 0,3 2 104,-4-6 1,4 1 405,1-1 0,1 3 0,-1 6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9.0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7875,'8'15'0,"4"-1"387,-7 1 1,6 0-11,-1 0 1,3-1-342,2 1 0,4 5 26,1-1 0,6 2-101,-2-1 0,4-4-120,2 4 1,1-4-401,3-1 0,-1 0 559,6-1 0,0 8 0,5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19.2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7875,'2'13'210,"3"-3"0,-2 3 370,7-3 1,-5 3-492,5 2 1,4 4 65,6 1 0,6 4-1023,-2-4 868,4 6 0,8 3 0,2 9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22.7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 7922,'-9'9'-405,"4"1"1,-1-5 0,1 5 466,0-7 70,-1 10 37,4-5 1,-5 2-195,7 0 0,0-5 75,0 5 0,7-7-66,3 2 0,3 1 59,2-1 1,1 5-219,3-5 0,-1 6 123,7-1 1,-1 3 51,6 2 0,-1 6 0,1 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11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1 117 7795,'0'-15'20,"0"0"0,0 5-20,0 1 110,0-1 0,0-5-59,0 0 1268,6 7-397,3 2-423,5-1-392,1 5 0,-7-2-130,-3 8 0,-3 0 17,-2 6 0,0-1 120,0 6 0,0 5-78,0-1 1,0 7 7,0-1 1,0 3-135,0 1 1,0 0 12,0 1 0,0 4 2,0 0 1,0 6 27,0-6 1,0 8-148,0 2 1,0 1-92,0 4 0,0-4-299,0-1 1,5 1-981,-1-1 1564,8 0 0,-4-7 0,7-1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22.9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7922,'0'15'-172,"0"0"1,0-1 192,0 1 197,0 0 0,0-1-160,0 1 1,2 0-7,2-1 0,3 1-400,3 0 0,3 4 161,-3 1 0,3 0-599,1-6 786,8 1 0,-6 6 0,5 2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23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7922,'6'14'0,"-3"6"119,7 0 0,0 6 20,5-2 1,1-1 207,4 2 0,-2-1-191,6 5 1,1 1-228,4-1 0,0 1-80,1-1 1,1 0-308,3 1 0,-1-1 197,6 1 1,-1-6-243,1 1 503,3-7 0,-4 9 0,6-4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23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7854,'14'28'208,"1"-3"1,-3 1-115,2-7 0,-1 6 176,12-6 0,-6 8-41,6-3 0,-1 7-112,6-1 1,1 2-325,3-7 1,2 4 107,3 5 1,9-3-1109,-4 4 1207,-3-4 0,8 5 0,-4 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23.5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7811,'8'21'-53,"7"0"27,0 4 0,1 7-129,8-2 0,6 7 65,4-2 1,7 6-199,-2-2 0,4 2 288,1-2 0,6 10 0,3-4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23.7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7811,'28'28'0,"-4"-4"0,4 4 352,-4-4 1,6 4-71,4 1 0,-3 1-234,3-1 0,-3 6 68,-1-1 1,4 7-51,0-2 1,2 2-181,-1-2 1,-3 2-925,7-7 1038,1 7 0,4-4 0,0 8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23.9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7794,'20'28'277,"-1"-4"0,9 4-198,1-4-79,7 4 0,15 8 0,1 2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58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926 221 7848,'-6'-29'0,"2"-1"-8,-6 1 1,7 1-10,-2 4 1,2 2 274,-2 8 1,4-1 137,-4 0-299,3 7 0,0 2 2,-3 6 0,4 1-468,-4 4 1,3 3 114,2 7 0,-5 6-25,0 4 0,-4 9 139,4 5 0,-7 4-123,3 1 0,-9 2 181,-2 3 1,-6 0 69,1 9 1,-2-7 33,-3 8 0,-6 1-194,-3 4 0,-5 6 462,-5-1 0,3-2-64,-3 1 0,4-6 50,0 2 0,1-2-203,0 2 1,7-4-110,2 4 0,6-9-311,4-1 0,-1-3 164,7-2 0,4 0-100,5-10 283,7 4 0,-7-6 0,4 1 0,-4-1 0,3 3 0,4-1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58.6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1294 376 7951,'5'-36'-86,"0"-3"0,5-2 17,-5 2 0,5-2 55,-5 7 1,1 1-124,-1 9 0,-3-3 144,3 8 215,-4-1-141,-1 5 33,0 7 1,-5 8-236,0 10 1,-4 6 132,4 9 0,-7 1-76,3 13 1,-6 7 32,-5 8 1,4 3-129,-4 2 1,-1 8-4,1 6 0,-6 2-232,2 9 0,-6 1 397,-4 8 0,15-44 0,-1 1-28,-4 6 0,-1 1 0,1-1 0,1 1-154,-4 4 0,0 0 0,0 0 0,0-1 230,-2 1 1,-1 1-1,0-1 1,0 0 24,-2 5 0,0 0 1,2-6-1,-1-2-45,-1 3 0,1 0 0,2-2 0,2-2 10,0 2 1,0 0 0,3-2 0,1-1-208,-2 0 1,1 0-1,3-2 1,1-1 196,0 1 1,1-1 0,2-3 0,1-2-165,-18 45 1,5-1-72,4 1 1,-1-16-123,6-4 0,1-9 326,4-5 0,4-5 0,-1-4 0,1-4 0,1-5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59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1867 44 7999,'-29'-14'-140,"-1"6"0,6-4-245,-1 7 0,6 0 514,-6 5 1,7 8 7,-1 7 0,2 11-247,3 9 1,-6 10 111,1-1 1,-1 12-147,5 3 1,1 6 87,-1 9 0,-1 11-392,-4 3 0,2 3 438,-7-3 0,1 7-2,9-46 1,1 0 0,-1 4 0,0 0 54,0 1 1,1 0 0,-1 0-1,0 0-65,1-3 1,-1 1 0,-2 1 0,0 2 86,0-2 0,-1 1 0,-2 6 0,0 0-20,0-2 0,0 1 0,2 0 0,-1 0-229,-1-1 1,1 1 0,2 1 0,1 1 214,-1 5 1,0 0 0,-2 2 0,0 0-11,0-2 0,-1 0 1,-1 2-1,-1 0-17,0-4 0,0-1 1,2 2-1,1 1-5,0 0 1,-1 0 0,-1 2 0,-1 0-29,1-2 0,-2 0 0,-1-1 0,1-1 39,3-5 1,1 0-1,-2 0 1,-1-1-49,1 1 1,-2 0 0,0-2 0,-1 0-115,2-2 0,0-2 1,-2-2-1,0-1 127,-15 38 0,3 1-238,2-1 1,3-13 178,2-6 1,-1-14 115,1-6 1,4-10-192,1-4 1,6-13 158,-2-7 0,1-2 0,4-8 0,3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9:59.5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1646 160 7919,'-27'-36'0,"4"7"0,-7-1 0,3 3 358,7 7 1,-4 7-129,4 8 1,-5 5-200,6 5 1,-7 10 33,1 9 1,2 12-233,-1 8 0,6 8-24,-2 12 0,4 5-62,1 9 1,-1 7 30,-4 13 1,12-49 0,0 2-82,-1 5 0,-2 0 0,0 1 0,0-1 120,-2 2 1,1 2 0,-2 3 0,0 1 80,0 0 0,-1-1 1,0 2-1,-1-1 71,-1-2 0,0-1 0,1-1 0,1 1 26,-2 2 1,-1 1-1,0 1 1,-1 1 109,-1 0 1,0 0 0,2 3 0,-1-1-247,-1-2 1,1 1 0,1 2 0,1 0 223,-2 5 1,-1-1 0,4 3 0,0-1-2,-2-2 0,1 1 1,1-1-1,1-1-36,1-3 1,-1-1 0,-2 2 0,-1 1-15,2 2 1,-2 1 0,-1 0-1,-1 0-9,3-2 1,0-2 0,-3 2-1,-1-1-52,1-7 1,1-1 0,0 0 0,0 0 21,0 1 0,-1-1 0,1-3 0,0-1-228,0 1 1,-1-2 0,2-5-1,0-2-26,-11 42 0,1-9 208,4-6 0,-3-12-154,8-13 0,-1-15 674,6-18-467,5-4 0,-4-14 0,5-4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11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15 7808,'15'0'214,"-1"0"0,1 0-138,0 0 0,1-2 42,4-3 0,-2 4 24,6-4 1,1 3-22,4 2 0,0 0-159,1 0 1,-6 0 60,1 0 0,-7 2 35,1 3 0,-2-4-6,-3 4 1,-4-3-19,0-2 1,-7 2-16,2 3 1,-10-4 24,-5 4 0,-3-3 21,-1-2 0,-8 0-13,-2 0 1,-4 0 149,-1 0 1,-2 0-65,-4 0 0,3 0-31,-7 0 0,4 0-46,-4 0 0,2 0-89,-3 0 0,-1 0-89,7 0 0,2 1 12,7 4 105,-3-3 0,18 11 0,-3-5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00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1662 147 8003,'-46'-34'107,"-3"0"0,5 1 271,0 8 0,6 11-260,9 9 0,-2 3 82,-3 2 0,3 8-326,-4 7 1,9 13 141,2 11 1,1 5-330,-2 5 1,-1 3 118,7 7 0,-1 6-2,5 4 0,1 9-167,-1 6 0,5 2 23,0 3 0,2 5 237,-2 4 1,4-47-1,1 1 19,2 2 0,1 0 1,-5 46 121,5-49 0,0 0 0,1 0 0,0 0-48,-1 2 1,-1 1 0,-1 2-1,0 1 94,-1 4 1,0 1 0,1-3 0,0 1-230,-1 1 1,0 0-1,0 2 1,-1 0 225,-4 0 0,0 2 0,1 3 1,0 2-45,-3 4 1,0-1 0,2-2 0,0-1 3,-2 1 0,-1 0 0,-1-1 0,-1 0-53,-1-1 0,-2 0 0,-2 0 0,-1 0 42,1 0 0,1 0 0,-2-5 0,1-1-77,1 1 1,-1-1 0,-4-2 0,0-2 33,3-3 0,-2 0 1,-1-1-1,-1 0-198,1-3 0,-1-1 0,5-5 1,-1-1 97,-23 43 0,5-14-177,0-1 0,1-11 165,4-3 0,3-13-136,-3-12 1,3-11 260,1-8 0,6-7 0,-1-8 0,1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00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1441 280 8071,'-35'-44'0,"-6"0"517,-3 0 0,-4 3-96,9 7 1,8 1-133,2 13 0,2 7-27,-2 8 1,-4 4-218,4 1 0,-2 1-76,11 4 0,-4 10-53,4 9 1,-4 11-95,4 4 0,-1 12-299,1 7 1,4 8-48,-4 7 0,1 12-119,4 3 1,-3 5 444,8 1 1,4-44 0,-1 1 36,0 2 1,0 2-1,-1 4 1,-1 1 125,-1-1 0,1-1 1,0 4-1,1-1-235,-1 0 1,-1 0-1,1 0 1,1-1 310,1 4 0,0 0 0,-3 1 0,0 0-15,1 1 1,-2 1-1,-1 1 1,0-1 37,2-3 1,0 0-1,-2 2 1,0 1 14,2 4 1,0 1 0,-2-5 0,0 1-51,2 3 0,0 0 0,-3-3 0,0 0 45,1-2 0,0 0 0,-2 1 0,1 0-34,1 2 0,0-1 0,-2-4 1,0 0-31,2 0 0,0-1 0,-2-3 0,0-1 8,-1-2 1,1-1-1,0 0 1,1-1-152,-1 0 1,-1-2 0,-6 38 122,-9-3 1,6-11-108,-1-8 1,-1-6-156,7-9 0,-1-11 72,5-14 0,6-8 200,-1-11 0,2-16 0,6-11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00.7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823 43 7981,'-58'-8'0,"0"-6"108,5 5 1,4 2 213,9 2 0,4 7-178,7 8 0,0 8-20,-1 16 1,1 5-260,-1 10 1,3 10 73,2 9 1,2 13-438,4 7 1,4 6 423,7-42 0,1-1 0,0 1 0,1 1-232,4 1 1,-1 0 0,-2 1 0,-1 1 211,1 2 0,0 1 0,1 2 0,0-1 44,-1-1 0,0 0 1,1 2-1,0 0 23,-1-2 0,0 0 1,-1 0-1,-1 1 42,2 3 1,0 1 0,1 2 0,0 1 12,-1 1 0,0 1 1,1-3-1,0 0-280,-1-2 1,0 0 0,-1-1-1,1 1 330,2 2 0,1 0 0,-3 2 0,0 0-11,3-2 0,-1 0 0,0-1 0,0-1-7,0-5 1,1 0 0,1-2 0,0 0-108,-1-3 1,-1 0 0,0-1 0,0-2 112,-2 38 0,-5-11-157,5-14 0,-1-10-20,1-5 0,3-10-355,-3-5 1,2-14 465,-2-6 0,-3-2 0,-7 3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01.1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809 1 8105,'-52'0'0,"3"0"0,5 3-103,5 7 175,3 6 0,2 27-1,-1 6 1,1 19 29,5 11 0,-6 7-677,1 7 1,16-44 0,2 0 586,1 5 1,0 0-1,1 1 1,-1 1-60,0 3 0,1 0 0,1-1 0,3 1 44,0 0 1,0 0 0,-1 0 0,1 1-4,0 1 0,0 1 0,0 1 0,1 1 13,1 4 0,1 1 0,0-2 0,-1 0-213,1 2 1,0-1 0,1-1 0,2 0 193,-2-1 0,2 0 0,2-1 0,1 0 10,-2 1 1,1 0-1,1-3 1,0 1-6,1 2 1,0 0-1,0-2 1,0 0 5,0-3 1,0 0 0,-2 0 0,-1-1-36,1 4 1,-1 0-1,0-7 1,0 0 6,0 0 1,1-1 0,1-4 0,0 0-151,-4 46 1,2-3-15,-2-7 1,4-14 109,-4-11 0,1-9 91,0-10 1,2-6-8,-3-4 0,0-8 0,-5-1 0,-6-1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01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528 265 8033,'-59'-44'0,"0"0"252,0 0 0,7 1 416,3 4 1,12 11-176,7 13 0,3 7-96,7 8 0,-5 10-464,6 10 0,-6 12 117,6 22 0,4 13-249,5 16 0,8-33 0,-1 2-220,-2 3 1,1 2-1,2 5 1,0 2 146,-1 6 1,1 2 0,4 9 0,1 2-287,2 8 0,0 4 0,-1-27 1,1 1-1,-1 1 429,1 3 0,0 1 1,0 0-1,0 1 1,0 0-1,1 0-295,1 0 0,-1 0 0,1 0 0,-1 1 0,-1 1 0,2-1 424,1 2 0,0 1 0,0-1 0,-1 1 0,-1-1 0,1 0 0,1 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57.6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45 704 11986,'-9'7'1220,"1"-1"-791,3 4-129,4 3-72,-6-4 0,6 4-141,-4-4 249,3 4-282,-4-11-237,6 5 3,0-7 0,0-9-19,0-5 1,1-4-151,4-12 0,3 3-116,7-13 1,0-5 178,-1-9 0,1-3-21,0-2 0,-1 0 109,1 0 0,0 7 135,0 3 1,-2 16-4,-4 9 226,4 6-83,-11 10 1,6 9-98,-3 14 1,-3 1 28,3 9 0,-4-1-42,-1 6 0,2 4 24,3 0 0,-3 2-20,2-1 0,3-3-89,-2 7 0,1-6 23,-1 1 1,-3 2-113,3-1 0,1-1-23,-1-5 0,2-6-58,-2-3 66,-4-4 0,7-3 93,-3-3 1,-3-12 155,3-12 0,3-8-119,2-7 1,3-7 83,2-3 1,-1-8-19,1-2 1,1-7 105,4 2 0,-4-1 25,4 1 0,1 3-76,-1 7 0,-2 1 175,-9 4 1,5 3-58,-5 7 0,0 11 292,0 3-252,-5 10 1,4 0-86,-3 10 0,-2 4 16,7 5 0,-5 6 20,4-1 1,0 8 12,0-3 0,4 4-38,-3 1 0,3 2 53,2 4 1,-2 2-65,-3 7 1,1 2-401,-6 3 1,5 2 115,-5 2 182,0 11 0,-5-10 0,0 11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58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1 204 7802,'0'-14'-444,"0"-1"310,0 0 1,0 5 527,0 1 0,0-1 222,0-5 192,0 0-389,0 1 1,0 4 115,0 0-513,0 7 93,0-4 1,1 7-144,4 0 0,-3 7 78,3 3 1,-4 3-145,-1 1 0,0 8 47,0 2 1,0 4-154,0 1 0,0 1 80,0-1 1,0 1-32,0-1 0,0 0-35,0 1 0,2-3 81,3-2 1,-2 1-116,7-6 0,1-2 32,9-9 1,-2-2 15,6-7 0,1-8 59,4-7 0,1-11 101,-1-8 1,-4-9-8,-1-1 0,-6 0 183,2-5 1,-9 8-12,-1 2 1,-7 5-74,2-5 1,-5 12 206,-5 3 1,-3 6 118,-7 3-173,1 7 0,-1 3-160,0 10 1,5 8-121,1 7 1,5 6-65,-1-2 0,-1 4 42,1 2 1,0 4-29,5 0 1,0 2 41,0-2 1,7-3-234,2 4 1,6-4 50,5-2 1,3 1-252,6-1 0,7-1 1,3-4 487,4-3 0,1-6 0,0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58.6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59 147 7803,'-13'-23'-435,"3"4"1,-1 2 632,6 3 1,-5-1 43,5 0 1004,0 1-276,5-1-324,0 7-629,0 1 55,0 7 1,0 7-21,0 2 0,5 5 107,0 0 1,2 6 73,-3-1 1,-2 3-99,3-3 0,-2 4-109,2 7 1,-3-1-69,3 0 0,1 7-114,-1 3 0,0 4-179,-5 1 1,5 5 188,0 0 1,1 7-789,-1-3 1,-3 5 933,3 0 0,3 1 0,0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59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30 250 7906,'0'-29'0,"0"1"0,0 4 0,-5-2 321,0 6 1,0-5-43,5 6 1,-1-1 121,-4 6 0,3-1 161,-3 0-122,4 7-381,1 1 109,0 7 0,0 2 31,0 3 1,0 5 8,0 9 0,4 1-185,1 9 0,0-1 15,-5 11 1,0-4-74,0 4 1,2 2 90,3 8 0,-4-2-8,4 7 1,-3 0-66,-2 5 0,-2-1-178,-3 1 0,4 2-548,-4 2 0,-2-4 383,2 0 1,1-4-283,4-10 1,0-5 641,0-10 0,6-7 0,2-2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59.2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 7906,'0'10'-965,"0"0"1361,0-7 0,2 8-84,3-6 0,3 0 7,7-5 0,6 5-129,3 0 0,11-2-193,4-8 1,3-1-264,2-4 0,2-3 207,3 3 1,-3-1 58,3 1 0,-3-3 0,-2 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12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45 118 7853,'-9'-15'36,"-4"0"0,12 1 312,-4-1-30,-3 0-35,6 1 0,-5 4 715,7 0-375,0 7-135,0-4-308,0 7 1,2 2 44,3 3 0,-2-2-135,7 7 1,-7 0 134,2 4 1,2-2-142,-2 2 0,1-2 0,-1 7 0,-3 3-48,3-3 0,-4 7-5,-1-1 0,0 8-163,0 1 1,0 2-302,0-2 0,0 4 218,0 6 1,-1 0-437,-4 0 0,3 0 281,-3 0 1,-1-5-405,1 0 1,0-11-462,5 2 1235,0-17 0,6 0 0,3-13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59.4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30 7894,'-9'-6'2456,"-4"-2"-1903,5-1-324,0 3 1,2 12-250,6 4 1,0 5 86,0 5 0,0 2-137,0 8 0,0-1 114,0 1 0,0-1-118,0 0 0,0 2-378,0 4 0,0-4 198,0 3 0,0-1-105,0 1 0,0-5 115,0 1 1,0-1 243,0-4 0,0 3 0,0 1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0:59.6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59 7876,'0'-10'673,"0"1"-605,0 5 949,0-9-458,0 5 184,0 0-483,0 1 0,1 7-260,4 0 0,3 0 0,7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0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15 310 7875,'0'-30'0,"0"1"0,0-1-5,0 1 0,5 4 296,0 1 0,0 6 272,-5-2 0,0 2 328,0-1-569,0 2 1,0-4 56,0 7 76,0 5-74,0 3 74,0 6-368,0 0-23,0 6 1,0 3 15,0 5 1,0 7-139,0 4 1,0 3 48,0 1 0,0 7 2,0 3 1,0 10 51,0 5 1,0 3-178,0 2 1,0 0 51,0 0 0,0 6-363,0 4 0,0 1-75,0-2 1,0-4-281,0-10 1,-5-5-515,0-10 1312,-6-3 0,9-19 0,-4-4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0.7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177 352 7939,'8'-15'0,"-3"0"0,-2 2 14,2 3 1,-3-8 193,2 4 0,-2-6 163,-2 1 1,0 2-102,0-2 1,0-3 24,0 3 1,0-6-76,0 6 1,0-1-70,0 5 0,-6 1 97,-4-1 0,2 2-226,-2 3 1,0 2-19,-5 3 1,5 3 0,1-2 0,-1 8-347,-5 6 0,0 5 185,1 5 0,1-2-152,3 6 0,-3 2 126,3 8 0,3-1-161,3 6 1,-3-6 89,2 1 0,0 2-75,5-1 0,7 4 84,3-5 0,3 0 109,1-4 0,6-7 109,0-4 1,4-7-98,-4-3 0,1-5 419,-2 1 0,-2-12-165,2-8 1,-4-1 404,-5-8 1,1-6-219,-6-4 0,0-5 121,-5 4 0,0-1-120,0 2 0,0 3-99,0-3 0,0 3-237,0 1 0,-5 3 73,0 2 1,0 4-57,5 6 1,-1 7 80,-4 3-417,3 3 0,-4 4 174,6 3 1,0 3-17,0 7 0,0 6 51,0 4 1,5 2-55,0 3 1,1-1 13,-1 1 0,3 4 81,7 0 1,0 2-71,-1-2 0,3-3 74,2 4 0,-1-4-227,7-2 1,-1-4-111,6-1 420,-1-12 0,7 7 0,1-11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1.3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59 141 7929,'-14'-20'0,"-1"0"867,7 1-164,-5 4 209,11 0-164,-4 7-821,12 2 0,2 7 83,7 4 1,-5 5-26,0 10 0,-1-2-205,6 6 0,5 1 150,-1 4 0,1 0-338,-5 1 1,-1-1 138,1 1 0,5-1-152,-1 0 0,1-1 140,-5-3 0,4 1-33,1-7 1,1-1 117,-1-8 1,-4-3 32,3-7 0,3-4 28,-3-5 0,1-9 224,-5-17 1,-2 3 342,-4-8 1,0 3-244,-4-2 0,-4-7 389,4 7 1,-5 0-229,-5 9 0,2 2 702,-7 4-303,0-4-94,-4 12-468,-1 1 0,5 15-163,0 10 1,7 5-71,-2 4 1,4 6 74,1 9 1,4-1-131,1 6 1,5-5 62,-5 5 1,6 1-89,-1 4 1,2 0 79,-3 0 0,5 0-56,-5 0 0,-2 7 20,-2 3 0,-4 3-47,-1 2 1,-1-1-62,-4 1 1,-10 2 85,-9 2 0,-4-2-207,-1 2 0,-6-2 21,1-2 1,-2-7 164,2-3 0,3-12-57,-4-7 0,9-9-122,2-11 0,6-4 32,-2-6 0,4-13-92,1-6 0,0-14 18,1-6 0,1-17 331,3-7 1,3-8 470,7-2 1,8-6 580,7 1 0,2-2-671,7 2 0,7 11-169,8 3 1,5 12-345,5 13 1,0 9-227,10 11 0,-3 10-204,7 9 0,-4 13 577,-5 12 0,5 3 0,-7 4 0,-1 8 0,-1 5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1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45 448 7851,'-15'0'-813,"1"0"1411,5 0-480,3 0 1,8 0 170,2 0 1,5 4-86,5 1 0,6 0-136,-1-5 0,6 5-4,-5 0 1,4 0 9,-4-5 1,1-5-221,-1 0 0,-4-6 165,3 1 0,-2-5-80,-3-4 0,0 1 60,-5-7 0,-2 1 101,-7-6 0,0 1-105,0-1 1,0 6 105,0-1 1,-7 3-63,-2-3 0,-5 9 26,0 6 0,-1 7-151,0-2 0,1 3 135,-1 2 1,0 12-259,1 2 1,1 12 63,3 4 1,-2 1-124,7 8 1,0-1 41,5 1 1,0 3-40,0-3 1,7 2 65,3-2 1,3-3 38,2-6 0,1-6 160,4 1 1,-3-14-89,8-1 0,-7-7 230,2-3 0,1-8-68,-2-7 0,-1-7 344,-8-13 0,2 3-100,-8-8 0,6 6 189,-5-5 1,2 5-192,-2-6 0,-4 8 20,4-3 1,-3 4-85,-2 2 204,6 6-498,-4 2 1,6 13 76,-3 3 0,-3 5-149,3 5 0,3 3 24,1 7 1,5 6-46,0 3 0,1-1-74,0 2 1,-2-1 131,-3 6 0,3-1-7,-4 0 1,4 1 52,2-1 1,0-1-70,0-4 1,-6 3 52,1-8 0,-7 1 33,2-5-39,3-7 0,-4-2 373,6-6 0,-6-13-13,6-6 1,0-14 118,5-6 0,4-5 95,1-5 0,6-4-163,-1-5 1,4 0-192,5 4 0,-1-1 90,6 6 1,-8 8-579,-1 12 1,-4 14 320,-12 15 0,4 20 0,-9 11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2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147 156 7867,'8'-20'-47,"-3"1"0,-3-1-22,-2 5 1,0 1 506,0-1 0,0 0 335,0 1-102,0 5-244,0-4-359,0 12 0,-2 1 123,-3 9 1,4 5-157,-4 0 1,3 7 59,2 4 0,0 4-30,0 6 0,0-3-85,0 8 1,0-1 15,0 5 1,-2 5-72,-3 0 1,4 11 34,-4-1 0,-3 8-303,-2-3 0,2 6 148,-2-1 1,0 1-465,-4-2 1,4-9 294,0-10 1,2-10-629,-2-4 992,-3-11 0,5-9 0,-7-9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3.0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280 294 7867,'0'-29'-1297,"0"-1"973,0 1 0,1 1 1287,4 4 0,3-3-333,7 8 1,0-1-490,-1 6 0,1-1 86,0 0 0,4 2-305,1 3 0,4-1 42,-4 6 1,6 0 71,-1 5 1,-3 0 73,3 0 0,-1 0 22,6 0 1,1 0-211,3 0 1,-3 2 51,4 3 0,0-2-34,0 7 0,1 1 83,-2 9 1,-3-2-76,3 6 1,-3 1-1,-1 4 1,-2 0 11,-4 1 0,2 6 1,-6 3 0,-2-1-10,-8 1 1,-4 0-17,-6 5 1,-3 0 53,-7 0 0,-8-1-115,-16-4 0,-5-3 49,-10-7 0,-5-4 78,-10-1 0,-3-6 33,-7 2 1,-4-10-32,0-6 1,-7-2-38,1-2 1,6-3-22,5-7 1,7-1-352,12-14 406,10 1 0,7-6 0,12 1 0,12-1 0,8 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3.8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29 309 7894,'-6'15'-1890,"-1"-5"3323,-2 0-333,2-7-799,7 3 1,7-1-305,2 0 1,4 0 93,2-5 1,5 0-263,-1 0 0,6 0 101,-6 0 0,3-6-23,-3-4 1,-2 2 120,2-2 1,-2 0-67,-3-5 0,1 1 20,0-1 0,-6 0-92,1 1 0,-6-6 20,0 0 1,-2-4 100,-2 4 1,0-1-39,0 1 0,-2 4 23,-2-3 1,-10 9-141,-5 5 0,-2 3 106,1 2 0,2 2-158,-6 3 0,4 5 79,-5 9 1,6 6 57,-6 9 0,12-1-3,-1 6 1,4-5-15,0 5 1,3 2 12,7 8 0,0-8-10,0 3 0,7-10 89,3 1 0,9-11-66,6-4 0,-2-6 166,1-4 0,-4-5-38,4-10 1,-4-5 90,4-9 0,-6-2-22,2-4 0,-5-8-67,-5 4 0,3-4-14,-4 4 0,0 0 4,0-1 1,0 1-51,0-1 0,-1 6 45,-3-1 1,-1 7 8,5-1-4,-5 2 0,7 8 73,-6-1-152,6 7 1,-2-2 59,5 10 1,-1-2-70,-3 7 1,3-1 60,-3 6 1,3 0-52,2 0 0,-5 4 38,-1 1 1,-5 4-144,1-4 0,-4 6 66,-1-1 0,0 1-137,0-2 1,0 2 108,0-6 1,-1-1-3,-4-4 53,3 0-21,-11-7 1,11-3 93,-3-10 0,10-5-44,5-9 1,3-6 99,2-9 0,5 1-58,-1-6 1,7 0-13,-1-5 1,3 0-214,1-1 0,0 6 121,1 0 1,4 6-683,0-1 739,-6 10 0,6 2 0,-3 8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4.2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265 280 7863,'29'-15'-1331,"-6"1"1065,-3-1 0,-9 0 754,-1 1 0,-5-3-31,5-2 0,-7 2-336,2-2 0,-3 2 236,-2 3-50,0-1 0,0 0 0,0 1 1,-2 1 235,-3 3-94,3-3 0,-11 5-499,5-1 156,-7 3 1,1 6-323,-1 0 0,0 2 5,1 2 1,-3 10-123,-2 5 0,1 7 62,-7-1 1,6 4-90,-6 5 1,2-1 109,-1 6 1,-2 0 115,6 6 1,1-1 74,4 0 0,2 0-91,3 0 0,3 0 216,7 0 1,9-11-96,5-4 0,9-11 111,11-3 1,4-7-81,6-8 1,-1-3-32,-4-7 0,3-6-249,-3-14 1,-1-4-91,1 0 368,-6-7 0,3 3 0,-7-6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12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45 8871,'6'-9'445,"4"4"0,3-1-209,2 1 1,1-1-193,4 1 1,-2 3 75,6-3 0,1 3-280,4 2 0,1 0 122,-1 0 1,0 0-175,1 0 0,-1 0 43,1 0 0,-1 7-43,0 3 1,1-2 23,-1 2 0,-6 0 72,-3 4 0,-6 1 40,-4 0 0,2 4 7,-8 1 0,0-1-110,-9-4 1,-5 1 105,-10 4 0,2-4-88,-6 4 0,-1-4 68,-4-1 0,1 0-20,4-1 0,-9 1 35,4 0 0,1-2-5,3-3 1,1 1 150,-5-6 1,4 5-88,1-5 1,6 0 74,-2-5 1,9 0-53,1 0 246,6 0-162,-2 0 1,17 0-16,4 0 1,10 0-20,-1 0 1,5 0 16,6 0 1,-3 0 85,8 0 1,-1 1-78,5 4 1,-5-2 264,0 7 0,1 0-107,4 5 0,-5 4 71,0 1 0,-8 0 35,-2-6 0,-1 7-4,-8 4 0,-2-2-210,-8 1 1,-4-4-260,-6 4 1,-11 1-270,-4 4 1,-10-4 224,1-1 0,-5-4-108,-6 4 1,-2-4 97,-7 4 0,-5-6 36,0 2 1,-2-4 98,2-1 1,-3 0 242,-7-1 0,5-5 12,0-4 1,12-4 245,-2-1 1,9 0-85,1 0 0,16-1-98,8-4 1,10-4-1830,10-5 1558,13-1 0,21-13 0,8-3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4.6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0 251 6250,'0'-9'2217,"0"-4"-2044,0 12 1,2-11-81,3 7 0,-2 0-95,7 5 1,-5 0 87,5 0 1,-5-1-163,4-4 1,1 3 131,5-3 1,0-1-331,-1 1 215,1-6 1,0 2 11,-1-5 1,-4-1 77,0 0 0,-5 1 14,5-1 0,-7 0 36,2 0 1,-4 1-70,-1-1 1,0 5-111,0 0 0,-6 7 83,-4-2 1,-3 4-161,-2 1 0,-1 1 52,-4 4 1,4 8-40,-3 7 1,2 6 39,2-1 1,1 2 22,-1 3 1,7 1 127,3 3 1,3-3-113,2 3 0,2-3 125,3-1 0,5-1-48,9 1 1,4-8 100,7-2 0,1-5-22,3-5 0,-3-4 39,3-6 0,-3-6-123,-1-4 1,-3-3-1,-2-2 1,-4-5-206,-6 1 0,-5-6-50,-1 6 266,-5-7 0,2 9 0,-6-4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5.2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133 654 7863,'8'-10'-179,"-3"0"1,-3 5 634,-2-5 1,0 1 14,0-6 0,0-5-192,0 1 1,0-1 3,0 5 1,0-4-71,0-1 0,0 1 301,0 4-247,0-6 1,-2 4-27,-3-2 0,4 7 31,-4 3-177,3 5-176,2-2 0,2 7 86,3 4 1,-4 10-122,4 10 0,2-1 43,-2 5 1,1-1-23,-1 11 1,-3 1-41,3 4 0,-4 0-150,-1 0 0,0 2-23,0 3 0,-5-4 82,0 4 0,-6 2 11,1-2 0,2-7 90,-2-7 0,2-11 21,-2-4-22,-3-4 0,12-9 270,-4-7 1,3-13-45,2-12 1,0-11-118,0-8 0,0-7-20,0-7 1,7-8-10,2-2 1,0-4-117,0-2 1,-5-4-120,1 0 0,-2-6 90,2 6 1,-4 1 60,4 9 0,-3 10 164,-2 14 1,1 15-239,4 14 201,4 0 1,10 25-83,1 0 0,8 13-7,1 1 0,7 3 342,8-3 1,0 2 87,0-6 0,7 6-276,3-2 1,3-1-46,2 2 0,-5-2-20,-1 1 1,-5 4 33,1-4 1,-15 4-132,-5 2 1,-15-1 29,-5 0 0,-9 2 64,-9 4 1,-14-4-137,-17 3 1,-13-5 38,-6-4 0,-10 3-29,1-4 0,-4-4-53,-2-6 0,6-5 212,-1-9 0,7 0-158,-2 0 0,10-13-71,5-7 202,17-13 0,2-1 0,14-10 0,1-7 0,4-4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5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1 426 7833,'0'-37'-157,"5"-6"157,0 4 0,0-3 580,-5-2 0,1 6-159,4 4 0,-3 4-219,3 6 0,1-2 138,-1 6-164,7 1 322,-4 4-281,0 7 0,0 1-159,-3 7 1,-3 2 150,3 3 1,-2 9-105,2 11 0,-4 4 45,4 6 0,-3 2-152,-2 7 0,0 7-20,0 3 1,0 5 90,0 4 0,-5-1-31,0 7 0,-5 0-322,5 4 1,-6 7 61,1 3 0,2 4 78,-2 1 1,5-6-618,-5-4 0,6-9 329,-6-6 1,7-15-1435,-2-9 1866,3-13 0,2-11 0,0-9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5.9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44 7816,'-6'9'261,"4"4"0,-3-12-18,10 4 0,10-3-19,9-2 0,11-2-199,4-3 1,5 2 83,5-7 0,5 0-475,9-4 1,-1 1 217,7 3 1,-12 3 147,2 7 0,-10 0 0,2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6.3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15 192 7807,'-6'-8'463,"4"-6"0,-4 11 889,6-7-898,0 1 1,0-1-391,0 0 0,1 7 274,4-2-249,-3 3 1,11 4-13,-3 3 0,-2 3-76,2 7 0,-6 1-204,6 4 0,-5-3 138,5 8 0,-7-2-267,2 1 0,2 2 111,-2-6 0,-1 5-144,-4-6 1,0 1-106,0-6 28,0 1 206,0-7 1,0-3-140,0-10 0,0-4 41,0-11 0,2-5 163,3-9 0,-2-3 109,7-8 1,0 3-77,5 3 1,1 3 229,3 6 1,-1 3-135,7 2 0,-2 1 184,1 9 1,4 4-72,-3 11 1,-1 0 30,5 0 1,-7 13-215,7 6 1,-3 7 111,4 4 0,6 6 0,1 1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6.6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278 309 7807,'0'-10'0,"0"0"0,0 1 561,0-6 0,0-1-151,0-4 1,0 4 23,0-4 0,0-3-110,0-1 0,0 1-166,0-2 1,-2 7-42,-3-1 0,2 2-155,-7 3 1,0 1-383,-4 3 1,-3 3 316,-2 7 1,1 7-192,-7 3 1,7 11 111,-1 8 1,-2 2-378,1 8 1,0 6 183,6 4 0,1 1-105,3-1 0,2-3 81,3 3 1,3-3 231,-3-2 0,12-7 227,7-2 0,3-13-60,7-7 0,1-7-2,4-8 1,1-8 1,-1-7 0,-1-7 383,-4-13 0,2-2-165,-6-7 0,0-2 443,-6-3 1,-6 2-146,-3-7 1,-5 6 1,-5-1 0,-4 10-523,-11 5 1,-3 4 96,-6 6 1,-6 3-689,1 6 1,1 8 356,9 7 0,-2 9-515,6 10 754,1 4 0,10 13 0,3 2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07.0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30 362 7844,'-5'-31'0,"0"-3"0,-2 3 740,3-4 1,2 11-239,-3 4 0,3 4 311,2 1-317,0 0-86,0 7 73,0 2-269,0 19 1,2 1-151,3 11 0,1 1 124,4-6 0,3 6-346,-3-2 1,-2 6 129,2 4 0,-2-3-326,2 3 0,-2-1 172,-3 1 0,-3-3-138,3 4 0,-2-4 90,2-2 0,-4-1-50,4-4 0,-3-2-185,-2-8 1,0-4 140,0 0 1,2-10 138,3-5 0,-2-11-19,7-19 1,-1-4 192,6-10 1,0-3-60,-1-7 1,1-1 382,0-4 1,1 4-36,4-4 1,-4 10 121,4 5 1,3 11-97,1 9 1,-1 8-78,1 11 1,1 12 71,4 12 1,6 14 18,-1 11 1,0 17-242,-4 7 0,-3 9 38,-2 7 0,3 2-433,-4 8 1,4 5 0,-13-46 0,-1 1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1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368 15 8315,'-22'0'-523,"6"0"-194,-4 0 0,4-1 616,1-4 1,6 3-110,-1-3 1,5 3 248,-5 2 1,5 0 13,-5 0 63,1 0 1,-6 0-74,0 0 0,1 0 107,-1 0 1,0 0-122,0 0 0,1 0-88,-1 0 0,-5 0 120,1 0-61,-1 0 0,-1 7 0,-2 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1.5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45 8297,'-14'0'0,"1"-7"0,3-2 0,-2 0-398,7 0 304,-6 5 0,8-2-415,-7 6 509,7 0 0,-10 0 0,4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2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500 44 8235,'-10'0'0,"0"0"21,7-6 0,-9 3 142,8-7-247,-8 7 1,4-9 160,-7 7 1,5 0-86,1 5 1,-1 0-86,-5 0 1,-4 0 130,-1 0 0,-1 0-158,1 0 1,-3 0 66,-6 0 0,-1 0-357,1 0 0,-7 0 26,-3 0 384,3 0 0,-6 0 0,4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10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60 427 7869,'0'8'-372,"0"0"398,0-3 0,-5-2 378,0 7 1,0-5-173,5 5 1,0-5-37,0 5 0,-5-6-26,0 6 1,0 0-20,5 5 1,-1-6 4,-4 1 1,3 0 15,-3 5 0,3-1-143,2 1 0,0-5 37,0 0 1,-4 0-80,-1 4 1,0-4 78,5 0 1,0-5-91,0 5 1,0-6 47,0 6 82,0-6 91,0 2-183,0-6 1,0-2-108,0-2 1,1-5 74,4-5 0,-1-8-141,5-2 0,-4-4 112,5-1 1,-2-5-22,2-1 0,3-6 43,-3 2 0,3-3-21,2-2 0,-6 0-17,1-1 0,0 1 19,5 0 0,-1 2 80,1 3 1,-2 9-33,-3 11 0,3 4 4,-3 5 0,8 4-86,1 6 0,-4 6-10,-5 4 1,0 9-93,4 6 1,0 4 86,-5 6 1,4-3-29,-3 8 0,-2-1 44,2 5 1,-5 0-173,5 0 0,-7 0-60,2 0 1,3 2-476,2 3 784,-3-10 0,6 10 0,-5-11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51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16 177 6652,'0'8'-160,"0"5"1,1-11 534,4 3-209,-3 3 0,4-5 339,-6 7-198,7-7 1,-4 5 154,7-3 40,-7-3-277,4 4 0,-6-4 437,4 3-370,-3-3 50,4 4-90,-6-6-288,0 0-9,0-6 0,0-3 54,0-5 0,0 4-92,0 0 0,0 0 102,0-4 1,0-1-64,0 0 0,0 1 71,0-1 0,0 0-82,0 0 1,0 1 90,0-1-6,0 0-6,0 1-7,0-1 1,0 5-93,0 0 112,0 7-42,0-3 0,0 7-23,0 4 1,0 3-9,0 7 0,0 0-8,0-1 1,-1 8-11,-4 2 0,3 4 54,-3 1 1,4 7-18,1 3 1,-5 4 25,0 1 0,-5 2-25,5 3 0,-1-4-102,1 4 1,1-9 97,-5-6 1,5-3-69,0-2 0,2-11-267,2-3-326,0-10 681,0-5 0,0-8 0,0-7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2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530 45 8235,'-23'-5'-238,"3"0"1,4-5 94,1 5 0,1-5 321,-1 5-157,0 1 1,0 4-184,1 0 0,-1 0 24,0 0 1,-1 1 31,-4 4 1,2-3 50,-6 3 0,-1-4 0,-4-1 1,0 5-69,-1 0 1,-4 0 122,0-5 0,-14 7 0,3 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3.0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603 30 8235,'-29'-5'0,"-1"0"0,6-4-153,-1 4 1,2 0-272,-1 5 0,-2 0 531,6 0 0,-4 0-67,4 0 0,-6 0-143,1 0 0,3 0 67,-3 0 1,-1 0-164,-8 0 0,3 2 61,-4 2 1,3-2 137,-3 3 0,4 3 0,-5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3.1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471 45 8137,'-36'-7'0,"-4"-3"0,9-1 73,2 1 1,4 3 181,1 7 1,-4 0-674,4 0 0,1 0 78,-2 0 1,6 5-91,-6 0 0,4 2 117,-8-2 313,9-4 0,-21 12 0,10-4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3.3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456 29 8137,'-38'-6'-313,"-3"-1"-135,7-2 0,0 2 272,4 7 1,3 0 64,2 0 0,-3 0-42,4 0 0,-2 0 41,1 0 0,-1 0 112,7 0 0,-8 0 0,5 7 0,-8 1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3.5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883 44 8137,'-59'0'0,"7"-6"139,3-4 1,0 3 100,5 3 0,-4-3-85,9 2 1,-5 0 99,-5 5 1,3 0-642,-3 0 1,2 2 6,-2 3 1,2-4-687,-7 4 1065,0 3 0,2-6 0,1 5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4.1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88 250 8139,'0'-23'-660,"0"2"462,0 6 0,5 1 650,0-1 0,0 0-39,-5 1 1,5-1 336,0 0-488,0 1 0,-4-1-19,4 0 0,-3 5 227,3 1 62,-3 5-362,-2-9 272,0 12-224,0-12 74,0 11-536,0-5 121,0 7 1,0 2-56,0 3 1,0-2 22,0 7 0,0 0 124,0 4 0,0 6-154,0 0 0,0 6 50,0-2 0,-7 6-24,-3 4 0,2-3 105,-2 3 1,5 2-192,-4-1 0,4 4-104,-5-5 0,5 5-118,-5-4 0,2-1-8,-2-5 475,-3 1 0,5-1 0,-7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4.4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9606,'15'0'311,"-1"0"1,1-5-209,0 0 0,4 0-206,1 5 1,6 0-152,-1 0 0,2 5 196,3 0 1,6 0-375,3-5 1,-1 5 167,1 0 1,-5-1 263,5-4 0,0 0 0,6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4.6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45 8120,'-8'-7'243,"1"6"-47,7-12-103,0 11 234,0-5-275,7 1 1,1 4-12,7-3 0,4 4-86,1 1 0,6 0-28,-2 0 1,6 0-213,4 0 0,-1 0 285,6 0 0,0 0 0,5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5.1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60 133 8276,'0'-8'-454,"0"-5"279,0 4 1308,0 1-209,0-5-427,0 11-62,0-4 26,0 6-281,0 6 1,0 3-149,0 5 1,0-4-54,0 0 1,0 0 118,0 4 1,0 1-184,0 0 1,-2 0 124,-3-1 1,4 6-181,-4-1 0,3 1 57,2-5 1,-2 4-38,-2 1 0,2 0 19,-3-6 0,2-1-432,-2-3 95,3 3 312,-4-5 0,1-1-253,0-7 0,0-7-11,5-7 1,5-8 175,0-2 1,6-4 96,-1-1 0,3-2 103,2-4 0,4 4 11,1-3 1,1 3-140,-1 2 0,-4 1 334,4 3 0,1 6-46,-1 9 1,-6 3 134,-4 7-206,0 0 1,3 9-32,-3 5 1,-4 6-54,-6 4 0,0 6-6,0-1 1,0 1-94,0 4 1,0-3-209,0-2 1,0 2-190,0 4 505,0-4 0,7 11 0,1-4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5.4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59 8062,'-9'-14'0,"-1"-1"0,7 5-431,-2 0 247,3 7 642,2-3-353,0 6 0,2 0 227,3 0-229,-4 0 1,7 5 199,-3-1 0,-3 8-94,3-2 0,-4-2-44,-1 2 0,0-1-164,0 6 1,0 0 94,0 0 0,0 1-181,0 3 1,0-2 99,0 2 1,0 3-133,0-3 0,-5 7-46,1-1 0,-3 3 84,2 1 1,2-4-13,-7-1 1,5 1-107,-5 4 1,2-6-195,-2-4 261,-3-2 1,10-9-497,-7-3 626,7-4 0,-4-7 0,7-2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51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221 398 7650,'8'-2'775,"-3"-3"-302,-3 4-109,-2-6 0,1 7 213,4 0-558,-3 0 36,4 0-117,-6 0 0,-1 0-73,-4 0 0,1 0 100,-5 0 1,4 0-20,-5 0 1,-1 0-36,-9 0 1,4-5-105,-4 0 0,-1-4 19,1 4 1,-4-7 94,4 2 1,0-8-22,6-1 1,1-2 44,3 1 0,3-3 50,7-6 1,0-1-48,0 1 1,12 4 111,3 1 0,9 1-91,1-1 1,2 2 76,3 8 0,-1 5-5,0 5 1,1 2 140,-1 2 0,-1 2-115,-3 2 0,-3 5 33,-2 5 1,-9 8 66,4 2 1,-10 4-67,0 1 1,-3 6-43,-2-1 1,-2 5 14,-3-5 0,-3 7-123,-7-2 1,0 5 69,1 5 0,-6-3-130,1 3 1,-6-5-47,5-5 1,-1 2-143,2-6 1,2-1-831,-2-5 391,2-6 736,9-2 0,2-25 0,6-6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5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118 103 8162,'0'-9'867,"0"-1"1,2 5-836,3-5 1,3 7 87,7-2 1,-1-2-59,1 2 1,0 1 120,-1 4 0,-4 0-6,0 0 1,-5-2 93,5-3-280,-7 3 5,10-4-561,-5-1 402,7 6 1,0-6 142,-1 7 1,3-5-222,2 0 0,-2 0 26,2 5 1,-1 0-9,2 0 1,-4 0 140,4 0 0,1 2 8,-2 3 0,-4-2 39,-5 7 0,0-5 29,4 5 0,0 0 90,-5 4 1,-1 1-133,-3 0 0,-3-1 49,3 1 1,-3-4-24,-2 4 1,0-7 24,0 12 1,-2-7-25,-3 7 1,-3-4 2,-7-1 1,-4-1 4,-1 1 0,-6-2-2,1-3 0,-7 3-29,-3-3 1,-5-4-4,0-1 1,-1-3 21,2-2 0,-2 0-3,7 0 1,-5 0-259,5 0 0,4-5 286,6 0 0,6-6 0,-3 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6.4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60 104 8083,'5'-15'0,"-1"0"0,3 1 190,-2-1 1,-2 5 43,7 0 1,-5 5 633,5-4-428,-1 5-113,0-2-481,4 6 178,-12 0 1,6 1-143,-7 4 1,-2-1 121,-3 5 1,2 1-258,-7 5 77,0 0 0,-4-1 125,-1 1 0,5 0 34,0-1 1,6 1 22,-6 0-173,6 0 177,-9 6 1,10-5-285,-7 4 1,7-4 56,-2-1 0,4-1-93,1 1 0,-5 0 32,0 0 1,0-6-86,5 1 287,0-7 1,1 4 146,4-7 1,4 0-89,5 0 0,6-7-31,-1-2 0,6-6 179,-5-5 0,6 4-91,-2-4 0,-1-1 99,2 2 0,-8-6-50,3 5 1,-4-1 146,-1 2 0,-2 2-80,-3-2 0,1 2 99,-6 3 1,0-1-153,-5 0 0,0 5 100,0 1-196,0 5 1,-1-2 120,-4 6 1,3 1-310,-3 4 1,2-1 16,-2 5 0,2 3 15,-7 7 1,5-1 64,-5 7 1,2-5-168,-2 4 0,-3-4-39,3 4 0,-1 1 69,1 4 0,2-4-43,3-1 1,3-4 81,-2 4 182,8-6 0,11 10 0,8-5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6.7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251 236 8083,'-8'-23'-354,"-4"-3"-44,7 6 1,0-1-163,5 1 438,0 4 0,7-5 531,3 6-136,-4 0 722,1 1-632,-7-1 0,0 5 303,0 0-162,0 7-155,0-3-387,0 6 253,0 0-104,6 0-32,-4 6 1,4-3-43,-6 7 1,0-5-4,0 5 1,0 0-53,0 4 0,-5 1 108,1 0 1,-8 4-143,2 1 0,2 6 77,-2-1 0,1 4-156,-6 5 1,-5-1-56,1 6 0,-1 0-154,5 6 1,-4 4 62,-1 0 0,1 4-169,4-4 1,0-4 56,0-6 0,7-8-267,3-2 656,4-6 0,1-15 0,0-1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6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8199,'0'-14'1783,"6"5"-1691,4 5 1,10-3 35,4 2 1,10 0-201,6 5 1,13 0 12,6 0 59,10 0 0,-2 7 0,6 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8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545 60 8146,'-36'-15'0,"0"2"123,-3 3 1,3-1 195,6 6 1,-1 0-600,-3 5 0,3 0 212,-3 0 1,-2 0-304,1 0 0,-1 5 142,2 0 229,3 6 0,-5-3 0,7 7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8.4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839 30 8146,'-45'-5'-98,"1"0"1,5-1 141,0 1 0,6 3 160,-1-3 1,5 4-81,4 1 1,-3 0-215,4 0 0,-2 0 69,1 0 1,-1 0-186,6 0 0,-6 0-20,2 0 1,3 1 139,1 4 1,-1-3-139,1 3 0,-6 1 10,2-1 0,-3 0-50,3-5 0,-4 5 186,4 0 1,-4 0 77,-2-5 0,1 6 0,0 2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8.6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927 15 8146,'-35'0'0,"1"0"0,0-5-135,4 0 0,-4 0 104,0 5 1,-1 0 133,6 0 0,0 0-131,-1 0 0,-4 5-244,0 0 1,-1 5 35,6-5 0,-2 4 161,-3-4 1,1 5-183,-6-5 1,6 5 129,-1-5 1,-2 0-11,1-5 0,-4 4 137,5 1 0,0 0 0,4-5 0,1 7 0,-1 1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7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353 30 8146,'-10'0'-497,"1"0"0,4-5 467,-5 0 0,5 0 530,-5 5 0,5 0-221,-5 0 0,6-5-93,-6 0 1,5 1-188,-5 4 0,5 0 225,-5 0-338,1 0 0,-6 0 94,0 0 0,0 0-358,1 0 0,-3 0 83,-2 0 1,1 4-305,-7 1 599,1 7 0,-12-4 0,-2 7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8.0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691 30 8146,'-30'-2'-377,"1"-2"0,0 2 151,-1-3 0,7-2 683,4 3 1,-2-1-71,1 5 1,-5 0-520,6 0 0,-6 0-18,6 0 1,-1 0-13,5 0 1,-4 0 28,-1 0 1,-4 0 112,4 0 1,-6 0-181,2 0 0,-3 1 31,3 4 1,-4-3-128,4 3 0,-4-4 296,-1-1 0,-7 7 0,-2 1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29.7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219 103 7964,'0'-14'10,"0"4"346,0 0-412,0 0 41,0-5 0,0 6-57,0-1-67,0 7 1,0-6 94,0 4 178,0 4 19,0-6-95,-6 7 0,-1 2-59,-3 3 1,-3-2-43,3 7 1,-3-5 35,-1 5 0,-1-1-18,0 6 1,1-3 36,-1 2 1,0-2-15,1 7 1,-1 3-59,0-3 0,5 6 52,1-6 1,5 6-15,-1-6 0,5 6 14,5-6 0,3 1 64,7-5 1,5-2 16,-1-3 0,12 1 10,-1-6 1,1 0 3,-7-5 1,4-7-46,-3-3 0,2-8 152,3-1 1,-7-7-82,-4 1 0,-4-3 94,-5-1 0,-4-4-121,-6 4 0,-1-2-38,-4 11 0,-5-4-84,-10 4 0,-8 6-211,-6 4 0,-5 7-55,5-2 1,-6 10-258,6 4 0,2 4 559,7 2 0,-3 13 0,5 3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52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59 7832,'8'-7'0,"3"4"-255,-6-7 0,7 7 68,-2-2 0,-2-1 505,2 1 1,-6-2-89,6 2 1,-5 4-71,5-4-38,-7 3-242,4 2 223,-7 0 260,0 0-269,-7 0 1,4 0-33,-7 0 1,0 2 26,-4 3 1,-3-4-18,-2 4 0,2-3 7,-2-2 1,-2 0 11,1 0 1,-5 0-148,6 0 1,-6 0-12,6 0 1,-2 0-103,1 0 1,4 0-9,-4 0 0,4 0 113,1 0 0,5 0-105,0 0 0,5 0 53,-4 0 87,5 0 1,-2 1-41,6 4 1,0-1 119,0 5 0,0 1-5,0 5 0,5 0-22,0-1 1,0 6-69,-5-1 0,0 6 8,0-5 1,0 6-35,0-2 1,0-1 49,0 2 1,-5-3-1,0 3 0,0 1-55,5-6 44,-7-1-38,6-4 3,-6-7 68,7-1 0,7-9 9,2-3 1,5-3-32,0-7 1,3 1 0,2-1 1,-1 0 115,7 0 0,-6 1-109,6-1 0,-6 5 121,6 0 1,-2 2 5,1-2 1,4 4 89,-4 6 0,3 0-105,-3 0 0,4 0-27,-4 0 1,2 2-200,-1 2 1,1 10 129,-6 5 1,1 2-168,-1-1 0,-6-2 43,1 6 1,-2 1-56,-8 4 1,0 1 75,-5-1 0,-3-4 42,-7-1 1,-7 1 202,-12 4 1,-2-6-73,-3-4 1,-4-2 81,-6-2 0,0-6-72,0 1 1,1-7-253,4 2 1,3 2 141,7-2 0,-1-2 26,1-8 0,6-10 0,2-7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0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15 206 7944,'-5'-16'-791,"0"-4"0,0 4 1353,5-4 1,0 9 357,0 1-147,0 0-517,0-5 1,5 6 484,0-1-403,0 7-315,1-4 0,-2 7 209,5 0-301,-5 7 1,4 1-96,-3 6 0,-4 1 99,4 0 1,-3 1-119,-2 4 1,0-2 39,0 6 1,0 1-24,0 4 1,0 0-20,0 1 0,2-6-67,2 1 0,-2-7 28,3 1 0,1-1 115,-1 2 0,7-9 96,-2 4 1,3-10-106,1 0 0,3-10 136,2-5 1,-1-4-99,7-6 1,-6-8 153,6-6 0,-6-5-31,6 4 1,-7-4 41,2 5 1,-9-5 99,-1 4 0,-7 1-104,2 5 1,-3 6 322,-2 3-280,0 4 0,-7 8-147,-3 3 1,2 3 96,-2 2 1,5 8-178,-4 7 1,4 1 55,-5 9 1,7-5-44,-2 4 0,3 1-82,2 4 1,7 0 23,2 1 0,4-1-78,2 0 1,5-4 17,-1-1 1,7-1-131,-1 2 0,3 1-162,1-6 500,1-1 0,5-4 0,3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0.5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0 236 7944,'0'-34'-22,"0"-1"1,0 1 1,0 5 1,5 6 158,0 3 0,5 4 26,-5 1 0,0 5 306,-5 1-81,0 5-17,0-2-184,0 6 0,0 1-246,0 4 0,0-1 26,0 5 0,0 1 38,0 5 1,0 0 61,0-1 0,0 3-26,0 2 1,0-1-53,0 7 0,0-1 78,0 6 0,0-1-93,0 0 1,1 1 94,4-1 1,-3 2-248,3 3 1,-2-1-136,2 6 1,-3-6-152,2 1 0,-2-1-835,-2 1 1297,0-9 0,7 9 0,1-11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0.6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7994,'14'-1'0,"1"-4"0,1 3-98,4-3 1,3-1 104,6 1 0,1 0 306,-1 5 0,7 0-69,3 0 1,-3 0-423,-2 0 0,1 0 99,-6 0 0,7 1 79,-11 4 0,6 4 0,-8 5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0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45 7994,'0'-15'-250,"0"5"1396,0 1-258,0 5-287,0-2 1,0 19-369,0 6 0,0 3-111,0 2 1,0-4 103,0 4 0,1 1-306,4 4 0,-3 0 75,3 1 1,-4-1-232,-1 1 0,0-1 159,0 0 0,0 1-563,0-1 1,0 1 47,0-1 1,0-4-200,0-1 1,0-6 790,0 2 0,7-11 0,1-2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1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74 7994,'-7'-14'429,"6"-1"-251,-6 0 226,7 7 1,0-5-216,0 11 0,7-4-152,2 6 1,0 0-10,0 0 1,1 0-130,5 0 0,1 0 88,4 0 1,-4 0-153,4 0 0,1 2 128,-2 2 1,3 0 17,-3 6 0,3-2-83,2 1 1,2 5-6,-6-5 1,4 4 31,-4 2 1,-1 0-28,-4 0 0,0 1-5,0 3 0,-7-2 90,-3 2 0,-5-1 209,-5 2 0,-5-4-552,-10 4 0,-4-9 121,-10-1 0,-2-7 247,-4 2 0,-2-3-57,3-2 0,3 0-2,2 0 1,4-2 3,6-3 0,-1-3-378,10-7 425,-3 1 0,17-1 0,-6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2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1 633 7994,'0'-15'23,"0"5"64,0 0 0,0 1 240,0-6 1,0 0 308,0 1 0,0-1-315,0 0 1,0 1-68,0-1 0,4 0-85,1 0 1,0 6 56,-5-1 0,0 5-173,0-5-325,0 7-372,0-4 508,0 7 1,0 2-61,0 3 1,0 5-26,0 9 1,0-1 120,0 7 1,0-2-67,0 1 1,0 4 76,0-4 1,0 4-174,0 1 1,0 1 125,0-1 1,5-6-94,0-3 0,6 1 138,-1-1 0,3-6-9,2-4 0,5-7 136,-1 2 1,7-10-93,-1-4 0,1-11 99,-1-5 1,1-4-107,-7-5 1,1 1 192,-5-6 0,-1 5 9,1-6 1,-7 8 22,-3-3 1,2 4-94,-3 2 1,1 6 116,-5 4 1,-1 4-168,-4 5 0,2 4 37,-7 6 1,5 0-123,-5 0 1,7 6 116,-2 4 0,-2 8-193,2 1 0,1 8 21,4-3 1,-5-1-61,0 1 0,0 1 123,5 4 1,1-1 16,4-3 0,-1 1-152,5-7 0,1 7 131,5-1 0,0-4-129,-1-1 1,6-4 66,0-1 1,4-7 58,-4-3 1,4-4 21,-4-1 0,4-6-12,-4-4 0,-1-9 21,-4-6 1,0-9 171,0-5 0,-2-4 64,-4-1 1,0-5-45,-5 0 1,-2-5 94,3 5 1,-3-5-31,-2 5 1,0-3-18,0 8 0,-5 3-16,0 12 0,0 1 130,5 3-111,-7-2-15,6 17-316,-6-3 0,7 14 59,0 4 0,0 3-36,0 7 1,2-3 76,3 2 1,-2-2 133,7 7 1,-7 4-58,2 2 0,2 2 124,-3 3 0,3-1-100,-2 1 0,-4 4-21,4 0 1,-3 7-24,-2-2 0,0 2 46,0-2 0,0 7-122,0-7 0,-2 10 101,-3-10 1,4 10-197,-4-9 1,2-1-81,-2-10 1,3-1-94,-3-4 1,4-2-637,1-8 645,0-5 1,6-5-91,4-8 1,5-6 389,4-10 0,-2-3 0,4-6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2.2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59 7995,'0'-14'410,"0"-1"0,0 5 382,0 0 0,2 7-284,3-2 0,9 4-346,11 1 0,4 0 78,6 0 0,9 0-293,10 0 1,9 1-319,6 4 1,9 5 26,6 9 1,2-2 0,2 4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3.9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103 118 7919,'-1'-14'-147,"-4"-1"0,3 0 98,-3 1 0,2 4 728,-2 0-419,3 0 0,-4 0 353,6 1-138,0 5 152,0-2-349,0 6-3,0 0-280,0 6 1,0 2 76,0 7 0,-5 1-65,0 4 1,0 3 55,5 6 0,-1 1-236,-4-1 0,1 7-29,-5 3 0,5 4-12,-1 1 1,-1 0-62,1 0 1,-2 2-149,3 3 0,2-4-257,-3 4 0,3-9 261,2-6 0,0-5-156,0-4 575,7-4 0,1-13 0,7-1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4.1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0 154 7919,'0'-24'528,"0"-1"0,0 5-1140,0-4 1,0 6 271,0-2 1119,7 11-595,-6-5 1,11 14 35,-7 0 0,-1 2 52,-4 8 1,0 5-73,0 4 0,0 7 14,0-1 0,0 3-125,0 1 1,0 5-128,0 1 0,0 5 39,0 0 0,0 2-80,0 2 0,0-5-357,0 1 0,0 4 187,0 5 1,0-2-1023,0-8 1271,0 4 0,-6-12 0,-2 5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4.3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45 7917,'9'-7'-754,"4"6"0,-5-11 1511,7 7 0,-1 1-186,1 4 1,5-5-479,-1 0 0,7 0 11,-1 5 1,4 0-353,5 0 0,-1 0-101,6 0 1,-6 0 348,1 0 0,4 6 0,-1 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53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30 7763,'-15'0'-56,"1"0"1,4 0 41,0 0 138,7 0 1,-9-2 211,8-3-198,-1 4 1,6-6-76,4 7 0,3 0 35,7 0 1,1 0-100,4 0 0,3 0-29,6 0 1,5 0 28,1 0 1,6 0-43,-2 0 1,3 0 90,2 0 1,-1 0-144,-4 0 0,2 0 87,-7 0 0,0 0 51,-4 0 106,-1 0 1,-6-1-3,-3-4 174,-10 3-120,-4-4-170,-6 6 138,-6 0-130,-3 0 1,1 1 10,3 4 1,-1-2-24,1 7 1,0 0 60,5 5 0,0 1-38,0 4 1,-5-2 35,0 6 0,0 2-33,5 8 0,-5 4-82,0 6 1,-6 2 81,1 3 1,2 3-11,-2 7 1,2 1-60,-2 4 0,-3-4-115,3 4 0,4-8-363,1-2 0,-2-14 211,3 0 1,-1-9-1027,5-7 1309,0-9 0,6-2 0,2-5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4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88 7917,'0'-14'122,"-5"-1"-107,0 0 0,0 5 595,5 1-109,0 5 558,0-9-715,0 12 0,2-6-329,3 7 101,-4 7 1,11 6-160,-7 6 0,-1 7-311,-4-1 0,0 3 234,0 1 0,0 0-164,0 1 0,0 4 123,0 0 0,0 2-1090,0-1 1251,0-4 0,0 5 0,0-7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4.7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73 7942,'0'-15'401,"-6"0"-160,-4 1 132,3 5-135,1-4-558,6 12 1,1-4-33,4 10 1,4-2-47,5 7 0,-4 5 398,0 4 0,0 1 0,4-6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5.1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221 655 7942,'8'-14'-157,"-3"-1"0,1 0 104,-1 1 1,0-6 390,-5 0 1,0 1-22,0 4 0,0 0-26,0 1 0,-7 1-99,-2 3 0,-4-2-22,-2 8 0,-2-6-195,-2 5 0,3 0 106,-4 5 1,-1 0-297,1 0 1,1 2 125,4 2 0,0 5-234,0 5 1,6 6 31,-1 0 0,7 6-88,-2-2 1,3 6 73,2 4 1,0-3 60,0 3 1,2-3 47,3-1 1,3 4 69,6 0 0,1 0 111,0-4 0,1-6-56,4 1 0,-4-9 208,4-1 0,-4-7-20,-1-8 1,-1 0 176,1 0 0,-2-13-1,-3-7 1,1-7 155,-6-8 1,5-2 87,-5-7 0,0-2-170,-5-3 1,0 2-28,0-7 1,5 3-72,0-8 1,0 9-80,-5-9 1,0 8 1,0-3 0,-5 7-86,0-2 0,0 5-284,5 5 0,-5 4 125,0 11-1377,0 3 1106,5 12 0,0 9-795,0 10 1119,0 16 0,7 5 0,1 14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5.6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412 456 7889,'-15'-24'328,"0"-1"1,2 7-67,4-1 0,-3-2-378,7 1 0,-1 0 138,1 6 161,-3-1 0,-2 2 67,0 3 0,5 2-18,-5 3 0,5 3-123,-4-2 35,5 2 0,-9 2-351,3 0 1,2 0 81,-2 0 1,1 2-94,-6 2 0,0 3 0,1 3 0,-6 3-51,0-3 1,1 4 54,4 6 0,-1-2 58,-4 6 1,5 1-15,1 4 1,1 1 49,8-1 1,-5 2-4,5 3 0,0-1 20,5 6 1,7-6 91,3 1 1,4 1-55,6-6 1,3 2 25,6-11 1,0-7 12,1-8 1,1-5 1,3-5 0,-3-5 324,4-10 1,-9-8-140,-2-6 0,-6-12 499,2 2 1,-1-10-285,-4 1 1,1 0 316,-11-1 1,0 7-170,-5-2 1,0 0-114,0 5 0,-11 3-204,-4 12 1,-3 4 21,3 1 0,6 7-35,-1 3-5,0-1 1,0 8-224,0-2 0,7 0 19,-2 5-574,4 2 1,7-6-95,4 3 0,3 3-397,2-3 1,-1 4 1079,1 1 0,6 0 0,2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6.4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15 368 7956,'-8'-10'-225,"3"0"-9,4 0 198,1-5 1,6 7 369,4 3 0,3 2-90,2-2 1,0 4 15,-1-4 1,1 3-31,0 2 1,1 0 111,4 0 0,-4 0-348,4 0 0,-4 0 91,-1 0 0,-1 0-81,1 0 1,-2-2 98,-3-2 0,3 0-220,-3-6 128,3 1 0,1-8-83,1-2 1,-7 2 44,-3-2 0,2-2 44,-2 1 1,0-1 64,-5 1 1,-2 4-47,-3-4 1,2 4-179,-7 1 1,5 2 100,-5 3 0,0-1-214,-4 6 0,-3 0-44,-2 5 0,2 8-60,-2 7 0,3 1 20,1 9 1,5-1 114,0 6 1,7 4-154,-2 0 1,3 7 74,2-2 0,2-1 210,3 1 0,5-5 92,9 6 0,-1-8 0,7 3 0,-6-11 61,6-4 0,-1-6-74,6-4 0,-6-3 317,1-7 1,-6-8-152,6-7 1,-7-3 129,1-12 1,-2 4-86,-2-8 1,-6-2 257,1 2 1,-7-5-89,2 4 0,-3 1-16,-2 5 1,0 1-169,0 3 1,0-1-160,0 7-279,0-1 230,-7 12-527,6 1 398,-6 7 0,7 7 2,0 3 0,5 9 97,0 6 1,6-2-155,-1 1 1,2 1 71,-3 4 1,5 0 155,-5 1 1,4-1-31,2 1 0,-2-6 136,-3 1 1,3-6-44,-3 6 0,-2-9-18,2-1 336,-7-1-256,4-12 1,-7-2-148,0-10 0,1-9 66,4-6 0,-2-3-134,7-1 1,-5-5 71,5-1 0,-5-4 35,5 5 0,-1-5 129,6 4 0,0 1-85,0 5 1,-1 6 152,1 3 1,0 4-114,-1 1 1,-4 7-68,0 3 1,-2 10 61,2 5 1,3 5-124,-3 4 1,-4 9-116,-1 6 0,-2 7-211,2-2 1,-3 4-402,3 1 1,1 0 45,-1 0 688,0 0 0,2 0 0,1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1:37.0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1 574 10143,'0'-10'331,"0"1"0,5-1-181,0-5 1,4 0 30,-4 1 1,2-1 47,-2 0 0,-2-6-22,7-3 1,-7-3-13,2 3 1,-3-9 2,-2 4 0,0-9-120,0 4 0,0-5 120,0 5 1,-2-1-45,-3 6 1,2 1 44,-7 4 0,7 2-263,-2 8-208,-3 5-1,6 3 1,-9 9-58,6 7 1,0 8 149,5 16 0,1 4-52,4 6 1,2 2 88,3 3 0,3 3-65,-3 7 1,3 6-21,1 4 0,1 9-1844,0 5 2072,-7 10 0,5 4 0,-9-46 0,0 1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07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1132 7326,'0'-15'-1194,"0"1"1365,0-1 1,0 0 431,0 1 0,0-3-437,0-2 0,0 1 3,0-7 1,0 6-1,0-6 0,2 1 50,3-6 1,-3-6-128,2-3 1,-2 1 115,-2-1 1,0-6-2,0-9 0,0 3-6,0 2 0,0-2-5,0 2 1,0-4 17,0 4 1,0 0-27,0 4 1,0 8-42,0 3 1,-5 3 48,0 1 1,0 7-167,5 4 1,0 2 101,0 3 0,0 4-92,0 0-20,0 7-157,0-4 104,0 7-543,0 0 460,0 7 1,0 1-2,0 7 0,-1 1 61,-4 4 1,2 2 157,-7 8 1,5 6-29,-5 3 0,0 10 76,-4 5 1,4 5-105,0 4 1,0 6 29,-4 9 1,-1 7-277,0 13 1,8-48 0,1 2 234,1 6 1,0 1-1,-1-2 1,1 0-285,2 5 1,1-1 0,-1-1 0,1-1 237,2 0 0,0 0 0,0-3 0,0 0-173,0 1 0,0-1 0,0 42-349,0-5 1,-5-9 183,0-11 0,-6-4-11,1-1 0,-1-14-117,1-5 0,-5-10 477,0-9 0,2-1 0,-1 0 0,5 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08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500 176 7962,'0'-9'-181,"0"-1"1,0 5 554,0-5-137,0 7-30,7-4 1,1 7 38,7 0-57,-1 0-62,1 0 0,-2 2 2,-3 3 1,-4-2 128,-6 7 0,0-5-100,0 5 1,0-5-64,0 4 1,-8 1 49,-6 5 0,-3 0-149,-7-1 0,-1 3 94,-4 2 0,-7-1-10,-3 7 1,1 4-14,-1 5 1,0 2-14,-5-1 1,0 2-96,-1 7 1,8 0 54,3 0 0,9-6-187,5-4 1,6-4-41,4-6 15,3-3 0,9-12 158,3-5 0,5-10 202,9-9 1,4-6-138,7-8 1,-1-7 13,0-4 1,2-2 210,4-2 0,-4-5-35,3 0 1,-3-2 166,-1 2 0,1 2-53,3-7 0,-8 7 18,3-2 0,-4 9-138,-1 6 0,-1 10-132,-3 4 1,-9 5 170,4 6-238,-4 2 1,6 15 37,2 7 0,-2 3 63,2 11 0,-2-1-183,-3 11 0,8 2 28,2 8 0,4-2-155,1 7 1,2 0-122,4 5 0,2 0-147,7 0 1,0-1-907,0 1 1373,0-7 0,7 1 0,0-4 0,-1 1 0,-1-2 0,0-6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10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339 162 7895,'0'-14'0,"0"-1"-175,0 0 0,0 1-218,0-1 0,-2 5 408,-3 0 383,4 0 0,-6-4 400,7-1-517,0 7 1,-2 0 51,-2 3-146,2 3-256,-5-4 139,7 6 0,-5 1 104,1 4-92,-1-3-176,5 11 1,-2-5-36,-3 7 0,4-1 97,-4 1 1,1 0 72,-1 0 0,4 1-26,-4 4 1,-2-3 120,2 8 1,-1 1-79,1 8 0,3-3 5,-2 4 1,2 2-48,2 3 1,-5 4 42,0 5 1,0-2-97,5 7 0,5-2 87,0 2 0,2 3-138,-3-3 1,-2-3 106,3-2 0,-3-5-158,-2-5 0,-9-3-57,-5-7 0,-3-1-150,-7-3 0,-1-6 60,-4-9 1,-5 1 285,-1-6 0,1 7 0,5-4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10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74 7848,'-15'0'1399,"1"0"-987,6 0 1,1-2-133,7-3 1,2 4-59,3-4 1,4-2-100,11 2 0,3-4-199,6 4 0,7-2-180,3 2 0,-1 4 267,1-4 0,5-2-274,5 2 0,0 0 74,-5 5 0,0 0-560,0 0 1,4 0-18,-4 0 766,-3 7 0,-5 1 0,1 7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8:53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59 7760,'7'-8'0,"-1"0"-131,4 3 0,3 2-207,-3-7 1,3 6 377,2 0 0,-1 2 0,1 2 1,0-5 160,-1 0 1,1 0-55,0 5 1,0 0 40,-1 0 0,-4 0-80,0 0 1,0 2 373,4 3-112,1-4-119,0 6-167,-1-7 181,-5 0 89,-3 6-231,-6-4 0,-1 5-93,-4-7 0,-5 0 62,-10 0 0,-3 0 128,-6 0 1,-7 0 7,-3 0 0,-9 0 80,-1 0 1,-6 5 29,1-1 0,-5 3-105,-4-2 0,9-2-493,0 7 1,6-5 213,4 5 0,13-5-718,7 4 764,12-5 0,19 9 0,9-5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10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74 104 7857,'-10'-15'0,"0"0"562,7-6 0,-4 5 92,7-4-446,0 11 68,7 2-98,-5 7 1,9 2-20,-6 3 0,0 3 66,-5 6 0,0 1-223,0 0 1,0 1 131,0 4 1,0-2-167,0 6 1,0 1 21,0 4 1,0 0 97,0 1 1,-5 1-78,0 3 1,0 4-190,5 6 1,-5 2-313,0 3 0,-4 0 228,4 9 1,0-2-1110,5 8 1190,-7-10 1,-1 9 0,-7-2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11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192 192 7985,'0'-15'306,"0"1"-145,0-1 1,0 0-66,0 1 1,0 4-85,0 0 1,4 0 98,1-5 610,0 1-179,-5-1-269,0 0-243,0 1-185,-6 5 0,-4 3-109,-10 6 0,4 8 129,-4 7 1,-1 1 12,2 9 1,-1-1 21,5 6 0,-3 1-226,4 3 1,-3-3 9,12 3 0,0-1 5,5 1 1,2-3 140,3 3 0,5-9 21,9-5 0,6-4 163,9-1 0,-3-7-93,4-3 0,-4-10 241,-2-5 1,0-5-80,1-4 1,-7-9 130,-4-6 0,-4-2 41,-5 1 0,-4-1 127,-6-3 1,-1-2-143,-4 7 1,-5 5-46,-10 4 1,-3 7-306,-6-1 1,1 9 87,4 5 1,-4 3-582,4 2 1,2 7 602,3 3 0,-4 9 0,0 4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11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89 221 7882,'-7'-15'0,"4"-4"0,-7-1 0,7 1 1275,-2 4-594,3 0 149,2 0-302,0 7-570,0 2 0,-1 7-11,-4 4 1,1 3-138,-5 7 0,4 1 149,-5 4 1,7-2-65,-2 7 1,1-6-129,0 6 0,2-1 29,-3 6 1,3-6-3,2 1 1,0-1 77,0 5 0,0-4 14,0-1 0,2-1 29,3 2 0,-2 1-12,7-6 0,-5-1 47,5-4 1,-5-2 0,4-3 1,-4-4 98,5-6 0,-5-6-78,5-4 0,-5-10 168,5-4 1,-1-6 49,6-4 0,0 1 66,-1-6 0,1 5-74,0-5 1,0 1 132,-1-1 1,-4 8-42,0 6 0,-5 7 98,5-1-438,-7 3 0,8 9 138,-6 7 1,5 7-289,-5 7 0,5 7-13,-5 4 1,4 8-126,-4 1 1,7 7 86,-3-2 1,5-1-35,0 1 0,1-7 90,0 3 1,-1-4 46,1-2 0,6-3 177,4-6 0,-2-2-82,1-13 1,-1-2 71,1-8 0,3-5 39,-8-9 0,1-6 196,-6-9 1,1-9 24,0-6 0,-7-6 184,-3 1 1,-3-2-206,-2 3 0,-7 2-69,-3 7 0,-11 1-173,-8 4 0,-14 10 0,-9 8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12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29 7917,'-15'0'-156,"1"0"1,1-1 524,3-4 0,2 3 208,3-3 85,3 4-127,-4 1-138,6 0 235,0 0-477,6 0 1,1-2 3,3-3 156,3 4-307,-5-6-42,6 7 1,1 5 45,0 0 0,0 11-398,-1-1 1,1 11 385,0 3 0,6 14 0,2 9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36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265 103 7883,'-8'-9'-463,"3"-1"199,3 0 792,2-5 1,0 5-101,0 1 1,0 4 408,0-5-518,0 7 0,0-5 416,0 3-93,0 3-184,0-5 81,0 7 182,0 0-590,0 7 0,0 1-8,0 7 0,-5 4-59,0 1 0,1 11 50,4-1 1,-7 9-113,-3 0 0,2 8 110,-2 2 0,0 12-186,-4-3 1,-1 6-40,0 0 0,1 0-179,-1-1 1,0-1 39,1-13 1,-6-1-83,0-9 1,1-5-1701,4-9 968,7-11 1066,1-7 0,7-14 0,0-1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36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1 162 7875,'0'-15'882,"0"0"-586,0 1 0,1-1 242,4 0-189,-3 1 0,6-1-63,-3 0 0,-3 5-141,2 1 0,0 5 69,1 0 0,-2-3-125,7 2 0,-5 0 1,4 5 0,-4 0-91,5 0 1,0 0 12,5 0 0,1 5-180,3 0 1,4 5-232,7-5 0,6 4 178,3-4 1,5 5-363,5-5 0,5 0 76,10-5 507,-4 0 0,18 0 0,-2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36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7901,'1'-8'-1149,"4"3"1634,-3-3-150,4 6 449,1-11-197,-6 12-323,6-6 22,-7 7 133,0 0-262,0 7 0,-5-4-167,0 7 118,0-7 6,5 10 24,0-11 0,2 9 18,3-6 1,5 0-175,9-5 1,6-2-171,9-3 0,10-1-76,10-4 1,15-5-8,4 1-80,17-1 1,-7-6 0,12 6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37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89 551 7949,'9'-20'0,"1"1"0,-6-1-459,0 5 0,3-4 249,-2-1 0,1-1 419,-1 1 1,-3 4 78,3-4 0,-4 4 37,-1 1 1,0 1 302,0-1-142,0 0 143,0 0-166,0 7 38,0 2-261,0 6 0,0 1-291,0 4 0,0 3 31,0 7 1,-1 6-14,-4 4 1,3-1 79,-3 6 1,-1-4-82,1 8 1,-2 4-39,3 1 1,0 3 78,-6 3 1,6-5-40,-6 4 1,2-3 82,-2 8 0,-3-3-270,3-2 0,2-1-52,-2-4 1,5-5-35,-5-9 0,7-9-208,-2-6 173,4-7 1,1-10-4,0-12 1,0-9 101,0-6 0,6-5 248,4-10 0,-2 1-53,2-6 1,-5 5 87,5-5 1,-6 5 116,6-4 1,-2 0 101,2-1 1,2 4 103,-8 6 0,3 1-133,-2 4 1,-3 5 359,2 9-106,-2 11-393,-2 7 1,0 9 0,0 3 0,2 3-7,3 6 1,-2 3 3,7 2 0,-2 4-105,2 7 0,3-6 29,-3 1 1,3 1-15,1 8 0,3-3-3,2 3 0,-2-3 46,2-1 1,4-1-74,2 1 1,-3-1 75,3 0 0,-6-1-115,6-3 0,-7 1 63,2-7 1,-4-6-5,-1-8 0,-1-3 151,1-2 1,-5-7-131,0-2 0,-6-13 145,6-7 1,-5-7-71,5-8 1,-5-5 163,5 0 1,-7-7-44,2 3 1,1-5 5,-1 0 0,5-1-132,-5 0 1,5 8-192,-5 7 0,0 3-460,-5 12 460,0 3 1,0 19 108,0 7 0,-7 13 0,-1 10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38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74 523 7964,'0'-21'0,"0"5"0,0-7 758,0 3-394,0 4 1,0-5 122,0 6 0,2 5 259,3 0-541,-4 7-42,6-3 1,-7 12-125,0 4 0,0 5 117,0 4 0,0 4-52,0 7 1,0 1-189,0 3 0,-2 3 81,-3 8 0,2-1-107,-7 0 0,5 5 21,-5 0 0,6 0-65,-6-5 0,5 0 65,-5 0 0,5-1-203,-5-4 0,7-10 75,-2-9 0,4-9-29,1-1 0,0-13 172,0-2 0,1-20-21,4-9 1,-2-8 199,7-7 1,-5-2-76,5-3 0,-5-3 445,5 3 0,-7-3-188,2-2 0,-2 2 83,2 3 0,-3-2-60,2 7 1,3 2 8,-2 8 1,5 5-106,-5 9 1,6 5-26,-1 11 1,3-3-136,2 7 0,1 2 72,3 8 1,-2 8-210,2 7 0,4 6 46,2-2 0,-2 4-223,1 1 1,1 7-2,4 4 0,-1 2-129,-4 2 0,4 0 126,-3 0 1,2 2-45,3 3 0,-1-3 84,1 3 1,4-10 50,0-5 0,0-11 109,-4-8 1,4-2-97,0-8 0,-4-13 395,-6-12 0,-6-13 20,2-6 0,-4-10 187,-1-5 0,-5-3-83,-1-2 0,-5-6 113,1-4 0,-4-6-169,-1 2 0,-6 2-105,-4 13 1,-3 2-206,-2 7 0,2 3 75,3 17 0,-3 5-1807,3 14 1739,4 10 0,-14 14 0,4 9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39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4087 45 7880,'30'0'-251,"-1"0"0,0 0 50,1 0 1,1 0 62,3 0 1,-5 0 299,1 0 1,-2 5-70,-9 0 15,1 0 1,-5-4 135,-1 4 409,-6-3-213,-1 4 244,-7-6-417,0 0-101,-7 0 0,-1-1-118,-6-4 0,-3 3 84,-2-3 1,1 4-252,-7 1 0,-4-5-23,-6 0 0,-5-2 6,0 2 0,-9 4 62,-4-4 1,-6 3 10,-5 2 1,-5 0-40,-9 0 0,-12 0 101,39 0 0,-1 0 0,-2 0 0,-1 0-160,-4 0 1,0 0-1,1 1 1,-1 0 172,0 1 0,0 1 0,0-2 0,1 1 87,-2 3 1,2 0-1,5-3 1,1-1 56,-46 4 1,7 2-278,3-3 0,-2 1 145,-3-5 1,10 0-10,-1 0 1,3-5-62,2 1 1,-6-8 90,2 2 1,3 2-199,2-2 0,2 5 101,3-4 0,-1 5-68,1-1 1,1 4-21,3 1 1,-1 0-115,7 0 1,-8 0 163,3 0 1,2 5 35,3 0 1,7 1 90,2-1 0,0-3 110,-4 3 1,0 1-8,5-1 1,2 0 299,7-5 0,0 2-253,0 2 1,4-2 134,1 3 1,7-3-278,-3-2 0,4 0 70,2 0 0,6 5 7,3-1-64,4 1-5,8 2 1,1-4-112,7 7 1,0 0 87,0 4 1,2 3-3,3 2 0,1-1-10,4 7 1,2 1 4,-7 8 1,6 4-2,-1 6 0,-2 0-6,2 0 0,-7 7 28,2 3 0,-3 9-17,-2 6 0,0 4-57,0 6 1,-7 2-139,-3 8 1,-3-1 71,-2 0 0,1-1 48,-1-4 0,0 2-119,1-7 0,-4 6 91,3-6 1,-1-6-19,11-9 0,0-4-424,5-5 1,1 7 517,4-7 0,0-4 0,7-9 0,2 3 0,3 2 0,2 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49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30 8038,'-9'-8'-881,"-2"0"1369,6 3-271,0 3 0,4-4-16,-4 6-339,3 0 16,-4 0 244,6 0-194,0 0 1,1 5 25,4-1 147,-3 8 0,9-4-2,-6 7 0,5-5 125,-5-1 1,5 1-121,-6 5 1,8 1 35,-2 4 1,-2-4-158,2 4 1,-1 1 110,6-1 0,0 1-96,0-2 1,1-1 31,3 7 0,-1-7-152,7 1 1,-1-2 92,6-3 0,-1-5-23,1-4 0,-1-4-6,0-1 1,2 0-8,4 0 1,-3-11 45,8-4 0,-8-5 4,3 1 1,-4 1 13,-2-7 0,0 3-14,1-3 1,-6-1-11,1 6 0,-1-4-43,6 4 1,-3-4-105,-2 4 0,3 0 101,-4 6 1,2 1-108,-1 3 0,6-2 189,-7 8 0,7-1-83,-6 5 1,3 6 132,1 4 1,-1 3-20,-4 2 1,4-1-21,-3 1 0,2 2 34,3 2 0,-2 2 11,-4 4 1,4-2-36,-4-4 0,4-1-12,1 7 0,1-7-44,-1 1 0,1-2 37,-1-3 0,5 1-135,1 0 1,1-2 73,-2-3 1,-3-4-8,3-6 1,2 0 31,-2 0 0,1 0-2,-6 0 1,1-1 18,-1-4 1,0 1 2,1-5 1,-1 0 70,1 0 1,-6-3-81,0 7 0,-4-6 47,5 1 1,-1-1-61,5 1 0,-4-3-5,-1 3 1,-1 2 30,2-2 0,3 5-5,-4-5-1,-1 7-14,1-2 1,-4 3-7,5 2 1,-3 2 115,3 3 1,3-2-101,-4 7 1,-1-2 131,2 2 0,-1 3-109,5-3 1,1 3 117,-1 2 0,1-6-107,-1 1 0,5-2-3,1 2 0,-1 3-16,-5-3 0,7-3 34,3-2 1,-3 1-67,-1-1 0,1 0 47,-2-5 1,5 0-59,-5 0 0,6 0 37,-6 0 0,0-5-2,-4 0 1,1-5 59,3 5 1,-3-6 4,3 1 0,-3-3 9,-1-2 0,4 1-47,0-1 1,1 0 76,-6 1 1,0-1-59,1 0 0,1 0-33,3 1 1,-8-1-12,4 0 0,-4 6-5,3-1 0,-4 7 29,-1-2 1,1 5-14,4 5 1,-1 3-45,-4 6 0,4 8-8,-3 2 1,4-1-14,5 1 1,-1 1 49,6 4 0,7 6-615,8-1 619,3 7 0,15-10 0,3 5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39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7893,'-14'0'-257,"-1"0"0,0 6 1,0 2-1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2:40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4880 133 7893,'0'-14'-27,"0"-1"0,0 5 180,0 0 0,0 0 124,0-4 0,0 4-48,0 0 1,0 5 151,0-5-199,0 7 1,-1-8 183,-4 6-232,3 0 1,-6 7-109,3 2 0,4 6-51,-4 10 1,-2 3 99,2 6 1,0 4-78,5 6 1,-1 2 41,-4 13 0,3 0-11,-3 4 0,4 8 64,1 2 1,1 11-265,4 4 0,3 4 211,7 1 1,0 5-81,-1 0 0,-4 5-52,0-5 0,-5-6 83,5-9 1,-7-3 106,2-1 1,-3-3-142,-2-2 0,-5-4 221,0-6 0,-2 0-108,2 0 0,2-2-40,-7-3 0,5-5 7,-4-10 0,-1-3 17,-5-7 1,0 4-149,1-4 0,-8-2 345,-2-13 0,-6 1-363,-4 0 0,-2-7 100,-3-3 0,3-4-119,7-1 0,-6 0 57,1 0 0,-5-5-95,5 1 1,-6-6 157,6 5 0,-8-7-49,-2 3 0,-7-4 61,-8-2 1,-1 0-60,-4 0 1,-9 6-103,-11-1 0,-14 2 154,47 3 0,-1 0 0,-4-1 1,0 0-229,0 4 0,-1 0 0,-4-1 0,-2 1 238,-3 1 1,0 2 0,-5-1 0,-1 0 5,-1 0 0,-1 0 1,-4 0-1,0 0-22,2-1 1,0 2 0,-4 1 0,-2 2-346,-4 1 0,1 0 0,2 1 0,1-1 361,-4 0 1,0 0 0,1 2 0,0-1-12,2-1 1,0 0-1,-4 1 1,-1 1 12,0 0 0,0 1 0,3-1 0,1 1-11,1-1 1,0 0 0,2-2-1,2 0 33,5 0 0,1 0 0,1-3 0,2-1-164,5 2 0,2-1 1,10-1-1,3 0-11,-33-1 1,24-7 146,25-3 0,3-1 0,21 1 0,0 4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02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426 132 7828,'15'-8'-1308,"-5"-5"981,0 3 0,-1 2 502,6-2 0,-5 2 198,0-2-281,0-3 0,4 5 111,1-6 1,-5 5 3,0 4 69,-7-3 1,5 7 73,-3-4-97,-3 3 49,4 9 14,-6 1 1,-5 7-4,0-1 0,-5-4-57,6 0 0,-8 0-230,2 4 0,-3-4 114,-1 0 1,-3 0-114,-2 4 0,1 6 87,-7 0 1,6 4-211,-6-4 1,1 6 31,-6-2 1,-4 9-23,0 1 1,-6 6 80,6-6 0,-2 7-101,2-2 0,4-3-17,1-2 1,6-5-185,9-4 0,0-2-1370,5-4 1677,2-2 0,7 4 0,0-6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02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30 7891,'-10'8'-135,"0"-3"292,7-3 91,-10-2 141,5 0-55,-7 0 0,2-2-13,3-3 1,2 3 363,3-2-359,3-5 1,-6 8 231,3-4-319,4-3 190,-6 6-374,7-4 118,0 6 107,0 0 1,5 6-99,0 4 1,6 5-54,-1 4 0,5 4-117,5 6 1,1 6 128,3-1 1,4 9-374,-3 1 0,7 6-229,2 9 1,6-5-455,-6 0 1,0 5 365,-4 4 310,6 1 0,-5-5 1,5 0-1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03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410 104 7774,'8'0'56,"5"-7"0,-11 4 60,3-7 0,-3 5 88,-2-5 0,-2 5 5,-3-4 0,2 0-57,-7 0 0,0-3-105,-4 7 0,-1-1-72,0 1 0,-1 3 58,-4-3 0,-1 4-112,-4 1 0,-2 6 54,2 4 1,-7 8-129,-3 2 1,3 11-2,7-2 1,-1 10-2,6 0 0,-4 10 84,4 5 0,7 4-13,8 0 0,5-4-88,5 0 1,5-8 63,10-2 0,2-13 73,8-11 1,4-11-47,0-4 0,7-6 219,-2-9 1,-3-8-68,-1-16 0,-6 1 216,-4-6 0,1-5-73,-7-5 1,-4 0 16,-5 5 1,-7-5-155,2 0 1,-5 0 43,-5 4 0,-5 8-282,-9 3 1,-4 9 101,-7 5 1,-1 11-436,-3 4 1,1 11 38,-6 9 0,5 8 455,-5 11 0,0 4 0,-6 6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03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177 236 7849,'6'-21'0,"-4"4"-103,3-2 0,-4-4 163,-1-1 0,0 2 119,0 3-46,7 2 1,-5 3-65,2-1 0,-2 5 215,-2 0-222,0 7 1,0-5 156,0 3 85,0 3 206,0-4-224,0 6-123,0 0-143,0 6 0,0 3 19,0 5 1,-2 7-62,-2 4 1,0 3-53,-5 1 1,0 7 25,0 3 0,-5 4-271,5 1 1,-4 6 134,-2 4 1,5-1-403,0 1 0,1-1 203,-6 6 1,0-3-327,0-7 709,1 0 0,-1-18 0,0 5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04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0 221 7849,'15'-44'0,"0"7"-40,-1 2 1,-1 6 184,-3 4 1,-2 6-158,-3 9 0,-1-1 114,5 6 177,-5 0 103,2 5-345,-6 0 53,0 6-106,0-4 1,2 9 19,3-6 1,-4 2 120,4-2-213,-3-4 108,-2 6-187,0-7-42,0 6-167,0-4 266,0 5 110,0-7 0,0 6 0,0 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04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45 265 7823,'7'8'113,"-6"-1"0,7-7 317,-3 0 42,-3 0-274,4 0 246,1 0-339,-5 0 204,11-7-247,-5-1 0,5-7 39,-3 1 1,3-1-116,-3 0 1,3 1-16,1-1 1,1-1 125,0-4 1,-1 4-183,1-4 1,5-1 91,-1 1 0,3 2-83,-3 8 0,-1-3 61,7 4 1,-6 2-140,6 2 1,-6 4 18,6 1 0,-6 1-53,6 4 1,-6 0 61,6 10 1,-7-4 16,2 9 1,-4-2-73,-1 1 1,3-2 85,-4 2 1,4 2 25,-8-1 0,-3 1-45,-3-1 1,-2-2 164,-2 6 1,-2-6-83,-2 2 0,-11-2 141,-10 1 0,-2-2 81,-3 2 0,-6 3-137,-3-3 0,-3 1-26,-3-5 1,1 4-3,0 1 1,0-6 50,0-4 1,2-5-40,2 5 1,0-7 114,5 2 1,8-3-76,7-2 80,4-7 0,7-1-38,5-7 1,2 6-27,2-1 0,6 2 40,4-2 0,5-2-6,5 7 0,-2 1 61,6 4 0,1 0-78,4 0 0,0 1 131,1 4 1,4 5-82,0 9 1,7-1-71,-2 7 1,10 4-57,5 6 0,5 5-149,5 0 0,4-1-3009,11 5 3123,-4-10 0,-30-9 0,1 1 0,42 15 0,2 1 0,0-1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4:56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89 7700,'-2'-14'0,"-3"5"99,3-4-3,-4 4 0,4 0-18,-3-1 188,4 7-143,-6-10-20,7 11 219,0-5-478,0 7 8,0 0 186,0 7 0,0-4 47,0 7 0,0 0-5,0 4 0,0 6 74,0 0 1,0 7-87,0 3 1,0 6 8,0 8 0,0 0 16,0 0 0,0 12-92,0 2 0,0 6 26,0 0 0,0 1-4,0 4 1,0 6 19,0-7 0,0 6-131,0-10 0,-1 6 162,-4-2 1,1 4-32,-5 2 1,5-2 93,-1-4 0,4 6-75,1-1 0,0 6-57,0 4 0,0 2 22,0-7 0,0 7-63,0-2 0,-2 2 24,-3-1 1,4-4-17,-4-7 0,-2 1 23,2-1 0,-1-1 15,1-3 1,3-4-42,-3-6 1,4 1 31,1 4 1,-5 1 27,0 4 0,0-4-23,5-6 0,0 6 0,0 4 1,0 3-20,0 1 0,0-4 19,0-1 1,0-4-19,0 5 0,0-1 15,0 6 1,0-2-23,0-4 1,0 4 17,0-3 0,5 3-24,0 1 0,5-4 10,-5-1 1,1-4-4,-1 5 1,-2 4-11,7 5 1,-7 1-4,2-6 1,-2 2 36,2 4 1,-3-7-21,3 6 1,-3-4 108,-2 9 0,0 0-101,0 5 0,0-1-115,0-4 0,4 4 189,1-4 0,5 4-38,-5 1 1,6-5-10,-1 0 1,-2-4 7,2 4 1,0 2-67,5 8 0,-6-8 66,1 3 0,-6-8-138,0 4 1,-2-4 63,-2 8 1,0-10-73,0 6 1,0-1 74,0 0 0,0 4-7,0 1 0,-5-2 50,0-2 1,0 2 79,5-2 1,0-1-6,0 5 1,0-14-82,0 4 0,0-13 169,0-1 1,7-2-72,3 2 0,-2-5-70,2-1 1,-5-2-135,4-12 0,-5 3-222,1-7 1,-4-9-42,-1-2 0,0-14 374,0-1 0,5-7 0,5-17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4:58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7661,'23'8'-1205,"-8"5"964,-2-11 1,-11 6 995,3-3 0,-2-4 38,2 4-806,-4-3 0,13-2 39,-5 0 1,-1 0-208,2 0 1,0 0-78,5 0 0,-1 0 150,1 0 0,6-5 25,4 0 1,-2 0 19,1 5 1,1 0-56,4 0 0,2-1 144,3-4 1,-1 3 101,6-3 0,1 4-54,4 1 0,5 0 91,0 0 0,6 0 66,-1 0 0,5 0-93,5 0 0,3 0-116,6 0 0,1 0-145,-1 0 1,7 0 133,3 0 0,9 0 10,1 0 1,2-5-98,-2 0 0,3-2-129,-45 5 0,1-1 1,4 2-1,1-1 212,-1-3 1,0 0 0,2 3 0,-1-1-33,-3-2 1,-1 1 0,3 2 0,0 0 22,2 0 0,1-1 1,2 0-1,1 0-14,-1 0 0,0 1 1,1-1-1,-1 1-191,-3 2 0,1 0 0,1 0 0,-1 0 154,3 0 0,-1 0 0,1 0 0,0 0 43,2 0 1,-1 0 0,3 0 0,-1 0-3,-1 0 1,-1 0 0,2 1 0,0 0 4,-2 1 1,1 1-1,4-2 1,-1 1 1,0 3 0,-1 0 0,2-3 0,-1-1 29,0 1 1,-1 1 0,0 0 0,0 0-35,0 0 1,0-1 0,2 4-1,0 0 57,-2-1 1,0 0 0,2-1-1,0 0-26,-5 1 0,1-1 0,2-1 0,0-1 29,3 3 0,-1 0 1,-1-1-1,0 0-52,2 1 0,0 0 0,-2 2 0,0-1-2,-2-1 1,2 0 0,2-1-1,1 0-4,1 1 1,0 0 0,-1-3 0,0-1-261,1 1 1,0 1 0,0 0 0,0 1 233,3-2 0,-1 1 0,1-1 0,1 0 32,1-2 0,0 0 1,-2 3-1,-1-1-13,0 1 1,1-1 0,-1 2-1,1-1 2,-3 0 0,0-1 0,3-1 0,1-1 39,3 2 1,0 1-1,-5 1 1,0-1-12,3-1 0,0 1 1,-4-1-1,1 1 9,0-3 1,1 0 0,1 0-1,0 1-11,4 2 1,-1-1 0,-5-1 0,-1 0 6,4 1 1,0 1 0,-4-2 0,0-1 11,-1 0 0,0 0 0,2 2 1,-1 1-18,0-1 1,-2 1 0,0 2 0,-1 2-14,0-2 0,0-1 0,-3 0 1,0 0-66,-2 1 0,-1 0 1,3 0-1,-1 0 84,-1 2 0,-1 1 0,-1-3 0,-1 0-17,-2-1 0,-1 1 1,1 0-1,-2 0 0,-3 2 0,0 1 1,3-1-1,0 1 26,0-1 0,-1 0 0,-2 0 0,0-1 0,-3-1 1,1 0 0,0 2-1,0-1 14,0-1 0,-1 0 1,0-1-1,1 0 11,2 1 0,0 0 1,44 0-45,-5 5 0,-3-7 35,-2 2 0,0 1-113,0-1 1,-11 5 19,-3-5 1,-11 0 291,1-5 0,-5 5-328,-5 0 1,-5 4 382,-10-4 1,-3 0-754,-7-5 0,-6 2 839,-3 3-386,-4-4 0,-1-1 0,-1-8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0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7582,'6'8'106,"2"-1"-45,7-7 0,6 0-157,4 0 1,3 0 77,1 0 1,12 0-9,3 0 0,10 0 39,0 0 1,4 0-60,6 0 0,3 0 42,7 0 0,4 0-244,0 0 1,7 0 257,-1 0 1,7 0 112,2 0 1,2 0-5,-2 0 0,3 0-83,-45 0 0,1 0 0,1 0 0,0 0-35,-1 0 1,-1 0 0,3 0-1,0 0-152,-2 0 0,-1 0 0,1 0 0,1 1 154,2 2 0,2-1 0,1-1 0,0 0-8,1 1 0,0 1 1,1 0-1,1 0-9,-5 0 1,0-1-1,4 1 1,1 1 5,0-2 0,1 1 0,4-3 0,0 1-6,-2 1 0,-1 1 1,4 0-1,-1 1-223,-5-2 1,0 1-1,3-1 1,1 0 233,-1-2 0,0 0 1,5 3-1,0-1 6,0 1 1,0-1 0,1 1-1,0-1-3,-6-2 0,-1 0 0,5 0 0,0 0 37,0 0 0,1 0 0,4 0 0,1 0-23,-3 0 1,0 0 0,1 0 0,-2 0 2,-3 0 1,-1 0-1,3 0 1,2 0-15,3 0 1,-1 0 0,-4 0 0,-1 0 0,3 0 0,0 0 0,-1 0 0,-1 0 4,4 0 0,1 0 1,0 1-1,-1 0 2,1 1 1,-1 1 0,-2-2 0,0-1-265,0 3 1,0-1 0,-2-1 0,0 0 260,2-1 0,0 0 0,-2 0 0,0 0 19,5 0 0,-1 0 1,-4 0-1,0 0-3,2 0 0,0 0 1,-1 0-1,0 0 4,-1 0 0,-1 0 0,4 0 0,0 0 5,-1 0 0,0 0 0,-4 0 1,0 0 3,-1 0 1,0 0 0,-1 0 0,-1 0 19,2 0 0,1 0 1,0 0-1,0 0-29,1 0 1,1 0-1,-5 0 1,1 1-7,1 2 0,0-1 0,-4-1 0,0 0-57,2 1 1,0 1 0,-1-1 0,1-1 37,2 2 1,0-1 0,-2-1 0,0 0 13,-1 1 0,1 1 1,-1-2-1,0 1-1,0 0 1,1 1 0,2-2 0,1 1-7,-1 3 0,0 0 1,-3-3-1,0-1-3,0 2 0,1-1 0,-3 0 0,-1-1-34,-1 2 0,-1-1 1,4 0-1,1-1 40,0 4 0,1 0 1,-4-3-1,-1 0-176,0 0 1,0 0 0,-4 0 0,-1 0 163,3 0 0,-1 1 0,-2-3 0,0 1 0,1 2 0,-1-1 0,-1-1 0,-1 0 0,47-1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4:58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7639,'15'0'-471,"-2"1"-587,-3 4 801,3-3 543,-5 4-286,0-6 0,5-6 0,-5-2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4:58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361 1 7634,'-8'0'0,"-5"0"32,3 0 0,2 0-106,-2 0 0,5 0 212,-5 0 1,5 0-22,-4 0 0,5 1-134,-1 4-169,4-3-13,1 4 183,0-6-40,0 0 1,6 0 259,4 0 0,-2 0 46,2 0 1,-5 0 308,5 0-382,0 0 0,4 0 20,1 0 0,0 0-145,-1 0 0,1 5 13,0 0 1,0 2-40,-1-2 1,6 1 32,-1 4 0,3 3-235,-3-3 1,-1 3 2,7 2 1,-2-1 0,1 1 0,2 0 146,-6-1 0,4 6-4,-4 0 0,0-1 48,-6-4 0,-1-5 240,-3 0-107,3-1 1,-11 1 83,3 0 90,-4-7-264,-7 10 1,-2-9 96,-7 5 0,-1-4-95,-4 5 1,2 0-148,-6 5 1,4-1 81,-5 1 1,1 1-136,-5 4 1,-2-2 97,-4 6 1,4 2 31,-3 9 1,-4-3 124,-1 8 1,-3-1-84,-2 5 0,-1-6 41,1-4 0,2-3-36,3-2 1,0-6 5,9-3 0,4-9-180,11-1-140,7-7 0,15-8 274,12-9 0,20-17 0,7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00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339 102 6826,'0'-9'948,"0"3"-444,0 6 81,0 0-429,-7 6 1,4-2-5,-7 6 1,1 1 6,-6 9 0,-2-2 0,-2 6 1,1 1-109,-7 4 1,1 5 101,-5 1 0,1-1-92,3-5 0,-1-1-30,7-4 1,-1 3-82,5-8 0,5-6 15,1-8-75,5 3 0,-2-8-67,6 0 1,8-6 62,7-9 0,1-6 0,9-4 1,-6-4 82,6-5 0,-1 1 25,6-6 0,-3 1 10,-2-1 1,1 3 91,-6 7 0,4-4-17,-4 4 1,-1-2 434,-4 11 82,-7 0-375,-1 12 0,-3 3-1,1 10 0,2 5-35,-2 10 0,3 3-203,7 6 1,4 5-38,1 1 1,6 5-153,-1 0 0,4-3 16,5 2 1,5-1 190,10 1 0,10-3 0,8-7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15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544 177 7957,'-6'8'-1945,"4"6"1945,-5-13 0,6 6 0,-4-7 0,3 6 0,-4-4 0,6 4 0,0-6 0,-2 0 0,-3 0 0,4 0 0,-6 0 0,7 2 0,0 3 0,0-3 0,0 4 0,0-6 0,0 0 0,-7 0 0,6 0 0,-6 0 0,6 0 0,-4 0 0,3 0 0,-4 7 0,6-6 0,-7 6 0,5-7 0,-4 0-67,6 0 397,0 0 0,2-5-299,2 0 0,0-6-3,5 1 1,-4 2 21,5-2 0,0 0-11,5-5 0,-1 1 136,1-1 1,-3 0-126,2 1 0,-7-1 146,7 0 1,-2 0 122,3 1 132,-1-1-30,1 0-298,0 1 0,-6 5 179,1 5 8,-6 2 150,2 2-169,-6 0 133,0 0-322,-6 0 0,2 0 92,-6 0-156,7 0 1,-10 2 52,3 2 1,2 0-16,-2 6 0,1-1 38,-6 6 0,-1 5 19,-4-1 0,2 7-39,-7-1 0,6 4 89,-6 6 1,1 2-88,-6 7 0,-4 5 15,0 0 0,-7 8-43,2 2 1,1-2-129,-1 2 0,6-7 21,-1-8 0,3 1 69,2-1 0,6-8-207,3-7 1,9-6-59,1-8-115,7-7-426,-4-2-4,20-25 0,-1 1 780,12-17 0,1-9 0,4-1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15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133 265 7907,'0'-21'0,"0"5"0,0-4 0,0-1-1233,0 1 959,0 1 1,-2 4 171,-3 0 1,4 5 187,-4 1 0,2 5-52,-2 0 355,3 2-206,-11-5 155,5 6 1,-2-6-73,0 7 0,5-5 170,-4 0 1,4 1-44,-5 4 0,7-2 540,-2-3-563,-4 3 0,8-6-113,-4 3 1,2 4 25,-2-4 0,3 1 155,-3 0 87,4 2-279,1-5 1,0 6-78,0-4-31,0 3-367,0-4-70,0 6 239,0 0 1,1 5 86,4 0 1,-2 4-13,7-4 1,0 7 80,5-3 1,-1 3-78,1-2 1,5 3 190,-1-3 0,7 4-94,-1 6 1,4-2-33,6 6 1,-3-2-201,7 7 0,1-1 66,4 11 1,2-3-649,3 8 1,-5-2 340,0 12 0,0-5 357,-5 5 0,-3 0 0,0 5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4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30 265 7820,'0'-19'0,"0"-1"1,0-1 11,0 1 1,0 2-17,0-6 0,-2 6-82,-2-2 0,2 4 38,-3 1 0,3 1-481,2-1 529,0 0 0,-6 0 0,-2 1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6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5891,'0'8'944,"0"-1"1,2-7-911,2 0 0,0 0-187,5 0 1,1 0-30,5 0 1,0 0-40,-1 0 1,3 0 97,2 0 1,-1 0 122,7 0 0,6-7 0,6-1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6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7984,'23'0'0,"5"0"0,-10 0-86,7 0 1,-6 0 171,6 0 1,-2 0-1088,1 0 1001,-3 0 0,1 6 0,0 2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6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7961,'15'0'-198,"0"0"0,1 0-317,3 0 1,-2 0 255,2 0 0,3 0 155,-3 0 1,1 5 103,-6 0 0,8 0 0,-6 2 0,5 1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5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1 383 7870,'8'-7'-524,"-2"-1"-66,-6-7 0,5 1 528,0-1 535,0 0 0,-5 1-486,0-1 1,0 0-10,0 0 0,0 1 5,0-1 1,0-1 83,0-4 0,-2 4-108,-3-4 0,4 4-22,-4 1 0,3-4-180,2-1 0,0 0 243,0 6 0,-6-8 0,-2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2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74 103 7775,'-8'0'-1207,"-5"0"915,3 0 1,2 0 124,-2 0 178,7 0 0,-5 0-9,3 0 1,3-1 246,-3-4-191,3 3 0,4-9 429,3 6 43,-3-7 31,4 4-350,1-6 0,-6 4 268,4 0-93,-3 7-13,-2-10-243,0 11 192,0-5-437,0 7 33,0 0 1,0 7 113,0 3 1,0 3-90,0 2 0,0 6 56,0 3 1,-2 4-101,-3 1 1,4 2 5,-4 4 1,2 7 61,-2 7 1,3 0-201,-3-5 1,3 0-103,2 0 0,0 4-102,0-4 0,5-5-265,0-14 702,7 2 0,-4-10 0,7 4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6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7961,'21'0'0,"-3"0"284,6 0 0,-1 0-9,2 0 1,3 0-575,-4 0 0,-1 0-44,1 0 0,-4 0 343,5 0 0,-1 0 0,5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5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7957,'7'-29'0,"-1"-1"0,4 1 0,2 6-435,-7 4 0,1 2 284,-1 3 1,-3-1 14,3 0 136,-4 7 0,6 1 0,1 7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7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45 104 8189,'0'-9'6,"0"1"305,0 3-163,0 4 32,0-12 0,-2 9 14,-3-5-42,3 5 0,-4-4-64,6 3 100,0 4-169,0-6-74,0 7-363,-7-6 27,6 4 293,-6-5-72,7 14 102,-6-5 67,4 11-35,-5-5 1,7 2 53,0-1 40,0-5-15,7 9 0,-4-12 5,7 4 0,-5-3-41,5-2 0,-5 0 110,4 0 1,-4 0-81,5 0 109,-7 0 0,9-2-69,-7-3 0,0 2 266,-5-7-231,0 7-3,0-10-62,0 5 0,-2 0-93,-3 3 0,2 3-89,-7 2 0,5 0 49,-5 0 1,5 0-260,-4 0 60,5 0-55,-9 7 214,12 1 0,-6 6 30,7 1 1,0-5-8,0 0 7,0 0 160,7 4 1,1-1-76,7-3 1,-1-3 178,1-7 0,0 0-46,-1 0 0,-4-2 317,0-3-259,0-3 1,-2-12-81,-3 1 0,-4-1-81,-1 5 0,-1 1-341,-4-1 322,-3 7 0,-14-5 0,0 5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8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501 309 7911,'14'-6'0,"-1"-2"-110,-3-7 1,3 5-58,-3 0 0,2 1 86,-3-6 0,4 0 92,-3 0 0,-2 1 83,2-1 0,-2 0 28,2 1 1,2 4-97,-7 0 0,1 5 65,-1-5 1,-2 2 82,7-2-56,-7-3 1,5 7-7,-3-4 1,-3 2 57,3 3 0,-2 2-68,2-7 1,-3 5 228,3-5-4,-4 7-6,-1-10-30,7 11 9,-6-4-331,6 6 196,-7 0-270,0 0 135,-7 0 0,4 6 3,-7 4 1,1 0 26,-6 4 1,0-2 69,0 8 0,-1 2-42,-4 3 1,-2 4 15,-8 6 0,1-3-3,-1 7 0,-6 1 2,-3 4 0,-3 6 15,-2 4 1,0-1-134,0 0 1,-1 0 68,1 1 0,7-5 34,2-10 0,6-5-121,5-9 1,2-6 70,8-9-289,5-3 107,3-7 1,8-2 99,2-3 1,6-3-669,10-7 0,-2-6 244,6-4 0,6 3 468,4-3 0,7-6 0,-4-7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8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147 132 7986,'-15'-1'-687,"1"-4"1,-1 2 668,0-7 0,1 2 694,-1-2 0,5-3-225,0 3 1,2 2-83,-2-2 0,4 5-24,6-5 0,-5 5 134,0-4-191,0 5 1,5-4 190,0 3 135,0 4-163,0-6-8,0 7-86,0 0-238,7 0 1,1 0-109,7 0 0,-6 5 119,1 0 0,0 6 9,5-1 1,4 3-51,1 2 0,6 6 18,-2 4 0,6 4-17,4 5 0,4 7-120,6 13 0,11 8-766,4 16 1,-22-36 0,1 1 434,2 6 1,-1 0 82,0 0 0,0 0 0,2 9 1,-2 0-1,-2-2 0,0-1 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1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0 7875,'-9'0'-13,"-1"0"1,5 0 25,-5 0 0,5 5-9,-5 0-28,1 0 46,-6-5 0,5 0 47,0 0-91,7 0 68,-3 0-136,6 0 55,0 0 0,6-2-7,4-2 0,-2 2 35,2-3 0,-5 3-9,4 2 5,1 0 1,5 0 33,0 0 1,-6 0-34,1 0 73,0 0 1,5 0 25,-1 0 176,-5 0 139,4 0-187,-12 0-52,6 0-86,-7 0 1,-2 0 38,-3 0 0,-3 0-28,-7 0 0,-4 0 9,-1 0 1,-6 0-11,2 0 1,-4 0 6,-1 0 0,-1 0-7,1 0 1,-1 0-17,1 0 1,4 0-76,1 0 1,6 0 86,-2 0 1,9 0-671,1 0 303,7 0-257,16 7 1,5-5 39,16 2 499,4-2 0,6 5 0,8 1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1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74 7655,'0'-8'-207,"0"-5"408,0 11-135,0-4 0,-1 6-63,-4 0 1,2 0 51,-7 0 1,5 4-68,-5 1 1,0 7 62,-4-2 0,-1 3-105,0 1 0,5-4 39,1 0 1,-1 0-21,-5 4 1,5 0-359,1-5 106,5 4-11,-9-11 197,12 5 0,-4-7 10,10 0 0,3-5-61,6 0 0,1-12 122,0 3 1,4-4 39,1 3 0,1 0 198,-1 1 0,-4-1 215,4 0-303,-4 1 1,-3-1 636,-3 0-212,3 7-40,-11 1-359,4 7 0,-6 7-17,0 3 0,0 8-6,0 1 1,-1 7-165,-4-1 1,3-2 47,-3 1 1,4 1 87,1 4 0,0 1-133,0-1 1,-2-1 51,-3-4 0,3 2-74,-2-6 0,2 5 127,2-6-224,0 1 1,-2-7-447,-3-3-375,4-4 978,-6-6 0,14-6 0,1-3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2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45 7103,'15'0'401,"0"-2"-219,-1-3 1,1 4-21,0-4 0,4 2-37,1-2 0,5 3-3,-6-3 0,6 2-20,-6-2 0,6 3 10,-6-3 0,1 4-16,-5 1 133,-1 0 48,-5 0-173,-3 0 0,-8 0 10,-2 0 1,-6 0 44,-10 0 0,-3 0 110,-6 0 1,-1 5 32,1 0 1,-7 1-82,-3-1 0,-4-3 87,-1 3 0,5-4-48,0-1 0,0 0-266,-5 0 0,1 0-390,4 0 1,10 0-1479,9 0 1874,10 0 0,4 0 0,6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34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985 133 8121,'15'0'0,"6"0"0,-4 0-272,2 0 0,-7 0 253,-2 0 169,-1 0 96,0 0 22,-3 0 118,1 0-179,-6 0 0,4-2-159,-10-3 1,2 4 91,-7-4 1,5 3-57,-5 2 0,1 0 67,-6 0 1,-1 0-159,-4 0 1,2 0 24,-6 0 0,-3 0-101,-7 0 0,1 0 76,-6 0 1,5 0 61,-5 0 0,-2 2-45,-8 3 0,-2-4 33,-3 4 1,-3 2 87,3-2 0,2 0-81,-2-5 1,7 0 88,-2 0 1,5 0-10,5 0 1,3 0 18,6 0 0,7 0-15,4 0 1,2-2 112,3-3 1,4 3-82,0-2 82,7 2-379,-4-5 99,7 6-176,0-6 198,0 14 1,0 1-161,0 7 1,0-1 12,0 1 1,0 0 114,0-1 1,0 8 29,0 2 1,0 4-28,0 1 0,0 2 82,0 4 0,0 2-63,0 7 1,0 0 67,0 0 0,0 2-26,0 3 1,0 2 0,0 3 1,0-2-13,0-3 1,-5-3-3,1 3 1,-1 1-13,5-1 0,0-6 11,0-9 1,0 0-17,0-4 0,0 6 18,0-12-120,0 1 36,0-11-12,0-5 182,0-3 0,0-8-107,0-2 0,0 0 260,0-5-196,6-1 0,1-5-178,3 0 1,1 6 62,-6-1-146,6 6 0,-3-4 4,7 3 1,0 4-23,0-4 1,1 3 112,3 2 0,-1 0-16,7 0 1,-1 5-42,6 0 1,1 2 45,3-3 1,-1-2 125,6 3 0,5-3-61,5-2 0,2 0 124,-2 0 0,-2 0-37,7 0 1,0 0 50,5 0 0,-7-5-65,-3 0 0,-3-2 21,-2 2 0,0 2 39,0-7 1,-6 7-70,-4-2 1,-10-1-56,-4 1 65,3 0 8,-13 5 1,1 0 23,-16 0 1,-3-2 90,-7-3 0,-4 4-80,-1-4 0,-1-2-28,1 2 0,4-4 129,-4 4 1,4-7-68,1 2 1,5-3 8,1-1 1,5-3-30,0-2 1,2-6 143,2-9 1,0-5-45,0-10 1,6-5 52,4-10 0,-2-4-79,2-11 1,0-3-195,5-6 0,-6 8 64,1 7 0,-6 6 117,0 8 0,0 7-256,1 3 1,-4 16-22,4 9 144,-3 12 0,-9 6 0,-1 6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18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15 170 5874,'8'0'1056,"5"0"-928,-11 0 0,6 0 120,-3 0-66,-3 0 35,4 0-183,-6 0 175,0 0-150,0-7 6,0 6-33,0-6 1,0 6-29,0-4 1,-2 3 100,-2-3-25,2 4 14,-5-6-82,7 5 85,-6-4-110,4-1-44,-4 6-281,6-6 224,0 7 1,-2 0 95,-3 0 1,4 2-62,-4 3 0,3-2 36,2 7 0,0-5 101,0 4-95,0 1 0,0 5 82,0 0 1,0-6-42,0 1-2,0 0 0,0 0 20,0 0 0,0-5-20,0 4 144,0-5-128,0 2 84,0-6-70,0 0-15,0-6 1,0-3-7,0-5 1,0-1-1,0 0 1,0 1-5,0-1 1,0 0-4,0 1 0,0-6 52,0 0-44,0 1 1,0 4 38,0 0 0,0 6-19,0-1-239,0 7 201,0-4-2,0 7 0,0 2-1,0 3 1,0 3 6,0 6 0,0-4-5,0 0 0,0 0-6,0 4 0,0 1 124,0 0 0,0 0-58,0-1 1,0 1 47,0 0 1,0-6-59,0 1 1,0-5 7,0 5 1,0-5 70,0 5-37,0-7-84,0 3 33,-6-6 1,4-6-93,-3-4 0,3-3 64,2-2 0,0-4-10,0-1 0,0-4 12,0 4 1,0-4-3,0 4 0,0 0 222,0 6-193,0-1-52,0 0 41,0 7 1,0 8 24,0 10 0,0 5-17,0 4 1,0 4-153,0 6 1,0 1-63,0-1 1,0 1-164,0-1 1,5 0 344,0 1 0,7-1 0,-4 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2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74 7775,'-10'-13'-883,"0"3"1,5-2 2519,-5 8-802,7-8-847,-10 10 243,11-11-164,-4 12 26,6-6 1,0 14-118,0 3 0,5 3 41,0 1-21,-1 1 0,-4 5 49,0-1 0,0 7-131,0-1 1,0 8 30,0 1 0,0 7 108,0-2 1,0 3-159,0 2 0,0 5 61,0 0 0,0 5-179,0-5 0,0 0-94,0-5 0,0 4-76,0-4 0,0-3 393,0-12 0,0-6 0,0-2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19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60 7636,'-10'0'-472,"0"0"0,5 0 118,-5 0 692,7 0-280,-10 0 0,10 5-44,-7-1 0,7 3-1,-2-2 17,-3 3 1,4 5-15,-5-3 69,5 3 0,-4-7-70,3 4 0,4-2 6,-4-3-83,3-3 91,2 5-136,0-7 1,2 0 109,3 0 0,-2-2-72,7-3 91,0-3 0,4-7-6,1 0 0,0 1 40,-1-1 0,-1 5 134,-3 0 1,3 1 88,-3-6 1,-2 5-75,2 0 1,-5 5 281,5-4-112,-7 5-366,4-2 178,-1 6-59,-4 0 1,4 8-39,-6 7 1,0-1-20,0 6 1,-5 3-31,0 1 1,1 4 41,4 2 0,0-1-127,0 0 0,-2 6 128,-3-1 0,3 0-188,-3-4 0,4-6-26,1 1 0,0-7-140,0 1 0,0-2-57,0-3-180,0-6-585,0-1 1092,0-7 0,0-13 0,0-3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19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44 7866,'8'0'-444,"-1"0"266,-1 0 1,-3 0 119,7 0 1,-5 0 148,5 0 61,0-6 1,4 4-82,1-3 0,5 2-37,-1-2 1,1 3 95,-5-2 1,-1 2-84,1 2 1,0 0 129,-1 0 1,-4-5 68,0 0-70,-7 0-74,4 5-43,-7 0 0,-7 0 82,-3 0 1,-4 0-64,-6 0 1,2 5 19,-6 0 0,-6 5-25,-4-5 0,-2 5 145,2-6 0,1 6-119,-6-5 1,1 5-42,-1-5 0,3 5-70,7-6 0,1 1-303,3-5 315,11 7 0,7-5 0,7 4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4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7804,'0'-9'-932,"0"1"1152,0 3-1,0 4 1,0-7 73,0 3-351,0 3 0,0-6 112,0 3-262,0 3 0,1-9-7,4 6 0,-3-2 215,3 3 0,-3-5 0,-2-5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24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15 265 7808,'0'-14'0,"0"-1"0,0 0-192,0 1 1,-4-3 128,-1-2 0,0 2 33,5-2 1,0 7 100,0 2 0,1 1 162,4-6-313,-3 0 1,6 2 130,-3 3-705,-3-3 654,4 5 0,-6-7 0,0 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36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1192 45 8039,'29'0'-72,"0"0"0,-1-5-21,-3 0 0,1-7 305,-7 3-56,1 2-171,-5 1 124,-7 6 0,-8 0-160,-10 0 1,-5 0 50,-4 0 1,1 1-38,-7 4 0,2-2 144,-1 7 1,-4-5-113,4 5 0,1-7 41,-2 2 0,1 2 18,-6-3 0,1 6-34,0-5 0,-6 0 43,1-5 0,-4 0-39,-1 0 1,0 0 29,-10 0 1,-2 0 25,2 0 1,-6 0-32,1 0 0,-2-5 83,2 0 1,4-1-107,6 1 0,0 3 3,0-3 0,6 2 28,4-2 0,8 3 2,1-2 0,5 2-53,-4 2 1,11 0 95,-2 0-98,4 0 1,-4 2 32,0 2 1,6 0-53,-1 6 0,5-2 15,-5 2 1,5 3-3,-5-4 0,7 4-7,-2 2 1,4 1-10,1 4 0,0-2 50,0 7 1,0-6-23,0 6 1,0-1 35,0 6 1,0 1-35,0 3 0,0-1 66,0 6 0,4 0-29,1 5 0,0 2 5,-5 3 0,0-2-88,0 7 0,0-2 68,0 2 1,0 3-7,0-3 1,0 2-4,0-2 1,-1-5-61,-4-10 0,3 3 48,-3-3 1,2-7 7,-2-3 0,3-8-44,-2 4-7,2-7-334,2 3 219,0-13-384,0 5 327,6-11 1,-2 9-303,5-6 0,1 6 504,5-1 0,0 3 0,-1 2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36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1308 7536,'-6'9'1,"-3"-3"0,0-4 49,-1 3 0,5-4 116,-5 4 1,5-3 94,-5-2 69,7 0-208,-10 0 99,11 0 2,-4 0-204,6 0 1,2 0 59,2 0 0,6 0-158,10 0 1,3 0 102,6 0 1,5 0-71,1 0 1,7 0 95,2 0 0,7 0-159,8 0 1,4 0 117,1 0 1,6 0 207,-1 0 1,-2 0-33,1 0 1,-1-5 94,2 0 0,-4-2-100,-6 3 0,-5 2-56,0-3 0,-12-2-289,2 3 1,-14-1 109,-1 5 0,-9 1-21,-1 4 0,-2-3-123,-3 3-248,1 3 275,0 0 1,-2 2-233,-3 0 446,3-7 0,-7 5-121,4-3 498,3-3-275,-11 4 0,6-7 182,-3-4 1,-3 1-70,2-5 1,-2 4 119,-2-5-165,-6 0 1,2-5-10,-6 1 1,7-1-115,-2 0 1,2-1 60,-2-4 0,4 2 5,-4-6 1,3-1-17,2-4 0,0-7 8,0-3 0,0-10-69,0-5 0,0-10 14,0-4 1,2-16-309,3-4 0,-4-5 300,4 0 0,-3 3-148,-2-3 0,-2 13 93,-3 11 0,-5 14-1676,-9 21 1647,-4 12 0,-10 11 0,-6 6 0,-7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43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45 7901,'7'-8'0,"-6"0"-205,4 3-40,-3 3 0,-1-6 380,4 3 455,-3 3 142,4-4-298,-6 6 410,0 0-724,0 6 1,-1-2-11,-4 6 0,-3-1-42,-7 6 0,0 5-146,1-1 1,-6 7-47,0-1 0,-4 3 79,4 1 0,-6 0-91,2 1 0,-2 6 82,1 3 1,-1 2-191,6-2 1,-4 2-29,4-7 1,1-1 11,4-9 1,2-3-771,3-6 495,-3-7 535,11-1 0,-4-14 0,6-1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43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59 7901,'-9'-13'0,"-1"3"0,5-1 289,-5 6 0,7-2 144,-2 2 92,-3 4-3,6-6-275,-4 14 1,7 1-37,4 7 1,3-1-1,7 1 0,0 5-169,-1-1 1,3 3 100,2-3 1,6-1-220,9 7 0,-3-1 70,4 5 1,-3 1-541,2-1 0,-1 7-87,6 3 0,-1-1 633,1 1 0,4 0 0,-6 5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43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15 7888,'-14'-6'2426,"6"4"-2153,1-5 1,7 9 372,0 3 0,7 5-417,2 9 1,0 6-14,0 9 1,-4 4-428,5 6 1,0 8 210,5 7 0,-1 6 0,1 9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44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0 7636,'-15'8'-619,"5"4"619,1-7 639,5 6-397,-9-3 1,10 7-30,-7 0 1,7-1-90,-2 1 1,-3 6-157,-2 4 0,0-2 52,-4 1 0,2 7-42,-7 8 1,-3-1-164,3 1 0,-7 0 84,1 5 0,-1-1-125,2-4 0,1 2-101,3-7 327,4-6 0,-6 0 0,8-5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3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7560,'0'-9'-97,"0"-1"0,2 7 65,3-2 1,-2-2 292,7 2 0,0 0-71,4 5 1,6 0-150,-1 0 0,8 0-51,-3 0 1,4 0-132,1 0 0,7 5-61,3 0 1,-1 7 201,1-3 0,0 4 0,5 2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44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7842,'-15'-13'57,"0"3"0,5-2 158,1 7 1,4 1 331,-5 4-310,7 0 1,-5 0 367,3 0-183,3 0-164,-5 0 1,14 1 1,3 4 1,-2 3-1,2 7 0,0 0-111,4-1 1,1 3-159,0 2 0,4-1-377,1 7 0,-1-1 244,-4 6 1,5 1-674,-1 3 1,1-1 147,-5 6 667,-1 0 0,8 12 0,0 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45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8271,'-8'0'1090,"1"0"-871,7 0 1,7 0-332,2 0 1,5-1 103,0-4 1,1 3 35,0-3 1,4 2 76,1-2 1,1 3-152,-1-3 0,-4 4 31,4 1 0,-4 0 22,-1 0 0,-6 0-25,1 0 1,-5 0 3,5 0 1,-7 6 2,2 4 1,-3 5 45,-2 4 1,0-1-29,0 7 1,-2-1-34,-3 6 0,-3-1-184,-7 1 0,-1 4-13,-4 0 0,4 0-50,-4-4 1,-1-1 205,2 1 0,-1-7 175,5-4 1,1-3 350,-1-1-149,0 0-77,7 0-96,2-7 0,12-2 176,4-6 1,9 0-139,6 0 0,4-1 98,6-4 0,2-3-476,7-7 0,0 0 130,1 0 1,4 2 72,0 4 0,6-4 0,-3 4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6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1206 89 6844,'-15'-7'691,"0"4"-205,1-7-364,-1 7 1,0-8 67,0 6 0,1-5-68,-1 5 0,-5-5-112,1 5 0,-6-5 57,6 6 1,-7-1-20,1 5 1,-3 0-14,-1 0 1,-5 0-140,-1 0 0,1 0-14,5 0 0,-1 1 93,1 4 1,-5-2 7,-1 7 1,6-5 15,4 5 1,1-5 150,-6 5 1,1-2-107,0 2 0,1 3 11,3-4 0,-1 5-25,7 0 1,-7 1 15,1 0 1,4 4-84,1 1 0,-1 1 84,1-1 0,1-2-83,4 6 0,0-4 55,1 4 0,-6-4-12,0 4 1,1 1-2,4 4 1,0-4 44,1-1 0,-1-1-34,0 2 0,6 2 3,-1-2 1,5 1-38,-5-2 0,7 4 39,-2-3 0,3 1 22,2-2 0,0 4-24,0-3 0,2 2 47,3 3 0,-2-1-46,7 1 0,-2-3 3,2-2 1,3 3-4,-3-4 1,3 4 5,1 1 0,6-4-2,0-1 0,4-4 5,-4 4 0,4-6 16,-4 2 1,6-4-23,-1-1 0,2 0-73,3-1 1,1-4 22,3 0 0,-3-7-107,3 2 0,-1 2 2,1-2 1,-1 4 109,6-4 1,-6 0-5,1-5 1,4 5-24,1 0 0,-3 0 78,-2-5 0,4-2-27,1-3 1,0 2 11,5-7 1,-8 0 15,8-4 0,-8-1 117,3 0 0,1 1 10,4-1 0,-7 0-127,-3 1 0,-2-1 45,-3 0 1,-5-4-27,1-1 0,-7 0 23,1 6 0,-4-3-7,-5-2 0,-2 1 59,-3-7 1,-3 1-43,3-6 0,-5 1 9,-5 0 0,1-7-153,-5-4 0,4-2 119,-5-2 1,2-2-80,-2-3 1,-3 2 68,3-7 0,-3 5-7,-2-5 1,1 7-25,-1-2 0,-1 5-14,-4 4 1,2 0 14,-6 5 0,-3 6-384,-7 4 1,-5 9 51,-10 1 314,-3 7 0,-20 15 0,-3 1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7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925 118 8029,'8'-8'-572,"0"2"310,-3 6 0,-3-2 409,3-3 15,-4 3 1,-1-6 166,0 3-109,0 4-154,0-12 0,0 9 150,0-5-110,0 5 0,-1-7-37,-4 6 0,-4-5-101,-5 5 1,-6 0 63,1 5 0,-8 0-20,3 0 0,-9-5 21,-1 1 0,-5-1 22,4 5 1,-5 1 19,0 4 0,-2-2-26,-2 7 0,6-2-110,4 2 1,-2 3 47,2-3 0,-1 3-14,6 2 0,1 1 13,4 4 0,-2-4-97,6 4 1,-4 3 185,4 1 0,-5 4-90,6 1 0,-1 1 167,6-1 1,1 0-94,3 1 1,-3 4-24,3 0 0,2 2-13,-2-1 0,2 1 6,-2 3 1,3 3-50,7-3 1,-4 4-158,-1 1 0,1 0-70,9 0 1,3-6 126,7-4 1,1-3-15,4-2 0,3-1 52,6-3 0,6-9 134,-1-6 1,7-2-26,-2 2 1,3-2-17,2-3 0,1-3-16,-1 2 0,-3-2 13,3-2 1,-8 0-4,8 0 1,-4 5-8,5 0 0,-5 1 18,4-1 0,-8-3-23,9 3 1,-5-2 4,4 2 1,-4-3 50,-1 3 0,-2-4 7,3-1 1,0-6 41,-5-4 0,4-5 148,-5-4 0,5-4 26,-4-7 1,-6 1-107,-4-1 1,-6-5 149,6-5 0,-14-2-30,-1-2 1,-7-2-172,-3-3 0,-3 2-8,-7-7 0,-1 6-24,-14-1 0,-6 4 25,-8 1 0,-3 4-128,-3 1 0,-4 2-28,0-3 0,-6 0 76,1 5 0,-6-2-1122,1 7 898,-3-2 1,9 15 0,-5-4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9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7949,'0'-10'-969,"0"0"0,0 5 1370,0-5 193,0 7-531,0-10 92,0 5 0,0-2 161,0 0-128,0 7 0,-5-5 84,0 3 92,0 3-97,5-4-101,0 6-12,0-7 1,-2 6 25,-3-4 69,4 3-18,-6 2-72,7-6 7,0 4-198,0-5 129,0 7-383,0 0 264,0 7 0,0-4 70,0 7 0,0 0 4,0 5 0,0-1-8,0 1 0,0 6 8,0 4 1,5 2 55,0 3 1,2 1-54,-2 3 1,-4-1 6,4 6 1,2 2 2,-2 8 0,4-2-74,-4 7 0,5-2 16,-5 2 1,1 5-96,-1 0 1,-3-5 26,3 5 0,-3-9 61,-2 4 1,0-7-116,0 2 0,0-4 58,0-6 1,0-5-7,0-9 1,0 6 23,0-7 0,0 2 154,0-6 1,0-4-49,0 4 1,0 1 50,0-1 1,1-1-107,4-4 1,-3 0 45,3-1-48,-4 1 1,1 0 27,3-1 0,-4-4-41,4 0 20,-3 0 1,3 4-27,0 1 1,1 0 102,-1 0-47,-3-1 0,9 1-233,-6 0 1,2-2 129,-2-4 0,-2 5-595,7-5 0,-7 0 651,2 0 0,3 1 0,0 5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5:59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89 6573,'0'-9'1614,"0"-4"-1168,0 12-46,0-12-34,-6 11-273,4-5 55,-11 7 0,5 7-223,-7 3 1,1 3 96,-1 2 0,0-1-118,0 1 1,1 6-13,-1 4 1,0-2 23,1 1 0,-1-1 119,0 1 1,1 3 0,-1-8 1,2 1-18,3-6 1,3 1 19,7 0 129,0-7 1,2-1-65,3-7 1,0-2 40,10-3 1,-4-8-26,9-7 0,-4-6 18,-1 2 1,-1-4-11,1-1 1,-2 1 94,-3 3 1,1-3-63,-6 4 1,5-2-42,-5 1 0,5 4-63,-5 6 1,0 1 213,-5-1-443,6 7 1,-3 1 9,7 7 0,0 7 11,5 3 1,1 9-80,4 6 1,2 4-266,8 5 0,-1 4-1308,1 6 1803,6 0 0,1 0 0,7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00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74 8013,'-15'-6'0,"5"4"-288,0-3 261,7-3 116,-10 0 0,11-2 69,-2 0 194,2 7-25,2-3 35,0-1-73,0 5-56,0-4-254,0 6 123,0 0-154,6 0 1,3 5 37,5 0 0,1 6 92,0-1 0,-1-2-144,1 2 1,0 1 65,-1 9 1,3-4-5,2 4 0,-1-2 16,7 1 1,-6-1 4,6 7 1,-1-1-47,6 6 1,4 1 1,0 3 0,2-3-2,-1 3 1,-4 2 39,3-1 1,2 4-70,-2-5 0,5 5 48,-4-4 1,-1-1-29,-5-5 1,1-1 17,-1-3 0,1 2 0,-1-2 1,-1-2-7,-4 1 1,4-6 0,-3 2 1,2 1 33,3-1 0,-1-1-23,1-4 0,-1 0 14,0-1 0,6 6 2,-1 0 1,2-1 2,-2-4 1,-3 0 2,3-1 0,-2 1 6,-3 0 1,-1-1-11,-4 1 1,2 0 2,-6-1 0,0 1-7,-6 0 1,1 0 1,0-1 0,-1 3-4,1 2 0,5-2 3,-1 2 1,1 2-22,-5-1 0,4 4 10,1-4 0,4 5-3,-4-6 1,4 1 98,-4-6 0,6 1-87,-1 0 1,1 0 222,-2-1 1,2 1-125,-6 0 0,4-6 86,-4 1 0,4-2-115,-4 2 0,0 2 16,-6-7 1,6 6-28,0-1 1,4 3-154,-4 2 0,-1-1 96,-4 1 1,0 0-140,-1-1 1,1 1-47,0 0 0,-2-5 100,-3-1 0,3 1 40,-4 5 1,5-2-4,0-3 0,1 3 88,0-3 1,-1-2-7,1 2 1,-2-6 18,-3 6 1,3-5 6,-3 5 1,3-5 134,2 5 1,-1-5-109,1 4 0,0-4-33,-1 5 0,1-2-77,0 2 1,-1 3 73,1-3 1,0 1-393,0-1 0,-4 3 48,4-3 292,-10 3 0,21 2 0,-10-1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01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0 177 7979,'7'8'0,"-6"0"-578,4-3 504,-3-3 108,4 5 247,-4-7 448,5 0-237,-7 0-98,0 6 40,0-4-8,0 4-360,0 1 0,0-4 149,0 7 1,0-5-229,0 5 0,0-1 110,0 6 1,1 0-136,4-1 1,-3 1 79,3 0 0,-2 1 45,2 4 0,-4-4-35,4 4 0,-1-4 3,0-1 8,-2-1-30,5 1 5,-7 0 0,1-7-56,4-3 0,-3-12-48,3-7 0,-2-3-352,2-7 1,-4-2 187,4-9 1,-3 4 182,-2-3 1,0-2 17,0 2 0,0 0 93,0 4 0,0 1-86,0-1 0,0 3 207,0 2 1,0 4 71,0 6 13,-7 0-157,6 7-187,-6 2 0,7 12 97,0 4 0,7 5-7,3 4 0,4 3-117,6 2 1,3 4 102,6-4 0,5 4-395,1 2 0,7-1 134,2 0 0,2 1 259,8-1 0,-7 1 0,4-1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02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1895 45 6571,'15'-7'-558,"-5"6"717,0-4 0,-6 2 981,6-2-1093,0 3 1,0-9 165,0 6-68,-7 0 147,3 5-273,-6 0 0,-6 0 37,-4 0 0,-5 6-84,-4 4 0,1 3 78,-7 2 0,1 4-39,-6 1 1,1 6-82,0-1 1,-2 2 60,-4 3 1,3 1-42,-7 3 1,-6 4 62,-4 6 0,-1 0 25,1 0 1,1 2-17,-5 3 0,-1 1 1,-5 4 1,7-1-176,3-4 0,-2-2 60,2 7 1,-5-5-10,5 5 1,0-12 96,5 2 0,0-5-123,0 1 1,5 0 156,-1-5 1,8-1-3,-3-5 0,4-1 38,2-3 1,-4 2 182,4-2 0,-4-2 1,9 1 1,1-4 9,-2 4 1,3-4-117,-3 5 0,2-6-36,4 6 0,1-6-78,-7 6 0,7-1 81,-1 6 1,2-1-236,2 0 0,-1-4-1,-3-1 0,2-1-21,-2 2 1,2-4 115,3-6 0,4-2-201,0-3 85,0-4 107,-4-6 0,4-2-75,0-2 0,7-5 74,-2-5 0,5-1-639,5 0 679,9 1 0,9-8 0,7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02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360 29 8052,'8'0'-930,"0"-1"619,-3-4 103,-3 3 0,6-4 201,-3 6 0,-4-2 545,4-3-6,-3 4-432,-2-6 0,2 7 323,2 0-157,-2 0-121,5 0-57,-7 0 0,-2 0-68,-3 0 0,2 0 29,-7 0 1,-1 2-165,-9 3 1,2-2 48,-7 7 1,1-2 60,-5 2 0,-1 1 37,1-6 1,-1 5-17,1-5 1,0 4-12,-1-4 0,7 5-12,4-5 1,2 0-5,3-5-22,-1 6 1,8-4-5,7 3 0,7-3 17,8-2 1,6 0-10,3 0 1,4-5-21,2 0 1,4-2 30,0 2 0,1 4 14,-6-4 1,0-2 46,1 2 1,-1-1 129,0 1 1,1 3-83,-1-3 0,-6-1 152,-3 1 1,-9 0 119,-1 5-196,-7 0-80,4 0 13,-7 0 1,-7 7-80,-3 2 0,-3 5 66,-1 0 1,-1 7-151,0 4 1,2 1-9,3-1 0,2 7-93,3-2 1,4 4-1171,-4 0 1334,-3-3 0,6 12 0,-5-6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10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7818,'0'-10'414,"0"1"1,5 4-29,0-5 0,6 7-163,-1-2 1,8-2-35,1 2 0,8-1 24,-3 1 0,6 3-24,4-3 0,-2 4 0,8 1 1,-1 0-190,5 0 0,0 6 0,0 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3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133 221 7775,'0'8'-22,"1"-2"233,4-6-119,-3 0 36,5 0 0,-6 5-164,4 0-88,-3 0 1,11-5 121,-3 0 0,-2 0-110,2 0 1,-2-2 66,2-2 1,3 2-113,-4-3 1,4-3-1,2-2 0,-2 2 84,-3-2 0,3 0 40,-3-4 0,1-6-3,-1 0 1,-2 1 151,-3 4 1,-3 0-91,3 1 1,-4-1 42,-1 0 0,-6 1-57,-4-1 1,-3 7 18,-2 3 0,-6 3-5,-3 2 1,1 2-10,-2 3 1,1 3-8,-6 7 0,2 1-8,4 4 0,-2-3 58,6 8 1,1-1-48,4 6 0,2-1-26,3 1 0,4-3 13,6-2 1,8 3-3,6-4 1,9-3-59,12-1 0,2-9-117,7-1 1,2-6 82,3 0 94,-3-2 0,11-8 0,-5-3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05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1793 7916,'-8'7'-1364,"0"-5"1302,3 2 1340,3-2-732,-4-2-501,-1 0-32,5 0 0,-6 0 328,3 0-328,4 0 77,-6 0 0,7-2-60,0-2 184,0 2-159,-6-11 0,4 10 26,-3-7 0,3 5-14,2-5 1,0 0-40,0-4 1,0 4 55,0 0 1,0-1-46,0-9 1,0 4 33,0-4 0,-4-3 22,-1-1 1,0-4-32,5-1 1,-5-2-4,0-4 1,-2 3-30,3-8 1,2 6 42,-3-5 0,-2 1-49,3-1 0,-1 2 41,5 2 0,-2 3-98,-3-8 0,3 8 75,-2-3 0,2 4-74,2 2 1,-5 0 37,0-1 0,-1 1-9,1-1 1,-2 6-113,-3-1 1,-3 1 126,4-6 0,0 6-89,0-1 0,5 6 69,-1-6 1,-1 6-141,1-6 0,0 2 111,5-1 1,0-2 36,0 6 0,2-6-6,3 2 0,-2-3 6,7 3 1,-7-4 35,2 4 0,1-4-52,-1-1 1,0 6 11,-5 3 1,0-1-3,0 1 1,0-4 10,0 4 0,-1-1-9,-4 1 1,3 4-11,-3-4 0,-1 4 11,1 1 1,-2 1 1,2-1 0,4 0 13,-4 1 1,1 0 24,0 5-158,2 2 124,-5 7-535,7 0 311,0 0 1,-5 2 24,1 3 1,-1-2-140,5 7 1,0 0 47,0 4 0,0 1-630,0 0 915,0-1 0,0 1 0,0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05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1 8135,'15'0'-669,"-6"5"267,1 0-11,-7 0 477,4-5 647,-7 0 317,0 0-973,-7 0 1,4 1 14,-7 4 0,7-2-1,-2 7 0,-1-5-29,1 5 0,-5 0-125,5 4 0,-5 1-18,5 0 0,-6-2 139,1-3 1,2 3-80,-2-3 0,5 3 49,-5 1 0,6-6-101,-6-3 171,6 4 0,-4-8 92,3 4-140,4-3 1,-1-4 11,7-3 0,6-3 104,-1-7 0,5-4-102,5-1 0,-4-1 173,4 1 0,-4 4-98,-1-4 0,-6 9 155,1 1-257,0 0-3,5 2 25,-1 2 0,-1 7-111,-3 4 0,2 5-205,-7 10 0,6 2 90,-1 8 1,4 1-1022,6 3 1210,3-3 0,13 12 0,1-6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06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1137 1 6028,'1'8'0,"4"-3"0,-1-4 70,5-1 0,-4 0 83,5 0 1,-5 0-54,5 0 1,0 0-10,4 0 1,6 0 4,0 0 1,1 0-49,-2 0 1,-2 0 28,2 0 0,-2 0-53,-3 0 1,1 0 47,0 0 0,-5 0-143,-1 0 196,-5 0-19,2 0-76,-6 0 0,-6 0-9,-4 0 1,-3 0-45,-2 0 1,-1 0 64,-4 0 1,-3 5 24,-6 0 1,-1 0-30,1-5 0,-7 0 11,-3 0 0,-5 2-23,-5 3 0,-3-4-3,-7 4 0,-7-3 48,-2-2 1,-9 0 3,-1 0 0,-2 0-26,1 0 0,6 0 76,-1 0 0,-1 0 142,11 0 0,1 0-50,19 0 1,4 0-207,16 0 60,-4 0 0,20 0-124,3 0 1,12 0-40,12 0 1,11 0-345,9 0 1,5 0 435,5 0 0,10-7 0,8-1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09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954 74 7974,'-10'0'-1960,"0"0"1948,7 0-58,-3 0-52,-1 0 244,5 0 12,-4 0 159,6-7-158,0 6 46,0-12 0,1 9-82,4-6-58,-3 7-21,5-3-335,-7 6 298,6 0 0,-3 0-37,7 0 0,-5 0 184,5 0 0,-5 0-129,5 0 0,-2-2 192,1-3 1,5 4-51,-5-4 0,0 3 29,0 2 1,-4 0 22,5 0 0,-5 0 97,5 0-112,-7 0-196,4 0-68,-7 0 0,-2 0 96,-3 0 1,-5 0-85,-9 0 1,1 0 92,-7 0 0,1 2 162,-6 3 0,-6-4-38,-3 4 0,-3-3-31,-2-2 0,-7 0 18,-3 0 0,-10 0 147,-4 0 1,2 0-42,3 0 1,-3 0-41,3 0 0,4 0-129,5 0 0,8 0 76,2 0 1,13 0-111,12 0-6,2 0-134,9 0 1,3-2 46,10-3 0,8 4-194,7-4 1,4 3 251,-4 2 0,6-7 0,-3-1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09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45 6144,'0'-8'103,"7"1"-65,1 7 0,7 0 114,-1 0 1,-4-5-61,0 0 0,0 0 92,4 5 1,1 0-122,0 0 1,-1-1 16,1-4 1,0 3-73,0-3 0,-6 4 79,1 1 1,-5 0-216,5 0 145,-7 0-173,4 0 200,-7 0-25,0 6 1,-2-4-13,-3 3 1,-3-2-10,-7 2 1,-1-3 187,-4 2 0,2-2-91,-6-2 1,4 0-92,-4 0 1,1 0 49,-2 0 1,-1 0-173,7 0 0,-6 0-255,6 0 6,-1 0 1,5 0-206,1 0 572,5 0 0,3-6 0,6-3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0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0 7920,'-14'0'0,"4"0"-177,0 0 0,0 0 174,-4 0 1,4 0 36,0 0 1,5 0 91,-5 0 0,5 0-43,-4 0-35,5 0-154,-9 7 114,12-5 0,-4 6 51,10-3-20,3-4 1,6 7-3,1-3 1,5-3 51,-1 3 0,1 1-44,-5-1 1,4 2-58,1-2 0,-1-2-3,-4 7 1,0-5-5,0 4 1,-2-4 14,-4 5-100,4 0 1,-11 5 67,3-1 0,-3 3 28,-2 2 0,-9-2-15,-5 2 1,-1-2 1,-5-3 0,-1 1-230,2 0 1,-1-1-71,5 1 321,1-7 0,-1 5 0,0-5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8966,'15'0'261,"-1"0"1,1 0-153,0 0 0,1 0-409,4 0 1,3 0 90,6 0 0,0 0-265,1 0 474,-1 0 0,1 0 0,-1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0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7977,'10'0'-1963,"-1"0"3055,-5 0-686,9 0 0,-7-2-310,4-3-67,3 4 0,-5-6 133,7 7 1,-5 0-217,0 0 0,-5 0 184,4 0-73,-5 0 15,9 0-187,-5 0 0,2 0 82,-1 0-310,-5 0-11,2 0 210,1 0 265,-6 0-155,6 0 0,-12 2 178,0 3 0,-6-4-73,1 4 1,-3-3-46,-2-2 1,-1 0-9,-4 0 0,2 0-8,-6 0 0,6 0-15,-2 0 0,-1 0-144,1 0 0,1 5-97,4 0 0,0 0-138,1-5-228,-1 0 612,0 0 0,7 0 0,2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1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7977,'-14'0'-1644,"-1"0"2533,0 0-372,7 0-131,-5 0 184,11 0-369,-4 0 1,8 0-37,2 0 275,-2 0-614,5 0-4,-1 0-12,-4 0 145,4 0-81,1 7 0,-6-4 31,4 7 75,-3 0-71,5 4 0,-4 1 75,7 0 1,-7-1-186,2 1 0,1 0-92,-1 0 0,0-1-424,-5 1 717,0 0 0,7-1 0,1 1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1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7959,'-8'8'-1183,"1"-2"1307,7-6 419,0 0-515,7 0 343,-6 0-161,13 7 87,-6-5-119,0 4 34,5-6 95,-11 0 25,4 0-409,-6 0 78,0 0 0,-6 0 20,-4 0 1,-5 0-122,-5 0 0,2 0-147,-6 0 1,4 0-637,-4 0 883,-1 0 0,-4 0 0,0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4.7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88 7529,'-6'-14'-360,"4"-1"0,-9 5 660,6 0-253,-7 1 1,9-5 588,-7 5 42,7 2 15,-4 7-432,7 0-274,0 0 0,0 7 68,0 2 0,5 9 82,0 2 0,2 6-98,-2-1 1,-4 4 75,4 5 1,2-3-144,-2 4 0,4 1-7,-4-2 0,0 10-28,-5-5 1,2 7-28,3-7 1,-4 4 72,4 1 1,-3 0-145,-2 0 1,0-7 91,0-2 1,0-11-245,0-4 58,0-4 67,0-8 118,0-1 52,6-20 0,-2-2-80,5-9 1,1-4 0,5 3 0,0-2 0,-1-3 0,6 6 36,0-1 0,1 2 87,-2-1 1,3-2-44,2 6 0,-1 5 83,-3 6 0,-4 4-58,3-5 1,3 7 21,-3-2 0,3 5 33,-3 5 0,-3 3 14,4 6 1,-4 1-144,-1 0 1,0 4 86,-1 1 1,-4 1-178,0-1 1,-7-2 91,2 6 1,-3-4-9,-2 4 1,-2-4 9,-3 5 0,-4-3 3,-11 3 1,-1-2-10,-4-4 1,-7-2-3,2 2 0,-7-4 116,2-5 1,-1 1-81,2-6 0,3 0 127,-3-5 0,3 0-147,1 0 1,7-6-181,4-4 0,4-5 234,5-5 0,4-2 0,6-8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2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74 7933,'-8'-8'-305,"2"-5"1,7 10 257,4-7 1,-1 7-95,5-2 172,1-3 0,5 6-9,0-3 29,-1 3 0,1-2-7,0-1 0,-6 0 34,1 5 0,-5 0 1,5 0-15,-7 0 1,5 0 62,-3 0 69,-3 0-78,4 0-182,-6 0 1,-1 0 36,-4 0 0,-3 0 1,-7 5 0,0 0 1,-4-1-22,-1-4 1,1 0-174,4 0 0,-1 2 52,-4 3 0,4-3-157,-4 3 1,2-4 59,-2-1 0,9 5 265,-4 0 0,-3 0 0,-5-5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2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7679,'8'0'5,"-1"0"88,-7 0 0,-2 0 118,-3 0-225,3 0 131,-11 0 129,5 0-340,0 0 116,-5 0 0,10 2-234,-7 3 71,7-3-19,-4 4 1,6-1 107,-4 0 1,3 2-16,-3-3 1,3 0 64,2 5 1,0-4-32,0 5 1,2-7 34,3 2 0,3 2-28,7-2 0,-4 5 123,4-6 1,-4 6-5,9-5 0,-4 2-21,-1-2 1,1-2-124,4 7 0,-4-7-202,6 10 164,-14-5-42,-2 7 0,-12 0 53,-4-1 1,-10 1-468,-4 0 545,3-1 0,-7 8 0,5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2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 7933,'-8'0'470,"-5"0"-29,11 0-222,-4 0 0,8 0-215,2 0 1,0 0 49,6 0 1,-1 0-184,6 0 0,1 0 112,4 0 1,1 0-379,4 0 0,2 0 32,-2 0 363,3-7 0,1 6 0,1-6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3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7954,'0'-15'0,"0"0"0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3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15 7954,'14'0'0,"1"0"0,0 0-1388,0 0 1143,-1 0 1,1 0 379,0 0-124,-1 0 0,1 0 30,0 0 1,-5-4 124,-1-1-123,1 0 1,0 5 81,0 0 1,-5 0-22,4 0 360,-5 0-93,2 0-91,-6 0-251,0 0 93,-6 0 0,2 0-139,-5 0 0,-1 0 75,-5 0 0,0 0-130,1 0 0,-3 0 67,-2 0 0,2 0-65,-2 0 1,-2 0 25,1 0 0,-6 0 27,1 0 1,4 0-68,2 0 1,1 0-124,-2 0 0,4 0-187,-4 0 1,9 0 27,1 0 366,7 0 0,-10 0 0,4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3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6575,'0'-8'1058,"0"1"-763,0 0-319,0 6 0,-1-6 194,-4 7-160,3 0 117,-4 0 1,6 2-105,0 3 191,0-4-5,0 6-22,0 0-96,0-6 1,0 7 54,0-3-44,6-3 0,-3 9-145,7-6 0,-7 2 132,2-2 1,2-2-108,-2 7 1,0 0 14,-5 4 1,0 1-147,0 0 1,0-1 6,0 1 1,0 1-245,0 4 0,0 1 386,0 4 0,-7 2 0,-1-4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4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15 8002,'8'0'-1293,"-1"0"1856,-7 0-786,0 0 325,0-7 64,0 6-66,0-6-152,0 7 0,1 0 101,4 0 83,-3 0-64,4 0-22,-6 0 1,2 0 48,3 0-11,-4 0 0,8 0 96,-5 0-15,-2 0-38,5 0 414,-7 0-131,0 0 1,-7 0-233,-3 0 1,-9 0 34,-6 0 0,-3 2-170,-1 3 0,0-4-192,-1 4 1,1-3-493,-1-2 641,8 7 0,0 1 0,8 6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6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883 74 7959,'-15'0'-128,"0"0"0,1 0-341,-1 0 577,0 0 0,1 0 73,-1 0 0,5-2 150,0-3 1,2 2-90,-2-7 1,-1 5-88,6-5 0,-6 6 57,1-6 0,2 5-285,-2-5 1,0 7-5,-5-2 1,4 3-40,-4 2 1,4 0 73,-9 0 0,2 0-130,-1 0 0,1 7-12,-7 3 1,6 3 118,-6 1 1,1 1-76,-6 0 1,1 4 98,-1 1 0,1 1-43,0-1 0,4-2 52,1 6 1,-1-1 19,-4 2 1,1 2 3,3-2 1,-1 3 9,7 1 1,-6 0 11,6 1 1,-1-1-35,5 1 1,6 1-35,-1 3 1,6-1 40,0 6 0,2-7 9,2 3 1,2-4 46,2-2 0,5 1 12,5-1 1,6 0-21,0 1 0,6-6 89,-2 1 0,4-1 7,1 6 1,1-6-91,-1 1 1,5-7-61,1 1 1,6 2 65,-2-1 1,3-5-125,2-5 1,0-2 46,1 2 0,4-2 27,0-3 1,4-4 154,-4 4 1,5-10-152,-5-5 0,5-3 282,-5-1 0,-1-3-76,-9-2 1,2 1 125,-7-7 0,3 1-54,-7-6 0,1-1-12,-12-3 0,1 1-33,-5-6 1,-2 0-55,-3-5 0,-4 0-5,-6 0 1,0-5-88,0 0 1,-8-5-174,-7 5 1,-8-2 69,-11 2 0,-3 3-433,-8-3 1,-5 10 198,-4 5 1,-10 9-29,-4 6 0,-11 3 0,-2 1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7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60 8015,'-7'14'-49,"-2"1"1,-4 0 20,-2-1 0,-2-1-36,-2-3 0,3 3-164,-4-3 1,5 3 41,5 2 0,-1-5-276,6 0 61,0-7 291,5 3 0,7-12 132,3-4 0,4-3 18,6-2 0,-4-1 293,4-4 1,1 4-170,-1-4 0,-6 4-18,-4 1 1,0 1 416,5-1-27,-7 0 0,3 5 217,-6 1-599,0 5 114,-5-2-248,0 12 1,0 4 40,0 10 0,0-2-184,0 6 0,-2-4-43,-3 4 1,4 1 31,-4 4 1,3 2-253,2 4 0,-5-3 36,1 7 350,-1-6 0,5 10 0,0-6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7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15 7936,'-8'7'-1686,"1"-5"2124,7 4-307,0-6 0,2 0 125,3 0 1,-2-5-27,7 0 1,-5 0-29,5 5 1,-1 0-144,6 0 0,0-1 12,-1-4 0,1 3-44,0-3 0,0 4 74,-1 1 1,1 0-151,0 0 0,-1 0-13,1 0 1,0 0 29,-1 0 1,-4 0 207,0 0 8,-7 0-123,4 0 0,-19 0 15,-2 0 0,-11 0 135,1 0 0,-6 0-87,-4 0 1,1 0-188,-6 0 1,7 5 147,-3 0 0,4 1-1396,2-1 1311,6-3 0,-5 11 0,5-5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5.2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30 7843,'-8'-6'66,"0"2"343,3-5-83,3 5-29,-4-2-196,6 6 1,-2 0 233,-3 0-197,4 0 6,-6 0 0,7 6-17,0 4 1,0 3-23,0 2 1,0 1-50,0 4 1,2 3 32,3 6 1,-4 0-43,4 1 1,-3 1 5,-2 3 1,0 4 2,0 6 1,0 2-92,0 3 0,0-4 70,0 4 1,-5 2-72,0-2 1,-6 0 25,1-5 1,2-6-3,-2-4 0,2-3-74,-2-2-12,-3-6-252,11-2 273,-11-12 0,11-5-121,-2-8 1,2-5 33,2-5 1,6-3-95,4-2 1,3-4 15,2-7 1,0 1 82,-1 0 1,3-6 43,2 1 0,-2 0 106,2 4 0,-2 3 84,-3 2 1,6-3-99,0 4 0,-1 4 137,-4 6 0,4 0-89,1 10 1,0-1 78,-6 5 0,3 1-39,2 4 0,-2 3-47,2 7 1,4 5-26,2-1 0,-4 3-5,-2-3 0,-1-1-95,2 7 1,-5-3 99,-1 3 1,-5 3-37,-9-4 0,0 2 16,0-1 1,-4 3 33,-6-4 0,-6-1-6,-13 1 1,-2-6 3,-4 2 1,-2 0-21,-7-6 1,5 3 9,-1-12 0,3 4 9,-2-4 1,-2 0 16,6-5 0,3-6-21,7-4 0,4-16 0,6-5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8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1882 7847,'0'8'-233,"0"5"290,0-5-269,-6 0 1,4 1 465,-3-5-14,4-2 71,1 5-55,0-7 61,0 0-209,0-7 0,0 4-6,0-7 0,4 5-3,1-5 0,7 1-159,-2-6 1,-2 0-39,2 0 0,-1 1 96,6-1 1,1-1-93,4-4 0,-4 2 68,4-6 0,-2-1-49,1-4 1,3-1 55,2 1 0,4-5 7,-4-1 0,6-5 7,4 0 0,-3 4 4,4 2 0,-6 1 71,-5-1 1,4 3-65,-3-3 0,1 4 28,-2 6 1,2-4-20,-6 4 0,0 1-24,-6-2 1,1 2-3,0-1 0,4 1-4,1 3 1,0 2-33,-6-6 1,6 4-11,-1-4 1,1 4-5,-5-4 1,1 1 44,4-2 0,-6-1-74,1 7 0,0-7 48,-5 1 0,3 2-2,1-1 1,1 4 11,0-4 1,-5 6-1,-1-2 0,-1 4 34,2 1 0,2 0 8,-7 1 1,6 5-3,-1 5 0,-2-3-24,2 2 0,-2-1 52,2 1 1,3 1-47,-3-5 1,3 4 40,1-5 0,1 5-36,0-5 1,-5 5 0,-1-4 1,1-1-8,5-5 0,-2 0-5,-3 1 1,3-1 69,-3 0 1,1-4-58,-1-1 1,1 0 7,-6 6 0,5-1-5,-5 0 0,5 1 125,-5-1 1,1 5-62,-1 0 0,-2 5-25,7-4 0,-5 4-33,5-5 0,-2 5-3,2-5 0,3 5-39,-3-4 1,-2 4 53,2-5 1,-6 5-106,6-5 86,0 0 1,5-4-101,-1-1 0,-4 0 40,0 1 1,-5-1-107,5 0 0,-5 2 53,4 3 0,-5 2-276,1 3 390,-4 4 0,-1-12 0,0 4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19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7474,'0'8'565,"0"-1"-587,0-1 85,0-4-100,-7 4 120,-1-6 1,-6 0-104,-1 0 46,0 0 1,-1 0 29,-4 0 1,4 0 26,-4 0 0,4 0-53,1 0 1,-1 0-6,-4 0 1,4 5 121,-4 0-211,4 0 1,1-5-3,1 0 0,6 2-318,3 3 287,3-4 1,4 6 82,3-7 0,3 0-6,6 0 0,1 0-15,0 0 0,4 0 30,1 0 0,4 0-29,-4 0 1,0-5 193,-6 0 0,6-5 29,0 5 0,-6-4 135,-4 4 1,0-2-102,5 2 0,-6 4 34,1-4 0,-5 3-99,5 2-6,-7 0 0,9 7-232,-8 2 1,3 6 67,-2 5 1,-2 4-141,7 10 1,0 9 151,4 6 0,8 13 0,1-2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20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4087 0 8028,'8'0'-338,"5"0"14,-5 0 0,2 0 19,0 0 341,-7 0 215,4 0-75,-7 0 116,0 0-196,0 7 0,-7-4-9,-3 7 0,-3-7-12,-1 2 0,-1 3-12,0 2 0,-1-2-94,-4 2 1,2 0 71,-6 4 0,-1 1-111,-4 0 0,-1 0 64,1-1 0,-5 6-80,-1-1 1,-5 3 102,0-3 0,1 4 0,-5 7 0,5-6-4,-5 1 0,0-6 4,5 6 0,1-1 109,-1 6 1,0-6-100,-6 1 1,6-3 30,0 3 0,5 3-15,-5-4 1,6-1-3,-1 2 1,3-6-5,1 6 0,-1-6-5,-3 6 1,3-6 1,-3 6 1,2-6 2,3 6 1,-7-1-35,-3 6 1,1-6 29,-1 1 0,5-2-128,-5 1 1,-1 4 115,-4-4 0,0 3-81,0-3 0,0 2 107,0-6 1,-5 4 1,0-4 1,0 1 170,5-1 1,0-2-123,0 6 0,0-1 86,0 2 1,-1 1-113,1-7 0,0 6 83,0-6 0,0 8-40,0-3 1,6-3-128,4-1 0,3 1 17,2-1 1,-4 4-115,4-4 0,-4-1-21,8-4 1,-2 5 92,-3-1 0,1 2-38,-1-1 1,1-4 59,0 4 1,-1 1-2,1-1 0,-7 1 1,-3-1 0,1-4 0,-1 4 1,0 1 33,-5-2 1,-4 6 10,4-5 1,-3 1 29,8-2 1,1-2-55,-1 2 1,1-2 50,-1-3 1,-2 1-44,7 0 0,0-1 137,4 1 0,-4 0-117,0 0 1,-1-1 7,6 1 0,0 5-8,-1-1 0,1 1-3,-1-6 1,3 6-75,2 0 0,-3 1 81,4-2 0,3-2-163,1 2 1,-1-2 87,1-3 0,1 1-328,4 0 190,0 0-239,1-1-238,-1 1-232,7 0 884,1-7 0,1 5 0,-3-5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6:21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316 191 7954,'8'0'-263,"5"0"1,-9 0 175,5 0-173,-5 0-26,9 0 311,-12 0-244,6-6 209,-7 4 1,0-6-29,0 3 38,0 3 1,0-6-71,0 3 85,0 4 1,0-7 70,0 3 136,0 3 1,5-6 114,0 3-89,0 3 0,-1-6 183,1 3-2,0 4-140,2-6-43,-6 7 102,6-6-183,-7 4 1,2-5 119,2 7-50,-2 0-97,5 0-107,-7 0-518,0 0 0,-7 0 480,-3 0 0,-3 0 66,-1 0 1,-6 0-20,0 0 0,-7 0 16,-3 0 1,1 0-30,-6 0 1,4-1 14,2-4 0,-4 3-173,4-3 0,-2 4 4,11 1 1,1 0-105,4 0 0,5 0 92,0 0 0,9 0-81,1 0 0,6 0 83,9 0 1,1-2 19,4-3 1,1 4 156,4-4 1,2 3-115,-2 2 0,3-5 203,1 0 0,-4-1-26,-1 1 1,-1 3 66,1-3 1,4 4-71,-3 1 0,-2-5 94,1 0 0,-6 0-77,2 5 1,1 0-51,-1 0 0,-6-5 325,-4 0-113,-7 0 36,10 5-212,-11 0 0,3 0 15,-10 0 0,2 0-61,-7 0 0,5 2-7,-5 3 1,5-2 25,-4 7 0,-1-5 8,-5 5 0,5-1-36,0 6 0,2 0 32,-2-1 1,-3 3 46,4 2 1,-3-1-19,2 7 1,-3-6 20,3 6 1,-3-1-105,-1 6 0,-6-1-4,1 1 0,-1-1-379,5 0 1,-4 1 176,-1-1 1,2-1 179,8-4 0,-3 4 0,5-5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26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 8426,'-10'5'0,"0"0"-743,7 0 548,-3-5 1,4 0-312,-3 0 378,3 0 71,-4 0 39,-1 0 0,-1 0 52,-6 0 1,4 0-180,0 0 0,0 0 129,-5 0 0,1 0 16,-1 0 0,-6 0 0,-2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26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16 8426,'-20'1'-1072,"1"4"1,-2-3 886,1 3 625,4-4 1,-6-6-520,8 0 0,-1 1 9,0 4 1,6-2 28,-1-3 0,5 3 87,-5-2 0,5 2-220,-5 2 183,1 0 0,-6 0-4,0 0 0,5 0-16,1 0 0,-1 0-13,-5 0 1,5 0-97,0 0 1,6 0 115,-6 0 4,0 0 0,-11 0 0,-2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26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30 8365,'-15'-1'-110,"1"-4"1,-1 1 145,0-5 0,1 5 114,-1 0 1,5 2-74,0 2 1,1 0-563,-6 0 165,0 0 0,0 0 19,1 0 12,-1 0 0,0 0 108,1 0 1,-1 5 180,0 0 0,1 6 0,-1-3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27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30 8292,'15'0'-955,"-7"-7"1595,5 6-2,-11-6-432,4 7 0,-6-1 54,0-4-230,0 3 0,-6-5-213,-4 7 0,-3 5-306,-2 0 1,-6 2 277,-3-2 0,-4 1 211,-2 4 0,-6 3 0,-1-5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27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426 30 8292,'-24'-5'-398,"-1"1"0,6-6 159,-6 5 1,7 0 423,-1 5 1,2 0-195,3 0 1,-1 0-23,0 0 0,0 0-10,1 0 1,-3 5-14,-2 0 1,3 1-67,-4-1 0,2-2 114,-2 7 0,2-5 6,-6 5 0,-1 0 0,-4 4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27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544 15 8292,'-24'0'-72,"-1"0"0,1 0-37,-6 0 1,6-5-186,-1 0 0,7 0 198,-1 5 1,-3 0 47,3 0 1,-6 0 78,6 0 1,-7 2-158,1 3 1,1-4 53,-6 4 1,9 2 44,-8-2 1,2 4 26,-2-4 0,0 7 0,-1-4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5.6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7809,'0'-15'280,"0"0"-140,0 1 0,0 4-122,0 0 50,0 7 0,6-4 91,4 7-32,3 0 1,2 0-12,0 0 1,-1 0-3,1 0 1,0 5-137,-1 0 0,1 7 15,0-3 0,-1 0-191,1 0 0,-2 3-54,-3 7 1,1-2-40,-6 2 1,0 4 31,-5 2 1,-6 2-102,-4 3 1,-10 1 94,-4 3 0,-6-1 265,-4 6 0,-10 0 0,-8 5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30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1500 147 8365,'-15'0'-376,"5"-5"-265,0 1 606,1-8 1,-6 9 6,0-7 0,5 5 101,1-5 1,-1 7 63,-5-2 0,2 2-103,3-2 1,-3 3 85,3-3 1,-3 2-95,-1-2 1,-1 4 11,0-4 0,5 3-13,1 2 1,-1-2 6,-5-2 1,0 2-105,1-3 1,-1 3-7,0 2 1,-4 0 114,-1 0 0,-1 0-66,1 0 1,2 0 37,-6 0 0,-1 0 80,-4 0 1,4 2-68,1 3 1,-1-3 8,-4 2 0,0 5-25,-1 0 0,1-2 0,-1-2 1,3 1-24,2-1 0,-3 5 40,4-5 1,-2 5-16,1-5 1,2 5 0,4-6 1,2 3 52,-2-2 1,2-4-30,3 4 1,4 2 11,0-2 0,0 5-31,-4-5 0,4 4 4,0-4 0,5 7 4,-5-3 0,1 3 4,-6-2 0,5 3 28,0-3 1,0 8-33,-4 1 1,-1 2 52,0-1 0,1-4-47,-1 4 1,0 1 7,1-1 1,-1 4-2,0-4 0,0 4-4,1-4 0,-1 4-27,0-4 1,1 4 25,-1-4 0,0 5-49,1-6 0,1 1 42,3-6 0,-3 6-47,3 0 1,-2-1 32,3-4 1,-4 1-2,3 4 1,2-2-17,-2 6 1,5-6-3,-5 2 0,7 1-3,-2-1 0,3 4 17,2-4 1,0 4 13,0-4 0,2 1-16,3-1 0,1-4 24,4 4 1,2 1-24,-7-1 1,6-1 1,-1-4 0,-2 4-3,2 1 0,-2 0-2,2-6 1,3 1-10,-3 0 0,3-1 14,1 1 1,1 0-18,0 0 0,4 4 13,1 1 0,4-1-18,-4-4 0,6-2 14,-1-3 1,2 3 1,3-3 0,-1 1 0,1-1 0,-6 1-1,1-6 0,1 5-42,8-5 0,-8 0 38,4-5 0,-4 2-39,3 2 1,-4-2 31,-1 3 0,-1-3 0,1-2 1,4 0-1,-3 0 1,-2 0 0,1 0 0,-4 0-33,4 0 1,-4 0-4,4 0 0,1 0 28,4 0 0,-4 0 0,-1 0 1,1-2-9,4-3 1,0 2 0,1-7 1,-2 2 51,-4-2 1,4-3-24,-4 3 0,-1-1 7,2 1 0,-2-3 14,1 3 0,4-3 7,-4-2 0,1 1 31,4-1 1,-8 0-52,9 1 0,-4-1 25,3 0 1,1-4-17,-1-1 1,-1 0-33,-4 6 0,4-6-8,-3 0 0,-2 1-7,1 4 1,-4-4 29,4-1 0,-6-1-8,2 1 0,-4 2 163,-1-6 1,-2 4-152,-3-4 1,1 1 98,-6-2 0,5-3-76,-5 4 1,0-4 150,-5-1 1,0 4-119,0 1 1,0-4 4,0-1 0,0-4-27,0 8 1,0-4 2,0-5 0,0 3-67,0-4 0,-5-1 68,0 2 0,-2 0-5,2 4 0,-3-5-56,-7-5 1,-6 4-89,-3 2 0,-4 3-8,-1 2 1,-7-6-230,-4 1 1,-4 5 167,-5 4 174,-3 14 0,-20-15 0,-3 9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31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133 118 8196,'0'-14'-207,"0"-1"62,0 0 1,0 0 210,0 1 1,0 4 194,0 0 1,0 5-241,0-5 224,0 7-269,0-3-86,0 6-72,0 0 190,0 6 0,0 2 67,0 7 1,0 1-55,0 4 0,0-2 41,0 6 0,-5 1 16,0 4 1,0 1-26,5-1 0,-1 1 102,-4-1 0,3 5-54,-3 1 1,-1 5 6,1 0 0,-5 9-67,5 4 1,-6 9-18,1 2 0,2 5-100,-2-6 0,2 8 145,-2-3 0,2 7-89,3-1 0,3-2 53,-3-9 1,4-4-138,1 0 1,0 3 51,0-8 0,5-5-143,0-10 0,-1-6 5,-4 1 0,0-4-549,0-6 739,0-3 0,0 1 0,0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32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177 104 8341,'-7'-15'-426,"6"0"0,-6 1-18,7-1 380,0 7 0,2 1 49,3 7 0,-2 0-19,7 0 1,0 0 19,4 0 1,1 2-3,0 3 0,-1-4 48,1 4 8,-7-3 224,5 4 1,-9-4 98,5 3 422,-5-3-224,2 4-362,-6-4 1,-6 4-75,-4-6 0,-3 2 2,-2 3 1,0-2-24,1 7 0,-3 0-25,-2 4 1,2-2-153,-2 3 0,-2-4-3,1 9 1,0-4-35,6-1 1,-1 1 148,0 4 0,1-6-112,-1 1 0,5-2 312,0-8 325,7 6-494,-3-9 0,12 3-28,4-10 1,3-8 1,2-7 1,4-6 45,1 2 1,4-2-94,-4 1 0,4-3 90,-4 4 1,5-2-151,-6 1 0,1 4 43,-6 6 0,3 2-164,2 3 1,-2 4 88,2 6 0,-7 1-151,-2 4 1,-1 10-87,6 10 0,1 2 106,4 3 0,-2 6-104,6 3 1,3 8 329,7 2 0,10 13 0,8-1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32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74 8285,'-9'-7'17,"3"-1"195,6-7 20,0 1 279,0-1-636,0 7 1,2 1 117,2 7 1,5 5-86,5 0 1,-4 7 23,0-3 0,1 6 9,9 5 0,-4-2 104,4 6 1,-2-4-125,1 4 1,-1 1 108,7 4 1,-1 1-5,6-1 0,1 5 50,3 1 1,4 5-43,6 0 0,2-3 71,3 2 0,3 1-57,7 4 0,4 0-3,1 0 0,1 2-277,-1 3 0,-4-2 210,4 7 1,-3-2-17,-3 2 0,-1-2 61,-3-3 1,2-3-97,-7 3 1,5 2-10,-5-2 1,0-5 111,-5-5 1,5-5 23,0 5 1,0-1 11,-5 1 1,0 2-102,0-7 0,-5 5 8,1-4 0,-8 4-87,3-5 1,-9-1 77,-2-9 1,-1 3-391,2-8 1,1 6 425,-7-6 0,7 7 0,-3-3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33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45 147 7841,'0'-9'-284,"0"-1"1,0 5 591,0-5-201,0 7 0,2-9 57,2 8 0,0-3-111,6 2 0,-6 3 124,6-2-160,-7 2 107,11 2-248,-13 0 162,6 0 1,-2 2-28,0 2 0,-1 5-54,-4 5 0,-1 1 76,-4 0 0,2 4-16,-7 1 1,5 1 19,-5-1 1,5-2 0,-5 6 1,6-6-39,-6 2 1,5-4-2,-5-1 0,7 0-53,-2-1-19,-3 1 151,6 0 0,-6-7-62,3-3 1,3-5-23,-3-5 0,4-3 1,1-7 1,0-1-2,0-4 0,5-1 75,0-4 0,4-3 7,-4 4 1,5-4 24,-5-1 1,6 4 156,-1 1 1,-2 4-7,2-4 0,-5 6-88,5-2 1,-2 4-73,2 1 0,3 7 33,-3 3 0,0 3-112,4 2 0,-2 2 8,7 3 1,-1 5-195,2 9 0,3 4 4,6 7 1,7 1-169,3 3 0,12 4 337,8 6 0,6 0 0,8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34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942 234 8231,'0'-10'0,"0"1"20,0-1 1,0-5 70,0 0 1,0 6-78,0-1 0,0 5 155,0-5 0,0 5-167,0-5 0,0 6 108,0-6 0,0 5-45,0-5 0,-2 5 13,-3-5 0,2 7-228,-7-2 170,0-3 0,-9 6 3,-1-3 1,0 4-88,6 1 0,-8 0 72,-2 0 1,-4 1-14,-1 4 1,-6 2 22,1 3 0,-2 8-31,2-4 0,-4 4 3,-6-3 0,0 6 7,0 4 0,2-2 17,2 1 0,-2 6-6,3 4 0,-2 2-65,2-2 1,3-1 57,6 6 0,3 0-57,2 5 0,4 0 47,6 0 1,5 0-145,1 1 1,5 4 46,-1 0 0,4-5 39,1-5 0,1-2 53,4 3 1,3 0 8,7-5 1,0 4 49,0-5 1,6-4-89,3-6 0,4-1 165,1 2 0,6-6-71,-1-9 0,7 1 160,-2-6 1,8 0-59,2-5 1,2-1-40,-2-4 1,-2-4-10,7-5 1,-5-7 4,5-4 1,-6 2 102,1-1 1,-9-1-118,0-4 0,-3-1 21,2 1 0,-4 0-14,-11-1 0,2 1 25,-6-1 0,0 1-11,-6 0 1,-1-2 10,-3-4 0,2 3-47,-8-8 0,1 1-12,-5-5 0,0 0-127,0 0 0,0-7 92,0-3 1,-8-1-136,-7 1 1,-6-2 95,-8 7 0,-7-4-238,-3 4 0,-5 8-197,-5 11 0,-9 7-227,-5 9 1,-9 6 666,-2 3 0,-6 16 0,-8 5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35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249 118 8102,'-14'-15'0,"4"1"-82,0-1 0,5 5 84,-5 0 53,7 0 0,-5 2 87,3 3-297,3 4 81,-4 1 221,6 0-396,0 0 268,0 6 0,0 2-237,0 7 104,-7 0 1,-1 0 47,-7-1 0,1 1 9,-1 0 0,0-1-113,1 1 0,-1-2 73,0-3 0,2 3 52,3-3 1,-1-2-284,6 2 280,-6-7 25,9 3 1,-3-7 24,10-4 0,3 0 15,7-10 1,1 4 148,4-9 1,-4 2-57,4-1 1,1 2 187,-2-2 1,6 3-77,-5 1 1,-2 0 4,-9 0 0,4 1 219,-3-1 262,3 7-488,-5 1-230,-1 7 1,-7 2 12,0 3 1,0 5 83,0 9 0,0 4-163,0 7 1,0 1 29,0 3 1,0-3-230,0 3 0,0 4 86,0 1 0,0 2-62,0-2 1,0 2-92,0-7 342,0 7 0,6-10 0,3 5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36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30 8228,'-14'0'-254,"-1"0"1,5 0 281,0 0-665,1 0 529,0 0 303,-4-7-79,12 6 0,-6-7 149,7 3 5,0 3-61,7-4-141,1 6 0,7 0 119,-1 0-239,1 0 1,0 0 125,-1 0 1,1 0-32,0 0 1,4 0 32,1 0 1,-4 0 5,-1 0 1,-4 0-10,9 0 1,-9 0 59,-1 0-53,0 0 54,5 0 85,-7 0 1,-3 0-35,-10 0 1,-10 0 48,-9 0 1,-6 0-61,-4 0 0,-4 0 17,-6 0 1,-6 4 28,-4 1 0,2 0-50,-2-5 1,1 2-106,-1 3 0,5-4-104,10 4 1,10-3-553,9-2 473,10 7 118,30-6 0,26 6 0,29-7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38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1779 8162,'-9'0'-697,"-1"0"578,6 0 1,-4 0 281,3 0-8,4 0 1,-6 0 39,7 0-11,0 0 13,0-7-111,7 6 0,1-8-65,7 5 0,-1 0 69,1-5 1,0 4-166,-1-5 1,3 0 38,2-5 1,-1 1-68,7-1 1,-1 0 56,6 1 1,-1-6-22,0 0 0,3-6-15,2 2 1,2-9 63,3-1 0,3-5-66,-2 4 0,2-4 50,2 5 1,0-7-87,0 2 0,-4 3 116,-1 1 0,-7 4-7,3 2 1,-4-5 53,-2-1 0,-4 1 142,-1 5 0,-1-1 86,2 1 1,1 1-94,-7 4 1,6-2 29,-6 6 1,3 0-92,-3 6 1,-1-6-72,7 0 0,-7 1 43,1 4 0,2 5-91,-1 1 0,0 0 25,-6 0 0,1-3-154,0 7 0,-5-5 34,-1 6 1,-4-8 103,5 2 0,-7 2-143,2-2 0,-2 1 132,2-6 1,-1 0-232,5 1 1,-5-1 126,1 0 0,1-1 72,-1-4 1,2 4 7,-3-4 1,0 2-1,6-1 1,-6 2 174,6-2 0,-2 2-117,2 3 0,2-1 80,-7 0 1,6 6-51,-1-1 0,-2 6-5,2 0-33,0 2 0,4-3-27,1 0 0,-2-1 11,-3 1 1,3 3-12,-3-3 0,3-3-30,1-2 1,1 2 38,0-2 1,0 0 25,-1-4 0,3-1-23,2 0 4,-3 1 1,6-1-11,-8 0 1,-4 1-3,0-1 0,-5 0-34,5 0 1,-7 1-8,2-1 0,-3 5 64,-2 0-38,0 1-72,0-6 49,0 7-816,0 1 468,0 7 387,0 7 0,6 1 0,2 7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38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60 8400,'-14'-7'-1137,"-1"-1"645,7 0 116,1 1 576,7 7 274,0 0 64,7-6-233,-6 4 87,13-4-174,-13 6 46,6 0-118,-7 0-408,0-7 280,0 5 0,-2-4-350,-3 6 167,-3 0 0,-12 1 155,1 4 0,-1-3 83,6 3 1,-8 1-90,-2-1 0,1 2 101,-2-2 0,7-4-15,-1 4 0,3-1 307,1 0-243,7-2-49,1 5 1,9-7-164,3 0 1,9 0 85,11 0 0,3-2 58,1-3 0,2 3-38,3-2 0,-3-3 161,4 2 0,-4 0-21,-2 5 1,-1-1-31,-4-4 0,2 3 27,-6-3 1,0 4 23,-6 1 1,1 1-81,0 4 0,-7-2 31,-3 7 0,-4 2-86,-1 7 0,0-1 58,0 7 0,-6 4-94,-4 5 0,-9 9 20,-6 1 1,2 0-21,-1 5 1,1 2-67,-2-2 1,-1 1-195,7-1 0,6 2 242,8 3 0,-4 3 0,1-5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6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15 7345,'-9'-8'-875,"-4"2"1169,12 6-245,-12 0 1,9 0-18,-5 0 0,4 1 16,-5 4 1,0-2 9,-5 7 0,1-2-1,-1 2 0,0 3 3,1-3 1,-1 3 0,0 2 1,1-5 119,-1-1-232,0 1 1,7 5 85,3 0 0,3-6 6,2 1 0,7-5-26,3 5 1,9-5-6,6 5 1,4-6 23,6 6 1,-4-6-5,3 0 1,2 3 169,-2-2 0,5 0-48,-4-5 0,-1 5 21,-5 0 0,1 4-87,-1-4 0,-1 7-131,-4-2 1,2 3 18,-6 1 0,5 1-187,-6 0 1,-4 1 145,-5 4 1,-2-2-73,2 6 1,-4-6-6,-6 2 0,-6-2-52,-4 1 0,-10-2 212,-4 2 1,-6-7-75,-4-3 195,3-5-76,-11 9 1,6-10-162,-4 7 0,4-7-117,7 2 1,0-2 202,-1 2 14,14-3 0,-10 4 0,10-6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39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1596 0 8374,'-6'8'-2310,"-1"1"2310,-3-4 0,4-4 0,6 6 0,0-6 0,0 4 0,6-3 0,4 3 0,3-4 19,2-1 0,-4 0 149,4 0 1,-4-1 353,9-4-425,-4 3 0,-1-6 102,0 3 1,-1 4 141,1-4-199,0 3 0,-1 0-18,1-3 0,-5 4-136,0-4 1,-5 3-75,4 2 1,-4 0 96,5 0-185,-7 0 23,11 0 94,-13 0 53,6 0 0,-9 2-5,-3 3 1,-8-4 126,-7 4 1,-6-3-108,2-2 0,-10 0 140,-6 0 1,-4 5-70,-5 0 0,-3 5-66,-7-6 1,-11 3-2,-4-2 1,-15 3-351,-4 7 0,-5-5 351,0-1 1,47-6 0,0-1-6,-47 8 0,48-7 0,-1-1 14,-1 3 0,1 0 0,-39-2-164,7 2 0,11-3 278,4-2 0,10 0-108,0 0 0,15 0 70,4 0 0,13 0-79,6 0-19,10 0 1,12 0 206,13 0 0,14 0-576,15 0 1,9 0 365,10 0 0,4 0 0,7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40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59 8189,'8'-2'-761,"-3"-3"0,-2 4 555,2-4 1,-2-2 141,7 2 0,-5-1 414,5 1-270,0 3 1,-1-6 46,1 3 0,-5 4 64,5-4 25,-7 3-106,4 2 11,-7 0-52,0 0 0,-7 0 0,-3 0 1,-8 0 1,-1 0 1,-2 5 1,1 0 0,-1 0-6,-4-5 1,-3 0-34,4 0 1,-9 0 4,-1 0 0,0 0-125,4 0 1,1 0 85,-1 0 0,1 0-263,0 0 1,6 0 77,3 0 1,9 5-247,1 0 0,7 1-32,-2-1 463,3-3 0,9 11 0,1-5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40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15 8189,'8'-1'-615,"-3"-4"170,-3 3 462,-2-4 0,-7 6-64,-3 0 0,-3 0 107,-1 0 0,-1 0 27,0 0 1,-1 0 16,-4 0 0,4 5-28,-4-1 1,4 1-51,1-5 0,5 0-48,1 0 9,-1 7 41,2-5 1,1 6-22,7-3 0,7-4 4,2 4 1,6 2 15,5-2 1,1 1 23,4-1 1,2-2-32,-2 7 0,-2-5-59,1 5 1,-4 0 13,4 4 0,-7-4-7,-3 0 1,-1 1-10,-8 9 0,0-4-129,-5 4 1,-1 1-59,-4-1 0,-5 6 105,-10-2 1,2-1-79,-6 2 0,1-7 105,-2 1 1,-1-2 95,7-3 0,-7 1 0,3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40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8189,'-7'15'-961,"4"-7"885,-7-3 994,7-4-624,-4-1 1,9 0 66,3 0 0,8 0-294,6 0 1,8-5 93,-3 0 0,4 1-275,1 4 1,7-5 109,3 0 1,5 0-353,5 5 1,2-2 77,3-3 278,3 4 0,-11-12 0,5 4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41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8342,'15'0'0,"-5"0"-670,0 0 0,-5 0 85,4 0 271,1 0 341,5 0 0,0 0 1,-1 0 1,-4 0 40,0 0 1,0 0-38,4 0 1,-4 0 73,0 0 1,0 0-69,5 0 0,-6 0 126,1 0 0,-5 0-121,5 0-1,-7 0-47,4 0-12,-7 0-1,0 0 1,-7 0 42,-3 0 1,-8 0-112,-1 0 0,-6 0 79,6 0 1,-3 5-36,3 0 1,-2 0 6,-4-5 0,-1 0-2,6 0 0,-4 0-24,4 0 1,-1 0-11,1 0 0,4 0-82,-4 0 0,4 0 74,1 0 79,1 0 0,-1 0 0,7 0 0,1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41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8710,'-9'0'-522,"3"0"307,-1 0 463,6 6-164,-6-4 1,7 6 65,0-3-109,0-3 1,0 11 43,0-3 1,0-2-58,0 2 0,2 1-99,3 9 1,-4-4 17,4 3 0,2 3-216,-2-3 1,4 6-264,-4-6 0,0 3 110,-5-3 422,0-2 0,0 4 0,0-7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42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 0 8277,'9'7'-1464,"4"-6"1494,-5 6 1,2-7 556,-1 0-101,-5 0-677,9 0 175,-5 0 1,2 0 55,-1 0 0,-4-5 38,5 0-6,-7 0 18,4 5-20,-1 0 28,-4 0 0,3 0-40,-10 0 0,2 0-14,-7 0 1,0 0 12,-4 0 0,-3 0 110,-2 0 1,-4 0-94,-7 0 1,1 0 7,0 0 0,-2 0-55,-4 0 1,-1 0-121,-3 0 0,-2 0-61,7 0 1,5 0 92,4 0 61,7 7 0,10-6 0,10 6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43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1280 9283,'8'0'-475,"-1"0"612,-7 0 46,6 0 328,-4 0-367,4 0 0,-4 0 76,3 0-95,-3 0 0,4-2-113,-6-3 0,0-3 70,0-7 1,0-1-22,0-4 1,0-3 16,0-6 0,0-7-20,0-3 0,0-10-132,0-5 1,0-10 133,0-4 1,0-11-278,0-4 1,0 1 272,0-1 1,0 8 124,0 1 0,0 3-63,0 7 1,0 7 14,0 8 1,-5 10-66,0 4 1,0 11 89,5 4-441,0 10 294,0 4-372,0 6 0,2 1 58,3 4 1,-2-1-49,7 5 1,-5 1-145,5 5 1,-7 0-529,2-1 1023,-3 1 0,-2 6 0,0 2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8:43.545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250 161 9587,'0'8'-483,"0"-3"762,0-10 246,-7 3-120,6-4-333,-6-1-632,7 5 484,0-4-511,0 6 497,0 0 76,-6 0 71,-2 0 1,-7 1-24,0 4 1,0-1 21,1 5 0,-1-4-20,0 5 0,-4-5 41,-1 5 1,1-2-192,4 2 152,0 3 1,0-7-196,1 4 277,6-3-54,1-7 0,14 0-69,2 0 1,6-5-1,5 0 1,-2-7-25,6 3 1,-4-6 46,4-5 0,-6 4 25,2-4 0,-5 4-27,-6 1 1,4-4 232,-3-1 0,-3 1 307,-2 4 127,3 0-618,-7 1 0,8 5-183,-5 4 1,0 5-110,6 5 0,6 4 134,8 5 0,6 9-249,4 6 0,10 3 340,10 7 0,10 6 0,3 8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08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2720 163 6736,'-9'0'1692,"3"0"-1629,6 0 202,-7 0-359,6 0-103,-12 0 167,4 0 0,-5 0 1,-1 0 0,-1 0 77,-4 0 1,-4 0-247,-11 0 1,-2 0 19,-7 0 0,-9 0-49,-5 0 1,-8 0 62,-7 0 0,4 5-126,1-1 1,-1 1 61,-4-5 1,6 0 227,3 0 0,5 0 0,5 0 0,2 0 0,3 0 0,10-5 0,0 1 0,6-6 0,3 5 0,1-5 0,0 5 0,-1-1-16,1 1 1,-2 3-17,-3-3 0,1-1 101,-6 1 1,6 0-74,-1 5 1,-2-2 123,1-3 1,-5 4-108,0-4 1,5 2 252,0-2 0,-1 3 39,2-3 1,-2-1 54,2 1 0,1-5-122,-6 5 1,6-5 134,-1 5 1,-4-5-335,-1 6 1,-2-6 94,2 5 1,-3 0-99,2 5 0,-2 0 79,-2 0 1,5 0-505,0 0 1,-1 5 111,-4 0 277,-6 6 0,4-3 0,-5 7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6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15 148 7805,'-6'-15'-107,"4"0"1,-4 6 788,6-1-433,0 7 279,0-4-2,0 7-341,0 0 0,1-5-175,4 0 0,-1 0-27,5 5 252,-5 0-168,9 7 1,-7-4-238,4 7 109,3 0 1,-6 4 120,2 1 1,3 0-166,-7 0 0,4-1 84,-4 1 0,5 5-254,-5-1 1,5 6-57,-5-6 1,1 6-57,-1-6 1,-3 6 74,3-6 1,-4 1-55,-1-5 1,0-5 189,0-1-125,0-5 262,0 2 0,-5-12-66,1-4 0,-1-10 324,5-4 1,0-4-54,0-1 0,0-1-6,0 1 1,6-1-182,4 1 0,3 0-38,2-1 0,1 6-124,4-1 1,-2 4 94,6 1 1,-1 1-79,2 9 0,2 3 166,-2 3 0,3 2 0,1 2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09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1118 74 8406,'-59'-22'-475,"8"-3"332,7 10 1,2 4-2,7 11 0,-6 0-4,2 0 1,-2 0-220,2 0 0,-3 0 278,3 0 0,-4 5 89,-1 0 0,0 0 0,0-5 0,-5 0 0,0 0 0,-5 0 0,5 0 0,-7 0 0,3 0 0,2 0 0,-6 0 0,4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09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927 59 8406,'-69'-16'0,"1"-3"0,12 9 328,2 0 0,0 7-2,0 3 1,2 0-886,-2 0 1,2 0 254,-2 0 1,-1 0-373,6 0 1,-2 1 66,2 4 609,3-3 0,-11 4 0,5-6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09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1470 30 8406,'-65'0'-201,"3"-2"71,-7-3 0,7 4 75,-1-4 0,1 3 137,-2 2 0,2 0-39,-7 0 1,7 0 76,-2 0 0,6 0-214,4 0 0,-5-1-36,0-4 0,5 3-58,-5-3 0,4 4-167,-4 1 1,-1 0-16,-4 0 370,4 0 0,-6 6 0,7 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09.526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897 15 8997,'-81'0'0,"2"0"0,6-5 109,4 0 0,4 0 217,6 5 1,-1 0-641,-4 0 0,4 5 234,-4 0 1,8 5 80,2-5 1,1 6-1,-6-3 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10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1000 74 8446,'-59'0'-306,"0"0"1,2-1 302,3-4 1,2 3-203,3-3 1,1 4 23,-5 1 1,0 0-74,-1 0 0,9 0 176,5 0 1,1 0-72,-5 0 1,2 0 77,2 0 0,5-2-23,5-3 1,6 2 102,-1-7 1,2 5-10,-1-5 0,9 7 0,-5-10 0,4 5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10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2043 89 8446,'-57'-20'175,"3"1"1,0-1 339,0 6 0,5 5-409,-9 5 1,2 2-420,-3 2 1,-1 0-357,-4 0 1,2 5 313,-7 0 1,1 0-171,-6-5 0,-1 0 525,-3 0 0,-2 0-245,-4 0 0,-2 0 245,3 0 0,-4 0 0,-1 0 0,1 0 0,4 0 0,0-5 0,6 0 0,3 2 0,3 1 0,2 2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10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1250 59 8391,'-68'-8'-94,"-1"-7"1,18 6-200,2-6 0,7 10 315,-2 0 1,1 4 544,4 1 0,-3 4-924,2 1 1,0 5 24,0-5 1,-2 5-9,3-5 1,3 5 108,2-6 0,-2 1 54,1-5 0,-4 5 177,5 0 0,-2 0-68,2-5 1,1 0 67,-6 0 0,1 0 0,-1 0 0,-2 0 0,7 0 0,-13-7 0,1-1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10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1102 88 8391,'-58'-14'-679,"4"4"475,0 0 0,5 5 907,-5-5 0,2 7-341,-2-2 1,5 4-387,10 1 0,-4 0-27,4 0 1,-8 0-400,-2 0 0,0 0-102,4 0 1,1-2 261,0-3 0,-5 3-54,0-3 0,0 2 344,5-2 0,0 4 0,0-6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10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941 44 8263,'-58'-14'0,"1"1"-461,3 3 0,1 3 46,4 7 1,-1 0 833,-4 0 0,-2 0-206,7 0 1,-6 5-682,1 0 0,-3 5 111,-2-5 1,0 1 356,0-1 0,1-3 0,-1 4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11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868 43 8306,'-59'-15'-136,"2"7"68,3 3 0,-3-2 68,3 2 0,-1 2 0,1 8 0,-4-2 0,5 7 0,0-5 0,-1 5 0,2-7 0,-2 2 0,4 3 0,-1-6 0,-1 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7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74 229 7805,'-15'-7'447,"0"-1"-113,7-6 1,2 4 226,6 0-314,0 7-56,0-4 100,0 7-524,0 0 233,0 7 1,0-4-80,0 7 0,0 0-56,0 4 1,0 3 115,0 2 1,-2-1-91,-3 7 0,3-6 38,-2 6 0,-3-6-144,2 6 1,0-6 5,5 6 0,0-2-42,0 1 0,0-2 129,0-8 1,7 1-117,3 0 0,3-6 95,1 1 1,7-6-9,4 0 0,-2-8 161,1-6 0,1-5-74,4-5 0,-4 1 99,-1-11 1,-6 3 67,2-13 1,-4 6 161,-1-5 1,-5 1-81,-1-1 0,-5-2 131,1 7 0,-4-5-76,-1 5 1,0 1 36,0 8-84,0 4-91,0 7-168,0 5 0,-1 9 83,-4 10 0,3 3 8,-3 2 0,2 1-51,-2 4 0,3 3-7,-3 6 0,-1 0-50,1 1 0,0-1 48,5 1 0,0 1-103,0 3 1,0-3-6,0 3 1,7-3-81,2-1 1,9-1 75,2 1 1,8-3-90,1-2 0,2-4 46,8-6 190,-6-7 0,16-2 0,-3-6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3:11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530 59 8516,'-8'-6'0,"-1"-1"246,5-3 1,0-1-7,-5 6 0,4-2-182,-5 3 0,-2 2 40,-7-3 1,-4 3-273,-6 2 0,-14 5-220,-6 0 0,-6 7 195,-4-3 199,0-2 0,-6 13 0,-2-4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3.2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1 118 7767,'6'-14'0,"-4"-1"0,3 0 0,-4 1-187,-1-1 0,2 2 139,3 3 627,-4-3-243,6 11 3,-7-4-49,0 6-33,0 0 67,7 0-97,-6 6-102,6 3 1,-6 5-102,4 1 0,-3 0 47,3-1 0,-4 1-3,-1 0 0,0 4 9,0 1 0,2 8-103,3 1 0,-3 0-35,2 6 1,-2 2 82,-2 3 0,0 9-56,0 4 0,0 5 65,0 0 0,0 1-109,0 0 1,0 5 46,0-1 1,5-1-35,0-8 1,0 4 75,-5-5 0,5 3 0,0-2 0,1-2 42,-1-3 0,-3 0 10,3 10 1,-4-8-34,-1 7 1,0-2-9,0 3 1,0 3-15,0 6 0,0-4-30,0 9 0,0-4-6,0 0 1,2 3-10,3-4 0,-4-3-18,4-1 0,2-3 36,-2-3 0,1 1-3,-1 0 0,-3 0 37,3 0 1,1 1-32,-1 4 0,0-2 34,-5 6 0,5-4-42,0 5 1,0-6 3,-5 6 1,1 0-26,4 4 0,-3 1-165,3-1 1,-2 1 214,2-1 1,-3 7-27,2 3 1,-2-3 39,-2-1 0,5-4-40,0-2 0,1 7 45,-1 4 0,-3-4-25,3-2 0,-2-3 7,2-1 0,-3 1-14,3 3 1,1-3-8,-1 4 1,0-4 15,-5-2 0,0 7-6,0 4 0,0-4 23,0-2 0,0-1-22,0 1 0,0-1 63,0 6 1,0-6-5,0 2 1,-2 2 8,-3 3 0,4-1-31,-4 5 0,-2-10 2,2 6 1,-4-1-65,4 0 1,-2 2 57,2-2 0,2-1-183,-7-3 0,5-3 105,-5 8 1,6-3-92,-6 3 0,5 2 57,-5-3 1,5-1 36,-5 1 0,7 1 9,-2 4 0,-1-6 9,1-4 1,0 2-24,5-2 0,0 6 8,0-6 1,-5 0 80,0-4 1,0-1-63,5 1 0,-1-2 70,-4-4 1,3 3-40,-3-8 0,3 3 1,2-3 0,0 3-92,0 2 1,0-7 33,0-7 0,7-1-103,3 6 1,3-6 81,2-4 1,-1-10 70,1-5 0,3-3 0,0-2 0,0 1 0,1-1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4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74 7702,'-21'7'0,"-1"-5"82,-2 3 1,3-4-60,6-1 0,0 0-104,1 0 1,-1 2 56,0 3 0,7-4 1,-3 7 30,6-3 8,0-3-110,5 5 99,0-7 734,0 0 0,1-5-644,4 0 1,-1-5 100,5 5 0,3-1-34,7 1 0,-1 1 16,7-5 0,6 4-42,8-5 1,4 5-198,1-5 1,8 7-10,7-2 1,11-2-161,8 3 0,14-1-105,1 5 1,-41 0 0,2 0 259,2 0 0,1 0 0,3 0 0,1 0-25,0 0 0,0 0 0,1 0 0,-1 0 37,-3 0 1,1 0-1,1 0 1,-1 0 41,2 0 0,1 0 0,0 0 0,2 0-26,2 0 0,0 0 0,-2 0 0,-1 0 96,1 0 0,0 0 0,2 0 0,2 0-243,2 0 1,2 0 0,2 0-1,0 0 286,0 0 1,-1 0 0,3-2 0,0-1-316,-2 0 0,-1 1 0,1-1 0,1 1 326,3 2 1,1 0-1,3 0 1,1 0-71,0 0 0,0 0 0,2 0 0,0 0-3,-6 0 0,-1 0 0,2 0 0,0 0 19,0 0 1,2 0-1,3 0 1,1 2-11,0 0 1,0 0-1,0 0 1,-1 0-44,-4 2 1,0 2-1,0-2 1,1 1-25,1 2 1,1 1-1,2-1 1,1 1 29,1-1 0,0 0 0,0 2 0,-1 0-322,-4-1 0,1-1 0,1 2 1,1 0 248,4-4 0,1 0 0,1 1 0,-1-1-3,2 1 1,0-2-1,0 0 1,-1-1 43,-1-3 0,-1 0 1,2 0-1,1 0 18,2 0 0,1 0 0,1 0 0,0 0-16,-1-1 1,-1 2 0,2 1 0,-1 1 58,-5-1 1,-1 0 0,5 1 0,0-1-32,1-1 1,-1-2 0,-5 2 0,0 0 44,0 1 0,1 1 0,-4-2 1,1 1-34,0 3 1,0 0-1,-1-1 1,-1 0 8,3 1 1,-1 0 0,-5 1 0,0-1-44,3-2 1,0-1 0,-3 4 0,0 0 28,0-1 1,1-1-1,-1 1 1,0-1-166,6 1 1,-1-1-1,-8-1 1,0-1 104,1 3 1,-1 0 0,0-2 0,-1-1-50,-1 3 0,1 0 1,1-3-1,1 1 35,3 2 1,-1 0 0,-4-4 0,-1 1 6,0 0 0,1 1 0,-3-2 0,-1 1 77,2 1 1,-2-1 0,0-1 0,-1 0-91,2 1 1,0 0 0,-5 2-1,0-1 117,-2-1 0,-1 1 1,-1 0-1,0 0-23,-1 0 0,0-1 1,1-1-1,-1 0 89,0 1 1,0 1 0,-4 0-1,0 0-107,-3 0 1,0-1 0,-1 3 0,0 0 8,-4-2 0,-1-1 1,1 1-1,0 0 261,-2 0 1,-1-1-1,45 2-256,-2 5 1,-6-4-75,-5 5 1,2-7 57,-7 2 0,-6 2 501,-8-2 0,0 1-511,-6-1 0,4-3 438,-8 3 1,-8-4-588,-2-1 0,-9 0 239,-1 0 1,-3 0-404,-2 0 323,-6 0 0,5-6 0,-5-2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4.6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16 7397,'-8'-9'769,"2"3"-472,6 6 5,0 0-182,6 0 0,-3 0-131,7 0 1,0 5 9,5 0 0,4 4 129,1-4 0,1 5-176,-1-5 0,1 5 73,4-5 0,4 6-48,0-1 0,1 1 33,4-1 0,2 3 2,-2-3 0,7 8-18,-2 2 0,-3-1-9,-2-4 0,-2 1-50,-3 4 1,-1-4 53,-4 4 0,-4 1 27,-10-1 0,-4 4-17,-6-4 0,-2 4 180,-2-4 1,-9 6-15,-7-2 0,-6 4 3,1 2 1,-9-1 57,-5 0 1,1 2-37,-1 4 0,-2-3-264,-8 8 0,2-6 72,-7 5 0,5-1-263,-5 1 1,5-2 132,-5-2 0,5-4-423,-5 3 555,13-3 0,-8-8 0,12-2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5.7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500 191 7824,'-8'0'-274,"-5"-6"1,7 3 3,-4-7 240,3 6 418,1-9-273,4 5 1,-4-2-90,6 1 80,0 5 0,-2-7 119,-3 6-75,4 0-100,-6 5 0,2 2-115,0 3 0,-6 3 91,1 7 1,-3 6-104,-2 3 1,-6 11 66,-4 4 0,-2 5-86,-3 5 1,-1 3 30,-3 7 0,1-7 36,-6-3 0,8-5 61,2-5 1,1-4 59,8-11-35,7-9-49,7-8 0,7-16-31,4-5 0,5-8 36,10-7 0,-2-5-50,6-1 0,1-10 48,4 1 1,-4-4-9,-1 4 1,-4 0 52,4 0 1,-1 0 116,1 0 0,3 1-47,-8 4 1,6-2-49,-6 7 0,6 6 229,-6 9 1,1 9-46,-5 5 1,-1 3 33,1 2 1,5 7-110,-1 3 1,3 11-29,-3 8 0,-1 2-64,7 8 0,-1 2-145,5 8 1,6 4-433,-1 5 0,7 3 156,-2 2 37,4 4 1,14 13 0,-27-39 0,0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8.0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765 44 8259,'-8'-6'286,"-3"3"282,6-7-453,0 6 0,3-4-83,-3 3-403,4 4 158,-6-6-33,7 7 0,0 2 182,0 3 1,-5 3 127,0 7 0,-6 1 111,1 4 0,-5-2-125,-4 6 0,-4 1 120,-6 4 0,-1 7-65,1 3 0,-7 4 191,-3 1 0,-4 6-202,-1 4 1,0 2-284,0-2 1,0 3 54,0-3 1,6 1 50,4-1 1,3-5-286,1-10 1,7-4 138,4-11 1,7-4-98,3-11 0,5-4 16,-1-10 0,4-3-116,1-6 1,0-9 238,0-7 0,0-1 317,0-8 1,1-5-114,4-5 0,-3-5-17,3 5 0,-3 0 212,-2 5 0,0 0-104,0 0 0,4 5 231,1-1 0,0 9-90,-5 2 0,0 0 313,0 4 16,7 4 83,-6 0-391,12 12 1,-4 3-89,5 6 0,1 2-113,0 2 0,6 5 115,3 5 1,4 6-247,2 0 0,1 7-48,3 3 1,-1 1-69,6 8 0,0-2-50,5 3 1,0 2 85,0-3 1,7 5 141,3 5 0,3 4 0,2 5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8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45 8178,'-22'-6'-1986,"6"4"2040,-5-11 1,6 10 335,0-7 1,6 7-970,-1-2 579,7 3 0,-11 2 0,6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8.6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706 57 8178,'0'-14'-521,"0"5"0,0 1 1002,0 3-114,0 4-149,0-12-72,0 11 1,0-3-18,0 10 0,-5 3-15,0 7 1,-7 1-4,3 4 0,-11 9-112,-5 10 1,-4 6 124,-5 4 1,-4 3-159,-6 7 0,-5-1-186,0 1 0,-6 0 145,1 0 0,3 0 58,2-1 0,10-12-22,5-7 0,4-8-292,6-6 1,2-9-75,8-6-594,6-7 999,1-3 0,7-14 0,0-9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8.8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8178,'0'-14'136,"0"4"46,0 0-121,0 7 0,6-4 13,4 7 0,3 2-88,2 3 1,6 3-16,4 7 1,-2 1-124,1 4 1,6 3 95,4 6 1,2 0-88,-2 1 0,-1-1-7,6 1 1,-5-1-112,5 0 1,-4 1 260,4-1 0,0 1 0,5-1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9.1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645 43 8190,'0'-10'-180,"0"0"1,-5 6 704,1-6 173,-1 7 1,5-2-648,0 10 0,-5-1-13,0 11 1,-7 0-242,3 14 1,-4-1 115,-2 11 0,-5 0-145,1 5 1,-9 1 51,-2-1 0,-1 5 74,-8 0 0,0 6-58,-5-1 0,0-3 6,0-2 1,0-8 116,0-2 0,6-11-50,4 1 1,9-11-200,6-3 0,7-2 133,2-8 1,7-2 156,-2-8 0,10-10 0,3-8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7.6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30 7805,'-10'-2'-137,"0"-3"0,7 2 141,-2-7 307,-3 7-170,6-3 1,-2 6 0,7 1 188,2 4 1,6 3 8,-1 7 1,3 1-151,2 4 1,-5 3-56,-1 6 1,1 1-24,5-1 0,-5 2-108,-1 3 1,-4 4-59,5 6 0,-5 0 65,5 0 0,-7 2-272,2 3 1,-2-2 27,2 7 1,-3-8-54,3-2 0,1 0-129,-1-5 0,2-3 416,-2-2 0,3-9 0,6-4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9.3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44 131 8190,'-6'-23'0,"3"-3"-108,-7 7 1,5-1 296,-5 5 1,7 6 941,-2-1-925,3 7 0,2-2-271,0 10 0,7 3-201,3 6 0,3 6 137,1 0 0,3 6-199,2-2 1,4 9 118,7 1 0,-1 5-56,0-4 0,1 4-53,-1-5 0,7 2-19,3-2 0,-1 2 337,1 4 0,0 2 0,5-4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9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603 27 8701,'0'-8'919,"0"-5"-861,0 11 1,0-1-81,0 13 0,-5 1-313,1 14 0,-8 1 123,2 8 1,-3 3-118,-1 8 1,-8-1 130,-2 0 0,-1 5 62,-4 0 0,3 5 153,-8-5 1,-4 5-43,-1-5 1,-2 0 50,2-5 0,1 0-155,4 0 1,3-7-348,-3-2 476,3-4 0,1-2 0,1 1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39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74 8196,'-14'-14'451,"5"-1"1,3 0 360,6 1-760,0 6 0,1 1-6,4 7 1,4 3-167,5 7 1,1 1 175,0 14 1,1-1-137,4 6 0,-2-1-210,6 1 1,-4-1 174,4 0 0,1 6 37,4-1 1,0 7-121,1-2 0,-1-1 176,1 1 1,6 0-146,3 5 0,3 0-207,2 0 1,5-4 158,0-1 107,0-7 0,2 11 1,1-6-1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0.2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618 23 8102,'0'-8'-1743,"0"-5"2066,0 11 69,-7 2 0,1 9-99,-4 5 1,-5 6-144,1 0 1,-3 6-51,-7-2 0,-1 9-2,-4 1 0,-7 7-115,-3-2 1,-4 4 2,-1 1 0,2-2-129,3-3 1,-2 2-22,6-6 1,-2 4-247,7-5 0,-1-1 410,12-9 0,-1-3 0,6-6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0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58 8129,'-15'-6'0,"2"-3"1376,3-5-975,-3-1 1,18 7-229,0 3 1,13 5-217,7 5 0,2 5-369,3 9 1,1-1-204,3 7 1,-3-1 278,3 6 1,-3-1-1,-1 0 0,-1 6 147,1-1 1,-1 7 104,0-2 1,1 8-115,-1 2 0,-3 2-91,4-2 155,-4 3 1,16 14 0,-4 1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0.7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515 59 8081,'-8'-6'-239,"-5"-2"-586,11-7 538,-4 0-101,6 7 367,0 2-105,0 19 0,0 1 248,0 11 1,-7-2 99,-3-4 0,-3 2 110,-2 4 0,-1 3-138,-3-4 1,1 4 86,-7 1 1,1 6-159,-6-1 1,-1 5 12,-3-5 1,3 6-282,-4-6 1,4 5 88,2-5 1,5 1-266,-1-6 1,7-4-18,-1-1 1,7-11 337,2 2 0,7-4 0,-4 4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0.9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30 118 8081,'0'-22'0,"0"6"0,-5-7 810,0 4-258,-6 2-39,9 3-342,-5 7 1,9 9-459,3 3 1,5 4 6,9 11 1,-1-2 19,7 7 1,-1-1 87,6 5 1,6 6-142,3-1 1,5 8-43,5 3 1,8 0 52,7 9 1,13 0-1937,1 5 2238,-33-30 0,1 1 0,5 2 0,1 1 0,4 0 0,-1 1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1.3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824 43 8172,'-22'-8'0,"6"-5"0,-5 5 0,6 0 0,0 3 0,6 5 90,-1 5 1,0 8-149,-5 6 0,-4 7-166,-1-1 0,1 8 147,4 1 0,-6 5 23,-4-5 1,-8 12 162,-1-2 1,-7 4-143,2-4 0,-3 5 231,-2 0 0,-1 5-77,1-5 0,2 0-97,3-5 0,3-7-142,6-2 1,3-1-248,2-5 1,4-3-175,6-11 539,7-7 0,1-8 0,7-8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1.5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43 8172,'-8'-10'-362,"3"0"545,4 1 260,1 0 1,11 5-345,4 8 1,9 6-265,1 10 1,4 3-100,6 6 1,2 7 131,7 3 1,2 4-132,3 1 0,-2 2 83,7 3 1,0-2-94,5 7 1,-2-7-1204,-3 2 1476,3-3 0,-11-9 0,4-1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1.8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809 0 7544,'-21'15'-1358,"4"-7"1612,-2-3 0,2 2 564,3-3 1,4 8-1220,0-2 1,2 4 177,-2 6 1,-3-2-169,3 6 0,-3 1 155,-2 4 0,-6 6 325,-3-1 1,-4 2 113,-1-2-1,-6-1 233,1 6 0,-10 0-199,5 5 1,-7-5 12,7 1 1,1-1-180,-1 5 1,1 0 108,-1 0 1,8-6-624,7-4 0,6-3 444,-2-2 0,-3 1 0,0-1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8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64 177 7785,'0'8'-215,"0"-1"620,0-7 0,5 2-52,0 3 0,8-4-193,2 4 1,1-3-1,7-2-21,-2 0 1,5 5-31,-1-1 1,-2 1-171,1-5 1,-1 0-65,2 0 1,2 0 113,-2 0 0,-4-6-125,-1-4 1,-4 2 20,-1-2 1,-1 0 58,1-4 1,-2-1 13,-3 0 0,1 0 20,-6 1 0,0-1 19,-5 0 0,0 1 12,0-1 0,-6 0-64,-4 1 1,-10 5 50,-4 5 1,-4 2-46,-1 2 1,-6 0 80,1 0 1,-7 11-2,2 4 1,1 5-21,-1-1 1,7 4 2,-3 6 1,4 3-39,2 2 1,11 3 5,3 7 0,14 1 71,5-1 1,14 0-42,22 0 1,5-7 34,14-2 0,6-6-239,4-4 0,5-4-65,4-6 1,-5-7 107,1-3 149,-7-4 0,-8 1 0,-4-4 0,-6-4 0,-6-2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2.0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68 8037,'-14'-15'0,"-1"0"1665,0 0-574,7 1-986,1 6 1,9 9 71,3 14 0,5 6-589,9 9 0,-1 4-5,7 0 0,-6 2-298,6-2 0,-1-1 450,6 6 0,1-6-46,3 1 1,1 2 239,9-2 1,-4-1-106,9-8 1,-1-3 163,1-2 0,3-4-108,7 4 120,0-10 0,-1 9 0,1-2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2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868 0 8086,'-15'0'18,"-5"0"67,1 0 0,-1 0 117,6 0 1,-3 2 28,-2 3 1,1 1-137,-7 4 1,2 10 139,-1-1 1,-6 7-286,1 4 0,-2 6 81,-8 3 0,4 8-304,-4 2 1,0 7 89,-5-2 1,2 3-102,2 2 0,-1-6 84,7 1 1,0-8-15,5-2 0,-1-1-89,1-9 0,6-1 37,3-9 0,6-3 266,4-6 0,-3 0 0,5-1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2.6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8161,'1'-8'10,"4"3"195,3 3 0,12 4-91,0 3 0,6 9-196,-2 11 0,6 9 115,4 5 1,4 5-418,6 5 0,1 0-40,4 10 0,-3-10-1293,3 5 1717,-3 0 0,4-8 0,3 4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3.0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397 15 8068,'-15'0'0,"1"-2"-40,-1-3-324,7 4 350,-5-6 28,11 7 0,-5 2 4,7 3 0,2 3-131,3 7 0,-3-1 112,2 1 1,-2 1 151,-2 4 0,-6 3-109,-4 6 0,-5 1 96,-5-1 0,3 0 13,-8 1 0,1-1-176,-6 1 0,1-1-87,-1 0 1,3 1-206,2-1 0,4 1 145,6-1 172,0-6 0,1 5 0,-1-5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3.2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59 185 8068,'-15'-36'0,"1"-1"0,0 1 400,5 6 1,2 8-141,7 7 77,0 7 1,8 8-305,7 10 0,1 4-454,9 6 0,-1 8 103,6 6 1,4 7-85,0-2 0,9 3 131,1 2 0,7 2 95,7 3 1,8 2-1761,2 3 1936,11 3 0,-33-28 0,2 1 0,5 3 0,-1 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4.0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604 0 8090,'-7'8'778,"5"-1"-700,-4-7 252,-1 0-216,6 0 0,-7 1 68,3 4 1,3 4-387,-3 5 1,-3 1 9,-2 0 0,-3 6 13,-2 3 0,-6 9 110,-3 1 0,-4 7-137,-1-2 1,-3 4 7,-2 1 0,2 0 158,-8 0 0,6-5-234,-5 1 0,1-1 141,-1 5 1,5-7-198,9-2 332,-3-4 0,12-2 0,-5 1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4.2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15 131 8090,'0'-21'94,"-5"-1"46,1-2 1,-1 3 656,5 6-149,0 0-524,0 7 1,1 3-133,4 10 0,8 5-253,7 9 1,6-1 140,-2 7 0,6-1-59,4 6 1,-1 4 173,6 0 0,-5 1 47,6-6 1,4 1-494,5-1 1,0 0 58,-5 1 0,0-3-27,0-2 0,7 3 419,2-4 0,-2-3 0,0 1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4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559 45 8038,'0'-10'-319,"0"0"0,5 5 247,0-5 697,-1 7-270,-4-3-320,0 12 1,-4 7-177,-1 7 0,-7 1 113,2-1 1,1-2-80,-6 6 1,3 1 129,-7 4 0,1-5 9,-2 1 1,2-1-20,-6 6 1,-1 1-6,-4 3 0,0-3-43,-1 3 1,1 2 22,-1-1 0,1 1-195,0-2 0,-1-8 121,1 3 1,4-2-99,1 2 0,6-8 184,-2-6 0,4 0 0,1-7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4.7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15 8038,'-8'-1'146,"3"-4"217,3 3-305,2-4 1,7 7-26,2 4 0,11 3-21,5 7 1,7 6-86,3 4 1,5 4-39,0 5 1,7-3-241,2 4 1,8-4 142,2-2 1,0 4 157,4-4 1,-2-3 84,-2-11 0,-7 0-140,-3-1 0,2-1 105,-2-3 0,-7 3 0,-6-4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5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647 29 8120,'-13'-1'-1,"3"-4"1,2 2-19,3-7 5,3 7 1,-6-4 0,3 7 1,4 2-3,-4 3 1,1 3-229,-1 6 1,2 6 128,-7 0 1,2 6-72,-2-2 0,-8 4 120,4 1 1,-9 1 63,3-1 0,-6 6-7,2-1 1,-9 7 125,-1-2 0,-5 2-131,4-2 0,-4 3 122,5-2 1,-1 2-295,6 2 1,1-5 124,4 1 1,-2-6-192,6 5 251,0-6 0,6 3 0,-1-7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59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0 7794,'-18'0'-480,"4"0"335,2 0 1,-2 0 144,-1 0 81,7 0 0,-4 2 143,7 3 1,1-2-186,4 7 1,-5 0-15,0 4 0,0 1-148,5 0 158,0-1 0,0 6-72,0 0 1,1-1-125,4-4 1,-1 5-36,5-1 1,0 1 105,0-6 1,4-4 89,-3 0 0,3 0 0,2 5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5.3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89 8019,'-15'-15'0,"5"0"273,1 0 0,5 1 85,-1-1 434,4 7-525,1 1 0,8 9-353,7 3 0,1 3 26,9 7 1,-1 4-17,5 1 0,6 6 25,-1-1 1,2 2-247,-2 3 1,-1-1 68,6 1 0,-5-1 115,6 0 0,-3 2-88,2 4 0,2-4 67,-6 3 0,-1 2-594,-5-2 728,-6 1 0,-2 0 0,-6 3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5.6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471 45 8080,'-15'-7'299,"1"6"0,0-12 59,5 3 500,-4 3-521,11 1-892,-5 6 352,7 0 0,0 6-140,0 4 0,0 8 168,0 2 1,0 1-102,0-1 0,-1-2 260,-4 6 0,2-4-103,-7 4 0,0-4 179,-5 4 1,-4 1-106,-1 4 0,-4 5 179,4 1 0,-6 1-50,1-2 0,-2 2-94,-3 3 1,2-1-142,4-4 0,-2-3-492,6 3 643,1-9 0,-3 3 0,0-6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5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74 139 8080,'-15'-23'0,"-3"-4"517,4 2 0,-3 4 361,12 1-199,1 11-639,4-5 1,0 14-243,0 0 0,11 7 61,4 8 1,9 6-257,1 3 1,2 4-220,3 2 0,-1 1 332,1 3 1,4-3-3,0 3 1,1 2-31,-6-2 1,0 1 202,1-6 1,-1 1 47,1-1 0,-8 0 193,-2 1 1,-4 4-173,-1 0 0,-7 1 44,-3-6 0,3 7 0,0 2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6.1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867 1 8016,'-24'0'0,"-1"0"0,7 0 225,-1 0 0,1 1 17,-2 4 1,2 3-161,-6 7 0,6 1 112,-2 4 0,-1 0-372,1 9 1,-6-3 33,2 8 1,-4-3-103,-1-1 1,-3 4 230,-2 0 0,2 6-26,-8-6 1,3 0-159,-2-4 1,-4-1 16,4 0 1,-2-4-104,2-1 0,-2-6 285,7 2 0,-1-4 0,6-1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6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8016,'2'-14'920,"2"5"0,5 2-665,5 7 0,3 0 2,2 0 0,4 12-293,7 2 1,4 11-141,0-1 1,7 6-167,-2 4 1,4-1 84,1 6 1,-5-5-168,0 5 1,-5-6-21,6 1 1,-8 2 130,3-1 1,1-1 13,-2-5 0,5-1 299,-5-4 0,7 11 0,-3-4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6.6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809 15 8075,'-23'0'0,"1"0"-108,8 0 0,-1-5-361,0 0 920,1 0 0,-1 5-213,0 0 0,1 7-337,-1 3 0,2 3-13,3 2 0,-5 6-135,1 3 0,-1 4 59,-5 1 1,-3 6-124,-1-1 1,-4 7 328,-1-2 1,-6-1-73,1 1 1,-7-5 254,2 5 1,0-4-113,-5 4 0,10-6 31,-6 1 0,4-3-83,7-2 1,-2 1-108,11-1 0,2-1-120,9-4 190,2-2 0,7-8 0,0 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6.8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1 133 8075,'6'-29'0,"3"4"317,5 1 1,3 6-27,2-2 0,2 10-172,4 5 0,3 4-19,-4 1 1,4 8-128,1 7 0,6 1 89,-1 8 1,2 1-131,-2 4 1,-1 7-432,6 3 1,-1-1 293,1 1 1,3 0-300,-2 5 0,2 1 155,2-1 0,0-2 349,0-3 0,7 4 0,1-6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7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838 0 8355,'-8'0'-652,"-5"0"0,10 8 1020,-7 7 0,0 1-325,-5 9 0,-1 4-135,-3 6 1,-1 6 0,-9-2 0,-1 5-124,-14 5 1,2 1 268,-12 4 1,5-3-120,-5-7 1,5 0 139,-5 0 1,7-1-62,-2-4 0,8-2-25,1-2 0,8-4-62,-2 3 1,9-9-104,5-6 1,9-4 175,1-5 0,7-4 0,-4-6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7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1 102 7954,'9'-16'0,"1"-4"0,0 4 342,5-4 0,-1 9-62,1 1 1,5 7-169,-1-2 1,8 5 71,-3 5 0,4 3-118,1 7 1,1 1-45,-1 4 1,7 2-295,3 8 0,-1-1-180,1 1 1,-5 1 275,5 3 1,1-1-213,4 6 0,-2-6 102,-3 1 0,5-3-16,1-2 1,0 1 301,9-1 0,-6-6 0,2-2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7.7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530 45 8114,'0'-15'-151,"0"0"-168,0 7 1004,0 1-551,0 20 0,-7-1-104,-3 12 1,-3 1-74,-1 4 1,-6 1-4,0-1 1,-1 0 97,2 1 0,1-1-37,-7 1 1,1 6 80,-6 3 0,6-2-72,-1 3 0,1-6 4,-6 5 1,1-1-71,0 1 1,4 2-87,1-7 1,6 0-221,-2-4 0,4-1 101,1 0 0,5-6-707,0-3 954,7-4 0,-3-8 0,6-1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20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2234 7310,'8'0'-796,"-2"0"788,-6 0 255,0 0 45,7 0-41,-6 0-145,6 0 397,-7 0 699,0 0-1448,0-6 119,0 4 0,0-6-6,0 3 1,5 2 112,0-7 1,0 5-74,-5-5 1,0 6 49,0-6 1,0 5 60,0-5 1,0 5-51,0-5 0,0 5 121,0-4 0,0 4 61,0-5-30,0 0 1,0-5-43,0 1 0,0 4-40,0 0 1,0 0 49,0-4-42,0-1 1,0 0-28,0 1 0,5-1 22,-1 0 1,1 0-104,-5 1 1,2-1 55,3 0-9,-3 1 1,4-1-13,-6 0 1,2 2 34,3 3 0,-4-3-16,4 4 1,-3 0 6,-2 0 0,0 4 17,0-5-14,0 0 109,0-5-96,0 1 0,0-1 3,0 0 1,0 5-29,0 1 0,0-1 24,0-5 0,5 5-28,0 1 0,-1-1 32,-4-5-49,0 0 1,2 1 30,3-1 0,-3 0-98,3 1 0,-4 4 87,-1 0 0,0 0-2,0-4 1,5 4-7,0 0 0,0 0-21,-5-5 54,0 1 1,0-1-42,0 0 46,0 1 0,0-1-24,0 0 0,0 1 10,0-1 1,0 5-22,0 0 1,5 0-15,0-4-79,0-1 1,-5 0 92,0 1 1,4 4-150,1 0 135,0 0 1,-5-4 47,0-1 1,0 5-53,0 0 0,0 0 59,0-4 1,0-1 0,0 0 1,0 1 133,0-1 0,0 5-30,0 0 0,0-1-95,0-9 1,0 9-4,0-4 1,0 4 60,0-4-139,0 0 1,0 1 80,0-1 0,0 5-181,0 0 121,0 7 26,7-10 0,-6 10-22,4-7 1,-3 5 15,-2-5 0,0 5 3,0-4 0,0 4-8,0-5 11,0 0 0,2-5-1,3 1 1,-4 4-20,4 0 17,-3 0 0,-2-4-1,0-1 1,5 5-20,-1 0 18,1 0 1,-5-4 5,0-1 1,5 5-7,0 0 0,0 6-52,-5-6 0,0 5 48,0-5 1,2 5-13,3-5 39,-4 7-30,6-10 1,-7 10 114,0-7-116,0 7 129,0-10 0,0 9-55,0-5 1,0 4 93,0-5 0,0 5-107,0-5 0,0 5 19,0-5 0,1 6-67,4-6 1,-3 5-6,3-5 1,-4 5-53,-1-5 1,0 5 82,0-4 1,0 4-47,0-5 0,0 5 25,0-5 1,0 5-45,0-4 1,0 4 32,0-5 0,2 5 30,3-5 0,-3 5-10,3-5 1,-4 6 3,-1-6 0,0 5-13,0-5 1,0 5 12,0-5-29,0 7 0,2-8 20,3 6 0,-4-2-15,4 2 13,-3 4-33,-2-12-9,0 11 0,0-6-42,0 3 25,0 3 40,0-11 0,0 10 19,0-7 1,1 7-37,4-2 71,-3-3 17,5 0 59,-7-7 0,4 0-12,1 1 0,0 4-47,-5 0-16,0 0 0,0-5-5,0 1 1,5 4-62,0 0 1,0 0 61,-5-4 1,2 4-135,2 0 0,-2 5 11,3-5 0,-2 5-82,2-4 0,-3 4 165,3-5 0,3 7 0,0-4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0.0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45 7689,'-2'-14'-207,"-3"5"359,3 2 82,-4 1 309,6 4-425,0-5 0,0 14-26,0 3 0,0 4-25,0 6 0,0-2-42,0 7 1,0 1-119,0 8 0,5-3-20,0 3 0,0 4-411,-5 1 524,6 4 0,2 1 0,7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7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72 8081,'-2'-18'57,"-2"3"0,2 4 277,-5-4 0,9 7-76,3 3 1,3 5-275,7 5 1,1 8 71,4 7 1,-2 6-285,6-2 1,1 9-23,4 1 0,5 6-36,1-6 0,1 5 177,-2-5 0,-1 1-89,6-6 1,-5 0-32,5 1 1,-1-12 228,1-3 0,10-4 0,-3 4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8.2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588 44 8067,'-8'-6'585,"-5"-2"-294,5-7-248,-7 7 1,0 1-157,1 7 1,4 9 133,0 5 0,-1 7-35,-9 9 0,4 1-56,-4 3 0,-3 2-188,-1 3 0,-4 9 166,-2-4 1,-1 3-138,-3-3 0,3 0-12,-3 0 0,-2 1-31,2-1 0,-1-7-185,6-2 457,6-11 0,2 4 0,6-5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8.4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30 8067,'-15'-7'-112,"0"-3"-328,7 4 525,2-1 0,7 9 480,4 3 1,10 9-307,9 11 0,11 8-153,4 1 1,5 12-569,5-2 0,5 10 209,10-1 0,9 11-1145,-32-30 1,1 1 1397,1 0 0,1 2 0,6 2 0,1 2 0,1 0 0,1-1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49.8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323 177 8121,'0'-10'2,"0"0"1,0 5-88,0-5 1,0 6 155,0-6 1,0 5-69,0-5 156,0 0-197,-6-4 0,3-1 69,-7 0 1,5 5 57,-5 1 0,0 4-152,-4-5 1,-1 7 76,0-2 0,1 3-138,-1 2 1,-5 2 103,1 3 0,-6 3-100,6 7 0,-3 4 45,3 1 1,2 7 30,-2 3 0,4-1 3,5 6 0,-1-3 4,6 3 1,0-4 65,5 3 0,7 2-57,2-2 1,11-5 138,4-4 0,4-2-111,2 1 1,-1-7 162,0-8 1,1-5-26,-1 1 0,4-5-41,-4-5 1,2-3 79,-11-7 1,0-8-48,-6-6 0,-1-2-30,-3-9 1,-3 1-4,-7-5 1,-7 3-153,-3-3 0,-4 5-107,-6-5 1,-4 3-217,-11 12 1,-2-1 377,-7 16 0,-20-4 0,-5 9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0.3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704 192 8103,'-15'-38'0,"1"4"0,-1 3 393,0 1 0,4 9-143,-4 6 0,4 2-288,-9 8 1,-3 0-39,-1 5 0,-4 7-352,-2 3 0,4 1 39,-3-1 1,3 3 184,-8-3 0,2 3 324,3 2 1,0-6-80,-1 1 0,-1 2 114,-3 7 0,8-2-85,-4 2 1,6 4-23,-1 2 1,4 2-27,7 3 1,-1 4-19,0 0 0,7 7-171,3-2 0,10-1 125,5 1 0,4-1-44,6 1 1,-2-3 41,7-7 1,4-4 241,5-1 1,2-11-150,-2 2 1,-3-10 101,4 0 1,1-5 20,-2-5 1,0-10 94,-4-9 0,-1-4-38,0-2 0,-1-10-56,-3-4 0,-6-5-50,-9 0 1,-3 1 25,-7-6 0,0 2-204,0-2 0,-8 4-87,-7 5 1,-11 9-186,-9 7 1,-7 8 65,-2 11 1,-2 7-84,-8 13 0,5 9 344,-5 20 0,-6 7 0,-7 13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0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471 207 8240,'0'-30'-304,"0"1"1,0 1 121,0 4 0,-5-3 937,0 8 0,-6 1-348,1 8 0,-5-1-407,-5 6 0,-1 0 54,-3 5 0,-4 2-221,3 2 0,-2 5-83,-3 5 0,1 6 149,0-1 1,4 8 20,1-3 0,1 4 88,-2 1 1,-1 1-173,6-1 1,2 0 84,9 1 0,-3-1 10,7 1 0,0-3 18,5-2 1,2 1 5,3-6 1,8-6 88,7-4 1,7-7-73,3 2 1,-1-10 146,5-4 0,2-11-62,-1-4 0,-1-4 15,-5-2 1,-1 1 24,-3 0 0,1-7 129,-7-4 1,-6 3-178,-8-2 0,-6 6-46,-9-1 1,-8 9-1002,-16 6 998,-10 9 0,-22 10 0,-9 8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1.2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500 191 8207,'-21'-29'347,"5"-1"1,-11 1-47,8 0 1,-1 6 97,6 3 0,-6 5-112,0 6 1,-4 2-347,4 7 0,-1 7-111,1 2 1,-1 6-205,-3 5 0,-4 3 172,3 6 0,3 2-87,-3 3 0,5 2 110,-4 4 0,6 2-39,-2-3 0,6 4 107,4 1 0,3 5-19,7 0 1,2 0 196,3-5 0,5-5-64,9 0 0,11-6-2,9 1 0,5-9 31,5-6 0,3-9 14,7-5 1,0-5 4,0-5 0,-5-5-30,-1-9 1,-5-11-51,1-9 1,-12-5-63,-7-5 1,-9-3 79,-11-7 0,-5 0 450,-10 0 0,-5 7 191,-10 3 0,-9 5-449,-10 5 0,-5 9-412,-5 11 1,3 9-678,-3 5 0,-2 10 908,2 5 0,-6 16 0,3 5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1.7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398 177 8135,'-7'-29'398,"4"-1"-332,-7 1 1,7 6 496,-2 4 0,-2 2 274,2 3-1217,1 5 226,-3 3 1,4 6-33,-7 0 1,0 0 88,-5 0 1,-1 1-152,-3 4 0,1 4 291,-7 5 1,1 6-55,-6-1 0,1 8 27,-1-3 0,6 1-74,-1 4 0,7-3-153,-1 8 0,4 2 70,5-1 0,4 1-90,6-2 0,1-3 165,4 3 0,10-4-27,9-6 1,4-3 164,2-6 1,6-7-191,3-3 0,3-3 270,2-2 1,-4-7-66,-1-3 1,-8-9 201,-2-6 1,-1-7-50,-8-3 1,-7-6 27,-9 2 0,-4-3-152,-4-2 1,-13 0-168,-12 0 0,-2 8-88,-8 6 1,-5 7 75,-5 9 0,0 5 63,4 5 0,-5 15 0,-2 5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2.2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500 206 8128,'-13'-29'-325,"4"0"0,2-1 70,7 1 1,0 6 420,0 3 1,0 9-126,0 1-53,7 7-1,-6-10 1,-1 11-44,-10-3 0,-4 4 66,-6 1 0,2 0 190,-6 0 1,-6 0 24,-4 0 1,-5 6-43,4 4 0,1 3-125,5 2 0,-6 4-9,1 1 1,1 6-111,9-1 0,3 2 42,6 3 0,2 4-198,3 0 0,4 1 86,6-6 0,3 0 15,7 1 1,6-6 98,13 1 0,7-7-50,4 1 0,2-9 134,2-5 0,5-3-112,0-2 0,0-7 164,-5-3 1,-6-9-15,-4-6 0,-4-4 69,-6-5 0,0 1-12,-9-6 1,-3 4 209,-12-4 1,-4 7-264,-5-3 1,-9 4 16,-17 2 0,-2 11-522,-7 3 0,-9 12 135,-5 3 261,-1 6 0,-13 22 0,5 3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2.7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544 192 8096,'-21'-22'0,"5"6"82,-4-3 0,2-3 169,-2 3 0,4-1-186,-3 5 1,2 1 66,2-1 1,1 5 55,-1 0 0,-5 7-23,1-2 0,-1 4-138,6 1 1,-6 0-77,0 0 0,1 3 72,4 7 0,0 1 1,1 14 1,-1-1-38,0 6 1,7 1-203,3 3 1,-1 2-15,1 3 0,0 3-9,5-2 1,2 0 106,2 0 0,5 1 16,5-7 1,8 0 144,2-4 0,2-9-91,-1-7 0,7 0 233,-2-10 0,2 0-117,-2-9 1,-2-5 76,-4-10 1,2-4 74,-6-10 1,-2-6 115,-8-9 1,-4 2-108,-6-7 0,-8 5-34,-7-5 0,-8 4-23,-11 1 1,-5 3 26,-10 16 0,-12 6-186,-12 14 0,-20 17 0,41 1 0,-1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0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485 74 7754,'9'0'-804,"-3"0"1289,-6-7 135,0 5-437,0-11-99,-6 5 0,-8-5-15,-5 3 1,-2 2 47,1 3 1,-3 4 17,-6-4 1,-1 3-10,1 2 0,0 0-147,-1 0 1,1 0-18,-1 0 1,1 7-95,0 2 1,1 6 90,3 5 0,1 1-107,9 3 0,-3 4 1,8-3 0,4 7 73,1 3 1,3-1 67,2-5 0,2 1-41,3-1 0,8 1 45,7-1 0,6-6 14,-2-4 0,4-4 13,1-5 1,6 1-109,-1-6 0,7 0-103,-2-5 1,-2-1-213,3-4 0,4-8-87,5-7 485,0-6 0,-5 3 0,0-6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3.2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544 251 8027,'-21'-36'511,"10"0"163,-4-3 1,10 3-516,0 6 0,4 8 85,1 2 0,-2 10-1342,-3 5 965,-3 4 0,-8 1-654,-4 0 1,2 0 520,-6 0 0,4 0 429,-5 0 1,1 0 87,-5 0 0,6-5 286,3 0 0,-1 0-384,1 5 1,1 0 517,4 0-474,0 0 1,1 6 109,-1 4 0,2 3-454,3 2 0,-3 1 95,3 4 0,-3-2-163,-2 6 1,1 6 1,-1 4 1,5 5 6,0-4 1,7 5 77,-2 0 0,4 2-48,1 2 1,1 0 149,4 0 0,3-6-29,7-4 1,6-3 55,4-1 0,3-9 3,1-6 1,5-2 2,1-8 1,4-2-42,-5-8 0,5-10 18,-5-9 0,-4-6 83,-6-4 0,-6-10-52,2-10 0,-10 2 256,-5-2 0,-4 2-93,-1-2 1,-6-2-149,-4 7 0,-10 2-90,-4 8 0,-4 3-160,-1 6 1,-1 14-525,1 6 0,-5 9 744,-1 5 0,1 18 0,5 9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3.7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383 323 8024,'-8'-30'86,"1"-6"1,2 5 141,1-3 1,-1 3 0,5 1 1,-5 8 253,0 2 0,-2 4-465,2 1 0,2 7 51,-7 3 0,1 3-226,-6 2 0,-1 0 34,-4 0 0,2 7 32,-7 3 1,6 4 82,-6 6 0,6 3-12,-6 6 0,7 1-153,-1-1 0,2 5 23,3 1 1,5 5-27,5 0 0,2-4 134,2-2 0,6-3-128,4-2 1,10 1 151,4-1 1,4-8-4,2-6 1,5-7-21,5-8 1,4 0 97,5 0 0,-8-13 166,3-6 0,-10-9-71,0-7 1,-4-2 196,-6-7 1,-9-5-86,-10 0 0,-7-2-36,-8 2 0,-8 3-79,-16-3 1,-3 10-244,-8 5 1,-5 14-228,-4 6 1,-3 9-790,-2 0 1110,0 16 0,-6 19 0,-2 15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4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602 192 7983,'-30'-36'0,"1"5"0,6-3 779,3 9 0,4 4-221,1 6 1,-4 2-605,-1 3 0,-1 4 72,1 6 0,-3 6-355,-6 4 0,-2 3 135,-3 2 0,3 6-27,-4 4 0,3 2 219,-3 3 1,4 4 37,-3 0 1,9 6-85,6-6 1,7 7-6,3-2 0,5 3 58,-1 2 0,12-4 11,8-1 0,8-6-58,11 1 1,3-10 96,8-4 1,4-10-14,0-5 0,6-7 3,-1-8 0,-3-1 99,-2-14 0,-5-6-47,-5-8 1,-3-5-64,-7-5 0,-12 2-203,-8-7 1,-10 6 168,-14-1 0,-23 10 0,-22 3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5.0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736 162 8024,'-7'-21'0,"5"4"-381,-2-2 1,0 3 140,-1 1 1027,4 0-685,-12 0 1,9 2-136,-5 4 1,0 0-168,0 5 1,-4 2 108,3-3 0,-3 3-160,-2 2 0,-5 0 114,1 0 1,-7 0 247,1 0 1,2 2 32,-1 3 0,-1-3 153,-4 2 1,0 5-140,-1 0 1,1 4 90,-1 2 1,1 1-234,0 4 0,1 3 89,3 6 0,1 2-135,9 4 0,-6 2 70,11 7 0,0 0-331,10 1 0,0 4 86,0 0 0,7 3-30,3-8 0,3 0 183,1-15 0,8 1 147,2-16 1,-1 3 352,1-12 1,-1-2-200,2-8 1,3-5 108,-4-9 0,2-9-57,-1-6 1,1-7 115,-7 2 1,-1-6-91,-8-3 1,2 2-261,-7-3 0,-2 0-85,-8 5 1,-10-2-356,-9 12 0,-12 1-677,-8 8 1,-12 11 183,-8 9 866,-12 16 0,-6 12 0,34-4 0,0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5.6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662 89 8100,'-35'-7'297,"1"-3"0,5-3-212,4-1-290,7-1 1,-5 5 152,4 0 1,-3 7 211,-2-2 0,1 4-235,4 1 0,1 0-160,-7 0 0,2 0 85,-1 0 0,1 0 67,3 0 0,-1 1-32,-4 4 0,-1-3 54,7 3 1,-1 1 51,5-1 1,-1 6-59,-3-1 0,2 3 37,-2 2 0,2 5 3,3-1 1,4 9 13,0 1 1,7 1-12,-2 4 0,3 4 0,2 1 1,2 8-81,3 2 0,4 0 62,11-5 1,-2-1 9,7-4 0,4 2 48,5-7 1,2-6 128,-2-9 1,-2-4-5,2-5 1,3-4 257,3-6 0,-4-8 85,-2-6 0,0-9-155,-4-12 0,2-2 23,-7-7 0,-6 0-114,-4 0 0,-7-2-106,-8-3 1,-2 3-138,-2-3 0,-11 3-217,-10 2 1,-9 8-145,-5 7 1,-4 3-1083,-1 11 1448,-6 4 0,-3 17 0,-5 2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6.1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691 162 7985,'0'-30'58,"0"1"0,0 1 58,0 4 162,0 2-115,0 8 0,-8 6-334,-7 3 1,-1 3 61,-9 2 1,-1 0-298,-8 0 0,1 5 116,-6 0 1,1 6 200,-1-1 1,-3 1 91,3-1 1,1 2 165,-1-7 0,5 4-89,-6-4 0,9 5 190,2-5 1,1 5-159,9-5 1,-1 6-7,5-1 1,2 8-129,3 2 0,-1 6 125,6-2 0,0 6-295,5 4 1,2-1 4,3 6 0,8-5 2,6 5 1,8-1 109,-3 1 1,4-5 38,1-9 1,1 1 91,-1-7 0,2-1 247,3-8 0,-3-3-23,4-7 1,1-7-101,-2-3 0,0-11 205,-4-8 0,-3-2-60,-2-8 1,-4-5-87,-6-5 0,-7 0-190,-3 4 0,-5 1-210,-5 0 1,-7 2-87,-12 3 0,-7 11-421,-13 13 1,-8 7 667,-7 8 0,-13 13 0,-10 3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6.6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779 515 7970,'0'-30'-267,"0"1"0,-5-1-328,0 1 0,-4 1 443,4 4 1,-5-4 216,5 3 0,-6-2 166,1-3 1,2 6-106,-2-1 1,0 6 5,-5-6 0,1 6-44,-1-6 1,0 7-33,1-1 1,-1 2-31,0 2 1,-4 2 5,-1 4 1,-6 2 3,1 7 1,-2 0-127,-3 0 0,-1 3 94,-3 7 0,3 2 19,-4 12 0,3-3-36,-2 9 0,2-3 32,-2 13 1,3-6-62,2 5 0,1 0 11,3 5 0,4 1-4,7-1 1,0-2 10,5-3 0,2-1-14,7-4 0,8-8 165,7 4 1,1-11-138,9 1 0,-1-10 409,6-5 0,1-4-91,3-1 1,-3-6 43,3-4 0,-3-10-182,-1-4 0,-1-4-130,1-1 1,-3-1 79,-2 1 1,-9-5-124,-6-1 0,-7-1-468,2 2 0,-5 1 217,-5-6 0,-9 11-1016,-11-1 665,-9 3 605,-4 10 0,-12-4 0,-3 12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7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352 457 8080,'28'-2'172,"-4"-3"0,4-3-275,-3-7 0,-3-4-208,3-1 0,-2-6 404,1 1 0,-4 2-68,-10-1 1,3-1-23,-3-4 0,-4 1-30,-1 4 1,-3-2-255,-2 6 1,-7 0 36,-3 6 0,-4-6 131,-6 1 1,2 1 144,-6 8 0,-1-2 152,-4 7 0,-1-4 110,1 4 0,-1 0-132,1 5 0,0 0-10,-1 0 1,1 6-64,-1 4 1,1 3-13,0 2 1,-1 8-42,1 6 1,4 2-172,1 8 0,6-4 123,-2 4 0,9 2-163,1 8 1,7-4 76,-2 4 0,5-8 63,5-1 1,5-3 71,9 2 0,4-3-76,6-6 0,6-9 273,-1-6 1,2-2 59,-2-9 0,-3 1 10,4-5 0,-9-8-107,-2-6 1,-6-8 110,2-7 0,-10-2-505,-5-3 1,-5-4 133,-5-6 1,-10 0-536,-10 0 0,-9 0 21,-5 0 1,-7 6 576,-8 4 0,-13-4 0,-14 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7.5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470 412 7968,'0'-15'-101,"0"1"1,0-1 0,0 0 1,0-1 176,0-4 1,0 4-96,0-4 1,0-1-375,0 1 1,0-4 108,0 4 1,-6-4 102,-4 4 1,-8-4 165,-1 4 0,-8-4 13,3 4 0,-4 0 66,-1 6 1,-1 1 258,1 3 1,0 3-114,-1 7 0,1 2-12,-1 3 1,3 5 67,2 9 1,4 4 1,6 7 1,2 1-255,3 3 1,-1 2-8,6 3 1,0 4-107,5-4 0,0-2 148,0 2 0,8-1-118,7 1 1,1-3 153,9-6 0,-6-6-67,6 1 1,4-9 167,6-1 1,-1-7-81,-5-8 1,6 0 119,-1 0 0,0-7-35,-4-3 0,-3-9-22,-2-6 1,1-9-72,-6-5 0,-6 1-6,-4-1 1,-7 0-175,2-5 0,-10-2 57,-4-3 1,-6 5-160,-5 0 0,-9 6 58,-10 9 1,-5 1-649,-5 4 1,1 9 772,-6 10 0,-6 3 0,-7 2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7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368 515 7956,'-6'-23'-205,"-2"-3"-51,-7 7 1,5-3-25,0 3 1,2 2 144,-2-2 0,-1 2 200,6 3 0,-5-6-117,5 1 0,-4-1 9,4 5 0,-5 1 100,5-1 1,-6-5 169,1 1 0,-3-1-99,-2 5 0,5 2 103,0 4 0,1-3 111,-6 7 0,0 0-82,1 5 1,4 0-280,0 0 0,0 7 125,-5 3 0,6 9-259,-1 6 1,5 2 31,-5 3 1,5 4 5,-5 0 0,7 6 38,-2-6 1,4 7 31,1-2 0,0 3 35,0 3 0,0-1-28,0 0 1,6-7 137,4-2 1,5-1-56,4-5 1,-1-3 182,7-11 1,-6-7 56,6-3 1,-1-10 37,6-4 1,-1-13-175,1-7 1,-3-7-30,-2-8 1,1-7-21,-6-3 0,-7-3 1,-8-2 0,-5 1-278,-5-1 1,-10 2 91,-10 3 0,-4 3-563,-5 7 1,-10 6 26,-10 4 434,-3 10 0,-2 2 0,0 8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1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45 177 7802,'-10'0'-715,"0"0"751,7 0 0,-5 0 177,3 0 53,3 0-245,-4 0-18,6 0 1,1 0-14,4 0 0,-2 0 66,7 0 0,0 0-129,5 0 1,-1-5 107,1 0 1,5 0-112,-1 5 1,1-4 98,-5-1 0,-1-5-2,1 5 1,0-5-9,-1 5 1,-4-5 6,0 6 1,-5-8-15,5 2 11,-7-3 1,3-1-62,-6-1 1,-6 5 55,-4 0 0,0 5-17,-4-4 1,2 5 12,-7-1 0,1 4-2,-2 1 0,4 0-28,-4 0 0,4 6 1,1 4 0,0 8-12,1 2 0,1 4 30,3-4 1,-2 6-17,7-2 1,2 4-4,8 2 1,3-3-5,7-2 1,8 1-41,6-6 1,2-1-6,8-4 1,1 0-182,4-1 0,0-6 69,0-3 0,-2-3 183,-2-2 0,2-7 0,-4-1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8.4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574 0 7983,'-36'0'-2,"5"0"1,-3 0 1,6 0 297,-1 0 1,8 2-53,-9 3 1,4 4-313,-3 11 1,-1 3-2,1 6 1,-1 6-123,1-1 1,4 7 27,1-2 0,4 3-209,-4 3 1,11-8 285,-2-3 0,10-4 51,0-6 0,4 2 198,1-6 0,6-5-117,4-5 1,5-7 333,4 2 1,4-4-149,7-1 1,4-1 73,0-4 1,7-8-82,-2-7 0,4-6-105,1 1 1,-7-1-12,-2 2 0,-4-4-176,-2 4 0,-1-9-43,-4-1 0,-9-1 37,-10 6 1,-3 0-195,-2-1 0,-14 2 89,-5 4 0,-9-2-151,-6 6 1,-5 2 28,-10 8 1,1-1 27,-6 6 1,7 2-80,-2 8 1,-2 4 349,2 11 0,-13 3 0,2 6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7:58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337 177 7997,'-19'-15'120,"-1"1"1,0-1-81,6 0 1,1 1 156,3-1-160,-3 0-9,5 7 0,-7 2-99,0 6 0,5 0-180,1 0 1,4 6 120,-5 4 1,0 3-98,-5 2 1,-3 1 218,4 4 1,-4 1-64,8 3 0,-3 4 268,-2-3 0,2 2 50,3 3 1,2-1 81,3 1 1,4-4-76,-4 3 0,11-4 64,9 4 0,1-1-24,9-9 0,-1 1 40,6-5 1,-1-7-209,1-3 1,-1-5 69,0-5 0,1-10-124,-1-9 1,1-4 83,-1-2 0,-6-10-193,-4-4 1,-9-5-65,-5 0 1,-3-2-78,-2-3 1,-13 3-259,-7 7 0,-16 13 436,-13 7 0,-23 12 0,-18 6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4:21.6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1 177 7782,'14'-8'0,"-4"-5"-35,0 3 0,-7-3 127,2-2 0,2 5 16,-2 1 214,0-1 365,-5-5-160,0 0-143,0 1 0,0 4 220,0 0-345,-7 7 1,4-4-225,-7 7 1,7-1 253,-2-4-68,3 3 143,2-4-363,0 6 606,0 0 0,0 6-473,0 4 1,0 5-28,0 4 1,0 4 44,0 6 1,0 7-132,0 4 1,0 2 114,0 2 1,0 2-361,0 3 0,0 1-117,0 4 1,0-3-283,0-7 1,0 0-440,0 0 0,0-11 465,0-4 0,5-14 597,0 0 0,13-17 0,-2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4:22.1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175 367 7753,'15'0'526,"-5"0"-138,0 0 0,-5-5 285,4 0-151,-5 0-222,9 5-219,-12 0 1,7-5 6,-3 0 134,-3 0-355,5 5 126,-7 0 1,-2 0-151,-3 0 1,-3 2 72,-7 3 0,0-3-155,1 2 1,-3-2 21,-2-2 1,1-2-2,-7-2 0,6 0 79,-6-5 0,7-1 44,-1-5 0,4-1-50,5-4 1,-1 2 39,6-6 1,2-1 152,7-4 0,5-1-38,5 1 0,8 4 69,2 1 1,9 6 46,1-2 0,0 9-51,-4 1 0,-1 7 18,1-2 1,-3 11-13,-2 9 0,-4 2 82,-6 7 1,-2 1-78,-3 4 0,-4 7 115,-6 3 0,-5 0-63,0 5 1,-8-8-40,-1 8 1,-3 2-172,-7 3 0,4 2 98,-4-2 0,4-4-420,-4 4 0,4-4 185,-5-6 1,7-3-447,-1-7 137,-4-6 518,7-8 0,-6-15 0,8-9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4:22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295 175 7745,'8'-14'0,"5"-1"-633,-3 0 0,1 1 633,-1-1-210,3 0 1,-11 1 289,3-1 300,-4 7-123,-1-5 1,-6 11 101,-4-3 0,-3 3-100,-2 2 0,0 0-157,1 0 0,-3 0-33,-2 0 0,6 2 71,-7 3 0,12-3-112,-7 2 121,-3-2-165,-4-2-6,-8 0 0,2 5-71,4 0 1,8 1-62,6-1 0,0 2 103,-5 3 0,5 3-91,1-3 0,5 3 63,-1 1 0,4 1-51,1 0 0,6 1 76,4 4 0,5-4 95,4 4 1,4-4-38,7-1 1,-1-2 18,1-4 0,-1 5 212,0-5 1,6 0-68,-1 0 1,0-1 92,-4 2 0,-3 3-36,-2-3 0,1 3-162,-6 2 0,2 0 59,-7-1 1,1 8-207,-11 2 1,0-1-40,-5 1 0,-6 6-120,-4 4 1,-5-1 38,-4-9 1,1 4 98,-7-3 1,2 1-124,-1-2 1,-2-4 32,6-10 1,-1-2 100,1-3 0,4-5-19,-4 0 1,6-7-19,4-8 1,-2-6 72,7-3 1,1-9 125,4-1 0,1-7 20,4 2 1,3-9-47,7-1 0,0 0 26,-1 5 1,3 0-50,2 0 1,-2-5 186,2 0 1,-4 7-31,-5 7 0,-4 4-129,-6 2 1,0 6-129,0 3 1,-11 11 80,-4 4 0,-16 10 0,0 3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4:23.2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206 118 7793,'0'-15'53,"0"1"0,0-1 152,0 0 1,0 6 504,0-1-463,0 0 0,0 0 310,0 0-94,-6 7-251,4-3 0,-6 6-97,3 0 0,3 1-110,-3 4 1,2-2 102,-2 7 1,3 0-89,-2 5 1,2 1-173,2 4 1,-5 2 88,0 8 1,0-1-141,5 1 0,0 6 97,0 3 0,-5 3-145,0 2 1,1 2 1,4 3 1,0-2-1,0 7 0,1-1 16,4 0 0,3-2 59,7-7 0,0-6 34,-1-4 0,6-11-1,0-8 0,6-7 170,-2-8 1,6-3-1,4-7 0,-3-7 125,3-12 1,-8-2-21,-1-3 0,-1-4 171,6-6 1,-9 0 203,-6 0 0,-2 1-217,-8 4 0,0-2 138,-5 7 0,-7 1-79,-3 9 1,-11 3-130,-8 6 1,-9 7-145,-11 3 0,2 11-232,-7 9 0,0 6-165,-5 9 1,5 12 318,0 7 0,7 13 0,-4 5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0.6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309 147 7353,'0'9'2249,"0"-3"-1786,0-6-357,0 0 63,0-6 1,-2 4-136,-3-3 1,4-3 108,-4-2 0,3 2-413,2-2 97,-6 0 0,-1-4 24,-3-1 0,-3 5 47,3 0 0,-3 5-47,-1-4 0,-1 5 67,0-1 1,0 4 53,1 1 1,-1 0-28,0 0 1,-4 11 26,-1 4 0,1 5-155,4-1 0,0 6 48,0 9 1,6-3-53,-1 3 0,7 4 98,-2 1 1,3-3-11,2-2 0,2 2 15,3-2 1,1 1-15,4-6 1,3 1-58,-3-1 0,3-6 61,2-4 0,-1-2-25,1-3 0,0-5 84,-1-4 1,1-5-9,0-5 1,-5-4 150,-1-5 1,1-9 35,5-7 0,0-1 182,-1-8 1,-2 0-141,2-5 0,-7 1 55,8 4 1,-6-3-88,1 3 1,2 1-74,-7-1 1,1 8 4,-1 1 0,-3 3-8,3 7 1,-4 0 40,-1 6-201,0-1-48,0 7 168,0 1 0,0 9-114,0 3 0,-1 3 103,-4 7 1,3-1 18,-3 1 1,3 5-36,2-1 0,-4 9 3,-1 2 1,-2-1-104,2 5 0,4 2 101,-4-2 1,3 2-318,2-1 0,2-3 96,3 8 0,4-13 209,11 3 0,16-4 0,10 3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1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74 338 7849,'-6'-15'-308,"2"-1"350,-5-3 1,4 2 9,-5-2 0,7 2 186,-2 3 0,1-1-33,-1 0 1,4 0 30,-4 1 0,3-1 3,2 0 0,0 1 402,0-1-414,0 0 0,0 1 80,0-1 1,0 5 117,0 0-40,0 7 67,0-4-464,0 7-87,0 0-30,0 7 1,0-2-62,0 10 1,0-2 84,0 11 0,0 1-113,0 4 1,0 0 50,0 1 1,-5-1-111,1 1 0,-1-1 52,5 0 1,0 1 24,0-1 1,0-1-15,0-3 1,1 1-104,4-7 0,3-1 96,7-8 0,0 1 33,-1-6 0,3-1 195,2-9 0,-1-10-102,7-9 0,-7-4 183,1-2 0,3-6-56,-3-3 1,1-2 191,-5 2 1,-6-2-70,1 7 0,-2-2 21,2 2 0,2 8 70,-8-4 0,1 11 134,-5-1 7,0 4-166,0 8-349,0 1 1,0 9 25,0 3 1,0 3 10,0 6 0,0 8 118,0 2 1,-5 4-36,1 1 1,-1 1-42,5-1 0,0 1-41,0-1 0,0 0-32,0 1 0,6-1-59,4 1 1,10-8 97,4-2 1,4 0 337,1-6 1,7-2-256,3-12 0,4 0 0,1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1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15 383 7857,'-6'-30'-243,"4"-5"1,-4 4 524,6-4 0,0 4-27,0 2 1,0 1 72,0 4 0,0-3-87,0 8 1,0-1 0,0 6 1,0-1-46,0 0 1,0 5 422,0 1-264,0 5-283,0-2-233,0 6 207,6 0-20,-4 0 44,11 6 1,-11 2 7,3 7 0,1 6-30,-1 4 1,0 3-26,-5 1 0,0 4 15,0 6 0,0 0 33,0 10 0,-2-3-94,-3-2 1,4 7 96,-4 2 0,3 5-251,2 0 1,-1 1 65,-4 0 1,3-5-443,-3 0 0,3-9 132,2 0 0,0-9-483,0-12 405,7-3 1,0-14-590,2-7 1087,4-7 0,-4-21 0,5-3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1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44 7871,'-8'0'1155,"1"0"-962,7 0 0,2 0-82,3 0 1,4 0 18,11 0 1,3 0 43,6 0 0,2-5-337,4 0 0,-3-1 176,7 1 1,1 3-14,4-3 0,0-3 0,0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1.5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74 177 7802,'-9'-29'-143,"-4"0"-37,4-1 1,-3 7 472,2 4 678,-3 2-857,12 3 89,-6 5-322,7 3 1,0 8 27,0 2 53,0 5 1,0 7 94,0 4 0,0-4-15,0 3 1,5 3-2,0-3 1,0 6-13,-5-6 1,0 8 32,0-3 1,0 4 13,0 1 1,0 1-146,0-1 1,5 0 120,0 1 1,1 4-301,-1 0 0,-2 6 79,7-6 1,-5 5-244,5-5 1,-2 1 64,2-6 0,3-6-34,-3-3 1,-2-6 380,2-4 0,-5-3 0,4-7 0,-4-4 0,5-5 0,0-8 0,5-12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2.1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324 88 7933,'-2'-13'146,"-2"3"0,0-1-97,-6 6 0,6-5-255,-6 5 1,5-4 407,-5 4 1,5-5-16,-5 5 0,1 0-91,-6 5 1,5 0-32,0 0 1,0 2-119,-4 3 0,-1-2 117,0 7 0,1 4-123,-1 6 0,5 1 93,0-1 0,2-2-211,-2 6 0,-1 1-63,6 4 0,0-4-13,5-1 1,2 1 94,3 4 0,4-6 70,11-3 1,3-6 118,6-4 0,1-3-76,-1-7 1,1 0 293,-1 0 1,-5-12-91,1-3 0,-7-9 104,2-1 1,-11-2 67,-4-3 0,-3-4 119,-2 0 0,-12-1-182,-2 6 1,-16 1-64,1 4 0,-10-1-852,0 11 1,-4 2 187,-1 12 459,0 0 0,0 13 0,0 3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2.8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395 912 7287,'0'-15'-395,"0"0"395,0 1 0,0-1 0,0 0 0,-1 0 520,-4 1 0,2-6-149,-7 1 0,5-1-41,-5 5 0,0 1-147,-4-1 1,-1 0-19,0 0 1,-4 2-182,-1 4 0,-1 0 66,1 5 1,4 2-158,-4-3 1,-3 5 56,-1 5 1,3 5-102,1 9 1,2 3 23,-2 2 1,4 5-251,-4 1 0,11-1 77,4 6 0,-2 0-16,2 0 1,2 4 66,8-5 0,3 1 89,7-6 0,6 0 120,4 1 1,4-2-94,5-4 0,-3-9 193,4-10 0,-3-4 23,3-1 1,-4-6 20,3-4 0,-5-11 10,-4-9 1,-2-7 203,-4-12 0,-7 1 215,2-6 0,-9 1-188,0-6 0,-3-2 97,-2-2 0,0 2-111,0-2 0,-7-3-66,-3 2 0,-3 1-13,-1 4 1,1 2-45,3 3 0,-2 5 4,8 10 1,-6 3-3,5 6 1,0 12-364,5 4 157,0 9 1,2-2-783,2 7 0,0 8 410,6 7 1,-1 3-1281,6 12 1648,0-4 0,6 23 0,2-4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3.0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30 7810,'-15'-8'-220,"5"0"462,0 3 459,7 3-263,-3-4-164,6 6-48,0 0 0,1 5-54,4-1 0,-3 8-44,3-2 1,1 3 23,-1 1 1,0 3-102,-5 2 1,5-1 0,0 7 1,0-1-83,-5 6 1,0-1 31,0 1 1,0 4-192,0 0 1,0 5-529,0-4 1,0-1 356,0-5 1,4-1 359,1-3 0,7 2 0,-4-4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3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8449,'0'0'0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3.6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353 265 7918,'-5'-23'-85,"0"3"1,-4 2-105,4-1 0,-7 1 197,3-7 1,0 7 45,0-1 0,-1 1 6,-5-2 1,2 4-7,3-4 0,-3 9 54,3 1-48,-3 7 1,-1-4-7,-1 7 0,5 0 0,0 0 0,5 2-157,-4 3 1,5 3-198,-1 7 0,-1 4 891,1 1 1,0 6-287,5-2 1,0 4-248,0 2 0,0 1 73,0 3 0,0-1-119,0 6 0,2-2 182,3 3 0,-4 2-1,4-3 1,2 4 10,-2 1 0,4 5-140,-4 0 0,5 0 40,-5-5 1,0 0-198,-5 0 1,0 5 50,0 0 0,0-6-81,0-9 1,-2-3 32,-3-2 1,-3-3-288,-7-6 1,1-2-25,-1-13 0,0 0-178,1-5 1,-6-8-587,0-7 1165,1-6 0,4-9 0,0 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3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7918,'0'10'313,"0"-1"-209,0-5 1,0 4 299,0-3-172,0-4 0,7 6-108,3-7 0,3 0 58,1 0 1,8-2-292,2-3 0,5 4 108,6-4 1,2-2 0,7 2 0,14-6 0,2 3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4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353 147 7908,'-13'-14'-680,"3"-1"1,-3 0 407,3 1 0,-3 1 810,-2 3 0,2-3-79,3 3 0,-3 2-191,4-2 1,-4 7-70,-2-2 1,5-2 133,0 2-212,0 0 49,-4 5 0,4 0-211,0 0 1,7 7 62,-2 3 0,3-2-7,2 2 1,-5 4 80,1 6 0,-1 1-153,5-1 1,0 3 62,0 6 1,0 2 16,0 3 1,1-1 82,4 6 1,-2 2-46,7 8 1,-2 3-49,2 7 0,3 0 49,-3 0 1,2 0-63,-3-1 1,3 6 0,-7 0 1,0-2-120,-5-8 0,-2-5 42,-3-10 0,-3 2-163,-7-7 0,-1-8-108,-4-11 1,2-2 85,-6-8 0,6 0-317,-2-5 1,2-12 577,-1-2 0,2-17 0,-4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4.4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8022,'0'15'-1430,"0"-5"858,0 0 2329,0-7-1145,0 3 1,0-4-102,0 3 1,2-3-154,3 2 0,9-2-44,11-2 0,6-5-222,8 0 1,2-5-188,13 6 0,1-6-622,9 5 572,3-7 0,6 11 0,1-6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5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74 7355,'9'0'-434,"-1"0"1211,-3 0-422,-4 0 0,6-2 104,-7-3-231,0 3 0,-2-9 232,-3 6-304,4-6 0,-7 7 119,3-5-223,3 5-65,-11-2 1,10 1 230,-7 0-443,7 0 145,-10 5-81,4 0 0,0 5 70,-1 0-67,7 6 311,-11-3 0,13 7-96,-4 0 1,5-5 134,5-1 0,-2-5-90,7 1 0,0-4 218,4-1 0,1 0-38,0 0 0,-5-1-413,-1-4 1,-5-3 130,1-7 0,-4 0 0,-1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5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8885,'8'0'1045,"-2"0"-662,-6 0-77,0 0 1,0 7-207,0 2 1,0 5-225,0 0 0,-4 7-62,-1 4 0,-2 4-198,2 6 1,4-4-297,-4 3 1,-2 2 327,2-2 1,0 1-271,5-6 0,7-8 622,3-6 0,3 0 0,1-7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1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30 191 7802,'0'-31'0,"0"-3"0,0 5 147,0-1 1,-5 7 72,0 9 0,-1 1 595,1 3-277,3 3-456,-4 7 1,6 2 1,0 3 0,0 5-111,0 9 0,0-1 67,0 7 0,6-1-137,4 6 1,-2-1 21,2 0 1,-2 1 67,2-1 1,3 2-157,-3 4 0,-2-4 38,2 3 0,-2-3-208,2-2 0,3 6-103,-3-1 0,1 0-135,-1-4 1,3-3 570,-3-2 0,3 3 0,1-6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5.9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15 7833,'-14'-2'544,"-1"-2"1,5 2-173,0-3 48,7 3 237,-10 2-368,12 7 0,-6 6-27,7 7 1,0 1-267,0-2 1,0-1 111,0 7 1,2-1-805,3 6 1,3 6 695,6 3 0,1 10 0,0 3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6.2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7472,'15'-15'-1217,"0"1"957,-1-1 260,-5 7 0,10-12 0,-2 4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6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89 6516,'-2'-13'673,"-3"3"368,3-3-205,-4 5-577,-1-7 0,6 5 392,-4 1-613,3 5 253,2-2-280,0 6 125,0 0-251,0 6 0,0 4 69,0 10 1,0 1-183,0 3 1,0 4-3,0-3 1,5 2-24,0 3 1,2-1-394,-3 1 1,0-6 96,5 1 549,-5-7 0,9 9 0,-5-4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5:36.6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74 7820,'-15'-14'1331,"1"-1"-723,-1 0 1,7 6 273,3-1-99,-3 6-665,6-2 0,-3 8-157,10 2 0,-3 6-15,3 10 0,1 4 175,-1 11 1,2 2-1394,-2 7 1272,-4 7 0,12 8 0,-5 8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18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118 250 7777,'0'-14'-639,"0"5"1,0-4 610,0 4 0,0-4 653,0-2 1,5 0-242,-1 0 1,1 1-133,-5-1 1,0 5 86,0 0 0,0 1 69,0-6-188,0 0 1,0 1 238,0-1 169,0 7-305,0-5-122,0 11-277,0-5 0,0 9 78,0 3 0,0 3-50,0 7 1,0 1 8,0 4 0,-1 4 45,-4 11 1,3 0 34,-3 5 0,-1 7 19,1-3 0,-2 5-43,2 0 0,2-2 22,-7 7 0,5 4-139,-4 0 1,4 4 101,-5-8 0,7-3-288,-2-2 0,-2-5 115,2-5 0,-4 0-161,4-9 0,-2 2 104,2-7 0,4-4-253,-4-1 269,3-4 1,9-1-13,2 0 1,4-7 17,2-3 0,6-4 30,4-1 0,3-1 220,1-4 1,2-3-51,3-7 1,-3-5 33,4 1 1,2-3-74,2 3 1,-3 2-183,-1-2 0,1 4-54,-2 5 0,2-1 281,-2 6 0,4 0 0,6 5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1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74 104 7817,'-14'0'72,"-1"0"0,5 0-5,0 0 0,6 0 255,-6 0 76,7 0 19,-4 0-8,7 0-210,7 0 1,2 0-100,11 0 0,-2-5-176,6 0 0,1-2 86,4 3 0,6-3-321,-1-3 1,2-1 183,-2 6 0,4-2-464,6 2 1,5 2 278,0-7 1,6 7 311,-1-2 0,10-3 0,3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19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7809,'-10'9'709,"0"-4"-594,7-4 217,-4-1-193,7 0 1,7 0 80,3 0 1,8 0-154,1 0 0,6 0 89,-6 0 1,9-5-313,2 0 0,6-4-141,8 4 0,3-7 297,7 2 0,6-3 0,14-1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19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246 104 7773,'8'-15'0,"0"5"-326,-3 1 1,-4-1 47,4-5 1,-3 5 682,-2 0 0,0 6 230,0-6 62,0 6-127,0-2-319,0 6-231,0 0 0,-7 5 68,-2 0 0,0 6-158,0-1 1,-1 8 139,-5 2 0,-4 6-161,-1-2 0,-1 4-2,1 1 0,2 7 109,-6 3 1,4 10 21,-4 5 1,7 10-17,3 5 0,0 2-146,10 3 0,5 1 146,9 3 1,10-9-285,4 0 0,10-9 87,6-6 1,2-5-340,2-10 1,5-6 66,0-14 0,0-1 447,-5-13 0,4 0 0,-4-8 0,-7-7 0,-4-6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0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1 441 7838,'14'-15'328,"-6"1"1,-1-1 223,-7 0-628,0 0 0,0 1 127,0-1 1,0 0 189,0 1 0,0 4-31,0 0 1,-2 2 221,-3-2-58,4-3 44,-12 5-760,11 0 261,-4 1 37,6 7 1,0 7 96,0 3 0,1 9-297,4 6 1,-2 2 117,7 3 0,-5 6-99,5 3 1,-2-2-1,2 3 1,3-8 149,-3 3 1,-2-4-37,2-2 0,-5-4-87,4-1 43,1-6 0,5-3 76,0-10 0,-6-5-73,1-5 0,0-5 60,5-10 0,-2-3-16,-3-6 0,3-2 44,-4-3 0,4 3 97,2-4 1,-2 4 15,-3 2 0,3 0-69,-3-1 1,-4 7 58,-1 4 0,-1 2-103,0 3 38,-2 6 1,5 3 14,-7 10 1,0 3 30,0 6 0,5 8-101,-1 2 0,3 4 33,-2 1 1,-2 2-83,7 4 1,0-4 90,4 3 1,1-3-5,0-2 1,0-1-11,-1-3 1,3-1 72,2-9 1,-3-4-69,4-11 0,1-1 82,-1-4 1,6-12 24,-1-12 1,-4-4 167,-2-11 1,-2 2 109,-3-12 1,1 2-114,0-2 1,-7-3-84,-3 3 1,-5 3-11,-5 2 0,0 0-135,-10 5 1,2 10 123,-11 14 0,1 5-366,-2 6 1,-1 2 4,7 7 0,1 8 241,8 7 0,-3 6 0,5 9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1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0 7843,'-9'0'943,"3"0"-580,-1 0-260,6 0 0,-4 0 53,10 0 0,-2 0-103,7 0 0,1 5 29,9 0 1,-2 5 52,6-5 0,1 6-115,4-1 1,1 5 91,-1 4 0,5 4-158,1 6 1,1 2 41,-2 4 1,-3 4-126,3 10 0,-9-2 15,-6 7 0,-9 2 20,-5 7 0,-5 1 34,-5 10 1,-15-6-316,-9 6 0,-15-2 45,0-9 0,-10 3 110,0-3 0,-1-9-329,1 0 549,-4-13 0,11-5 0,-4-7 0,6 1 0,4-1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2.1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 6517,'-8'0'893,"-1"0"-189,5 0-956,2 0 112,-5 0 175,7 0 0,-1 5 61,-4 0 1,2 1-21,-7-1 1,2-2-121,-2 7 0,-3-5 24,3 5 1,-8-2 5,-2 2 1,1 3-7,4-3 0,0-2-133,1 2 0,1-5 46,3 4 0,-2-4-299,7 5 406,1-7 1,12 9-67,6-7 0,8 0 125,7-5 0,7 1-102,3 4 0,4-3 157,1 3 1,6-4-13,4-1 0,3 0-31,2 0 1,0 2 108,0 3 1,-2-2 186,-3 7 0,-3 0-364,-7 4 0,-8 1 114,-7 0 0,-3 4-515,-11 1 1,-4 6 211,-11-1 0,-3 2-284,-7 3 0,-3-2 181,-16-4 1,1 2 288,-11-6 0,0 3-88,-6-9 1,1 4 87,0-8 0,0-2 165,0 2 1,0-7-81,0 2 1,1-3 15,4-2 1,3-7-102,7-2 0,-1-11 0,1-3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2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29 7324,'0'9'-449,"0"-3"513,7-6 1,1 5 21,7 0 0,1 0 23,4-5 1,3-2-11,6-3 0,0 2 1,1-7 1,-1 7-103,1-2 1,-1-1 74,0 1 0,-6-2-138,-3 2 0,-4 4 113,-1-4-116,-7 3 1,-3 2 54,-10 0 1,-10 5-72,-9 0 0,-4 6 79,-1-1 1,-6-2-8,1 2 0,-5-5 144,5 5 0,-1-7-121,6 2 0,-1-3 34,1-2 1,5 0-16,-1 0 0,9-2-370,1-3 1,7 2 339,8-7 0,0 0 0,0-5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2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442 45 7770,'-2'-10'260,"-3"0"1,2 5-45,-7-5 1,5 7-113,-5-2 1,1 4 72,-6 1 1,-1 0-78,-4 0 1,-1 0 47,-4 0 1,-3 0-103,4 0 1,-5 0-165,-6 0 1,4 1 90,-3 4 1,8-3-197,1 3-1,7-4 224,-1-1 0,2 7 0,3 1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3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30 280 7857,'0'-36'0,"0"11"0,-5-9 188,0 9 0,0 3 17,5-3 1,-5 7-27,0-1 0,0 2 323,5 3 205,0-1-364,0 0 82,0 7-180,0 1 180,0 7-760,0 0 223,0 7 0,0 6-1,0 7 0,0 7-19,0 3 1,0 1-96,0 8 1,0 5-30,0 5 0,0 7 54,0-2 0,0 3 202,0 2 0,0 6 0,0 2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3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714 30 7819,'15'0'0,"-5"-2"-20,-1-3 1,3 4 29,7-4 1,-2 3-45,2 2 0,-1 0 141,2 0 0,-4-1-143,4-4 0,-4 3 59,-1-3-55,-1 3 1,-4 2 262,0 0-16,-7 0-265,-9 0 0,-11 0 121,-12 0 0,-2 0 131,-3 0 1,-4 0-85,-6 0 0,-2 0 76,-3 0 0,4 0-49,-4 0 0,-4 0 25,-1 0 1,-8 0-113,-1 0 0,1 0-5,8 0 1,-2 0-275,7 0 1,7 0 32,7 0-1371,11 7 1559,9 1 0,22 7 0,9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3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148 103 7768,'-15'0'0,"0"0"34,1 0 1,4 0 422,0 0-381,0 0 72,-4-6 1,5-3 125,5-5 1,4 4-156,4 0 0,5 2-135,5-2 1,6-3 92,0 3 1,6 4-131,-2 1 1,4 3-62,1 2 1,1 0 72,-1 0 0,-1 0-3,-4 0 1,3 2 46,-8 3 0,1 1-94,-6 4 0,1 8 78,0-3 0,-7 9-3,-3 1 1,-3 3 17,-2 1 1,-12 5-1,-3 1 0,-9 5 19,-1 0 1,-2 2-16,-3 2 0,1 0-5,-1 0 1,-4 0 6,0 1 0,0 0-15,4 4 0,2-8 59,4 3 0,-2-10 4,6 1 0,5-6 0,6-4 1,5-4 239,-1-6-203,4-7 0,7-2-38,4-6 0,10-1 28,4-4 0,6-3-71,4-7 0,5-6-96,10-4 1,-3 2-75,3-1 0,-2 4-284,2-4 0,-1 6 137,5-2 305,-5 10 0,2-3 0,-5 5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31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30 7733,'8'0'103,"-1"0"9,-1 0 1,-2 0-153,5 0-49,1 0 0,5-5 142,0 0 0,-1 0-109,1 5 0,5 0 87,-1 0 1,6 0-62,-6 0 1,2 0 10,-1 0 0,-2 0-54,7 0 0,-7 2 75,1 3-9,-3-3 0,-1 4-61,0-6 76,-7 0 354,-1 0-179,-7 0 1,-9 0 37,-5 0 0,-3 0-79,-7 0 1,-2 0 114,-9 0 1,3-1-1,-7-4 0,4 3-78,-4-3 0,1 3 66,-1 2 1,-2-4-66,7-1 0,0 0-148,4 5 0,3 0-179,2 0-155,11 0 1,9 0-102,10 0 1,16 0-976,13 0 1378,13 0 0,19 0 0,9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32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74 118 7757,'-15'-14'-92,"0"-1"1,5 0-100,1 1 0,0-1 353,0 0 0,2 5 9,7 1 802,0 5-368,0-2-316,0 6-275,0 0 0,5 1-146,0 4 1,5 5-128,-5 10 0,6-2 137,-1 6 1,3 1-200,2 4 1,-1 1 86,1-1 1,0 0-58,-1 1 1,6-3 107,0-2 0,4 1-19,-4-6 0,6 1 94,-2-1 0,4-9 55,1 4 0,1-10 101,-1-1 1,-4-2-112,-1-2 0,-11-6 208,2-4 0,-5-8-89,0-2 1,-4-6 96,-6 2 0,0 1 76,0-2 0,0 6 130,0-6 1,0 7-34,0-1 1,-1 2-63,-4 3 1,1 0 194,-5 5-289,5-4 0,-4 11-137,3-3 89,4 3 0,-6 4-160,7 3 1,-2 5 46,-2 9 0,2 4 54,-3 7 1,3 4-131,2 0 0,0 9 65,0 1 1,2 2-53,3 7 0,3 3 39,7 8 1,-1-4-133,1 4 0,5-4 49,-1-1 0,-1-2-21,-8-3 1,-3-5 30,-7-10 0,0 2 28,0-7 1,-13 1 28,-7-6 0,-8-6 2,-6-3 0,-4-4 76,-6-1 0,0-1-82,0 1 1,2-7 167,2-3 1,4-3-82,7-2 1,0-2 7,-1-3 0,9-5-82,6-9 1,7-4-99,8-7 1,2-5-85,3-5 1,9-2 63,11-2 1,9-7-70,5-3 1,6-1 67,4 1 0,-2 3-270,7 7 1,-5 0 410,5 0 0,0 6 0,4 2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33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44 161 7769,'-10'0'822,"1"0"-783,5 0 1,-4 0 100,3 0 1,4 2 407,-4 2-363,3-2 1,2 6 134,0-3-210,0-3 243,0 11-348,0-11 0,0 6 20,0-3-105,0-4 125,0 6 0,5-9-121,0-3 0,1-3 10,-1-7 1,-3 1 80,3-1 0,3-5-101,2 1 1,-2-2 58,2 1 1,4 2-158,6-7 1,1 12 47,-1-1 1,-2 9-58,6 0 0,3 5 80,7 5 0,-3 6-326,3 14 1,-3 6-54,-1 13 492,5 6 0,-3 3 0,3 6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33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74 162 7809,'9'-29'0,"-3"0"-17,-6-1 0,0 7 52,0 4 0,0 7 98,0 3 194,0 5-56,0-2-48,0 6 1,0 1-26,0 4 1,-2 0-1,-2 10 0,0-2 25,-5 11 1,5 1-26,-1 4 1,-1 6-200,1-1 0,-2 7 279,2-2 0,2 3-117,-7 3 0,7-1-280,-2 0 1,4-5 118,1 0 0,-7 7 0,-1 6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34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1 7813,'-10'0'325,"0"0"-207,7 0 0,-5 1-307,3 4 1,3-2 126,-3 7 1,-1-5 13,1 5 1,-5 0 76,5 4 0,-5 1-8,6 0 1,-8 0-8,2-1 0,2 1 17,-2 0 1,1-2-48,-6-3 0,-5 3 73,1-4 1,-6 3-118,6-2 0,-8 1 16,3-6 0,-4 0 21,-1-5 0,6 5 135,3 0-55,-3 0 0,7-5 129,-3 0-164,9-7 0,5 5 180,10-3 0,5 4-95,9 1 1,1 1 32,9 4 1,-1 4-102,11 5 1,0 7 5,5 4 0,-1 3-85,-4 1 0,4 1-198,-4-1 0,3 0-926,2 1 1164,-6-1 0,-2 1 0,-7-1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3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74 192 7824,'7'-15'0,"-6"7"0,6-5-74,-7 3 0,0-3 150,0-2 0,0 1 105,0-1 24,0 0 0,-2 0 122,-3 1-186,4-1 1,-11 5 5,7 0 0,-1 7 119,1-2-33,3 4-113,-4 1-245,6 0 244,0 0-21,0 6 0,0 2-41,0 7 0,0 0 21,0-1 0,0 3-87,0 2 1,5 4 56,0 7 1,-1-1-3,-4 0 0,0 7-23,0 4 1,5-1-122,0 5 0,0-3-172,-5 8 1,0-4 125,0-1 1,0-1-227,0-4 1,-5-3 39,0-7 0,-4-6-522,4-3 384,-7-4 468,4-8 0,-7-1 0,1-7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34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16 7801,'14'0'712,"6"-2"-777,0-3 1,1 4 120,-2-4 1,4 3-36,7 2 1,1 0 101,3 0 1,-1 0-315,6 0 0,0 0 4,5 0 0,-6 0 13,-4 0 1,2 0 112,-2 0 0,1 2-26,-6 3 0,-6-4 63,-4 4 0,-2-3-15,-3-2 44,-5 6 1,-3-3-20,-6 7 1,0-5 182,0 5 0,0 0-4,0 4 0,0 3 9,0 2 1,-5 4-122,0 7 0,-1 4 11,1 0 0,3 9-3,-3 1 1,4 2 10,1 7 0,6 1 55,4 5 1,3 5-65,2 0 0,4 6-138,1-2 0,1 6 67,-1 4 0,-2-3-4,6 4 0,-6-4 4,2-2 1,-4 3-13,-1 2 1,-2-3-43,-3 3 1,-4-2 78,-6-3 1,0 2-135,0 4 1,-1-11 92,-4 1 0,-3-15 35,-7-10 0,-6-7 40,-4-7 1,-4-6 121,-6 1 0,1-12 45,-10 2 1,0-4 226,-15 4 0,7-2 58,-12-3 1,5 1-133,-9-6 0,1 5-336,-2-5 1,6 1 122,9-1 1,3-2-1907,7 7 1748,6-7 0,7 7 0,7-3 0,-2 2 0,-2 1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36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15 206 7737,'0'-14'-94,"0"-1"1,0 5-169,0 0 539,0 7-286,0-4-71,0 1 268,0 4 0,2-4 61,3 6 537,-4 0-313,6 0-301,-7 0 1,-5-2-13,0-3-94,0 4 1,3-11-78,-3 7 1,4-6 68,-4 1 1,3 2-131,2-2 0,7 2 67,3-2 1,3-3-111,1 3 0,8 2 75,2-2 0,4 7-124,1-2 0,2 3 25,4 2 0,-4 0 47,3 0 1,-3 9-5,-2 5 0,-1 3 33,-3 7 0,-6-4-44,-9 4 0,-3 6 20,-7 4 1,0 5 137,0-5 1,-9 6-41,-5-6 0,-3 7 121,-7-2 0,-1 2-67,-4-2 0,0 2 92,-1-7 1,1 2-32,-1-2 0,-2-3-83,2 4 1,-1-4 23,12-2 0,-6-1 3,6-4 1,1 2-62,8-6 0,3-5-16,7-5 1,2-7-9,3 2 0,5 1 113,9-1 1,12 0 104,13-5 0,7-5-295,8 0 1,6-1 79,4 1 0,4-2-683,6-3 1,-3 2 456,8 3 1,5 4 0,8-6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5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809 16 7768,'29'0'-1271,"5"0"1016,1 0 1,-3-2 300,-7-3 1,1 3 59,-6-2 0,1 2-70,-1 2 1,-9 0 70,4 0 5,-10 0 212,1 0-259,-6 0 1,-6 0 37,-4 0 0,-8 0-27,-2 0 0,-6 0 118,2 0 0,-9 0-63,-1 0 0,-7 0 9,2 0 0,-4 0-53,-1 0 0,-2 0 11,-3 0 0,2 0-156,-7 0 0,0 0 92,-5 0 1,1 0-322,-1 0 0,0 0 136,0 0 0,7 0-803,3 0 954,10 6 0,3-4 0,6 5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6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 7768,'-24'5'-122,"-1"0"0,2 1-17,-1-1 0,1-2 94,4 7 1,2-5 108,-2 5 1,2-2-114,3 2 578,5 3-311,3-5 0,17 5-142,4-3 1,14-2-21,1-3 0,11-3 12,3 2 0,1 3-132,9-2 1,0 6 125,5-1 0,-2 3-74,-3 2 1,2 4 36,-7 1 0,0 8-109,-5 1 0,-8 7 57,-7 8 1,-8 7-113,-11 3 0,-12 5 32,-12 4 1,-9-1-155,-11 7 1,-4-5-148,-6 4 1,0-6 280,0 2 0,0-9-33,0-1 1,8-8 52,6-2 1,1-3-22,4-12 1,6 2 127,4-11 0,-3 3 0,8-8 0,0-4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6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7769,'-8'8'0,"0"3"585,3-6-71,3 0-313,-4 2 1,6-4 22,0 7 1,2-7-1,2 2 0,11-2-222,10 2 0,9-3 93,5 3 0,7-4-449,8-1 0,3-1 231,16-4 0,6-4-156,14-5 0,-42 4 1,1-1-1,3-1 1,1 1-1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49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7730,'8'0'-928,"-2"-7"890,1 6 602,-5-6-384,4 7 1,-1-2-169,0-2-351,0 2 212,-5-5-22,0 7 150,0 0 1,0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50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89 177 7731,'0'-14'0,"0"4"-884,0 0 808,0 0 0,0-5 390,0 1-133,0-1 0,0 0 140,0 1 1,0 4 0,0 0 1,0 5 126,0-5-211,0 7 1,0-5 160,0 3-138,0 3 1,0-4-283,0 6-21,0 0 1,0 6 120,0 4 1,0 3-43,0 2 0,0 6 45,0 4 1,-5 2-133,0 3 1,-2 6 72,3 3 0,2 3-93,-3 3 1,-1-1 37,1 0 1,-5 1-58,5 4 0,-5-3-55,5 3 1,-5-8-221,6-2 0,-1-11-248,5 1 0,0-9-175,0 0 787,0-11 0,6-15 0,2-10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50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500 74 7731,'6'-15'-365,"-2"2"299,5 3 0,-4 2 456,5 3-147,-7 3 1,6-6 363,-5 3-519,-2 4 154,5-6-29,-7 7-107,0 7 1,-7 1-98,-3 7 0,-1-1 60,1 1 1,-5 5-108,1-1 0,-1 1 32,-5-6 0,-1 3 21,1 2 1,-1-2-88,2 2 1,-3-2 113,-2-3 0,-4 1-165,4 0 1,-4-1 88,-1 1 0,-1-5-90,1 0 1,1-7 108,3 2 0,-1-3-184,7-2 1,-1 0 54,5 0 1,6 0 90,-1 0 0,7-2 269,-2-3-217,3-3 1,9-5 194,2 3 0,4-1-59,2 6 1,0-2 93,0 2 0,4 4-39,1-4 0,1 3-15,-1 2 0,-2 2 5,6 3 1,-6-2-61,2 7 0,1-1-236,-2 6 0,3 1 76,-3 4 1,-1 3-349,7 6 0,-7 1 174,1-1 0,-2 2-559,-3 3 1,1-3 772,0 4 0,6-4 0,2-2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51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7753,'6'8'-87,"-4"0"-142,3-3 322,-4-4 1,1 6 313,3-7-160,-3 0 0,6 0 69,-3 0-281,-4 0 156,6 0-224,-1 0 148,-4 0-129,5 0 0,-9 0 30,-3 0 1,-3 2-121,-7 2 1,0 0-103,1 6 1,-6-7 81,1 2 0,-3 1-48,3-1 0,2 0 23,-2-5 1,4 2-748,5 3 896,-3-4 0,5-1 0,-7-8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51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30 7753,'0'-9'0,"0"-1"0,-6 6 565,-2-2 0,-7 6-330,0 0-650,1 0 1,-1 0-346,0 0 0,1 2 760,-1 2 0,0 5 0,0 5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3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45 7790,'-15'0'0,"0"-7"774,0-2-668,7 2 1,3 1-526,10 6 1,10 0 405,10 0 0,2 0 1,4 0 103,4 0 1,2 0-118,7 0 1,-5 0 25,1 0 1,-1 0-4,5 0 1,5 0-122,0 0 1,0 0-485,-5 0 608,-6 0 0,4-7 0,-4-1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51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44 7753,'0'-9'1019,"0"-1"-916,0 7 0,0-6 1172,0 5-846,-6 2 1,2-5-40,-5 7 0,4 0 126,-5 0-431,7 0 1,-9 2-15,7 3 0,-1 3-118,1 7 1,3-1 153,-3 1 0,4 1-61,1 4 1,0 0-116,0 9 0,0-1 14,0 11 1,5-5-444,-1 6 1,3 5 220,-2 9 1,-3-2 276,2 2 0,-8 0 0,-5 5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53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44 690 7750,'-6'8'0,"3"4"435,-7-7-10,7 0 26,-11-5 110,13 6-158,-6-4-92,7 4 117,0-6-165,0 0 166,0 7-250,0-6-110,0 6 0,5-9-75,0-3 1,2 2 3,-2-7 0,-2 2-103,7-2 1,-7-8 49,2 4 1,3-11 64,2 1 1,-2-6-196,2-4 1,-2 1 41,2-6 1,3 0-63,-3-5 1,1 0-29,-1 0 0,3 1 97,-3 4 0,-2 3-43,2 7 1,-7 6-65,10 2 152,-11 12 1,9 9 88,-6 10 0,1 3-80,-1 2 0,2 5 134,3-1 0,1 7-93,-6-1 0,6-2-1,-1 1 1,2 6-49,-3 4 0,5-5 43,-5-4 1,3-1-78,-2 6 1,3-3 70,-4-2 1,3-4-52,-2-6 0,3-7-60,-3-3 90,3-3 1,1-6 37,1-5 1,-5-3-5,0-12 1,-2-6 92,2-4 0,1-2-64,-6 2 0,6 1 123,-1-6 1,2 1-81,-3-1 1,3-2 144,-7 7 0,6 0-91,-1 4 1,-2 2 53,2 4 0,-2 3-51,2 6 0,3 7 106,-3 3 1,3 5-53,1 5 0,-4 3 0,0 7 0,0 6-91,5 3 1,-2 11 44,-4 4 1,5 5-178,-5 5 1,-1 3 52,2 7 1,-6 0-229,0 0 1,3-1 35,-2 1 150,6-6 1,-3 4-1,7-5 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6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861 1 7797,'15'0'0,"-1"5"-166,1-1 1,0 1 92,-1-5 1,-4 0 8,0 0 0,-5 0 202,5 0 219,-7 0-138,4 0 19,-21 0 0,3 0-46,-13 0 1,-1-5-94,-4 1 0,-2-1 34,-4 5 1,3 0-63,-8 0 1,0 0-121,-9 0 1,-2 0 114,-3 0 0,-5 0-90,1 0 1,-3 0-320,-8 0 1,9 5 153,1-1 1,7 3-351,8-2 0,11-3-157,4 2 696,16 5 0,6-1 0,15 6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7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1 7797,'-21'0'0,"-4"0"0,-2 0 45,-3 0 1,6 0 43,-1 0 0,1 5 5,-6 0 0,2-1 124,4-4 0,-2 2-61,6 3 1,1-3-101,4 3 59,0 3 1,7-5-191,3 7 0,10-5 73,5 4 0,11 1-55,8 5 0,3 0 79,7-1 0,5 3-87,5 2 1,1-1 126,-1 7 1,-3-6 76,3 6 1,-8-1-149,-2 6 0,-1 4 53,1 0 1,-10 9-66,-9 1 1,-10 7 72,-5 7 1,-7 6-208,-8 0 0,-13-1 4,-16-4 0,-5 0-20,-5 0 1,3 3 94,-3-3 0,8-1-108,2-13 1,12 2-211,-3-8 1,11 0 107,-1-4 0,10-8-184,5-12 469,10 0 0,3-7 0,7-2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7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44 7797,'-22'8'-155,"6"6"155,-4-5 0,9-1 1323,1 2-864,7-6 1,3 4 136,10-3 1,6-2-215,9 7 1,7-7-95,17 2 1,7 1-125,12-1 1,6-1-447,19-9 0,0-4 207,-40 3 1,2-2 0,0 0 0,-1-1 95,0 0 0,0-1 0,0 2 0,0 0-21,-2-2 0,-1 0 0,45-13 0,-1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719 1 7764,'15'0'-635,"-1"0"1,-4 0 510,0 0 1216,-7 0-999,4 0 0,-7 0 0,-7 0-36,-3 0 0,-8 0 67,-1 0 1,-2 0-109,1 0 0,2 0 52,-6 0 1,-1 4-129,-4 1 0,-1 0 96,1-5 1,-1 0-113,1 0 1,-2 0 34,-3 0 1,3 0 76,-4 0 0,4 0-40,2 0 0,1 0 20,4 0 0,-2 5 13,6 0-10,0 0 1,6-3 13,-1 2-8,7-2 0,1 11-1,7-3 0,0 5 120,0 4 0,5 1-113,0 9 0,5 4 26,-5 11 0,5 7-15,-6 3 0,1 9 97,-5 6 1,0 6-378,0 8 0,-1 1 249,-4 9 1,-3-3 26,-7-2 1,0 2-7,1 3 1,-1-5 19,0 0 0,0-1-14,1-9 1,-1 0 15,0-4 1,7-14-55,3-6 1,5-8-103,5-7 0,3-3 87,7-7 1,1-11-82,4-3 1,3-10 88,6 0 0,2-5-16,4-5 1,-3-3 264,7-7 0,-3-4-276,8-1 0,-1-1 51,11 1 0,-5 4-25,5-4 0,0 10-233,4 5 1,-4 4-64,0 1 304,0 0 0,-2 6 0,-1 3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29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102 163 7739,'0'-15'-427,"0"-5"347,0 1 0,0-1 152,0 5 1,0 6 80,0-1 0,-2 2 601,-3-2-514,3-3 1,-6 6 33,3-3 16,4 4-136,-6 6 1,7 2-193,0 2 1,0 0 50,0 6 1,0 4-75,0 6 0,0 6 78,0-2 1,0 9-128,0 1 1,-1 9-64,-4 1 0,3 0 71,-3 5 1,-1 2 23,1-2 1,-7 8 57,2 2 0,2 4-124,-2 6 1,7-2 33,-2-3 1,5-4-100,5 4 1,10-17 88,9-8 0,11-8-126,4-6 0,5-10-60,5-11 1,-3-4 59,3-4 0,-4-11 246,0-10 0,-8-9 0,-1-4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30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406 30 7766,'10'0'-877,"-1"0"798,-5 0 0,9-1 53,-3-4 1,-2 3 264,1-3 0,1 4-64,5 1 0,0 0-140,-1 0 0,8-5 27,2 0 1,-1 0-96,1 5 0,1 0 47,4 0 0,-1 0-14,-3 0 1,-4 0-13,-6 0 86,-1 0 58,1 0 0,-13 0-113,-7 0 0,-8 0 104,-7 0 0,-8 1-76,-6 4 0,-8-3 180,-3 3 1,0 1 14,-9-1 0,2 0 3,-2-5 1,-4 2-4,5 3 1,-5-4-48,0 4 1,7-3-123,7-2 0,8 0 270,11 0-1100,11 0 1,17 0 756,17 0 0,29 0 0,19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30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88 221 7771,'15'-29'144,"-5"-1"35,0 1 1,-5 1-702,4 4 1,-4-3 128,5 8 0,-7 4 1197,2 5-353,-3 7 126,-2-3-238,0 6-119,0 6 0,-5 2-65,0 7 0,-6 1-43,1 4 1,2-2-54,-2 6 0,5 1 59,-5 4 1,7 1-214,-2-1 0,-1 5 113,1 1 1,-7 5-188,2 0 0,2 4 54,-2 5 1,6-2-281,-6 7 0,2 3 3,-2 2 0,3 1-110,7-11 1,0-1 501,0-9 0,0 3 0,0-4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26:3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486 45 7737,'0'-10'0,"0"0"0,-2 5-640,-3-4 517,4 5 934,-6-2-605,1 6 1,-1 6 33,-3 4 1,2-2-56,3 2 0,-1 0-99,-4 5 0,-3-1 21,3 1 0,-3 0 6,-2-1 1,1 1-145,-1 0 1,-2-5 56,-2-1 1,1 0-177,-7 0 0,1 4-9,-5-3 1,-1-3 101,1-2 0,4-4 31,1-1 1,4 0-20,-4 0 46,6 0 0,-2-1-44,10-4 231,4 3 0,7-9-42,4 6 1,5 0 129,10 5 1,3 0 4,6 0 0,0 1 7,1 4 1,4 5-299,0 10 0,2-2 43,-1 6 0,-4 1-550,3 4 1,2 7 297,-2 3 1,0 4 218,-4 1 0,-1 0 0,1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4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30 7790,'-8'-6'496,"-5"4"-112,4-11-27,1 11 388,2-4-621,12 6-23,2 6 1,1 3-6,-4 5 1,1 1 1,-1 0 0,1 4-77,-1 1 1,-3 6 94,3-2 1,-3 4 14,-2 2 1,0-1-22,0 0 1,0 7-17,0 4 0,0 2-48,0 2 0,0 0 9,0 0 0,0 0-33,0 0 0,-5 1-125,0-1 1,0-7-128,5-2 1,0-6 92,0-5 0,0-7-457,0-7 166,0-7 97,0 3 150,0-19 0,0 4-115,0-11 0,0-3 150,0-1 0,0-4-10,0-2 0,1-1 193,4-3 1,2 3-97,3-3 0,3 3 137,-3 1 0,3-1-102,1-3 0,1 8 134,0-4 1,-5 11-41,-1-1 0,1 6 62,5 4 0,0 3-96,-1 7 1,1 3 11,0 7 1,-1 2-38,1 12 1,-5-4 7,0 4 0,-2 1-34,2 4 1,-2 5 31,-3 1 1,-4 6-68,4-2 1,2-2-39,-2 3 1,0-1-145,-5 5 1,4-7-48,1-2 1,2-4 278,-2-2 0,3 7 0,7 2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3:20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59 104 6142,'-8'8'0,"1"-1"0,7-7 0,0 0 0,-6 0 0,4 0 0,-5 0 0,7 0-198,0 0 219,-6 0 254,4 0-142,-4 0 195,6 0-103,0 0 25,0-7-9,0 5-149,0-11 1,0 10 33,0-7-27,0 7 48,0-4-131,0 1 1,0 3 62,0-7-11,0 7 39,0-10-61,0 11 44,0-11-49,0 11-25,0-4 0,0 4-61,0-3 112,0 3-257,0-4 236,0 6-56,0 0 9,0 6 1,0 3-5,0 5 0,0 1 21,0 0 0,0-1 5,0 1 1,0 1-6,0 4 1,0-4 1,0 4 0,0 3-26,0 1 21,-7-2-19,6 5 1,-6-10 0,7 2 1,0 3-58,0-3-17,0 1 66,0-6-78,7 1 67,-6-7-179,12-1 0,-5-9 51,7-3 1,0 2-212,0-7 1,-6-1 362,1-9 0,0 4 0,5-5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3:21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15 7887,'-8'0'-829,"2"0"688,6 0 0,-2 0 38,-3 0 195,4 0 0,-6-2 70,7-3-60,0 4-47,0-6 0,-2 7-26,-2 0 105,2 0-261,-5 0 181,7 0-94,-6 0 21,4 0 0,-6 0 38,3 0-24,4 0-28,-13 0-12,13 0 25,-12 0 15,11 7 1,-9-4-2,6 7 23,0-7 1,5 5 23,0-3 60,0-3 10,0 11-53,6-12 13,3 6 237,5-7-268,1 0 1,-5-2 115,0-3 1,-7 2 9,2-7-68,3 7-109,-6-10-147,4 11 0,-8-9 9,-2 6 149,-5 0 0,-12 12 0,-2 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3:22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15 133 7976,'0'-10'-355,"0"0"1,0 5 150,0-4 270,0 5 340,0-9-84,0 5-167,0-7 0,-1 2 80,-4 4 32,3 2-229,-4 1 0,6 2 85,0-6-304,0 7 200,0-3 88,0 6-601,0 0 355,0 6 114,6 2 1,-4 7 18,3 0 1,-4-1 1,-1 1 1,0 1 18,0 4-14,0-4-1,0 12 1,0-10 2,0 7 0,2-7-42,3 1 1,-3 2-5,3-1 1,1 5 34,-1-6-249,6 1 240,-2-12 1,5 5-76,1-3 1,0-4-153,-1-1 1,6-3-1,0-2 1,4-7 243,-4-2 0,6-5 0,-3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3:22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89 7976,'0'-8'-92,"0"0"58,0 3-433,0 3 295,0-11 108,0 11 1,0-6 118,0 3 85,0 4-19,0-6-62,0 1 1,-2 4 1,-3-3-66,3 3 0,-6-3-78,3 1 128,4-1 30,-6 5-140,1 0 1,-3 0 53,-5 0 0,4 5-9,0-1 1,5 6 5,-5-5 0,6 5-6,-6-5 1,6 6-101,0-1 103,-5-3 152,8 6-149,-6-5 256,14 0-139,1-1 0,7-7 69,-1 0 0,-4-2-151,0-3 1,-2 2-3,2-7 1,-4 5-10,-6-5 1,0 0 0,0 1-11,0-1 0,-6 7 0,-2-4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3:23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45 133 7985,'0'-15'-1142,"0"0"1478,0 1 13,0-1 22,0 0-95,0 1-119,-7-1 1,5 5 32,-2 0 8,-5 7-258,8-4 189,-6 7-249,1 0 147,4 0-104,-4 0 0,10 7 25,1 3 0,5-2 28,-5 2 0,5 0-30,-5 4 0,1 1-2,-1 0 1,-2 4 39,7 1 0,-7 1 5,2-1 1,-1-4 19,1 4-17,-4 2-13,6 1 0,-7 0 3,0-3 0,0 1-9,0-1 1,0 4-1,0-4 1,5-1 19,0-4-164,-1 0-26,-4-7 76,7-2 1,1-6 70,7 0 1,0-1-231,-1-4 0,1-3-130,0-7 410,-1-6 0,1-2 0,0-6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3:23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60 7935,'-6'-9'-334,"4"-4"-133,-5 12 150,1-6 299,4 1 160,-4 4-92,6-5-13,0 7 0,-2 0 114,-3 0-48,4 0-72,-12 0 0,9 0-11,-6 0 1,6 0 29,-6 0 1,5 0 1,-5 0-38,7 7 1,-4-4 251,7 7-183,0-7 1,0 6 7,0-5 1,7-2 6,3 3 0,3-3 85,1-2 1,1 0-48,0 0 1,-1-2 81,1-3 0,0 2-178,0-7 1,-7 5 213,-3-5-587,3 0 0,-8 2 333,0 3 0,-13 4 0,-10 1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4:48.364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45 133 10624,'-10'-5'-352,"0"0"-1230,7 0 396,-4-1 1219,1 4 198,4-4-10,-4 6 1,7 0 150,4 0 465,-3 0-285,11 0 237,-11 0-396,11 0 0,-10 4-88,7 1-396,-7 0 147,10 2 1,-10-1-83,7 4 0,-5 2-38,5-8 0,-7 3-156,2-2 0,1-2-46,-1 7 225,7-7 1,-9 9 139,7-7-65,-7-1-48,4-4 239,-1 7-211,2-5 41,7 4 1,0-6 2,-1 0 0,1-2 35,0-2 0,-5 0-23,-1-5 1,1-1-116,5-5 0,0 5 45,-1 0 1,-4 1-57,0-6 1,-5 2-9,5 3 0,-5-1-235,4 6 53,-5-7 159,9 11 1,-10-6-133,7 7 227,-7 0 0,4 2-96,-7 3 0,4-2 107,1 7 0,2-2-114,-2 2 0,-2 3 134,7-3-212,-7-4 136,10 7 0,-10-10 55,7 7 1,-5-2-87,5 2 1,0 2 92,4-7 1,0 1 72,-5-1-66,4-3 57,-4 4 0,5-6-144,1 0 0,0 0 125,-1 0 0,1 0-150,0 0 1,-1-2 149,1-2 1,0 0-44,0-5 0,-1 4-36,1-5 0,0 5 0,-1-5 0,1 2-57,0-2 1,-2 2-41,-3 3 1,3 3 29,-4-2 0,0-3 16,0 2 0,-4 0-244,5 5 282,-7 0 19,10 0 0,-9 2-47,6 3 1,-2-2 173,1 7 0,5-7-26,-5 2 0,0 2-117,0-3 1,3 6-81,7-5 141,-2 0-43,4 2 0,-5-4-19,4 7 1,-4-7 41,4 2 0,1 1-2,-1-1 0,1 0-10,-2-5 0,-1 0 14,7 0 1,-7 0 14,1 0 0,-2 0-49,-2 0 1,4-2 24,1-2 1,-1 2 30,-4-3 0,0-1-16,-1 1 1,1-5 5,0 5-23,-1-7 0,1 6-59,0-4-33,0-3-19,-1 11 0,1-9 62,0 6 1,-6 0-8,1 5 0,-5 0-56,5 0 174,0 0-110,4 0 16,1 0 0,-2 2-14,-3 3 1,3-2-7,-3 7 0,3-7 39,2 2 0,4 2-94,1-3 194,-1 8-121,3-11 1,-4 11 60,6-7 0,-4 5-52,4-5 0,-1-1 65,2-4 1,2 5 49,-2 0-103,3 0 40,-5-5 0,4 0-4,-2 0 0,-4 0 1,-1 0 1,1-5 12,-2 0 1,1-6-18,-5 1-164,-1 4 144,1-8 0,0 6-7,0-6 1,-2 4-66,-4 0 1,3 0-70,-7-4-119,6-1 87,-3 0 95,7 0 1,-5 7-56,0 3 98,-1 4 0,6 1 65,0 0 1,0 5-85,-1 0 0,1 6 104,0-1 0,-1 3-15,1 2 0,5-6 138,-1 1 1,2 0-165,-1 5 185,3-1-235,0-6 0,5 4 62,-4-7 1,4 5 48,1-5 1,-4 1-33,-1-1 0,1-3 180,4 2-377,-6-2 218,5-2 1,-7-2-36,3-2 0,3 0-25,-8-5 0,6 4-22,-6-5 0,1 5-33,-5-5 42,6 0 0,0-4-21,4-1 1,-9 0-22,-6 1 1,-1-1-65,6 0 0,-5 0-28,0 1 0,-2 4-114,2 0 134,3 0 1,-10 2-130,7 3 169,-7 4 137,10 1 1,-10 0-66,7 0 0,-5 6 68,5 4 1,-5 1-96,5-1 0,-1 3 26,6-3 0,0 3-57,0 2 190,-1 0-186,1-1 0,1-4 50,4 0 0,-4-5 21,4 5 0,1-7 117,-1 2 0,4-4-40,-4-1 0,1 0-22,-1 0 1,-2-5-39,6 1 1,-4-6-17,4 5 0,-6-5 28,2 5 1,-2-6-55,1 1 1,-2 2-46,2-2 0,-2 2 30,-3-2 0,1-1-5,0 6 0,-6-5-3,1 5 0,-5-5-25,5 5 0,-5-1 0,5 1 129,-7 3-30,10-4 0,-5 6 10,7 0 1,1 5 5,4-1 0,-2 8-10,6-2 0,2-2-58,9 2 1,2-1 54,7 6 0,0-2-223,1-3 0,5 1 175,4-6 1,3 7 0,2-4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7:29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1632 45 8108,'-15'-6'-1300,"7"4"1713,1-5-188,1 7-3,4 0 1,-4 2-79,6 3 0,0-2 365,0 7-431,0 0 0,-2 4 161,-3 1-248,3 0 1,-9 0 133,6-1-215,-6 1 0,3-2 17,-7-3 0,5 1 36,0-6 0,0 2-28,-4-2 1,-1-4 65,0 4 1,1-3-100,-1-2 0,0 0 90,1 0 0,-1-5-126,0 0 0,0-5 112,1 5 1,1-6-8,3 1 0,-3 2 16,3-2 0,2 0-1,-2-4 1,5 4-64,-5 0 1,5 2 3,-4-2 1,0 2-40,0 3 0,-4 3 74,3-3 0,2 4-8,-2 1 0,5 0 24,-5 0 0,0 0-5,-4 0 1,-1 5 20,0 0 0,-1 6 99,-4-1 1,4-2-80,-4 2 1,-1-2 113,2 2 0,-1 3-79,5-3 1,-4-2-27,-1 2 1,0-2-33,6 2 0,-6-4 34,1-6 1,-1 5-30,5 0 0,5 0-5,1-5-5,-1 0 0,0-2 0,0-3 0,7 2 8,-2-7 0,3 5-60,2-5 1,-1 1 59,-4-6 0,3 5 6,-3 0 1,4 1 6,1-6 1,-5 5 1,0 0 1,-5 0 0,5-4 1,-5 4 5,6 0 0,-8 7-71,2-2 1,2 3-6,-2 2 1,-1 0 63,-9 0 1,2 7-14,-6 3 0,4 3 137,-4 1 1,-1 1-33,-4 0 1,1 4 75,4 1 1,-4-5-102,3-5 0,2-2 25,-1 2 1,4-4 91,-4-6 0,6 0-51,-2 0 0,-1-2-68,1-2 1,-4-6 29,4-10 1,-1 2-133,2-6 0,2 4-219,-2-4 1,-4 6 251,-2-2 0,-2 4 0,-3 1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7:34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1632 44 6715,'0'-8'607,"0"2"-461,0-1 224,0 6-212,0-6 34,0 7 204,0 0-303,-7 0 1,-1 2-189,-6 3 0,-1-2 99,0 7 1,0-1-150,1 6 0,4 0 91,0-1 1,0-4-55,-4 0 1,-1 0 80,0 5 0,1-6-5,-1 1 0,2-5-91,3 5 1,-3-7 84,3 2 0,-3-3-97,-2-2 1,6 0 87,-1 0 1,0 0 68,-5 0 0,5-5-70,1 0 1,1-7 154,-2 3 1,-3-4-37,3-2 0,-2 5-31,3 0 1,-4 0 7,3-4 1,2 1 18,-2 3 0,2-3-181,-2 3 1,-3 4 93,3 1 0,2-2-96,-2 2 0,0 0 59,-4 5 0,-1 0 40,0 0 1,0 5 9,1 0 0,2 7 92,-2-3 0,2-1-79,-7 2 1,2 0 21,3 5 1,4-2 44,0-3 0,0 3-33,-5-3 0,1 1-52,-1-1 34,0 3 1,1-12-68,-1 4 39,0-3 1,1-2-8,-1 0 0,5 0 8,0 0 1,2-2-2,-2-3 1,-3 2 3,3-7 1,2 5 1,-2-4 0,1-1 6,-6-5 0,5 5-6,0 1 1,2 4 26,-2-5 0,-3 2-59,4-2 15,-5-3 0,0 10-86,-1-7 43,0 7 0,1-9 7,-1 7 1,0 0 28,1 5 1,-1 0-23,0 0 1,-1 0 7,-4 0 1,2 0 66,-6 0 1,-2 0-37,-9 0 1,3 0 8,-8 0 0,1 5-86,-5 0 1,-5 5 83,0-5 0,-6 6 0,2-3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0:40:06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954 45 8129,'13'-2'-541,"-3"-3"1,3 4 377,-3-4 1,-2 3 152,2 2 0,-2-2 269,2-3 0,3 4 267,-3-4-211,3 3-67,2 2-9,-1 0 186,-6 0-187,-1 0-203,-7 0 0,-7 0 43,-2 0 1,-6 5-103,-5 0 0,-2 0 74,-8-5 1,-6 0-98,-3 0 1,-5 5 97,-5 0 0,2 0-19,-7-5 0,0 0 10,-5 0 0,-6 0-6,-4 0 0,-1 0-85,1 0 0,4 0 49,6 0 0,2 0-5,3 0 0,12 0 50,12 0-197,7 0 1,9 0 105,5 0 1,5 0-123,8 0 0,11-5 104,10 0 1,9 0 15,5 5 0,4-2-23,1-3 0,6 4 54,4-4 0,5 3 2,5 2 0,-4-1 4,4-4 0,-4 3 9,-1-3 1,1 4-38,4 1 0,-3 0 7,2 0 1,-9 0-84,-5 0 0,-3 0-152,-2 0 0,-13 1-50,-6 4 1,-14-2 59,-6 7 257,-3-7 0,-22 11 0,-5-6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4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206 323 7759,'0'-15'0,"0"5"-482,0 0 0,2 1 184,3-6 1,-4 0 460,4 0 0,-3 1 121,-2-1-223,0 0 0,0 1 122,0-1 1,-7 0 111,-3 1 0,2 4-74,-2 0 1,1 0 88,-6-5-197,0 7-91,0-5 1,1 12-86,-1-4 0,5 3 112,1 2 0,-1 2-175,-5 3 0,0 3 75,1 6 0,4 6-104,0 0 1,7 6 5,-2-2 1,3 4 101,2 1 0,0 1-118,0-1 1,2 4 80,3-4 0,3 4-73,7-8 0,1-3 79,4 3 1,2-7 4,8 1 1,-2-9 40,-4-5 0,4-3 68,-4-2 0,2-4 23,-1-5 1,-4-3-103,-6-12 0,-2-1 296,-3-4 0,1-1-64,-6 1 1,0-5-128,-5-1 1,0 0 132,0 0 0,0 4 172,0-3 0,-5 5-197,0 4 0,-5-1 5,5 6-223,-6 1 138,9 4-109,-4 7 0,1 3 3,0 10 1,0 8-77,5 6 1,0 8 88,0-3 0,0 4-12,0 1 1,5 2-41,0 4 1,2-3-6,-3 7 0,3-6-162,3 1 1,4 2 63,1-1 0,1-1-232,9-5 1,-5-1-11,4-3 400,1-11 0,11-1 0,1-4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0:40:06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74 8129,'-38'-6'-253,"2"-2"-380,7-7 959,13 0 305,3 1 0,19 5-452,4 5 0,14 2-420,6 2 0,11 0 291,3 0-50,6 0 0,3 0 0,-3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0:40:07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1459 110 8107,'-10'-10'-423,"0"1"-445,0-1 159,2 2 709,1-5 0,7 11 0,2-5-46,3 7 293,-3 0-188,11 0 0,-5 0 91,7 0 1,-1 0-18,1 0 1,0 0-61,-1 0 1,6 0-59,0 0 0,4 0 85,-4 0 0,4 0-129,-4 0 1,4 0 131,-4 0 1,4 2-19,-4 3 0,4-3 28,-4 3 0,0-4 22,-6-1 0,-4 0 114,0 0 37,-7 0-38,4 0 0,-9 0-163,-3 0 0,-3 0-9,-7 0 0,-8 0 14,-6 0 0,-4 0-12,-11 0 0,3 0 3,-8 0 0,-3 0-2,-2 0 0,-11 0-52,-9 0 1,-2 0-337,-12 0 0,-1 0 302,38 0 1,-1 0-1,1 0 1,0 0 43,-8 0 0,0 0 0,7 0 0,1 0-88,-3 0 1,0 0 0,-39 0 100,5 0 1,8 0 37,11 0 0,17 0-120,13 0 0,13 0-29,6 0-5,10 0 1,7 0-158,13 0 0,6 0 48,14 0 1,12 0 404,7 0 0,8-1-363,7-4 0,3 3 106,6-3 0,7 3-236,4 2 1,-4 0 242,-2 0 1,-1 0 141,1 0 1,6 0-92,9 0 0,-8 0 76,3 0 1,-10 0-124,1 0 1,-6 5 27,-4 0 0,-6 0-28,-9-5 1,-3 5-11,-7 0 1,-3 0-58,-7-5 56,0 6-7,-17-4 198,-3 5 1,-14-7 95,-9 0 1,-11 0-172,-4 0 0,-16 0-30,-4 0 0,-10 0 2,0 0 0,-4-5-26,-6 0 0,-3 0-2,-6 5 1,-1 0-218,1 0 0,-6-2 167,1-3 0,-12 4-8,2-4 1,-9 3-15,4 2 0,2 0-38,8 0 0,-1 0 69,11 0 1,11 0-4,18 0 0,13 0-58,11 0 35,10 0 0,7 0-27,13 0 0,13 0-106,16 0 1,6 0 173,9 0 0,2 0-48,12 0 0,3-5 117,7 0 0,4 0-114,6 5 0,-5 0-109,1 0 1,4 0 243,5 0 0,5 0-38,-5 0 1,-2 2-43,-7 3 1,-11-2 21,-9 7 0,-12-5-173,-8 5 0,-14-5 92,-16 4 1,-7-5-94,-12 1 0,-11-2 126,-14 2 0,-12-4 33,-12 4 0,-16-3 23,-9-2 1,-7 0-55,-7 0 1,0 0 57,41 0 1,1 0 0,-1-1 0,-1 0 55,-8-1 0,0-1 0,2 2 0,0-1-136,-7-2 1,0-2 0,2 2 0,0-1 81,1-2 0,-1-1 0,2 1 0,0-1 139,2 1 0,2-1 0,-33-5-94,12 4 0,34-3-299,15 7 0,22-1 201,18 1 0,6 10 0,20-4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0:40:10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1241 89 8038,'10'0'-963,"0"0"361,-7 0 302,10 0 382,-5 0 184,7 0-153,0 0 0,0 0 10,-1 0 0,-4 0-25,0 0 0,0 0 305,4 0-354,1 0 1,0 0 15,-1 0 1,1 0 82,0 0-216,-7 0 200,5 0-264,-5 0 148,7 0-178,0 0 199,-7 0-2,-2 0-24,-6 0 1,-1 0 2,-4 0 0,-5 5 8,-10 0 0,-9-1 36,-10-4 1,-10 2 6,-5 3 1,-5-3-5,-5 3 0,-6-4-19,-13-1 1,0-1-208,-10-4 0,-2 1 283,2-5 0,-2 4 10,2-5 1,16 5-96,4-5 0,15 2 9,9-2 1,12 4 28,8 6-130,12 0 0,12 0-110,10 0 0,10 0 59,9 0 0,12 0 62,8 0 1,9 1 1,10 4 1,4-3-25,7 3 0,-1-2 217,1 2 0,4-3-137,1 2 0,6-2 26,-2-2 1,3 2 164,3 3 1,-6-4-88,0 4 1,-4-3-68,4-2 1,-15 0-14,-4 0 1,-10 0-4,-10 0 1,-3 0 16,-7 0-84,-12 0 2,-16 0 0,-14 0-7,-7 0 0,-8 0 43,-11 0 1,-10 0 214,-10 0 1,-10-5-216,-4 0 1,-9 0 73,-1 5 0,-7 0-263,1 0 0,-9-2 220,-5-2 1,48 3 0,-1 0 7,0-2 1,-1 1 0,1 1-1,-1 0 7,1 1 1,-1 0 0,2 0 0,-1 0 4,-47 0 0,10 0 3,9 0 0,13 0-108,7 0 1,10 0 133,14 0-181,8 0 0,20 0 52,7 0 0,15 0-18,14 0 0,14 5 49,11 0 1,11 0-9,8-5 0,12 0-152,8 0 0,7 0 159,-2 0 1,-47 1 0,-1 0-16,2 1 0,-1 1 1,3-2-1,0 1 9,0 3 1,0 0 0,0-3 0,0 1-10,-3 1 1,0 1 0,46 4-56,-4 0 1,-8 4-22,-12-3 1,-12-2 51,-27 2 0,-8-5-11,-16 5 0,-5-7 15,-10 2 1,-11-3-9,-14-2 0,-14 0 203,-15 0 0,-12-2 61,-13-3 1,-2 2 25,-3-7 1,39 5 0,-1 0-127,-2-2 1,-2 0 0,1 0-1,-1 0 65,-1 3 0,-1-1 1,1-2-1,0 1-20,-3 1 1,0 0-1,2-1 1,0-1 98,-3 0 0,2-1 1,-40-7-106,5 1 1,24 1 74,25 3 1,21-2-929,19 7 710,22 1 0,14 4 0,17 0 0,3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51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30 133 8069,'0'-15'0,"0"1"0,0 4-100,0 0 1,0 5 156,0-5 0,0 5 87,0-4 8,0-1 0,0 0 139,0 0-132,0 7 0,0-5 172,0 3-399,0 3 259,0-4-213,0 6 1,0 1 162,0 4-84,0 3 1,0 12-1,0 0 1,0 1-10,0-2 1,-5-1 30,0 7 1,0-1-15,5 6 0,-1 4 23,-4 0 0,3 2 9,-3-1 0,4-3-139,1 8 1,0-3 66,0 2 0,0-1-3,0-4 1,0-3-50,0 3 0,0-4-128,0-6 1,0-2-400,0-8 186,6 1-752,-4-7 610,4-1 1,-6-9 18,0-3 0,0-3 491,0-7 0,-6-6 0,-2-2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51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383 162 8069,'0'-15'-489,"0"0"-610,0 1 1020,0-1 0,0 0 377,0 1 1,-2 4 208,-2 0-285,2 0 28,-5-5 1,7 6 29,0-1 139,0 7-247,0-4 10,0 7-96,0 0 0,-4 2-3,-1 3 1,0 3 12,5 6 0,0 1-1,0 0 1,0 1-21,0 4 0,0 3-16,0 6 1,0 0 14,0 1 1,-2 6-5,-3 3 0,4 0-11,-4 5 0,3-1-1,2 11 0,-5 4-75,0 6 1,0 0 79,5-5 0,0-2-49,0-3 1,0 1 33,0-6 1,0-6-141,0-9 0,5-3 90,0-2 0,2-6-31,-2-3 109,-4-4 1,6-8 59,-7-1-92,0-7 188,0 0-224,0-7-50,0 6-123,0-6 0,-2 7 108,-3 0 1,2-5-137,-7 0 1,5-1-61,-5 1 1,6 2 113,-6-7 1,0 2-99,-5-2 0,-4-3 125,-1 3 0,0-3 81,6-2 0,-3 1-66,-2-1 1,2 0 20,-2 1 0,3-1 24,1 0 0,0 0 96,0 1 1,1-1 66,-1 0 1,2 6-93,3-1 0,2 5 336,3-5-202,3 7-79,-4-4-28,12 7 0,3 0 5,5 0 1,1 7 18,0 3 1,4 1-9,1-1 1,0 3-74,-6-3 0,6 8 42,-1 1 1,1 1-46,-5-5 0,-1 4 37,1 1 1,0 1 6,0-1 1,-1 1 3,1 3 0,0 2-4,-1-6 0,-4 0 3,0-6 1,-2 1 46,2 0 75,3-1 0,-10-5-111,7-5 1,-5-2 225,5-2 0,-2-6-63,2-4 1,8-10-36,-4-4 0,9-4-112,-3-2 0,6-4-110,-2 0 1,4-7-156,2 2 1,6 1-450,3-1 0,-3 6 654,-2-1 0,-3 3 0,-2 2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55.2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368 235 8018,'-10'-5'-745,"0"0"0,7-1 562,-2 1 1,3 2 176,2-7 185,0 7 0,0-10-94,0 3 0,0 2 441,0-2-274,0 0 1,2-5-3,3 1 1,-3-1-116,3 0 0,1 5 113,-1 1 22,0-1 61,-5-5-173,6 0 101,-4 1-95,5 6-65,-7 1-259,0 7 249,0 0 1,0 7-15,0 2 1,-5 11-43,0 5 1,0 2 37,5 3 0,-5 6-70,0 3 1,-5 8 50,5 2 0,-1 7-83,1-2 1,2 9 23,-7 6 0,7-4-8,-2-1 0,-2 1 5,2-1 0,0-7-119,5-8 0,-5-6 84,1-9 0,-1-1 35,5-14 0,-5-4-13,0-5-18,0-7 30,-2 3 0,4-10-49,-7-1 0,5-7-2,-4 2 0,5 2-12,-1-2 1,2-1-8,-2-9 1,4 4 13,-4-4 1,2-1 15,-2 2 1,-2-6-17,-3 6 0,-3-6 8,3 5 1,-3-4 100,-1 4 1,-1-4-30,0 4 1,5 1 13,1 4 1,-1 2-27,-5 3 1,0-1 27,1 6-67,6 0 0,-4 6 32,7 4 0,0-1 54,5 5 1,0 6-57,0 5 1,7 1 78,3-1 1,3-4-41,1 3 0,1 3 9,0-3 0,4 3 15,1-3 0,1-1 5,-1 7 0,-4-7-3,4 1 1,-2 2-21,1-1 1,-2 1-23,2-1 1,-2-5 16,-3-1 1,1 1 136,0-5 0,-5-4-78,-1-1 0,-4-3 113,5-2 0,0-7-77,5-3 1,-1-4 122,1-6 1,1-4-119,4-11 1,-2 3 24,6-7 1,1 1-148,4-1 0,2-2 151,4 7 0,-3-1-161,7 6 0,1 6 0,4 2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14.5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5821 29 7960,'10'0'-834,"0"0"535,0 0 317,4 0 1,1 0-351,0 0 320,-7 0 0,0 0 99,-3 0 188,-3 0 495,4 0-359,-6 0-105,-6 0 1,-2 0-106,-7 0 1,0 0-41,0 0 0,-4 0-89,-1 0 1,-4 0 9,4 0 0,-6 0-150,2 0 1,-6 0 89,-4 0 0,1-4-111,-6-1 0,5 0 2,-6 5 1,-4 0 117,-5 0 1,0 0-21,5 0 0,-5 0 10,0 0 1,-6 0 38,1 0 0,3 0-23,2 0 1,-1 1 5,1 4 1,-5-3-1,5 3 1,0-4 1,5-1 0,0 0 0,-1 0 0,-4 0-4,0 0 1,5 0-92,5 0 1,0 2 81,-5 3 0,0-3-33,0 3 0,0-4 22,-1-1 1,3 0-13,3 0 0,-7 5 18,7 0 0,-5 0 4,9-5 0,-4 0-50,5 0 0,-7 0 36,2 0 0,3 0-173,2 0 1,-2 0 101,1 0 0,-5 0-81,0 0 1,3 0 108,-2 0 0,4 0-7,-4 0 1,0 0 4,-5 0 1,0 0-1,0 0 1,0 0 79,0 0 1,-5 0-80,0 0 1,-5 0 51,5 0 0,-2 0-27,2 0 0,-2 0-7,-3 0 0,2 0-8,3 0 1,3 0-7,-3 0 0,-1 0 21,1 0 0,-2 0-1,2 0 1,2 0 3,-7 0 1,5 0-15,-5 0 1,5-2 31,-5-3 1,5 4-25,-5-4 1,5 3 18,-5 2 0,7-1 19,-2-4 0,2 3 2,-2-3 1,8 2-2,-3-2 1,5 3 7,-1-3 0,-2 2-26,3-2 0,3 4 4,1-4 1,0 3-37,0 2 0,-6 0 38,2 0 1,2 0-52,-3 0 1,6 0 24,-5 0 0,5 0-8,-6 0 0,3 0 6,-2 0 0,3 0 0,6 0 0,-1 0 135,-3 0 0,5 0-119,-1 0 0,1 0 35,4 0 0,-2 0-21,-3 0 0,2 0-34,4 0 1,-4 5-23,4 0 0,-4 0-6,-1-5 0,4 0 30,1 0 1,-1 0-11,-4 0 1,4 0 100,1 0 0,-1 0-87,-4 0 0,4 0 135,1 0 1,4 0-71,-4 0 0,4 0 58,-4 0 0,6 0-29,-2 0 16,4 0-115,1 0-253,0 0-668,7 0 384,2 0 546,12 6 0,9 2 0,8 7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41.1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30 153 7744,'0'-10'-843,"0"0"657,0 0 443,0-5 0,-2 2 69,-3 4-35,4-4 1,-6 9-44,7-6-141,0 7 1,-1-8 38,-4 6 124,3 0-34,-4 5-55,6 0-256,0 0 102,0 6 0,0 3-108,0 5 0,0 3 19,0 2 1,0-1 40,0 7 1,0-6-127,0 6 156,0-7-32,0 10 1,0-7 1,0 3 0,0 2-46,0-6 1,4 5-11,1-6 0,0 6-66,-5-6 0,5 1 62,0-5 0,0-1-87,-5 1 1,5-5 22,0 0 181,0-7-68,-5 3 0,5-12 3,-1-4 0,1-5 10,-5-4 0,0 1 12,0-7 0,5 1 22,0-6 1,2 3 102,-2 2 1,-4-1-4,4 6 1,2-4-18,-2 4 0,1-3-39,-1 9 1,-3-4-37,2 8 5,5-3-40,-1 5-3,6 1 0,0 9-9,-5 3 1,3 3-111,-7 7 1,6 4-85,-1 1 173,-4-1 31,8 3 0,-11-1-77,7 3 0,-2 2 48,2-6 0,1 5 6,-6-6 1,5 6 15,-5-6 1,4 1 1,-4-5 1,5-1-50,-5 1 8,6 0 67,-2-1 0,0-6 16,1-3 0,-7-5 111,2-5 1,2-3-43,-2-6 0,0-6 171,-5 0 0,5-6-47,-1 2 1,1-4 153,-5-1 1,0-1-63,0 1 0,0-1 67,0 1 0,2 0-203,3-1 1,-3 1 64,2-1 0,0 3-404,1 2 1,-4 4-226,4 6 0,2 5 392,-2 1 0,-1 12 0,-4-1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57.7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1122 0 7875,'10'0'-340,"0"0"-93,-1 0 174,6 0 442,0 0-120,0 0 0,-6 0-7,1 0-12,-7 0 14,4 0-9,-7 0 1,-7 0 119,-2 0 1,-4 0-129,-2 0 0,-6 0 5,-4 0 0,-4 2-50,-6 3 0,3-4 15,-7 4 0,-6-3-10,-4-2 1,-8 5 69,-1 0 1,-8-1-6,-7-4 0,-6 0-107,1 0 0,-5 0 270,4 0 1,2 0-97,9 0 0,11 0-49,13 0 1,6 0-283,9 0 1,14 0 197,10 0 0,16 0 0,12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58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765 1 7983,'14'0'0,"-4"1"0,0 4-703,0-3 0,4 4 553,1-6 1,0 0 509,0 0 1,4 0-151,1 0 1,1 0 69,-1 0 1,-2 0-132,6 0 0,-4-4-4,4-1 0,-4 0-63,4 5 1,-6 0 92,2 0 1,-4 0-146,-1 0 1,-5 0 61,-1 0-178,-5 0 0,1 0 174,-10 0 0,-5 0-1,-10 0 1,-4 5 34,-10 0 1,-6 4 7,-9-4 0,-3 5 155,-7-5 1,-6 5-55,-4-5 1,-4 1-242,-6-1 0,-1-3 257,-3 3 0,-7 1 84,7-1 1,8 0-208,16-5 0,8 0-62,12 0-1067,10 0 1,22 0 1004,17 0 0,10 0 0,9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22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265 706 7457,'-8'0'598,"1"0"-265,7 0-678,0 0 377,0-6 0,0 3 76,0-7 23,0 7-155,0-11 1,-1 6 62,-4-6 0,3 4-86,-3 0 0,4 5 91,1-5-84,0 1 1,0-6 49,0 0 0,-2 2-21,-3 3 0,3-3 8,-3 3 1,4-3-3,1-1 1,-2 4 0,-3 0 1,4 0 5,-4-4 0,2 4-35,-2 0 0,3 0 30,-3-5 1,-3 1 1,5-1-9,-7 0 70,7 1 0,-9-1-55,7 0 1,-1 5 3,1 1 0,3 4-12,-3-5 1,2 2 21,-2-2-206,4-3 188,-6 5 0,2-2-48,0 0 1,-1 7 18,1-2 74,3-3 0,-6 1-21,3-3 1,3 2 13,-2 3 0,0 4 61,-1-4-88,4-3 0,-6 4 80,7-5-37,0 5-72,0-9 0,0 10 62,0-7 28,0 7 60,0-4 14,0 1-147,-6 4 33,4-4 1,-5 4-33,7-3 0,-1 4 74,-4-4-383,3 3 205,-4-4-144,6 4 0,-2-6-82,-3 3 1,4 2-67,-4-7 0,3 5-198,2-5 593,0 0 0,-6-4 0,-3-1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5.1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30 133 7759,'-6'-30'-379,"2"2"315,-6 4 1,7 3 774,-2 6-118,4 7-572,1 1 0,0 9 118,0 3 0,0-2 11,0 7 0,5 1-30,-1 9 1,3-2-9,-2 6 1,-3 1-8,2 4 1,3-3-3,-2 4 0,1-4-55,-1 8 0,-3-1 75,3 1 1,-2 2-179,2 3 1,-3 4-8,3-4 1,-4 5-99,-1 5 0,0 2-51,0 3 1,0-4-230,0-6 0,0-6 150,0-4 0,0-4-466,0-6-125,0-9 881,0-9 0,0-12 0,0-2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01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59 7830,'0'-8'-731,"0"2"622,0-1 121,0 6 0,0-8 34,0 5-39,0 2-20,0-5-133,0 7 220,0 0-145,0-6 54,0 4 6,0-4 9,0 6 0,-1 1-10,-4 4 38,3-3-9,-11 11 0,10-10 30,-7 7 0,5-5-37,-5 5 0,5-5 60,-4 4-51,5 1 1,-7 5 1,6 0 1,-5-6 14,5 1 1,-4 0-2,4 5 1,-2-1-9,2 1 1,2 0-2,-7-1 1,5 6-5,-5 0 0,7 4 2,-2-4 1,4 6-20,1-2 0,0-1-7,0 2 1,1-2-4,4 1 0,-2 4-2,7-4 1,0-2-8,5-3 1,1-1 19,4 2-170,-4-10 72,5 16 1,-4-23 91,2 7 0,4 0 0,6-2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02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7830,'0'-14'0,"0"4"-126,0 0 0,0 5-130,0-5 0,0 5 138,0-4 369,0 5-153,0-9 127,0 12 21,0-12 7,0 11-195,0-11-8,0 11 67,0-4-52,0 6 0,0 1-27,0 4 0,0-1-23,0 5 0,0 1-82,0 5 1,0 1 103,0 4 1,0-2-83,0 6 0,0 1 25,0 4 1,0-4-85,0-1 0,0 1 50,0 4 0,1 0-141,4 1 0,-3-6 121,3 1 74,3-7 0,-6 10 0,4-6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02.8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45 7887,'0'-8'-106,"0"0"290,0 3-212,0 3 281,0-4-9,0-1-187,7 6 79,-5-6-35,4 7 1,-4 0-11,3 0 1,-2 0-10,7 0 0,-5 0-28,4 0 0,0 7 1,0 2 0,4-1-7,-3 2 1,8 0-22,2 5 1,-1-4-1,-4 4 0,0-4-90,0 9 0,-1-2 66,1 2 0,-5 2-66,0 8 1,-7-1 27,2 1 0,-7 5 26,-8 5 1,-1-3-30,-14 2 0,1 1-1,-6 4 1,-1-7-59,-3-2 1,3-4-253,-3-2 349,9-6 0,-9 5 0,3-5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05.6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6135,'-8'0'0,"1"0"0,7 0 0,0 0 0,0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06.0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7876,'8'0'-1741,"-2"0"1614,1 0 76,-5 0 1,6 0 36,-3 0 2,-4 0 1,6-1-20,-7-4 43,6 3 22,-4-4 35,5 6 1,-7 0 36,0 0 200,0-7-220,0 6 0,0-8 298,0 4-121,0 4-126,0-6 0,0 6 109,0-4-55,0 3-104,0-4 1,0 4 75,0-3-89,0 3 1,-2-4 64,-3 6 3,3 0 72,-4 0-54,6 0 30,0 0-32,0-7-10,0 6 64,0-6-20,0 7 96,0 0-260,-7 0 119,6 0-156,-6 0 57,7 0 1,0 2-4,0 3 0,0-2 26,0 7 0,-5 0-10,0 4 0,0 3-44,5 2 1,-4-1 9,-1 7 1,0 1-176,5 8 0,0-1 60,0 6 1,0-1-1027,0 1 1114,0 3 0,0-4 0,0 6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07.7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118 118 6139,'0'8'1685,"0"-1"-1753,0-7 0,0 1 162,0 4 154,0-3-316,0 5 59,0-7 0,-1 0 30,-4 0 1,3-2 73,-3-3-189,4 3 115,1-4-23,0-1 1,0 4 100,0-7-46,0 7-40,0-10 23,0 11-49,0-11 0,1 10 3,4-7 0,-3 5-6,3-5 0,1 6-6,-1-6 0,2 6 46,-2 0-163,3-5 139,0 8 1,5-7-16,-3 3 0,-2 3 6,2-3 0,0 4 12,4 1 0,-4 0 6,0 0 1,0 0 4,4 0 1,-1 1 18,-3 4 0,2-2 49,-7 7-39,6 0 1,-8 5 6,7-1 1,-7 6-28,2 0 1,-3 1-2,-2-2 1,-7-1-20,-2 7 1,-5-6-7,0 6 1,-1-2-7,0 1 1,-4 2 7,-1-6 0,-4 4-6,4-4 1,-4 5 22,4-6 0,-5 1 5,6-6 1,-1 1 67,6 0-79,-1-7 11,0 5-6,7-11 3,-5 11-1,11-12 13,-4 6 136,6-7-151,6 0 1,-2 0 42,5 0 0,-4 0 92,5 0 0,-5 0-12,5 0 0,-5 0-119,4 0-6,1 0 0,5 5-15,0 0 0,-1 0-142,1-5 0,5 0 100,-1 0 1,7 0-255,-1 0 298,9 0 0,4 6 0,6 2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13.2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30 118 7927,'-8'-6'-201,"2"2"-44,6-5 1,-2 5 296,-3-1 355,3-3-319,-4 0 0,6-2 3,0 0 1,0 6 160,0-6-168,0 6 0,1-7 23,4 6-75,-3 0 0,5 4-187,-7-4 168,0 3-147,6-4 1,-4 7 118,3 4 1,-4-2-15,-1 7 0,0 0 38,0 5 1,5-1-30,0 1 0,0 5 26,-5-1 0,0 7-17,0-1 1,2 3 7,2 1 1,-2 0-25,3 1 0,-3-1-7,-2 1 0,5-1-12,-1 0 0,3 1-95,-2-1 0,-4-4 56,4-1 1,2-6 39,-2 2 0,6-9-210,-1-1 173,3-7 0,2 4 0,0-7 0,-1-5 69,1 0 1,-5-11-2,0 1 1,-2-3 135,1 3 0,3-1-99,-7-4 1,0 4 134,-5-4 1,5 4-95,0 1 0,-1 1 45,-4-1 1,0 0-56,0 1 0,0-1 10,0 0 1,0 5-31,0 1-2,0 5-69,0-9 0,0 12 0,2 1-64,3 9 0,-2 5 48,7 0 1,-5 1-4,5 0 1,-5 1 24,4 4 0,1-2-2,5 6 0,-5-6-15,-1 2 1,1 1-14,5-2 1,0 1 43,-1-5 1,-4-1-60,0 1 143,0 0 17,4-7-35,1-1 1,-7-9-2,-3-3 0,-3-5 12,-2-9 0,0 1 26,0-7 1,0 1 141,0-6 0,0 1-45,0-1 0,0 1-53,0 0 1,0-6-18,0 1 0,0 0-64,0 4 1,-2 1-115,-3 0 0,4 6-44,-4 3 1,3 4-659,2 1 462,0 7 305,0 1 0,0 7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15.2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88 103 6122,'0'8'1163,"0"-1"-951,0-7 340,0 0-672,-6 0 212,4 0-164,-4 0 82,6-7 0,0 4 11,0-7-82,0 7-9,0-10-49,0 5-18,0-7-30,6 0 141,2 1 1,5 4-18,-3 0 18,3 7 31,-5-4-5,7 7 1,0 0-13,-1 0 0,-4 0 10,0 0 1,-5 5-7,5 0 71,-7 6-65,4-2 0,-7 5 19,0 1 0,0 0-17,0-1 0,0 1 4,0 0 1,-7-1-6,-3 1 1,-3 0-1,-2 0 0,1-1 1,-1 1 1,0 0 0,1-1 0,-1 1 4,0 0 0,1-1 9,-1 1-16,0 0 0,0-2 3,1-3 1,6 3-7,3-3 1,3-4 1,2 7 1,0-10-26,0 7 1,7-7-3,2 2 0,4-3 20,2-2 0,0 0-1,0 0 0,1 0-126,4 0 125,-4 0-7,5 0 1,-1 0-132,-1 0 0,2 0 58,-1 0 0,-4-5-142,4 0 1,1 0 143,-1 5 89,-1 0 0,-4-6 0,0-2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15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89 7635,'0'-10'-719,"0"0"922,0 7 1,0-5-37,0 3-75,0 3 0,0-6-73,0 3 43,0 3 0,0-6-134,0 3 95,0 4 0,1-6 15,4 7-99,-3-6-27,11 4 53,-5-4 0,7 6-2,-1 0 0,1 0 39,0 0-3,0 0-8,6 0 0,-5 0 31,4 0 1,-4 0-22,-1 0 0,-1 1 2,1 4 0,0-2 0,0 7 0,-6-5 3,1 5 0,-7 0-3,2 4 1,-3 1-7,-2 0 0,0-1 5,0 1 0,-7 0-3,-2 0 1,-4-1 81,-2 1 0,0 0-45,0-1 1,1 6 5,-1 0 0,0-1-26,1-4 1,4 0 6,0-1 0,0 1 19,-4 0 1,4-1-14,0 1 0,7-5 0,-2 0 23,3-7 84,2 10-110,0-11-59,7 4 0,1-6 2,7 0 1,4-2-30,1-2 0,4 0-136,-4-6 0,6 6 57,-2-6 0,4 2 139,2-2 0,-1-10 0,0 4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16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15 6204,'8'0'342,"-1"0"1,-7-1-144,0-4 10,0 3-97,0-4-121,0 6 63,-7 0 0,5 1-12,-3 4 0,-3-3 34,-1 3 1,0 1-16,0-1 0,4 7-40,-5-2 1,0 1-7,-5-1 0,6 8 21,-1-4 1,0 4-9,-5-3 1,5 1-29,1 4 0,0-2-8,0 6 0,2 1-56,7 4 0,0-4 47,0-1 1,0-1-16,0 2 1,2 1-22,3-7 0,4 1-148,11-5 1,-4-1 49,4 1 0,1-2-338,-1-3 489,6 3 0,-3-11 0,6 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5.2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8713,'14'0'435,"3"0"-208,2 0 1,11 0-206,9 0 0,10 0-86,5 0 0,9 0-217,6 0 0,8 0 281,1 0 0,-6 6 0,-7 2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17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7886,'9'-10'5,"-5"1"0,0 1 64,1-2 1,-2-2 23,7 7 1,-5-4-273,4 4 1,-4 0 28,5 5 0,-5 0 130,5 0 0,-5-5 170,4 0 79,-5 0 26,9 5-193,-12 0 0,11 2-32,-7 3-95,6-4 146,-3 6 1,5-6-143,-3 4 0,3-3 7,-3 3 1,-2-2 27,2 2 1,-5-3-5,5 3 0,-5 1-9,4-1 0,-5 2-35,1-3 1,-2 0 65,2 5 1,-4-4-28,4 5 22,-3 0 1,-4 5 18,-3-1 1,2-4-28,-7 0 141,7 0-126,-10 4 0,5 1 15,-7 0 1,2 0 7,3-1 0,-3 1-12,3 0 0,-3-1 3,-1 1 0,4 0-14,0-1 1,2 1 17,-2 0-3,-3 0 1,11-1-8,-3 1 84,4-7 1,1 0-20,0-3 1,6-3 12,4 3 1,3-4-88,2-1 0,1-5 4,4 1 1,-4-6 53,4 5-347,3-7 186,-7 11 0,7-11-100,-4 7 0,-2-1-47,2 1 1,-2 3-326,-3-2 582,-5 2 0,4-5 0,-5-1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17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0 8199,'15'0'180,"-1"0"-106,1 0 1,0 0 7,0 0 0,-1 5 26,1 0 1,5 5-14,-1-5 0,6 6-105,-6-1 0,2-2 9,-1 2 0,-5 0-77,-1 4 1,1 3 64,-5 2 1,1-1-20,-1 7 0,-3-1-7,-7 6 0,0-1-36,0 0 0,-7 6-111,-3-1 182,-9 7-21,-4-10 1,-3 10-1,-4-7 1,4 5-16,-8-4 1,1-1-2,-1-5 0,3-1-97,-3-3 1,3-4-348,1-7 485,1 1 0,6 0 0,2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19.7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59 206 7770,'-8'0'-527,"2"-6"362,-1 4 1,4-9 87,-7 6 1,7-2 106,-2 2 1,3 2 111,2-7 27,-6 7-74,4-10-56,-4 11 0,6-6 241,0 3-51,0 4 80,0-6-250,0 7 148,0 0-61,0 7-178,0 1 157,0 6 11,0 1-216,0 6 42,6-4 1,-4 6-41,3-4-31,3-2 79,-7 10 0,11-9-30,-7 7 81,0-7-39,1 10-64,-4-6 79,11 1 0,-11 3-62,2-6 0,3 4-6,-2-4 1,1-2 16,-1-8 1,-3 3-8,3-3 1,-2-4-189,2-1 209,-3-3 1,4-4 1,-6-3 0,5-3 0,0-7 0,1 1 1,-1-1 1,-3-5-11,3 1 1,1-6 8,-1 6 0,5-6-18,-5 6 13,6-1 16,-9-1 0,10 4 49,-8-2-62,8 2 51,-10 3 0,6 4 17,-3 0-54,-4 0 53,12 2 0,-9 2 4,5 6 0,-4 0-50,5 0 194,-7 0-173,10 6 1,-9 2 27,5 7 0,-4 1 5,5 4 0,-2-4 5,2 4 0,3-2 0,-3 2 1,-2-3 3,2 8 1,-5-7-9,5 2 1,-5-4 4,4-1 0,-4-1 6,5 1-14,-7 0 12,10-7 84,-11 5-66,11-11 0,-11 2 7,3-8 1,1-5-18,-1-5 0,0-3-1,-5-2 0,0-2 17,0-4 0,0-3 12,0 4 0,0-9 0,0-1-161,0-1 119,0 6 1,0 0-118,0-1 25,-7 1 0,4-1 99,-7 1-331,7 0 0,-5 6 33,3 3-672,3 4 924,-4 8 0,-1-5 0,-1 5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22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104 133 7830,'-8'0'-1108,"1"0"1312,7 0-68,-6 0-120,4 0 0,-6 0-17,3 0 87,3 0-86,-4 0 74,-1 0-12,6 0 1,-8 0-4,5 0 0,2-2 120,-3-3-136,-3 4-9,6-6 1,-4 6-143,6-4 172,0 3-81,-7-11 1,6 10-211,-4-7 195,3 7 0,2-10-160,0 3 1,5 2 114,0-2 1,6 5-27,-1-5 1,3 7 51,2-2 0,-1-2-15,1 3 1,2-1 62,2 5 1,-1 0-5,7 0 0,-7 0 13,1 0 1,2 1-66,-1 4 215,0-3-170,-6 11 0,1-5 61,0 7 1,-7-5 7,-3-1 1,1 1 105,-1 5 9,0 0-156,-5-1 0,-6 1 174,-4 0-139,-3 6-22,-2-5 1,0 5 21,1-6 0,-6 0 36,0 0-223,-6 6 170,10-5 0,-7 4-41,3-10 1,4 3-12,-3-4 1,2 4 82,2 2 1,6-2-36,-1-3 1,5 3-4,-5-3 1,7-2 30,-2 2 15,3-7 1,2 10 37,7-11-78,1 4 0,2-6 11,0 0 1,1 0-1,9 0 1,-4 0-85,4 0 77,3 0-83,-7 0 0,10-1-101,-6-4 1,4 2 60,-4-7 1,4 6-108,-4 0 0,4-3 113,-4 2-382,-1 0 159,-4 5 305,0 0 0,0 0 0,-1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23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30 7807,'-8'0'-40,"1"0"1,7-2-213,0-2 158,0 2 55,0-5-126,0 7 103,0 0 1,2-5 135,3 1 17,-3-1-56,11 5 0,-10 0-102,7 0 232,0 0-140,4 0 0,1 0-43,0 0 51,-1 0-5,1 0 1,-5 0-108,0 0 1,-1 0 126,6 0-197,0 0 161,0 6 0,-6-4-28,1 3 1,-5 1-29,5-1 20,-7 7 12,4-4 0,-7 6 31,0 1 0,-2-5-25,-3 0 1,-3 0 65,-7 4-63,1 1 20,-1 0 0,-5-2 0,1-3 0,-1 3 10,5-4 1,1 3 29,-1-2-37,0 3-30,1-12 33,5 12-73,-4-11 70,12 5-54,-6-7-1,14 0 1,1-5-8,7 0 0,-1-5 29,1 5 0,1-5-2,4 5 0,-4 0 24,4 5 0,-9-4-21,-1-1 0,0 0 17,5 5 0,-6 0 2,1 0 1,-5 0 107,5 0 1,-5 0-108,4 0 235,-5 0-206,2 0 26,1 6-30,-6 2 0,6 7-22,-7 0-5,0 0 0,-2 3 43,-3-4-164,-3 11 129,0-15 0,-5 11-9,3-7 1,-4 3-38,-6 2 1,4-2-8,-4 2 0,-1-2-38,1-3 1,-1 1-127,1 0 1,4-1 202,-4 1 0,-2 0 0,-1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23.9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190 15 7728,'0'-8'70,"0"2"-312,0 6 30,0 0 374,-7 0-77,-1 0 0,-5 1-12,3 4 1,-1-1-16,6 5 0,-6 0 10,1 0 1,2 4-48,-2-3 0,0 8-18,-5 2 1,5-1-6,1-4 0,-1 6 11,-5 4 0,7-2-19,3 1 0,2-1-16,-2 1 1,3 4 6,-3-3 1,10 1-195,5-2 130,3-2 1,2-3 0,1 1-210,4-2 9,3-2 191,0-8 0,4 4-347,-2-7 439,3 0 0,1 1 0,0 2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24.5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7786,'-8'0'-684,"1"0"1,6 0 703,-4 0-38,3 0 165,-4 0-183,6 0 141,6 0-127,-4 0 56,11 0 1,-5 0 101,7 0 0,-1 0 60,1 0 0,0 0-82,0 0 0,-1 0-54,1 0 29,0 0-36,-1 0 1,1 0-262,0 0 104,-1 0-6,1 0 1,-5 2-253,0 3 237,-7-4 30,4 12 0,-7-4 54,0 5 1,-7-4-6,-3 0 1,-3 0 197,-2 4-188,-6 1 15,5-7 0,-5 4 107,6-7 0,-5 4-71,1-4 1,-1 5 9,5-5 1,6 2 13,-1-3 5,7-2-33,-10 5 52,11-7-57,-5 0 1,14-2 27,3-3 0,3 3-21,1-2 1,1-3 48,0 2-44,0 0 1,6-1 1,-5 4 5,4-3 1,1 4-19,-1 1 0,-1 0 0,-4 0 0,4 0 19,1 0 143,-7 0-153,0 0 0,-5 0-6,7 0 0,-2 1 15,-3 4 0,1-2-41,-6 7 41,0-7-28,-5 10 1,0-4 1,0 5 31,0 1-104,-6 0 81,-3-1 0,-10 1-10,-1 0 1,-4 0-9,4-1 1,-6 1 1,2 0 1,-3-2 10,3-4 0,-2 3-86,6-7 82,1 0-2,-3-5-379,13 0 60,-11 0 323,12 0 0,0-13 0,1-4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2:24.9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1 7796,'-10'0'-1345,"0"0"1469,7 0-114,-4 0 212,7 0-173,0 0 1,7 0 10,2 0 0,0 0 89,0 0 0,1 0 205,5 0 0,5 0 22,-1 0 0,2 5-63,-1 0 1,-4 1-196,4-1 78,3-3-161,0 11 0,-1-7-77,-2 4 0,1 3 211,-1-3-378,0 9 148,-6 4 1,-1 2 78,-3-1-106,-3 7 34,-7 0 0,-2 12-59,-3-4 1,-10 4 102,-9 1 1,-10 0-139,-6 0 1,-7-2-18,-2-3 1,-6-3-295,1-6 234,-4-1 0,-7 1 0,-2-1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1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30 7726,'0'-8'-384,"0"1"748,0 0-186,0 6-62,0-6-18,0 7 136,0 0-140,-7 0-51,5 0 1,-9 2-70,6 3 107,-6-4-41,9 13 1,-9-11-61,6 7 1,-7-1 39,2 6 0,-3 1-1,-1 4 1,-1-4 21,0 4 1,1 1-7,-1-1 1,0 6-35,1-2 0,-3 6 30,-2 4 0,2-3 36,-2 3 0,4 2-31,5-1 1,-1 4-42,6-5 1,0 0-3,5-4 0,3-1-5,7 1 0,1-1-27,14 0 1,-1-6-12,6-3 0,1-4 60,3-1-348,4 0 198,-1-1 0,1-5-481,-4-5 1,-3 3 620,3-2 0,-2 6 0,-3-3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1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59 7353,'0'-8'-237,"0"-5"265,0 5-32,0 0 76,0-6 21,0 13-66,0-6 0,-2 7 1,-3 0 1,2 0 60,-7 0 1,5 2-64,-5 3 0,6-2-118,-6 7 1,5 0 94,-5 4 1,0-4-21,-4 0 0,0 0 39,5 4 0,-3 1 0,7 0 0,-6-2-24,1-3 1,4 3-14,1-3-7,3 3 1,2 1 29,0 1 0,7-5-19,2 0 0,4-7 51,2 2 0,0-4 66,0-1 0,4 0-56,1 0 0,-1 0 86,-4 0 0,0-1-129,-1-4 0,1-2 11,0-2 0,-5-4-69,-1 3 0,-5-3 96,1-2 0,-4 0-219,-1 1 1,-1 4-56,-4 0 0,-5 2-53,-10-2 1,2-1 1,-6 6 280,-1 0 0,-4-2 0,0-1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5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250 236 7800,'-15'-21'93,"1"-2"1,4-2 154,0 1 0,2 6-173,-2-2 0,-3 4 79,3 1 0,2 0-96,-2 1-33,1-1 0,-6 5-137,0 0 189,0 7 0,1-3 170,-1 6-169,0 0 0,6 5-103,-1-1 0,7 8-13,-2-2 1,1 3 116,-1 1 0,4 6 1,-4 0 0,3 6 17,2-2 0,2 4-5,3 1 0,-4 2-53,4 4 1,2-3 3,-2 8 1,5 0-15,-6 9 1,3-1-3,-2 6 1,-3 0-141,2 4 1,-2 1 35,-2 0 1,0-2-95,0-3 0,-2-3-19,-2-7 0,0-2-51,-6-3 0,7-9 96,-2-11 1,2-9-152,-2-5 0,4-5 98,-4-5 1,3-5-76,2-9 273,0-4 0,13-13 0,3-2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0 7809,'0'9'-631,"0"-3"0,0-4 460,0 3 0,7-4 288,3 4 1,-2 2-65,2-2 1,-1 4 122,6-4 0,0 7-138,-1-2 0,1-2 120,0 1 0,1 1 65,4 5 0,-4 0-85,4-1 1,-4-4-117,-1 0 1,-5 0 19,-1 4 1,-5 1-87,1 0 1,-4 1 51,-1 4 1,-1-4-132,-4 4 0,-10-2 100,-10 1 0,-4 3-121,-5 2 1,-5 2 18,-10-6 0,1 6 76,-6-2 49,0-2 0,-4 5 0,-1-4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3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0 7853,'-8'0'67,"2"0"0,4 0-267,-3 0 70,3 0 88,-4 0 127,6 0 38,-7 0 48,6 0 17,-6 0-207,1 0 1,2 2 81,-5 3 1,5-2-90,-1 7 1,-3 0 72,-2 5 0,2-6-10,-2 1 0,2 2-7,-2 7 1,-3-1-9,4 7 0,-3-6-13,2 6 0,-1-1-2,6 6 1,-5-1-67,5 0 0,0 1 84,5-1 0,0 1-139,0-1 1,7 0 49,3 1 1,1-7 28,-1-4 1,5-2-13,-1-3 0,1 1-5,5 0 1,1-7-105,-1-3 1,6 1-208,-2-1 1,4 0 362,1-5 0,1 0 0,-1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3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7853,'0'-14'-1401,"0"-1"1487,0 0 133,0 1 48,0 5 292,0 3-223,0 6-66,6 0-250,-4 0 1,5 6 93,-7 4 0,4-2-171,1 2 117,0 0 0,-3 5-76,3-1 0,-4 1-8,4 0 0,-3 4 30,-2 1 1,0 4-34,0-4 0,0 6-8,0-1 1,0-2-54,0 1 1,-5 5-161,0 6 1,-1-1-117,1-5 0,3 1 364,-3-1 0,4 7 0,1 2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3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0 7392,'9'0'177,"1"0"1,-5 0 27,5 0 1,-5 0 2,5 0 0,-6 0-81,6 0 1,-5 5-117,5 0 23,0 7 0,4-4-118,1 7 1,-5-1 119,0 1 0,-2 0-127,2-1 0,1 8 63,-6 2 0,0 4-21,-5 1 1,0 1 7,0-1 1,-2 5-93,-3 1 1,-4 4-65,-11-5 0,-3 2 59,-6-2 0,-7-3-205,-3 4 343,-4-4 0,-7-2 0,-3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5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15 7373,'-8'-2'305,"3"-3"-111,3 4-292,2-6 56,0 7 1,-1 0 138,-4 0 98,3 0-89,-4 0 49,6 0-54,-7 7 1,4-1-41,-7 4 1,5 3-40,-5-3 0,5 0 8,-4 4 1,0-2-2,0 7 0,-4-1-94,3 2 0,2-2 51,-2 6 1,2 1-21,-2 4 0,2 6-38,3-1 0,1 5 69,-5-5 0,5 7-119,-1-2 1,4-1 98,1 1-198,0-6 201,6 9 0,3-11-74,5 4 1,3-6-144,2-5 0,4-1 90,6-3 1,-1-5-143,-3-1 1,6-1 288,-7-8 0,14 0 0,-7-5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5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7968,'-8'0'6,"1"-1"-263,7-4 211,0 3-223,0-5 32,0 7 200,0-6 137,0 4-115,0-4 0,0 4 117,0-3-39,7 4 1,1-6-48,7 7 0,-5 0 14,-1 0 1,1 0-56,5 0 1,0 0 62,-1 0 1,1 0-96,0 0 1,-1 0 46,1 0 0,0 0-6,0 0 1,-1 5 6,1 0 0,-2 1 0,-3-1 8,3 3 0,-7 7-3,4 0 7,-3 0 0,-7-1-3,0 1 1,-2 0-1,-3-1 1,-1 1 9,-4 0 1,-3-1-1,3 1 0,-3 0 27,-2 0 0,-4-6 77,-1 1 0,4 0 6,1 5-93,4-1 1,-11 1-26,8 0 0,-1-5 3,0-1-7,7 1 1,-3 0-2,6 0 1,0-5-23,5 4 66,0-5 0,6 2-4,4-6 0,0 0-2,5 0 1,-4 0-19,9 0 1,-2 0-40,1 0 0,-1-1-31,7-4 1,-6 3-121,6-3 1,-2 2 29,1-2 0,4 3-149,-4-3 1,-1 4 83,2 1 0,-7 0 208,1 0 0,4 0 0,0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6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15 7314,'-8'0'-65,"1"0"-341,7-6 464,0 4 0,2-4 61,3 6 237,-4 0-182,12 6 117,-11-4-229,11 4 0,-10-1 99,7 0-53,0 7 0,3-9-29,-3 7 1,3-6-106,-3 6 0,-2-2-59,2 2 0,-5 3 87,4-3 1,-5 3 22,1 2 1,-4 1-10,-1 4 1,0 3 4,0 6 1,-11 7-40,-4 3 0,-8 4-88,4 1 1,-8 0 82,3 0 0,-9-2-98,-1-2 1,0-1-121,4-10 0,-4 1 28,0-16 1,-2 3 212,1-12 0,4 6 0,-4-3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15 6425,'8'-8'333,"-1"2"-285,-7 6 939,0 0-930,-7 0 1,6 1 19,-4 4 0,-3-2-5,-2 7 0,2-5-111,-2 5 0,5-2 115,-5 2 0,0 3-50,-4-3 0,1 3 55,3 1 1,-3 1-17,3 0 1,-3 0-26,-2-1 0,5 3 22,1 2 0,5-1-72,0 7 1,-3-6 65,2 6 0,0-1-115,5 6 107,0-1-14,7 0 0,-4-4-125,7-1 1,0 1 2,4 4 0,6-1 21,-1-3 1,3-4-52,-3-7 0,4 1-175,7 0 0,-1-2 43,0-3 1,-1-4-375,-3-6 624,2 0 0,-4 7 0,7 1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7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8077,'14'-8'34,"1"1"-25,0 7 0,-4-1-4,4-4 1,-4 3 17,9-3 0,-4 4-9,-1 1 0,1 0-26,4 0 0,-4 0-84,4 0 0,-4 0 76,-1 0 7,0 6 1,-2-3 34,-4 7 0,0-5-4,-5 5 0,-2-5 0,3 5-19,-3-1 1,-9 6-199,-3 0 200,4 0-34,-7-1 1,0-4-3,-7 0 0,-1-2 21,1 2 0,4 1-11,-4-6 0,2 2 37,-1-2 0,2-4 14,-2 4 0,7-3 191,3-2-217,-1 0 0,0 0 236,0 0-190,7 0-21,-4 0 0,9 0 5,3 0 0,-2-5-3,7 0 1,0 0-8,4 5 1,1 0-11,0 0 0,0 0-35,-1 0 0,1 0 58,0 0 0,4 0-2,1 0 0,-1 0-14,-4 0 1,0 0 4,0 0 1,-1 0-3,1 0-10,0 0 0,-1 5-10,1 0 1,-5 5-16,0-6-36,-7 8 58,3-4 0,-6 2 1,0 0 16,0 1 0,-6-3-28,-4 2 0,-3 0 3,-2 5 1,1-1-27,-1 1 1,-5-5-2,1 0 0,-6-1-1,6 6 1,-3-5-6,3 0 0,2-7-173,-2 2 0,3 1-101,1-1-420,0 0 337,0-5 391,7 0 0,2-6 0,6-3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38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1 7430,'-8'1'185,"3"4"169,4-3 27,1 4-304,0-6 0,6 5-140,4 0 0,-2 2 251,2-3-119,0-2 10,4 5 0,6-2 248,0-1-221,-1 1-31,-4 2 1,0-1-123,-1 4 1,6 3 64,-1-3 0,1 3-45,-5 2 1,-7 0 50,-3-1 1,1 3-118,-1 2 1,0 2 128,-5 4 1,-6 3-4,-4-4 0,-5 4-14,-5 1 1,-2 6-8,-8-1 0,-1-5-31,-3-4 1,1-2-2,-6 1 0,1 2-6,-1-6 0,3-2-150,7-8 1,1 1 175,4-6 0,-4 6 0,5-2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6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7823,'5'-10'81,"0"0"0,7 7 169,-3-2 1,6 3-152,5 2 0,-2 0 45,6 0 0,1 0-123,4 0 1,0 0 15,1 0 1,-1 5-251,1 0 0,-1 7-42,0-3 1,1-1-659,-1 2 913,1 0 0,-1 5 0,0-1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33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29 309 7784,'0'-8'-778,"0"-1"801,0 5-61,0 2 51,0-11 0,0 10 247,0-7-154,0 7 0,0-6 144,0 4-120,0-3 1,0-2 52,0 1 0,0 4 101,0-5-50,0 0 0,-1-3 67,-4 3-85,3-3 1,-4 10 79,6-7 23,-7 7-355,6-10 108,-6 11-203,7-4 63,0 6-9,0 0 0,0 6 62,0 4 1,0 8-67,0 2 1,2 6 69,3-2 1,-4 4-1,4 1 1,2 1-86,-2-1 1,4 2 95,-4 4 0,2-4-162,-2 3 0,-4-5 87,4-4 0,2 1-147,-2-7 1,1-1-50,-1-8-48,-3 3 251,11-11 1,-7-2-6,4-10 1,2-8-37,-8-1 1,8-8 12,-2 3 0,1 1 55,-1-1 0,3 1-34,-3-2 0,-2-1 136,2 6 0,-7 1-93,2 4 148,3 0-28,0 1 0,2 6-117,0 3 0,-5 3 45,5 2 0,-6 7-14,6 2 0,-5 9-38,5 2 1,0 4 30,4-4 0,1 5-159,0-6 0,0 6 41,-1-6 0,6 6-38,-1-6 0,6 1 142,-5-5 1,-1-6-14,-4 1 1,4-6 276,1 0-234,0-2 0,-6-4 108,1-2 0,-5-6-68,0-10 1,-7 2 224,2-6 1,-4-1-21,-1-4 1,2-1 33,3 1 0,-3 0-69,3-1 1,-4-1 66,-1-3 0,0 3-108,0-3 1,0 2-8,0 3 0,0 0-221,0-1 0,-5 3 73,0 2-360,0 4 133,5 13 202,0 1 0,7 14 0,1 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33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6762,'0'-9'-643,"0"-1"1166,0 7-166,0-10 0,0 9 192,0-6-591,0 7 265,0-10-161,0 11 63,0-11 0,0 10 125,0-7-177,0 7 208,0-10 11,6 11-4,-4-11-345,5 12 22,-7-12 75,0 11-129,0-5 0,0 14 44,0 3 0,0 3 53,0 2 1,0 1-69,0 3 0,-5-1 82,0 7 0,0-2-96,5 1 1,0 2 11,0-6 0,0 5-113,0-6 1,1 1-68,4-6 0,4 1 75,5 0 1,1-7-178,0-3 0,-1-3 71,1-2 1,5-2-241,-1-3 513,1-3 0,-5-20 0,-1-3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34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7791,'0'-8'-130,"0"2"63,-6 6 35,4 0 85,-11 0-85,5 0 0,-2 0 76,0 0 0,7 1-43,-2 4 0,-1-2 71,1 7 1,0-5-152,5 5 0,0-5 78,0 5 1,0-6-70,0 6 0,0-5 138,0 5 1,1-7 80,4 2-13,3-3 0,7-2-109,0 0 1,-5-2 211,-1-3 1,-4 2-107,5-7 1,-7 5 72,2-5 25,3 1-790,-6-6-950,5 0 1509,-14 7 0,-1 2 0,-7 6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34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30 7853,'10'0'0,"0"0"0,-6-1-565,6-4 414,-6 3 1,9-5 339,-4 7 1,0 0-7,0 0 0,-4-1-185,5-4 1,-5 3 140,5-3-150,-7 4 118,10 1-3,-5 0 93,0 0-50,-1 0-97,-7 0 1,-7 0 20,-2 0 0,-4 0 68,-2 0 0,-5 0-60,1 0 0,-7 1-28,1 4 0,2-3 32,-1 3 1,4-4-158,-4-1 1,6 2 37,-2 3 0,4-3-210,1 3-798,0-4 402,1-1 139,5 0 0,9 0 503,10 0 0,16 7 0,5 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35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441 16 7853,'-6'8'26,"4"-2"685,-4-6-15,-1 0-157,6 0-303,-6 0 1,5 0 1,-2 0 1,2-1 278,-3-4-66,3 3-216,2-4 118,0 6-341,-6-7-20,4 5-98,-4-4 246,6 6 66,0 0-151,0 6 0,0 3 27,0 5 1,0 3-130,0 2 0,0 4 83,0 7 1,0 1-170,0 3 1,0 3-45,0 8 0,0 4-75,0 0 0,-5 4-59,0-4 1,-5 0 99,5-4 0,-5-3-1,6-3 1,-8-3 46,2-6 0,-3-6 80,-1 1 1,-6-12-64,0 1 0,-6-9 120,2 0 0,1-3-93,-2-2 1,2-7-19,-1-3 1,-2-3-78,6-1 0,1-3 64,4-2 0,2 1-87,3-7 1,4 1 49,6-6 1,8 1-46,6 0 1,8-1 49,7 1 0,2-6 90,3 1 0,4 0-84,6 4 0,5 3 178,0 2 0,0-3 0,-5 6 0,0-8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35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7596,'-8'-6'-484,"-1"2"1013,4-6-160,4 7-278,-6-3 1,6 6 1,-4 0 1,3-2 92,-3-3-56,4 4-218,-6-6 166,5 7-280,-11 0 313,12 7-337,-6 1 43,7 0-138,-6 5 298,4-5 0,-4 2-2,6 0-5,0-7 1,4 5 398,1-3-245,7-3 111,-4 4 0,5-7-40,-3-4 0,1 1-99,-6-5 1,5 4-192,-5-5 1,0 5-525,-5-5 619,0 7 0,0-10 0,0 5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36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103 118 7781,'8'-15'-204,"5"1"1,-11 4 120,3 0 87,-4 7 0,1-9 125,3 7 1,-3-1 246,3 1 7,-4 3-66,-1-11 143,0 12-134,0-12 14,0 11 10,0-5-405,0 7 9,0 0 1,-5 2-38,0 3 0,-1-2 19,1 7 1,2 0 101,-7 4 1,0 1-138,-5 0 1,6 1 121,-1 4 1,0-2-81,-5 6 0,6 1 3,-1 4 1,2 1-2,-2-1 0,3 0-54,7 1 1,0 4-189,0 0 1,7 6-94,3-6 1,9-2 118,6-7 0,9-2 9,5-4 0,2-9-134,-2 0 396,4-7 0,-6-3 0,7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36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15 132 7776,'-8'-14'-234,"1"4"-59,7 0 1,0 0 508,0-4 1,0-1 219,0 0 81,0 0-192,0 1-279,0 6 227,0 1-93,0 7-33,0 0-82,0 7 1,2 1 29,3 6 1,-3 1-121,3 0 1,-4 0-37,-1-1 1,0 1 76,0 0 1,0 4-98,0 1 0,0 1 72,0-1 0,0-2-98,0 6 1,0-6 3,0 2 0,0 1 34,0-1 0,0-1-369,0-4 201,0 0-115,0-1 260,7-6 1,1-3-11,7-10 1,-6-8 3,1-6 1,0-7-21,5 1 1,-1-3 58,1-1 1,0 0 119,-1-1 0,-4 6-9,0-1 1,-2 6 193,2-6 1,1 7-71,-6-2 1,7 9-38,-2 1-196,-4 7 99,7-4 1,-6 9-144,3 3 1,1 8 17,-6 7 1,5 1 26,-5-2 0,1 4-24,-1 7 0,-2-3-108,7-2 1,-7 3 0,2-4 0,-2 4 77,2 1 1,-3-6 109,3-3 0,-3 3 0,-2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37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7776,'-8'8'410,"2"-2"-206,6-6 1,0 2 47,0 3 1,1-3-49,4 2 0,-1 0-3,5 1 1,1-4 27,5 4 1,4 2-66,1-2 1,1 1-44,-1-1 1,-2 2-110,6 2 0,-1 4-113,2-3 1,-2 3 93,-4 2 1,-7 1-113,2 4 1,-4 3 53,0 6 1,-4 2-165,-6 3 1,-6 6 81,-4 9 0,-14 3-104,-6 7 0,-9 0-138,0-1 1,-4-1-1197,-1-3 1585,-6 4 0,4-13 0,-5 6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37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7466,'-8'0'-78,"-5"-7"262,11 5-10,-11-4-226,11-1 124,-4 6 1,4-6-247,-3 7 119,4 0 1,-8 0 5,5 0-11,2 7 1,-6 1 57,3 7 1,3-6-16,-3 1 1,4 0 5,1 5 1,0-6 10,0 1 0,0 0 0,1 3 0,4-3 0,-1-4 0,5-6 0,1 0 0,5 0 0,-5 0 0,-1 0 0,1-1 238,5-4 1,-5-2-31,0-2 1,-7-4 15,2 3-331,-4-3 133,-1-2 1,-1 2-818,-4 3 791,-3 4 0,-14 6 0,0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6.2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7823,'-15'-6'0,"7"2"591,3-5-371,-3 5 1,5-2-65,-7 6 209,7 0-262,-4 0 211,7 0-249,0 0 1,0 6 24,0 4 0,0 5-178,0 4 1,0-1 16,0 7 1,0-2-207,0 1 0,0 4-1,0-3 0,5-3 73,0 3 1,2-6-696,-3 6 900,-2-7 0,11 3 0,-5-6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38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59 7761,'0'-10'-557,"0"0"978,0 7-104,0-10-154,0 11-162,0-11 160,0 12-210,0-6 0,-2 7 108,-3 0 0,4 7-123,-4 2 79,-3 4 0,6 2-86,-3 0 0,-1 0 5,1-1 0,0 1 79,5 0 284,0-1-171,6 1 62,2-7 1,7-1-97,0-7 0,-2-2 378,-3-3 1,1-3-154,-6-7 1,0-1-12,-5-4 0,0 2-306,0-6 0,-13 6 0,-3-3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18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647 147 6684,'15'-6'-6,"-5"4"63,-1-3 154,-5-3-142,9 6-19,-5-4 0,2 1 19,-1 0 1,0-1 34,0 1 1,4 1 4,-3-5 0,-2 5 14,2-1 0,-5-1 375,5 1-306,-7-6 0,4 7-33,-7-5-68,0 5 1,-7-7-34,-3 6 0,-3 0-5,-1 5 0,-6 0 138,0 0-336,-6 0 72,3 0 0,-11 0 41,0 0 91,0 0-37,-2 0 1,0 7 118,-4 2-97,-2-2-20,4 6 0,-6-5 5,0 7 13,0 6-29,0-5 1,6 10 14,4-6 0,5 6-11,4-1 0,-1 4-111,7 5 1,1-3 61,8 4 0,3-3-110,7 3 0,2 1 63,3 3 1,3-3 25,7-7 113,6 7-84,-5-5 1,12 5-24,-4-7 180,4 1-68,2-1 0,4-4-17,0-1 0,7-1 20,-2 2 1,4-4-14,1-6 172,6-7-78,-4-2 0,16-6-34,-3 0-65,3 0-753,-3 0 514,6-6 242,-4-2 0,9-14 35,-6-2-268,-1-4 208,-10-1 0,4-7-2,-3-3 0,-4-4-44,-1-1 0,-10 0 33,-4 0 1,-11 0-1,-4 0 1,-10 1 211,-5 4 15,-4-4-209,-7 12 1,-4-5 2,-10 7 0,-4 0-123,-11-1 0,3 6 166,-7-1 0,-2 6-304,-8-6 0,-2 12-188,-3-2 0,-8 6 37,3-1-856,-3 3 750,-3 7 482,-2 0 0,0 0 0,0 4 0,0 2 0,-1 4 0,-1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19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956 162 7946,'-15'-15'0,"0"1"0,6-1-585,-1 0 293,0 7 133,2-5 169,-5 5-20,5-7 1,-5 5-6,3 1 0,-2 4 50,7-5 1,-6 5 1,1-5 1,-5 7 43,-4-2 0,1 3 6,-7 2 0,1 0 133,-5 0 0,-3 0-19,-2 0-152,3 7 5,-11-6 0,6 13 62,-3-5-288,-4 4 226,6 9 0,-6-6 58,4 4-184,-4-4 112,12 5 0,-5-3 34,7 7 38,0-1-86,-1 6 1,7 1 22,4 3 1,2-2 7,3 8-134,-1-1 111,7 5 1,1-5-46,7 0 0,7 2-10,3 8 1,3-3-10,1 3 1,8-8-18,2-2 0,9-5 90,1 5 1,7-11-48,-2 2 1,4-11 331,1 1-141,6-4-502,3-1 512,-1-7-79,5-1 1,-5-7 5,7 0 1,2-7 145,2-3 0,-2-8-98,2-1-766,-2-7 702,-2-4 1,-1-4 28,1-10 0,-8 6-53,-7-11 1,-3 5-62,-12-10 1,1 2 205,-16-2 1,-4-2-196,-15 7 1,-10-4-102,-9 4 1,-19-5-219,-10 5 0,-14 6-356,-17 9 1,-6 6 366,40 18 0,-2 1 0,-3-1 0,0 2 274,-1 4 0,-1 3 0,0 0 0,-1 2 0,-1 1 0,0 1 0,0-1 0,0 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22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59 177 7679,'0'-15'-442,"-6"0"433,4 1 1,-6-1-42,3 0 0,3 6 159,-3-1 1,4 5 191,1-5 83,-7 0 201,6-4-350,-6-1 143,0 7 43,6-5-50,-6 11-83,7-5-302,0 7 116,0 0 0,0 7-311,0 3 0,2 3 121,3 2 0,-2-1-164,7 1 1,0 5-61,4-1 0,3 6 99,2-6 1,-1 6 0,7-6 0,-6 6 79,6-6 0,-1 1 55,6-5 0,-1-1-33,1 1 1,-3-2 83,-2-3 0,3-4-23,-4-6 1,-3 0 127,-1 0 0,-4-6-96,-1-4 1,-5-8 130,0-1 0,-7-3 17,2 3 0,-4-2-34,-1-4 0,0-1 81,0 6 1,-5-4-44,1 4 1,-6 1 21,5 4 1,-7 2-44,3 3 0,0-1 266,0 6-317,5 0 1,-4 5 33,3 0-138,4 0 0,-6 1 66,7 4 0,0 4 28,0 5 0,2 6-10,3-1 1,-2 3 68,7-3 1,-5 4-58,4 6 1,-4 1 6,5-1 1,-5 1-23,5-1 0,-5 7 6,5 3 1,-7 4 22,2 1 0,-4 0-8,-1 0 0,0 5-137,0 0 0,-1 6 71,-4-1 1,2-3-118,-7-2 1,0-8 39,-5-2 0,-4-1-45,-1 1 1,0-5 67,6-9 0,-7-6-19,-4-9 1,2 1-51,-1-6 1,4-1 63,-4-9 0,-1-5-60,-4-10 1,1 2 55,3-6 1,-1-2 67,7-9 0,-1 3-74,5-7 0,6 1 7,-1-1 1,7-2-26,-2 7 0,10-1 25,4 6 1,11 1-64,4 4 0,4-2 66,2 6 1,6 0-263,3 6 0,2 1 83,-2 3 1,2-3 243,-7 3 0,7-3 0,-4-2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22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30 177 7714,'0'8'0,"-5"0"-52,0-3 157,0-4 1,4 6 191,-4-7 1,3 2 36,-3 2 24,3-2 27,2 5-25,0-7-153,0 0 0,2-5-291,3 0-14,-3-7 0,6 4 41,-3-6 1,-4-1 37,4 0 0,2 0-23,-2 1 0,4-1 43,-4 0 1,5 1-36,-5-1 35,7 0 1,-6 1-146,4-1 1,3 7 86,-3 3 0,3 3-150,1 2 0,1 0-83,0 0 1,4 12-546,1 2 835,0 11 0,1 4 0,2 9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23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6473,'-8'-2'544,"3"-3"-142,3 4-97,-4-6 142,4 1-293,-4 4 1,4-5 206,-3 7-14,3 0-18,-4-6-63,6 4-121,0-4-94,0 6 135,0 0-120,0 6 1,0-1 38,0 10 0,0-2-95,0 11 1,0 3 46,0 7 1,-5-1-325,0 6 0,0 2 28,5 8 1,-1-4-346,-4 4 584,3-3 0,-5-8 0,7-2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27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265 133 7706,'8'-6'-617,"-1"4"1,-5-4 123,2 6 643,-2-7 1,5 4 257,-7-7-167,0 7 1,0-5-51,0 3 0,0 1 242,0-5-14,0 5-282,0-9 1,-5 10 166,0-7 55,-7 7-348,4-10 1,-6 11 188,-1-3-242,0 4 18,0 1 1,1 0-160,-1 0 118,0 0 1,1 0-43,-1 0 0,0 6 73,1 4 1,-1 1-60,0-1 0,0 8 87,1-3 0,1 3-29,3-3 0,-2 1 13,8 4 0,-1-3-79,5 8 0,0-5 20,0 4 0,1-6-9,4 2 1,3-2-41,7 1 0,0-4 78,-1 0 0,6-2 87,0-8 0,-1 4-97,-4-4 0,5 0 156,-1-5 1,1 0-85,-6 0 0,1-6 63,0-4 1,0-3-42,-1-2 0,1-5 132,0 1 1,-6-2-57,1 1 1,-2-1-36,2-4 0,-2-1 48,-3 7 0,-3-6-57,3 5 1,-4-1 97,-1 2 0,0 2-65,0-2-39,0 9 1,-1-3 98,-4 3-111,3 4 2,-11-1-77,5 7 6,0 0 1,-4 2-42,8 3 0,-3 3 87,2 6 1,3 3 5,-2 2 1,-3-1-15,2 7 0,0-1 125,5 6 0,-1 1-111,-4 3 1,3-1 13,-3 6 0,4 0-13,1 5 0,0 0-2,0 0 1,0 0-92,0 1 0,1-1 63,4 0 1,-3-2-259,3-3 1,-4-8 74,-1-6 1,0-7-529,0 1 183,0-2-224,0-9-23,0-1 775,-6-14 0,-2-1 0,-7-7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27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74 7706,'15'-9'-836,"-5"1"610,-1 3 193,1 4 0,0-6 93,0 7 0,-5-5 10,4 0-13,1 0 1,5 1 51,0-1 1,-6 0-42,1 5 0,0-2-16,5-3 1,-5 4 74,-1-4-166,1 3 0,5 2 43,0 0 0,-6 0-10,1 0 102,-7 0-32,10 0 280,-11 0-164,5 0 155,-7 0-264,-7 0 1,-1 2 114,-7 3 0,-4-4-49,-1 4 1,-1-3 335,1-2-309,4 6 1,-12-4 110,4 3 1,1-4-105,-2-1 1,6 0 29,-6 0 1,2 0-132,-1 0 0,3 0-152,6 0 1,5 0-180,0 0 114,7 0-516,-4 0 663,21 0 0,8-6 0,16-2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29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74 7712,'-2'-10'0,"-3"0"42,-3 7 213,-6-10-86,-1 5 1,2-2 33,3 0 7,3 7 0,6-4-349,-4 7 145,3 0 1,-3 0-96,10 0 1,-1 0 77,5 0 0,-4 7-115,5 3 1,-2 7-9,2 3 1,3 5 83,-3-6 1,3 7-111,2-1 0,-1 1 73,1-2 1,0 4-58,-1-3 1,3-2 57,2 1 0,-2-6 13,2 2 0,-1-6 4,2-4 1,-4 2 90,4-8 0,-4 1-38,-1-5 1,-5-6 105,-1-4 0,-4-5-11,5-4 1,-7 2-52,2-2 1,-3-2 160,-2 1 0,0-5-35,0 6 0,0-2 74,0 1 0,0 4 77,0-4 53,-7 4-258,-1 1 1,-2 2 88,1 3-262,5 4 119,-9 6 0,12 1 17,-4 4 0,3 3 5,2 7 0,0 1-38,0 4 1,5 1 14,0 4 1,1 3 3,-1-4 0,-3 4-35,3 1 0,-2 5-4,2 1 0,-3 6 1,3-2 0,-4 3 38,-1 2 1,0 0-64,0 1 1,-6-3 40,-4-3 1,2 2-86,-2-7 0,-2 1 70,-7-6 0,3-1-202,-4-4 0,-3-2-2,-1-8 1,1-6-29,-2-3 0,2-3 201,-1-2 1,-4 0-63,4 0 1,1-11 81,-2-4 1,7-3-72,-1 3 0,9-4 64,5-1 0,-2-6-11,3 1 1,0-2 19,9-3 0,3 1-100,7-1 0,1 1-102,4 0 1,3-1-348,6 1 0,2 4 546,4 1 0,2-1 0,7-4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30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15 192 7688,'0'14'-723,"0"-5"715,0 4 1,0-10 407,0 7-102,0-7 0,0 5 83,0-3-217,0-3 115,0 4-202,0 1 1,-1-6 106,-4 4-10,3-3-87,-4-2 22,6 0 1,0-2-21,0-3 0,0 2-10,0-7 0,0 1-289,0-6 1,0 0 111,0 0 1,0 1-22,0-1 0,4-5 111,1 1 0,2-1 2,-2 6 0,-4-1-19,4 0 1,2 0 24,-2 1 1,6-1-47,-1 0 1,-2 7 44,2 3 1,0 4-58,4 1 1,1 0 47,0 0 1,0 1-54,-1 4 1,1 8 33,0 7 1,-1 6-217,1-2 1,0 4-76,-1 2 320,-5-1 0,10 0 0,-2 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6.4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 7829,'-10'0'-769,"0"0"410,7 0 0,-2 0 476,10 0 0,-2 2-143,7 2 0,0 5 26,5 5 0,6 1 0,2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32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103 103 7684,'-8'0'433,"-5"0"-451,11 0 0,-4-1-2,6-4-59,0 3 249,-7-4-256,6-1-91,-6-1 243,7 0-213,0-5 169,0 11 1,7-6 43,2 3-209,-2 3 66,6-11 0,-3 12 22,9-4 1,-2-2 2,2 2 1,2 0-48,-1 5 77,0 0 1,-1 0-14,1 0 1,-1 5 0,-4 0 0,0 7 78,0-3 1,-6 5-66,1 0 1,-7 1 127,2 0 0,-5-1-114,-5 1 0,1 1 190,-11 4 1,3-4 2,-7 4 1,-2 1-75,1-1 1,-6-1-42,1-4 0,-1 0 6,2-1 1,-2 1-95,6 0 0,-1 0 82,1-1 1,5-4-58,1 0 27,-1-7 0,12 5 9,-7-3-234,7-3 219,-4 4-167,7-6 153,7 0 0,1-1-26,7-4 0,-1 3-8,1-3 1,0-1-5,-1 1 23,8-7 0,-6 9-6,4-7 1,-2 7-1,1-2 1,-3-1-37,4 1 0,1 0-88,-1 5 0,4-5-157,-4 0 158,6 0 1,-5 5-85,4 0 0,1 0 213,-6 0 0,12-6 0,-1-3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33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413 191 7672,'-9'-15'0,"3"6"-488,6-1 252,-7 0 579,6-5-234,-12 1 0,9-1 11,-5 0 0,4 5 98,-5 1-21,0-1-253,-5-5 41,1 0 1,-1 6 180,0-1-275,1 7 190,-1-4 0,0 7-155,0 0-94,-6 0 177,5 0 1,-10 7-105,6 2 1,-1 6 130,1 5-182,4 3 67,-5-1 1,6 6 24,0-3 0,2 4-9,4 5 0,2-3-2,7 4 1,0-4-11,0-2 0,11-4-4,4-1 45,10-6 1,-3 2-23,8-10 0,-1 1 6,1-6 1,-1 0 49,0-5 1,-1-2-44,-3-3 1,3-3 99,-4-7 0,-3-4-52,-1-1 1,-9-4 146,-1 4 1,-5-6 10,5 1 0,-7 3 175,2-3-275,-3 1 1,-2 1 90,0 3-60,0-3-41,-7 7 197,5-5-97,-11 6 1,10 5 9,-7 0 138,7 7-138,-4-3 4,1 6-213,4 0 62,-4 0 0,6 1-3,0 4-59,0 3 93,0 7 1,0 6 19,0 4 0,0 2 37,0 3 3,0 6-65,0 1 1,0 7 15,0 1-4,0 5-14,0-4 0,0 11 45,0-3-113,0 3 87,0-5 1,-5 4-197,0-7 175,0 0 0,5-12-184,0-2-11,-6-4 173,4-2-163,-5-6 56,7-8 1,2-9 48,3-6-298,-3 0 175,4 0 0,-1-6-78,0-4 1,5-3-125,-5-2 1,-1 1-640,-4-1 502,7-6 504,-5 4 0,4-11 0,-6 6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33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7677,'0'-9'0,"0"3"97,0 6 218,0 0-56,0-7 0,5 4-12,0-7 0,7 7 44,-3-2-113,-2 3-32,12-4 0,-7 3-53,12-7 102,1 7-1,11-4-206,-5 1 62,11 4 0,-4-6 176,6 3-1335,0 3 794,-6-4 0,4 6 315,-3 0 0,-3 0 0,0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34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74 7550,'-9'-7'-371,"-4"5"96,12-11 16,-12 12 191,11-12 468,-4 11-76,6-4-187,0 6-46,0 0-141,6 0 78,-4 6 0,11 2-122,-3 7 113,3-7 1,0 5-27,-4-3 0,6 3-158,0 2 104,0-1 1,6 1-112,-6 0 0,1-1 112,3 1 1,-1-5-9,7 0 0,-7-7-31,1 2 12,4-3 38,-6-2 0,4 0 182,-6 0-173,-1 0 1,-1-7 160,-3-3 1,2-3 34,-8-2-151,1-6 281,-5 5-162,0-5 0,0 6 33,0 0 35,0 1-134,-6-1 0,-1 0 99,-2 1 43,-5 5-46,13 3 25,-12-1-38,11 6 26,-11-6-146,11 14 42,-11 1 1,12 8-37,-4 4 32,3 3 0,2 6 63,0 0-178,0 1 44,0 6 1,0-4 100,0 8-120,0-1 68,0 5 1,0 5-26,0 0 23,0 0-4,0 2 1,0-4-52,0 7 47,0-7-59,0 4 0,-5-12 1,0 0 1,-6-6 65,1 1-160,-9-9 61,2-4 0,-6-6 70,4-1-218,-4-6 96,-6-1 1,1-7-126,3 0 107,-3 0 1,6 0 20,-8 0-47,7-7 96,-4-1 1,10-5-57,-2 3 47,2-9 1,4 9-60,3-10 229,-3 4-158,12-5 1,-6 3-82,7-7 270,0 7-173,7-9 0,-4 5-59,7-2 63,6-4 1,0 10-51,4-6 1,3 4-71,1-4 34,4 6 0,3-4 127,4 8 0,-4-8 0,5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74 205 7705,'-15'0'0,"6"0"97,-1 0 100,7 0 15,-4 0-57,0 0 0,4 0 35,-7 0-328,7 0 282,-3 0-86,6 0-58,0 0-29,0-7-37,0 5 0,6-11 93,-4 5-107,11 0 39,-5-5 1,2 5 85,0-7-180,-1 0 149,6 1 1,0-1 91,0 0-95,-1 1-3,1-1 0,-5 5 18,0 0-19,-1 7 5,6-4-41,0 1 40,-1 4 1,-1-3 13,-3 10-179,3-3 77,-4 18 0,5-9 85,1 13-589,6 1 375,-5 4 1,6 6 205,-8-1 0,8 7 0,0-4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35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45 7658,'0'-8'-90,"7"1"229,-6 1 8,6 4 1,-6-5-88,4 7-113,-3 0 114,4 0 0,-1-1-141,0-4 188,0 3 1,2-4-127,3 6 4,-4 0 1,7 0 169,-3 0-291,3 0 6,2 0 218,-1 0-198,1 0 53,0 0 1,-5 0-104,-1 0-34,-5 6 180,2-4-137,-6 11 106,0-5 29,0 7 49,-6 0-53,-3-1 1,-5 1-23,-1 0 188,0-7-158,1 5 1,-1-5-9,0 7 177,1-1-155,-1-5 0,0 2 10,0-6 8,7 6-15,-5-9-60,12 5 70,-12-7 1,11 0-68,-5 0 54,7 0 0,7 0 4,3 0-64,3 0 54,1 0 0,3-5-4,2 0 8,-2-7-7,4 11 1,-1-6 124,-1 7 8,7 0-88,-9-6 1,9 4 11,-7-3 1,6 3-25,-6 2 125,1 0-127,-5 0 0,-1 2 36,1 3-34,0-3 3,-7 11 1,-1-10 35,-7 7-141,0 0 106,0 4 1,0 3-70,0 2 60,-7-2-36,-1 10 0,-13-9-2,-4 7 1,-3-1 16,-1 6 1,0-7 0,-1-4 1,1 2 2,-1-1-208,1 0 91,6-12 1,-3 3-468,6-6 267,1 0 312,11-5 0,-12-7 0,4-1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36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265 235 7698,'10'0'-1596,"-1"0"1596,-5 0 0,9 0 0,-12 0 0,12 0 0,-4 0 0,-1 0-131,5 0 141,-11 0 1,4-1 143,-6-4-65,7 3 1,-6-11-51,4 3 265,-3 4-171,-2-7 0,0 5 80,0-7 50,-7 0-85,6 1 1,-11-1-32,7 0-42,-6 0-26,3 1 0,-5-1-116,3 0 144,-3 7-2,5-5-212,-7 12 180,0-13 0,0 13-62,1-4 1,-1 3-123,0 2 1,1 0 44,-1 0-38,-6 0 108,4 7 1,-4 1-119,6 7 133,1-1-49,-1 8 0,2-4 4,3 6 0,-3 1-10,3 4 0,4 0-1,1 1 0,3-1 7,2 1 1,0-1-7,0 0 0,7-4-198,3-1 211,3 1-4,1-2 1,6-2-70,0-6 54,-1-7 46,2 5 1,-4-11-2,2 2 0,3-2-60,-3-2 206,1 0-77,-6-6 0,1-4-85,0-10 166,0 4-56,-7-5 1,3-1 38,-6-2-84,6 3-21,-9-7 1,5 10 199,-7-7-155,0 7 19,6-9 1,-4 10 26,3-2 0,-4 2-20,-1 3 145,-6-1-133,4 7 3,-4-5-95,-1 11 115,5-4 3,-4 6-217,6 0 1,-7 0 111,6 6 15,-6 2 1,7 12 46,0-1-40,0 8-20,0-5 1,0 9 34,0 4-128,0-4 87,0 11 1,0-4 27,0 6-213,0 0 188,0 0 0,0 0-230,0 0 223,-6 0-11,4-6 1,-4 3-187,6-7 164,-7 7 1,5-15-242,-3 3-34,4-9 136,-6-5-157,6-2 204,-6-12 1,7-1-91,0-9 0,-5 1-438,0-2 268,0 0 172,5-5 0,0 1 186,0-1 0,-6-6 0,-2-2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37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7800,'0'-8'1480,"6"1"-1195,2 7-116,14 0-32,-6 0 0,13-2-198,1-3 49,6 4-163,8-6 1,6 2-452,4 1 626,10-8 0,10 4 0,7-7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27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7800,'0'-8'-847,"0"-1"941,0 5 121,0 2-104,0-5 178,0 1-208,0 4 41,0-11-125,0 12 78,0-13-46,0 13 1,0-7 62,0 3 15,0 3 171,0-4-169,0 6-1,0-7-189,0 5 190,0-4-219,0 6 413,0 0-232,0 6 1,0 3-5,0 5 1,0 1-78,0 0 1,0 1-10,0 4 0,0 1 76,0 3-397,0 4 215,0-5 1,0 6-851,0 1 975,0-1 0,0 7 0,0 2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28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74 103 7802,'-8'0'-517,"0"0"-65,3 0 1,3-1 1165,-3-4-71,-3 3-160,7-4-533,-6 6 304,0 0-282,6-7 40,-6 6 161,1-6 0,4 5 42,-3-3 17,4 4-26,1-6 16,0 1-211,0 4 161,0-4-55,0-1 1,1 5-11,4-2 17,3-5 0,7 6-186,0-7 173,-1 7 0,1-4-21,0 7 0,0 0 22,-1 0 16,1 0-21,0 0 1,-6 0 124,1 0-114,0 0 34,-2 0 0,4 2 28,-7 3-53,6-3 113,-9 11-48,4-5 1,-6 7 9,0-1 0,0-4 12,0 0 1,0 0 148,0 4-187,-6 1-12,-3 0 1,-5-1 89,-1 1-62,0 0-29,1 0 1,-1-1 19,0 1 1,1-5 55,-1 0-316,0-1 243,7 6 0,-5 0-53,3-1 0,2-5-11,-2-4 0,5 1 44,-5-1 0,7 2 0,-2-3 255,4-2-265,1 5 10,0-7 215,6 0-98,2 0 0,9-2-113,2-3 0,-2 2 8,2-7 1,4 7 70,2-2-370,2-3 181,3 6 0,-1-6 70,1 3-566,-1 3 385,7-4 1,-4 6-931,8 0 1131,-8 0 0,11 0 0,-6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6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15 221 7829,'-8'0'625,"2"0"34,6 0 127,0 0-499,6 0 1,1 1-221,3 4 0,-2-2 120,-3 7-215,-4 0 1,6 10 4,-7-1 1,0 1-161,0-6 0,5 6 69,0 0 1,0 4-199,-5-4 0,1-1 49,4-4 0,-2-2-137,7-3 148,0 3 0,10-11 42,-1 3 0,7-17 22,-1-7 0,3-9 134,1-7 0,-5-2-9,1-7 0,-1 0-73,6 0 1,-2 1 8,-4 4 0,-1 3-347,-3 7 474,-4 6 0,5-5 0,-6 5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29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7095,'8'0'109,"-1"0"-109,-1 0 79,-4 0-61,11 0 1,-10 0 5,7 0-35,-7 0 48,4 0-62,-1 0 81,2 7-61,0 1 1,-1 2 23,-7-1-76,0 1 72,0-2-15,0 6 0,0-6 0,-2 6-4,-3 1 1,2-5-1,-7 0 0,5-7-48,-4 2 0,4 1 43,-5-1-11,7 0 15,-4-5 4,7 0-7,0 0 5,7-6 0,1 4 34,7-3 0,-1-1 7,1 1 0,5-2-8,-1 2 1,2 4-21,-1-4 0,-4 3 29,4 2 1,-4 0-12,-1 0 62,6 0-76,-11 0 1,10 0 63,-11 0 11,4 7-52,2 1 166,-7 6-174,5 1 0,-11-5 74,3 0 0,-3 0-53,-2 4 0,-7 1 222,-3 0-225,-3-7 0,-3 5-38,-4-3 35,4 3 1,-12 1 57,4 1-185,-4-7 57,-2 5 1,1-6 99,0 3-626,-1-4 378,7 1 0,1-6 174,2 4 0,4-3 0,-6-2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00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735 177 7815,'-8'0'-65,"2"0"154,-1 0-390,5 0 252,-11-7 0,10 6 190,-7-4-55,7-4 0,-8 6-14,6-7 1,-2 7-4,2-2 1,-3-1-35,-7 1 1,6 0-18,-1 5 0,-2-5 27,-7 0 0,2 0-7,-2 5 1,-2 0-112,1 0 1,-6 0 63,1 0 1,2 0-71,-1 0 0,1 7 67,-1 3 1,-4-2-10,3 1 0,-1 1 15,2 5 0,-4 1-2,3 4 0,3-2 5,-3 6 1,7-4 1,-1 4 0,2 1 1,2 4 0,-2 1 0,2-1 0,-3 1 2,8-1 0,4 0 38,1 1 0,-2-1 4,2 1 0,0-1-18,5 0 0,0-4 7,0-1 1,5 1-10,0 4 0,7-4 2,-3-1 1,4-4-5,2 4 0,1-4 3,4 4 0,-4-6 12,4 2 1,1-4-12,-1-1 1,4-5-3,-4 0 0,6-2-14,-2 2 1,-1-2 3,2-3 1,-1-4 30,6 4 0,-1-3-1,1-2 0,-1-2 87,0-3 0,1 2-98,-1-7 1,-1 0 46,-4-4 0,4-1-9,-3 0 1,-4-4 2,-1-1 0,1-1-17,-2 1 1,-1 2 16,-8-6 0,6-1 16,-6-4 1,5 0 3,-10-1 0,5-1 18,-5-3 1,-1 1-45,-4-6 0,0 5-80,0-6 1,0 1 46,0-5 0,-8 5-9,-6 0 1,-3 4-18,-7-4 1,3 5-129,-9-5 0,7 11-24,-11-1 0,6 4-220,-6 1 0,1 2-840,-1 8 1203,3 6 0,-12-6 0,6 6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01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677 117 7128,'-7'-10'170,"-3"0"0,2 5-91,-2-5 1,0 7-1,-4-2 0,-6-1-19,1 1 1,-8-2-112,3 2 0,1 4 92,-1-4 0,-1 3-84,-4 2 0,1 0 26,3 0 0,-2 2-6,2 3 0,-3 3 6,-1 6 0,4 3-4,1 2 0,4-1-4,-4 7 1,1 1 5,-2 8 0,-1-3-83,7 4 0,-1 2 49,5 2 1,6 4-52,-1 1 70,0 0 18,2 0 0,1 0-14,7 0 1,0-1 54,0-4 0,2 2 9,3-7 0,3 0 95,7-4 0,1-2-78,4-4 1,3-3 49,6-6 0,0 0-64,1-1 1,6-4 10,3 0 1,3-7 18,2 2-49,1-3 20,-8-9 1,10-1 37,-2-7 0,-3-1-4,-3-3 1,-6-3 28,1-2 0,2-9 110,-2 4 0,-1-4-44,-8 4 1,-3-7-35,-2-3 0,-5-2 83,-1 1 0,0-4-99,-10 0 1,1-1-15,-5-9 0,-6 1-41,-4 0 1,-5 0-148,-4 4 1,-6 8 51,-9-3 1,-4 7-219,-6 2 1,-6 9-450,-4 17 1,-10 4 699,-5 10 0,-16 9 0,-4 9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02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763 177 7610,'0'-15'-150,"0"0"0,-1 6 197,-4-1 0,1 2-52,-5-2 1,4-3 34,-5 3 1,0 2 48,-5-2 0,4 5 16,-4-5 0,4 2 110,-9-2 1,-1 4-88,1 6 1,-1 0-42,2 0 1,-3 0-78,-2 0 0,-4 0 87,4 0 0,-3 0-138,3 0 1,-4 5 72,4 0 1,1 6-11,-2-1 0,6 3 18,-6 2 0,2-1-15,-1 1 1,1 1-29,3 4 1,4-2 9,-4 6 1,-1 3-33,2 7 0,-3-1 53,3 6 0,6 0-45,-7 5 0,14 0 25,-4 0 1,2 0-2,3 0 0,1 1 16,9-1 1,0-2 0,10-3 1,-2 2-11,12-7 132,-1-6-126,5 0 0,7-8 16,4-1 1,-3 1-7,2-10 1,1-4 62,4-1 1,0-3-19,0-2 0,5-9 5,0-5 0,0-3 26,-5-7 1,-2-2 4,-2-8 0,0 1-29,-5-6 0,-1-1 8,-5-4 1,-6-5 40,-3 0 1,-5-1-35,-6 1 0,-2 1-122,-7-6 1,-3 5-13,-7-4 1,-2 5-96,-12-1 1,-7 8 1,-8 2 1,1 8-159,-1 2 0,0 6-121,-5 8 0,0 7 419,-1 3 0,1 3 0,0 2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03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763 118 7821,'-2'-10'-269,"-2"0"-243,2 7 445,-11-10 51,11 12 84,-4-13 1,4 11 324,-3-7-263,4 7 0,-8-8 5,4 6 0,2-2 35,-7 2-78,7 4 0,-10-7-31,3 3 0,-3 3-9,-1-3 0,-3 4-127,-2 1 0,1 0 87,-7 0 0,-1 4-69,-8 1 1,3 7 110,-4-2 1,-2 3-7,-2 1 1,1 1-1,-1 0 1,1-1 11,-1 1 0,2 5-40,2-1 0,6 7 1,-1-1 1,6 3-21,4 1 1,9 2 44,-4 3 0,10-1-49,0 6 0,5 0 66,5 6 0,3 0-2,7 4 0,6-5 12,4 0 0,3-1 109,1-9 1,7 5-73,3-4 1,4-6 18,1-4 0,0-7 47,0 1 0,5-4-81,0-5 1,5-4-1,-5-6 1,0-6 18,-5-4 1,5-8-16,0-2 0,-5-7 45,-5-3 1,-6-1 109,1-8 0,0 0-89,-4-5 1,1-5 123,-11 0 0,-3-2-158,-7 2 1,-3 2 31,-7-7 0,-3 6-297,-7-1 1,-7 9 0,-12 0 0,-9 3-66,-6-2 1,-3 8-157,-12 6 1,2 14-407,-12 1 0,-9 7 761,-5 3 0,-7 19 0,8 6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04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735 274 7801,'-8'-2'-617,"3"-3"1,-1 2 939,1-7 1,-5 5-42,5-5 1,-6 7-145,1-2 0,2-1-45,-2 1 0,0-5-30,-5 5 0,1-1-9,-1 1 1,-1 3-136,-4-3 0,2 4 50,-6 1 1,4 0 69,-5 0 0,6 0-61,-6 0 0,2 6 43,-1 4 0,-4 1-6,4-1 0,1 3-20,-2-3 0,2 8 5,-1 1 1,-2 3-17,6-3 1,-1-1-9,1 7 1,2-1-48,-6 6 1,6-1 69,-2 0 1,4 3-61,1 2 0,2 2 52,4 3 1,-3 2 0,7-7 0,0 7 7,5-2 0,2 2 4,3-2 1,3-1 43,7-4 1,6-3-48,3 3 0,4-4 78,2-6 1,6-3-13,3-6 1,3-2 7,2-3 1,2-3 39,3-7 0,-3-2 147,3-3-1,-2-5-65,2-9 1,-5-4 117,0-7 0,-1 1-17,-9 0 1,5-7-125,-4-4 1,-3 0 87,-7 0 1,1-7-71,-7 3 1,1-5-15,-5 0 1,-2-2-52,-3-3 1,-4-8-9,-6 4 0,-2-6-11,-2 0 0,-6 5-149,-10 1 0,-9 7-220,-10 12 1,-20 9 102,-15 11-139,-12 9 1,26 17 0,-3 6 0,0 3 0,-1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10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588 132 6700,'10'-2'-176,"0"-3"244,-7 3 190,10-4 16,-11 6 0,9-2 285,-6-3-264,0 4-321,-5-6 179,0 7-92,0-6 0,-7 4-11,-3-3 1,-3 4-162,-1 1 0,-1 0 55,0 0 1,-4 0-43,-1 0 1,-6 0 184,1 0 0,-2 1-81,-3 4 0,1-2 103,0 7 1,-6-5-93,1 5 0,0 0 2,4 4 0,6 1 9,-1 0 1,1 1-9,-6 4 1,7-2-29,4 6 1,3 1-16,1 4 0,0 0 31,0 1 1,6 6-4,-1 3 1,7-1 2,-2 1 1,3-2 2,2 2 1,0 2 3,0-6 0,5 4 2,0-5 1,6 5-3,-1-4 1,3-3 9,2-7-11,0 3-4,6-6 1,-3 1-19,6-3 1,-1-4 18,2-1 1,2 0-4,-2-1 1,8-6-10,1-3 0,2-3-3,-2-2 1,-1 0 40,6 0 1,-2-7 0,3-2 1,1-11 105,-7-4 0,0-1-117,-4-4 0,4 3 69,0-9 0,-6-2-53,-9-3 1,-2-2 153,-2-2 0,-2-5-39,-4 0 0,-2-5 72,-7 5 0,-8-7-159,-7 3 1,-6-3-10,-9 2 1,-1 0-36,-3 10 0,-3-2-118,-8 12 1,0-3-601,-4 7 0,1 6 173,-6 14 1,-6 5 517,-9 10 0,-2 16 0,-3 10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10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707 191 7900,'0'-9'-49,"0"-1"1,0 5 260,0-5-90,0 7 0,-2-9 34,-3 7-325,3-6 238,-11 9 0,10-9 28,-7 6 1,0-5-18,-4 5 0,-6-4 20,1 4 0,-8-2-37,3 2 1,-4 4-11,-1-4 1,-2 3-16,-4 2 0,3 0-88,-7 0 0,6 7 74,-1 2 0,3 1-79,1 5 0,1-4 30,-1 9 0,3 3 38,2 1 1,-1 4-54,6 1 1,-1 2 8,2 4 0,7 2-1,-3 7 0,11 1 29,-1-1 1,3 6-4,2 4 1,0-3 1,0-2 1,5-2-3,0 2 0,11-6-20,-1 6 171,9-13-149,-1 6 1,7-13 69,-1 1 1,2-6-31,3 1 1,-1-12 4,6 2 0,0-11-22,5 1 0,2-5-1,3-5 1,-3-4-13,3-11 1,-3-3-8,-2-6 1,0-7 5,0-3 1,-6-5-8,-4-5 1,-10 1 151,-4-6 0,-10 0-78,-5-4 1,-5-1 8,-5 0 0,-7 5-71,-12 0 1,-7 0-2,-13-4 1,-2 7-22,-3 7 1,-5 1-2,-10 9 0,2 1-488,-6 9 1,6-1-724,-2 11 1224,3 2 0,8 12 0,-1 0 0,-2 0 0,-1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11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823 156 7891,'-1'-13'-297,"-4"3"1,3-3 272,-3 3 0,4 2 49,1-2 0,-2 7 260,-3-2-253,3-3 1,-4 5-66,6-7 0,-2 7 73,-3-2 12,4 3-30,-12 2 1,9 0 20,-5 0 1,-1 0 1,-5 0 0,-1 0-21,-4 0 0,2 5-8,-6 0 0,-1 6-29,-4-1 1,-1 3 42,1 2 1,0 0 8,-1-1 1,3-2-5,2 3 0,-1-4 2,6 9 1,1-2-36,4 1 1,2-1-1,3 7 0,-1-6 5,6 6 1,0 4-5,5 5 1,6 1 19,4-6 1,8 5-8,2 1 0,6 4 35,-2-5 1,4 2 2,2-2 0,1-3 89,3 4 0,-1-6-46,6-4 0,-5-4 14,5-6 1,-4-2-46,4-4 1,-7-2-1,3-7 1,-4-7 81,-2-2 0,1-6-66,-1-5 1,-1-4 21,-4-10 1,-3 1 34,-6-6 0,0-2 18,0-8 0,-2 2-15,-4-7 1,-2 5 118,-7-5 1,-3 1-3,-7 0-31,0-5-123,-18 13 0,-3-4-242,-13 9 0,-3 11 108,-12 9 0,-3 6-642,-12 4 1,-4 12-117,0 12 0,-9 21 787,43-12 0,0 3 0,0 0 0,0 1 0,-4 4 0,-1 2 0,0 4 0,-1 1 0,-3 4 0,1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12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883 206 7917,'0'-10'-740,"0"0"675,0 1 0,0-6 195,0 0 0,0 5-65,0 1-37,0-1 1,0-5 68,0 0 0,-2 6 11,-3-1 1,2 2 92,-7-2 1,5-3-84,-4 3 1,-1 3-170,-5 2 0,0-1 84,1 1 0,-3 0-8,-2 5 1,-3 0-14,-2 0 0,-5 0-134,-1 0 1,1 5-8,-6 0 1,3 6 120,-3-1 1,3 8 32,-7 2 0,6 1-44,-1-1 1,3-2 41,1 6 1,1 1-23,-1 4 0,3-3 3,2 3 0,4-2-5,6 7 1,2-1-6,3 1 1,4 2-11,6 3 1,3 2-8,7-7 0,1 5 14,14-4 1,-1 1 50,6-2 0,6-8 113,3 3 0,3-4-106,2-1 0,1-2 88,-1-8 1,5-6-50,0-3 1,1-3 95,-1-2 0,-3-3-72,3-7 1,-5-2 95,-5-12 0,-1-5 24,-4-6 0,-9-6-60,-1 2 1,-12-10-30,-8-5 1,-4-3-61,-4-2 0,-13 1-123,-12-1 0,-15 0-281,-15 0 0,-16 12 103,29 24 0,-1 2 0,-1 4 0,-2 3-750,-6 0 1,-1 3 967,1 3 0,-1 2 0,-4 2 0,0 3 0,0-2 0,-1 1 0,1-1 0,0 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7.1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177 279 7754,'-7'-14'0,"1"4"-942,-4 0 563,-3 0 1,11 1 822,-3-1-43,4 7 313,1-4-350,0 7-195,0 0-73,6 0 1,2 0 143,7 0 1,0 0-288,0 0 0,4 0 143,1 0 0,1 0-219,-1 0 0,1 0-26,3 0 1,2-2-10,-6-3 0,0 2 61,-6-7 1,-1 1-83,-3-6 0,2 0 155,-7 0 1,-1 1-46,-4-1 1,0-5 163,0 1 0,-8 1-81,-6 8 1,-3-3 72,-7 3 0,-1 4-6,-4 1 1,-1 3-13,1 2 1,0 2-12,-1 3 0,1 5 3,-1 9 0,1-1-25,0 7 1,1 1 1,3 8 0,6-1-7,9 6 0,4-6 42,6 1 0,8 2 95,6-2 1,14 2-71,11-2 1,5-9 6,5-1 1,4-7-107,5-8 1,1 3-100,0-7 1,-2-2 99,-3-8 0,-3-10 0,-7-7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15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574 118 8080,'-10'-13'-260,"0"3"0,7 2 223,-2 3 0,-1 2 44,1-7 0,-5 5 121,5-5 0,-1 5 4,1-4 0,1 4 112,-5-5-136,-1 7 0,-3-6-88,3 5-36,-3 2 196,5-5-285,-7 7 0,0 0 63,1 0 1,-3 0-63,-2 0 1,2 2 102,-2 3 0,-3-2-15,3 7 1,-2 0-20,1 4 0,-1 1 0,-4 0 1,-1 0 76,7-1 1,-3 6-44,3-1 1,2 8 8,-2-3 1,2 2-5,3-1 1,-1 7 0,0-2 0,7 2 16,3-2 1,4 4-2,1 0 0,0 6-10,0-6 0,0 5-3,0-5 1,6 1 28,4-6 0,8 1-23,2-1 0,6-1 100,-2-4 1,4 2-23,1-6 0,7 0 9,4-6 1,0-1-73,0-3 0,7 2 8,-3-8 0,5 1-83,0-5 1,-3 0 89,3 0 1,-5-3 12,-5-7 0,3 0-22,-2-9 0,1-4 152,-2-2 1,-8-2-18,-7-3 0,-1-4 111,2 0 0,-4-7-117,-6 2 1,-2 1 169,-4-1 0,-2 0-178,-7-5 0,-2 4-24,-3 1 1,-4 7-243,-11-3 1,-3 1-25,-6 5 1,-7-2-15,-3 11 1,-9 0-25,-1 6 0,-6 4-277,1 0 1,2 7 15,-2-2 1,6 10-171,-1 5 1,5 3 603,5 1 0,-3 14 0,4 3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15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750 162 8065,'9'-6'-386,"-3"-3"312,1-5 381,-6 6-470,6-5 8,-7 4 49,0-5 236,0-1 0,-7 2-12,-3 3 0,-3-1-41,-1 6 1,-3-2-5,-2 2 0,-4 4-126,-6-4 1,-1 3 88,1 2 1,-2 0 45,-4 0 0,-1 0-7,-3 0 0,-2 2-14,7 3 0,-2-2-82,2 7 0,3 0-58,-3 4 0,3 1 70,1 0 0,1 1-174,-1 4 1,6-2 83,-1 6 0,9 1 9,1 4 1,2 0 39,8 1 1,-4 6 34,4 3 0,0 2-5,5-2 0,1 3 4,4-2 1,-1 5 2,5-1 0,6-1-30,5-9 311,-1-9-279,2 9 0,2-18 279,7 4 1,1-10-73,3-5 0,-1-4-25,6-1 0,0 0-68,5 0 1,-5-1-29,1-4 1,-6-3 5,5-7 1,-1 0-154,1 0 1,-3 1 89,-7-1 1,-1-1-157,-4-4 0,4 2 98,-3-6 0,-4 4 31,-1-4 0,-4-1 231,-1-4 1,-1-1 20,1 1 1,-7-2 44,-3-3 1,-3-4-114,-2-6 1,0 5-23,0-1 1,-7 3-51,-3-2 1,-4 3-164,-6 6 0,-3 3-413,-6 2 1,-2 1 243,-4 9 0,-4 3-537,-10 12 1,-3 0 765,-7 0 0,0 14 0,1 2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16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868 133 8060,'-8'-15'-693,"-5"0"672,11 0 189,-11 1 1,10 1-148,-7 3-10,7-3 0,-10 10-40,3-7 0,-3 5 46,-2-5 1,-1 7 116,-4-2 1,2 3-114,-6 2 0,-1 0 0,-4 0 1,-5 0-27,-1 0 0,-5 0 1,0 0 1,-2 7 31,-2 3 0,1 3-2,4 1 1,-3-2 32,3 3 1,3-4-46,1 9 0,6-2 2,4 1 1,-1-1-18,7 7 1,-1-1-1,5 5 1,2 2-1,4 4 0,2-3-4,7 8 0,2-6-1,3 5 1,-1-1-10,11 1 0,-3 2 36,7-7 0,4 5 9,2-4 1,2-6 64,3-5 0,4-1-36,0 2 1,5-4 103,-4-6 0,6-7-53,-2-3 1,3 1 18,2-1 1,0-2-11,1-7 1,-1-6 22,0-10 0,1-3 94,4-6 0,-3-7-86,3-3 0,-1-4 234,1-1 1,1-5-59,4 0 0,-10-5-46,-10 5 0,-9-5-120,-5 5 1,-11 0-177,-4 5 1,-19 7-172,-16 3 1,-22 11-409,-26 8 1,-14 2 300,37 9 0,-3 3 0,-1 4 1,-1 2-1,-6 3 0,0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49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 8084,'-8'0'347,"0"0"-365,3 0 5,3 0 289,-5 0-221,7 0-6,-6 0 1,4 1-139,-3 4 1,-1-1-72,1 5 15,-6 1 155,9 11 0,-11-3-126,3 7 0,-5-1 51,-4 6 1,1-1 14,-7 1 1,1 6-48,-6 3 1,3 2-86,2-2 1,-1-3 53,6-7 1,-4 0-188,4 1 1,2-7 314,9-4 0,-5-2 0,6-3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49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7971,'-8'0'246,"-5"0"0,10 0 102,-7 0 55,7 0 158,-4 0-281,7 0 0,5 2-143,0 3 0,6-2 48,-1 7 1,3-1-263,2 6 1,0 0-72,-1-1 0,6 1-183,-1 0 0,3 4 139,-3 1 1,-2 1-50,2-1 0,2 3-168,-1 6 1,5-1 408,-6-4 0,7 11 0,-3-4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49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60 7971,'-8'-15'378,"-5"0"-285,12 1 321,-6 6-176,7 1 355,7 7-214,-6 7-33,12 1-520,-11 13 154,4-5 1,-6 12 127,0-3-652,0 2 399,0 9 1,2-3 6,3 6 138,-3-6 0,11 16 0,-5-4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0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30 7891,'-8'0'317,"1"-6"1,2 2-211,1-5-135,-1 5 160,5-2 74,0 6-107,-7 0 0,4 0-203,-7 0 173,7 0 1,-9 6-145,7 4 0,-6 3 25,1 2 1,-3 6 103,-2 4 0,-1 4-188,-3 5 1,1-1-60,-7 6 0,5-1-68,-4 1 1,6 3 23,-2-2 1,4-5-166,1 0 1,2-6 401,3-4 0,-3 2 0,5-4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0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8111,'0'-15'899,"0"7"-848,0 1 0,1 7 254,4 0-316,3 0 1,7 7 174,0 3-382,-7 3 183,5 1 0,-6 1 71,2 0 0,-1 4-112,-3 1 1,-1 6-66,5-1 1,0-3-233,0 3 0,4-1 144,-3 6 229,-3-1 0,12 1 0,-2-1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1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30 7829,'-8'0'-638,"2"-2"454,6-3 32,0 4 1,0-7 315,0 3-145,0 3 1,6-5 245,4 7 0,3 0-127,2 0 1,0 0-141,-1 0 1,6 0-13,-1 0 1,1 0-6,-5 0 1,-1 5 14,1 0 0,0 2 38,0-2 1,-6-2-39,1 7 1,-2-5 11,2 4-13,-3 1 0,-7 5 2,0 0 1,-2-1 7,-3 1 1,-3 0-30,-7-1 0,-1 6-5,-4 0 0,2 1 12,-6-1 1,4-3-10,-4 8 1,4-7 15,-4 2 1,6 1 23,-2-2 1,4 6 2,1-6 0,2 1 57,3-5-27,4-1 0,7 0 18,4-5 0,5-2 15,10-7 1,2 0-115,8 0 1,6 0-3,3 0 0,5-7-391,5-2 0,3 0 427,7 0 0,6-8 0,2-6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1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323 89 7874,'0'-15'434,"0"1"1,2 0-85,3 5-279,-3-4 1,9 9 251,-6-5-46,0 5-316,-5-2 172,0 6-226,0 6 1,0 7 64,0 7 0,-7 1-175,-2-1 0,-9 1 127,-2 3 1,-6 9-88,1-3 1,-1 4-88,2 0 0,-4-1 77,3 6 1,-2-5-148,-3 5 0,7-6 252,2 3 68,6-13 0,1 5 0,-1-5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8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45 162 7802,'0'-21'-363,"0"5"-467,0-4 577,0 4 1,0 1 778,0 0 45,0 1 236,0-1-480,6 0-108,-4 7 40,4 1-139,-6 7 83,7 0-115,-5 0 0,4 2 316,-6 3-294,0 3 0,0 8-10,0 4 1,0 9-24,0 11 0,0 2-138,0 2 1,0 7 56,0 3 0,-5 3-171,0 2 1,-1-1 72,1 1 1,-2 0-61,-2 0 1,-3-2-105,7-3 0,-5-5-113,5-10 1,1-9-433,4-11 811,0-3 0,0-7 0,0-3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1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15 7874,'-14'0'-297,"4"0"247,0 0 1,7-2 343,-2-3-145,3 4 79,2-6-175,0 7 0,7 2 56,2 3 0,5-2 104,0 7 0,1 0-144,0 4 1,4 1-6,1 0 0,1 0-155,-1-1 0,-4 6 119,4-1 0,-4 8-316,-1-3 1,1 4 58,4 1 229,-4 1 0,5-1 0,-6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2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7852,'-8'-6'-42,"1"4"1,6-10 41,-4 8-270,3-1 209,-4-2 165,6 6 110,0-6 0,4 5-97,1-3 1,7 4 304,-2-4-468,3 3 1,1 2 67,1 0 1,0 2-193,-1 3 117,1-4 1,0 11 14,0-7 5,-1 0-89,1 1 1,-5-3 59,0 7 0,-7-5 4,2 5 1,-4-5-54,-1 5 1,-5-5 78,1 4 0,-8-4-130,2 5 0,-3-2 75,-1 2 0,-1 1 30,0-6 0,0 5-45,1-5 179,-1 7-57,0-11 1,6 6-4,-1-7 46,6 6 63,-2-4 1,8 4-31,2-6 0,5 0-28,5 0 0,6 0 44,0 0 0,1-1 147,-2-4 0,-1 3-88,7-3 0,-6 4 132,6 1 1,-7 0-134,1 0 1,-1 0-37,2 0 1,-4 5-161,4-1 1,-4 8 91,-1-2 0,-5 3-159,0 1 0,-7 3-3,2 2 0,-4-1 81,-1 7 0,-1-6-52,-4 6 1,-3-2-2,-7 1 1,-8 4 11,-6-3 65,-1-4-26,-12 7 0,9-12 66,-6 4 0,6-4-52,-1-1 1,5-7-207,4-3 0,4-4-685,6-1 894,7 0 0,8-13 0,8-3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2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6622,'8'0'-588,"-1"0"588,-7 0 0,0 0 0,0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3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59 7819,'0'-8'33,"0"-1"395,0 5-44,0 2-258,0-5 0,0 6 156,0-4-368,0 3 240,0-4-200,0 6 83,0-7 69,0 6 43,0-6-53,0 7-84,0 7 0,-5 1 24,0 6 1,-6 1-85,1 0 1,-3 1 65,-2 4 1,-1-2-99,-4 6 0,2 2 50,-6 9 0,-1-3-115,-4 7 0,4-4 58,1 4 1,-1-1-131,-4 1 0,6-3 79,3-7 0,-1-6-60,2-3 1,4-4-384,5-1 319,7-7 0,-4-3-380,7-10 642,0-3 0,7-14 0,1-1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3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7846,'-8'0'411,"-5"0"1,9 1-476,-5 4-40,5-3 153,-2 4 1,6-4 102,0 3 1,6-2 0,4 7 0,3-5-88,2 5 0,1-1-117,4 6 1,-2-4-33,6 4 1,-4-3 91,4 7 1,-4-2-145,5-3 0,-7 6-192,1-1 0,2 1 328,-1-5 0,6 12 0,-3 4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4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15 104 7838,'-8'-15'-1170,"1"0"1333,7 0 0,0 6-125,0-1 0,0 5-185,0-5 274,7 7 1,-4-9 359,7 8-179,-7-1-212,10 5 1,-9 0 120,5 0-13,-5 0-77,2 0 0,-4 1 56,3 4-19,-4-3-86,6 11-27,-7-5-100,0 7 83,0-1 1,0 1-111,0 0 0,0-5-14,0-1-13,0 1 1,0 5 53,0 0 1,-2-2-134,-3-4 0,4 5 95,-4-5 1,3 4-20,2 2 1,0-5-110,0 0 0,-1-1 56,-4 6 0,3-5-229,-3 0 269,4 0 62,1 4 0,4-4-4,1 0 1,7-7 87,-2 2 0,3-3 5,1-2 1,1 0-51,0 0 1,1 0 48,4 0 0,-2-5-11,6 0 1,-6-5 15,2 5 0,-4-5-4,-1 5 0,-5-4 92,-1 4 1,-1-7-52,2 3 0,2 0 152,-7 0 1,1-1 4,-1-5 0,-3 0 33,3 1 14,-4-1 1,-2 0 3,-4 1 0,1-1-87,-5 0 0,5 1 12,-1-1 0,-1 5 24,1 0 0,-2 5 22,3-4-95,2 5-385,-5-2 197,7 6 0,0 1-41,0 4 1,0 5 16,0 10 0,0-2-10,0 6 1,5-4 44,0 4 0,0 6 4,-5 4 1,0 2-40,0-2 0,0 4 14,0 6 0,0 0-63,0 0 0,0-5-199,0 0 1,-2-6-1085,-2 1 1387,2-3 0,-5-1 0,7-1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4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251 103 7823,'0'-14'-90,"6"-1"0,-2 0 199,5 1 0,-5 4 50,1 0 0,1 5-199,-1-5 1,2 7 115,-3-2-60,-2 4 58,5 1 13,-7 0 1,0 6-13,0 4 0,-2 3-104,-3 2 1,-3-1 11,-7 1 1,1 5 14,-1-1 0,-1 6-63,-4-6 1,4 7 66,-4-1 0,2 3-145,-2 1 0,4-1 2,-4-4 1,4 4 5,1-3 1,1 2-13,-1 3 1,2-7-164,3-4 1,2-2 309,3-3 0,4 1 0,-6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4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7823,'-15'0'-43,"7"0"1,1 2 47,7 3 0,0-2 23,0 7 1,2-5 202,3 4 12,-4 1-234,12 5 0,-4-5 276,5 0-249,1 6-7,0 0 0,1 7-297,4-3 0,-9-2-32,4 6 1,-4-4-258,4 4 557,0-6 0,-1 16 0,1-3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7:55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30 7883,'8'-8'127,"0"-4"-438,-3 7 251,-4 0 1,8 5 372,-4 0-124,-4 0-4,6 0-105,-7 0-166,0 7 1,-7-1 109,-3 4 0,2-2-135,-2-3 0,-1-1 23,-9 5 1,4-5 9,-4 0 1,-1-2 18,2-2 1,-6 2 19,6 3 1,-6-4 16,5 4 0,1-3-17,4-2 19,-6 0 1,5 0-126,-4 0-199,10 0 235,-3 0 66,11 0-35,-4 0 127,6 0 1,0 1-68,0 4 1,5-1 11,0 5 0,0-4 14,-5 5 101,0 0 0,0 5 62,0-1 7,0 1-154,0 0 31,0-1 135,0 1-72,6-7-60,2-1 0,7-7-16,0 0 0,-5 0 3,-1 0 0,6 0-28,5 0 1,-1-2-1,-4-3 0,5 4-29,-1-4 0,2-2 47,-1 2 0,-4 0 55,4 5-59,-4 0-44,5 0 1,-4 0 5,2 0 1,-2 0 10,-3 0 0,-4 7 1,0 3 1,-5-2 49,5 2 0,-7-1 4,2 6 0,-3 0 87,-2 0 0,0 4-113,0 1 0,-2 4 185,-3-4 1,-3 6-85,-7-1 0,-1 1-40,-4-2 0,2 2-42,-6-6 0,-1 4-84,-4-4 0,-1 0 15,1-6 1,1-4-161,4 0 1,-2-7 176,6 2 0,0-3 0,6-2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11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6585,'8'0'-491,"-1"0"394,-7 0 86,6 0-12,-4 0 14,11 0 9,-11 0 0,11-6 0,-5-3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9.0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7818,'9'-9'-107,"1"-1"0,-5 5-161,5-5 0,1 7 616,9-2 1,-4 2-23,4-2 1,3 3-227,1-3 1,4 4 39,1 1 1,1 0 17,-1 0 0,6 1-495,-1 4 0,5-3 337,-5 3 0,7 3 0,-3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11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74 133 7786,'0'-9'-81,"0"3"1,0 4 61,0-3 5,0 4 151,0-12 21,0 11 43,0-11 17,0 11-87,0-11 1,0 10 83,0-7-106,0 7 1,0-5 133,0 3-106,0 3 1,0-6 92,0 3-37,0 4-34,0-6-130,0 7-60,0-7 43,0 6 50,-6-6-43,4 7-11,-4 0 39,6 0 0,0 2 4,0 3 0,0-2 38,0 7 0,-2 0-38,-3 4 0,3 1 22,-2 0 1,2-1-25,2 1 1,0 6 5,0 4 1,0-2-30,0 1 1,-5 1-7,0 4 1,-1 2-29,1 3 0,3-2-17,-3 2 0,2-8-214,-2-2 118,3-6-22,-4 4-1160,6-8 1303,0-5 0,0-3 0,0-6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13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89 148 7758,'0'-8'-281,"-7"1"133,6 1 528,-6 4-288,7-11 1,0 10-37,0-7 1,0 5 12,0-5 1,0 5 46,0-5-95,0 7-11,0-10-62,0 5 1,5-2 56,0 0 1,2 7-84,-3-2 0,0-1 24,6 1 1,-6 0 36,6 5 1,0 0-1,5 0 0,-5 0-4,-1 0 1,1 0 11,5 0 1,-5 0 6,-1 0 1,1 0 12,5 0 0,-5 5-14,0 0 1,-6 6 36,6-1 7,-7 3 0,4 2 5,-7-1 1,-2 3-10,-3 2 1,2-2 4,-7 2 0,1-3 5,-6-1 0,0 5 5,1-1 1,-1 3 27,0-3 0,0-2-37,1 2 1,-3-1-11,-2 2 1,2-4 5,-2 4 1,7-4 0,3-1 0,-1-1 16,-5 1 0,5-5 52,1 0-44,5-7 0,-2 10-15,6-11-7,0 4 0,1-6 73,4 0-118,3 0 0,7 0-6,0 0 0,0 0 15,-1 0 0,3 0-9,2 0 1,-2 0-160,2 0 0,2 0 107,-1 0 0,6 0-752,-1 0 363,2 0 444,3 0 0,6 7 0,1 1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14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45 7784,'-9'0'-684,"-2"-2"411,6-3 297,0 4 97,5-6 287,0 0-238,0 6 23,0-6-267,0 1 120,0 4 1,2-4-89,3 6 1,-2 0 50,7 0 1,0 0-142,4 0 0,1 0 98,0 0 0,-5 0-3,-1 0 0,1 0-23,5 0 40,0 6 0,-1-3 50,1 7 0,-5-5-50,0 5 118,-7 0 0,8 4-83,-6 1 1,0-5 1,-5 0 1,0-1 7,0 6-52,0 0 40,-7-7 0,-1 5-3,-6-3 0,-3 1 5,-2-1 0,2 3-3,-2-3 1,-2-2-7,1 2 1,0-5 5,6 5-12,-8-7 1,6 5-2,-4-3 0,9-3-23,1 3-8,7-4 27,-4-1 1,14 0-6,3 0 1,3 0 36,2 0 1,-1 0 33,1 0 0,5 0 9,-1 0 1,1 0-30,-6 0 0,1 0 8,0 0 1,0 0-14,-1 0 0,1 2-4,0 3 1,-6-4 126,1 4-123,-7 3 47,11-6-27,-13 11 0,6-5-15,-7 7 1,0-5 8,0 0 0,-2-1-10,-3 6 1,-3-2 0,-7-3 1,-4 3 4,-1-3 0,-6 3-3,2 2 0,1-2-17,-2-4 0,2 3 1,-1-7 0,-4 5-143,4-6 0,1 6 54,-2-5-699,7 0 761,-3-5 0,6 0 0,1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16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30 132 7794,'-8'-6'-457,"1"3"-547,7-7 784,-7 6 1,6-4 155,-4 3 0,3 2 363,2-7-172,0 7 99,0-10 1,0 10-21,0-7 1,0 5 205,0-5-296,0 7 1,0-5 150,0 3-48,0 3-133,0-4 0,0 4 2,0-3 124,0 4-182,0-6 171,0 7 24,0 0-144,0 7 0,0-4 80,0 7-111,0-1 0,0 8-7,0 2 0,0-2-97,0 2 1,0 4 72,0 2 0,0-2-213,0 1 1,0 1-152,0 4 1,0 2-526,0 3 870,0-3 0,7 5 0,1-6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17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30 7821,'-8'0'-355,"-5"0"0,11-1 497,-3-4 0,2 3-41,-2-3 9,3 4-198,-4 1 160,6 0 2,6 0-67,2 0 1,7-5-4,0 0 1,-5 0 9,-1 5 1,1 0-8,5 0 0,0 0-13,-1 0 1,1 0-1,0 0 0,-1 0 2,1 0 1,0 0 10,0 0 1,-1 0-104,1 0 0,-5 5 86,0 0 1,-6 4-24,6-4 63,-6 7 0,2-4 34,-6 7-16,0-1 0,-2 1 12,-2 0 0,0-1-31,-6 1 0,-1 1-1,-9 4 0,4-4 23,-3 4 1,1-4 1,-2-1-129,4 0 95,-6-1 1,8 1 18,-1 0 1,0-1-3,1 1 1,1 0-23,3 0 0,-2-6 1,7 1 0,0-5 137,5 5-102,0-7 20,0 4 1,2-7 38,3 0 0,3 0 3,7 0 1,0 0-105,-1 0 1,3 0 4,2 0 0,-2 0-28,2 0 1,4 0-133,2 0 1,-3 0-149,3 0 0,4 0-131,6 0 0,0 0 426,0 0 0,2 0 0,7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18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44 7809,'0'-8'-1107,"0"2"1125,0-1 178,0 6 0,0-8-104,0 4 0,2 4 216,2-4-223,-2 3-33,11 2 1,-10 0-4,7 0 27,-7 0-47,11 0 0,-6 0-135,6 0 1,-4 0 71,0 0 1,-5 0-64,5 0 61,-1 0 1,5 2 24,-5 3 1,4-4-201,-3 4 184,-3 4 1,1-3-30,-3 4 53,-4 3-3,6-5 1,-9 5 33,-3-3 0,2 1-47,-7-6 1,5 2 88,-4-2 0,4-2-63,-5 7 2,0-7 0,0 4-24,1-7-12,5 6 28,-9-4-4,12 4 150,-6-6-144,7 0 210,0 0-185,7 0 0,-4 0 6,7 0 1,-1 0 11,6 0 1,-5 0 9,0 0 1,0 0-27,4 0 0,-4 0-4,0 0 0,0 0 70,4 0-64,1 0 0,-2 2 35,-3 3-70,3-4-6,-11 13 5,4-6 0,-6 6-15,0 1 11,0 0 1,-5 0-7,0-1 1,-6 1-4,1 0 0,-8-6 16,-1 1 1,-3 0-19,3 5 1,2-2-15,-2-3 1,-2 3-4,1-4 0,-5-2-56,6-2 0,-1-2-381,6 2 338,-1-3 135,0 4 0,7-12 0,1-3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19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30 6739,'-8'0'-58,"1"-2"322,7-2 22,0 2 3,0-5-95,0 7 32,0 0-263,0-6 155,0 4-137,0-4 69,0 6-254,0 0 129,-6 0-5,4 0 84,-4 0 0,6 1-19,0 4 1,0-1 70,0 5 1,0-4-47,0 5 0,-5-5-14,0 5 1,0 0 18,5 4-8,-7 1 1,6 0-41,-4-1 1,1 1-12,0 0 0,2-5 8,-3-1 0,3 1-83,2 5 1,0-5 70,0-1 0,0-4-26,0 5 78,0-7 0,2 9-15,3-7 1,-2 0 4,7-5 1,0 0-8,5 0 1,-6 0 12,1 0 0,0 0-6,5 0 0,-1 0 1,1 0 20,0 0 0,-1 0-10,1 0 0,-5-5 2,0 0 1,0-5 7,4 5 0,-4-1 3,0 1 0,-5 1-14,5-5 1,-6 4 9,6-5 143,-7 0-143,11-5 0,-13 1 68,4-1 0,-3 5-12,-2 0 0,0 6 94,0-6 0,0 5-83,0-5 0,-5 5 260,0-5-240,-7 7 1,9-3 105,-7 6-154,7-7 138,-10 5-242,5-4 125,0 12-50,1-4 0,6 11 5,-4-3 0,3 3-18,-3 2 1,4 4-92,1 1 0,0 6-16,0-2 0,0 4-183,0 2 0,4 1-394,1 3 1,7-1 672,-2 6 0,3 0 0,1 5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43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3014 15 7546,'0'-8'-231,"0"1"24,0 7 276,0 0-66,-7 0-22,5 0 0,-9 7 24,6 3 1,-6-2 6,1 2 0,-3 0 79,-2 4 1,0 1-25,1 0 1,-3 4 5,-2 1 0,1 1-68,-7-1 0,6-2 3,-6 6 0,1-1-12,-6 2 0,2 2-6,4-2 1,-4 1-13,4-2 1,-4 4 36,-1-3 0,-1 2-32,1 3 1,4-1 35,1 1 1,-1-1-1,-4 0 1,-1 2 11,1 4 0,0-3 9,-1 8 1,-4-6-38,0 5 0,-1-6 1,6 1 1,0 2 15,-1-2 1,-4-1-4,0-9 0,-1 3 41,6-8 1,0 2-31,-1-1 105,1-4-118,-1 12 0,1-10-15,0 7 0,-1-6 8,1 6 0,-1-2 30,1 1 1,0 2-5,-1-6 0,6 6-61,-1-2 0,2 3 44,-1-3 0,-2 4-48,6-4 0,-1 4 33,1 1 1,4-1-2,-4-3 0,-1 1 23,1-7 1,1 3-3,4-3 1,0-2-4,1 2 0,-1-2 4,0-3 1,1 6-16,-1-1 1,0 1 7,1-5 1,-1-1-48,0 1 0,0 5-1,1-1 0,-6 6-9,1-6 0,-3 6 24,3-5 0,1 6-10,-7-2 0,6 2 1,-6-1 1,7 3-4,-1-4 1,-3-1 42,3 1 1,-6-6-33,6 2 1,-1-2 49,5 2 0,1-4-43,-1 4 1,0-4 2,1-1 0,-1-6-30,0 1 0,-4 2-4,-1 7 0,0-3-9,6 4 1,-6-4-15,0-1 0,-4 1 78,4 4 1,-1-4 3,2 4 1,1-4 6,-7-1 1,6 1 19,-6 4 1,7-4 10,-2 4 1,2-2-29,-1 1 1,6-2 4,-7 2 0,12-2 2,-7-3-183,4 1 162,3 0 1,-5 0-87,3-1 1,-2 1 68,3 0 1,-9-1 63,3 1 0,-3 0-7,3-1 0,-1 1 8,-4 0 0,4-1-2,-4 1 1,4 0 17,1 0 1,1-2-72,-1-4 1,0 3 39,1-7 0,4 5-178,0-6 194,7 8-265,-4-10-97,7 4-13,0-6 0,7 0 313,3 0 0,9 0 0,4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44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337 59 7956,'8'0'-120,"-2"0"1,-4-5 53,3 0 1,-3-1 156,3 1 1,-2 3 38,2-2 0,-4 0-73,4-1 115,-3 4-127,4-6 73,-4 1-361,5 4 260,-7-5 0,-2 7-85,-3 0 1,-3 5 78,-7 0 0,0 5-13,1-5 1,-6 6 28,1-1 40,-8-3-40,11 6 1,-12-5 6,4 7 0,-2-6-24,1 1 0,-1-2 1,6 2 0,-4 2 35,4-7-193,1 6 77,11-9 1,-5 4 9,3-6-68,3 0 0,2 0 134,10 0 0,3 0-35,7 0 0,1-1 51,4-4 0,-2 1-19,6-5 1,1 4 13,4-5 1,1 5 5,-1-5 0,5 2 101,1-2 0,-1-3-39,-5 3 0,1 2 8,-1-2 0,1 5 11,-1-4 1,-4 5 117,-1 0 105,-6-5-250,3 8 56,-6-6 29,-7 7 94,-1 0-124,-20 7 1,3 1 15,-10 7-239,4-1 72,-5 1 0,-1 6-26,-2 4 0,-4-2 57,4 1 0,-4 1 31,-2 4 1,1 7 13,0 3-331,-1-3 175,1 6 0,-1-9-36,1 6 1,0-4-131,-1 4 0,7-6 265,4 1 0,2-10 0,3-2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45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3146 7853,'-15'0'0,"0"0"-576,1 0 0,4 5 312,0 0 1,0-1 109,-4-4 0,4 2 160,0 3-8,0-3 1,-4 4 48,-1-6 1,5 0 4,0 0 0,5 2 343,-4 3-210,5-4 52,-9 6 0,10-7 57,-7 0-89,7 6 32,-4-4-131,7 5 1,2-7 55,3 0-93,3 0 0,7 0-151,-1 0 1,1-5 80,0 0 0,4-5-68,1 5 1,5-1 33,-6 1 1,7-2 35,-1-3 1,3-1 75,1 6 1,0-6 3,1 1 0,1-3-33,3-2 0,4 0 17,6 1 0,0-3-57,0-2 0,5 2 49,0-2 0,6-3-114,-1 3 1,3-6 50,2 6 0,0-7-11,0 1 1,5-1-23,-1 2 1,7-4-174,-1 3 1,1-2 188,-1-3 1,8 1-5,-4-1 1,4 1 22,-4 0 1,1-1-2,-1 1 0,6-6 2,-1 1 0,1 0-20,-6 4 0,5 1 0,1 0 0,4-1 10,-4 1-1248,-1-1 1253,-5 1 1,6-5 6,-1-1 0,6 0-211,-6 0 0,0 4 233,-4-3 0,-1 3-33,1 1 1,-1 1 34,1 0 0,-2-1-5,-4 1 1,4-2 7,-3-3 1,6 3-22,-2-4 1,2 4-1,-11 2 1,5-1-5,-6 1 1,6 0-97,-5-1 0,-1 1 214,-4-1 1,0 1-106,0 0 0,-5 4 30,0 1 0,-5-1-29,5-4 0,-5 4 136,4 1 1,-5-1-141,1-4 1,1 4 582,-1 1 1,0 1-617,-4-2 0,-1-2 228,0 2 0,-2 2-240,-3-1 1,5-1 144,1-4 0,-6 4-126,5 1 0,-3 4 3,3-4-23,-7 6 28,12-10 0,-16 12-9,6-4 1,-1 4 0,-4 1 1,7 0-20,-2 1 1,-1-1-3,1 0 1,-5-1 43,5-4 0,-4 7-26,4-6 1,-5 6 69,5-7 0,-4 4-43,4 1 1,-2 0 5,3 1 1,0 1-24,-5 3 1,-1-3 2,-5 3 1,2-3-15,4-2 0,-4 0-10,3 1 1,-8-1 28,-1 0 0,-1 6-7,6-1 0,-6 0 126,1-5 0,-3 1-105,3-1 0,3 0 9,-4 0 0,-1 6-11,2-1 0,-6 2 7,6-2 1,-6-3-31,6 3 0,-6-3-110,6-2 0,-5 1 9,4-1 1,-4 5 59,4 0 0,-6 0 45,2-4 1,-4 4-2,-1 0 0,-1 2 15,1-2 1,-5 2 28,0 3 1,-5-1 66,4-4-214,1-3 0,0 9-343,0-5 454,0 5 0,-2-9 0,-2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22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74 7752,'9'8'706,"-3"-1"-731,-6-7 215,0 0-290,-6 0 342,4 6-197,-11-4 12,11 11 1,-9-10-123,6 7 0,-5-5 84,5 5-75,-6 0 0,3 4 4,-7 1 1,5 0 24,0-1 0,5-4 12,-4 0 0,0 0-10,0 5 1,-3-6 13,7 1 0,-1-5 12,1 5-53,3-7 46,-4 4 0,6-9 58,0-3 1,1 0-3,4-10 1,2 4 8,3-9 0,3-1 149,-4 2 1,0-3-111,0 3 1,1 2 143,5-2 1,-5 3-105,-1 1 0,-4 0 8,5 0 0,-5 2-20,5 4 0,-5-3-92,5 7 0,-7-1 116,2 1-175,3 3 1,-5-4 65,7 6 0,-7 6-118,2 4 0,3-2-70,2 2 1,3 1 103,2 9 1,1-4-372,4 4 0,-2 1 165,6-1 1,1 4 248,4-4 0,7-1 0,2-4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09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221 104 7805,'-15'-15'0,"5"5"59,0 0 1,2 5 160,-2-4 1,-3 4-14,3-5-87,-3 7 0,-1-4-135,-1 7 1,5 0-281,0 0 264,1 0 0,-6 7-47,0 3 0,5 4 63,1 6 0,5 3-255,-1 6 0,-1 0 22,1 1 1,0-1 7,5 1 0,0-6 126,0 1 0,7-2 21,2 1 0,4-3 48,2-6 1,6-7 105,4-3 1,3-3-19,1-2 0,0-8-87,1-7 0,-1-2 128,1-7 0,-7-5-36,-4-6 0,-3-4 129,-1 5 1,-7-1-34,-3 6 1,-5 0 129,-5-1 1,-4 7-221,-11 4 1,-3 4 27,-6 5 1,-1 4-257,1 6 0,-1 3 84,1 7 0,5 1 90,-1 14 0,7-1 0,-3 6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46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264 29 6757,'0'-8'-491,"6"2"1,-2 1 467,5 0 86,-5 0 49,2 5-209,1 0 639,-6 0-211,6 0 123,-7 0-162,0 0-327,-7 0 0,-1 0 71,-6 0 0,-1 2-21,0 3 0,-4-2 95,-1 7 0,-5-5-12,6 4 0,-6-5-42,6 1 1,-6 1 9,6-1 0,-1 2-39,5-3 0,6-2 59,-1 3-325,0 3 182,2-6 0,3 4-5,10-6 0,3 0 92,7 0 1,1 0-3,4 0 0,1 0-5,3 0 1,7 0 101,-6 0 0,6-1-88,-7-4 0,4 3 41,2-3 0,-3-1-143,-2 1 99,3 0 9,-12 5 0,5 0-35,-6 0 1,-7 2 21,-3 2 0,-3 5-5,-2 5 1,-2 3-3,-3 2 1,-8 9 0,-7 6 0,-7 7-14,-3-2 0,1 9 8,-5 1 0,2 5-239,3-5 1,0 0-143,-1-5 1,7 0 362,4 0 0,-4 0 0,0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47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2911 7824,'5'-9'1,"0"-1"1,1 5 21,-1-5 1,-2 2-44,7-2 1,-5-3 29,5 3 0,-5-3-23,4-2 1,0-1 15,0-3 1,4 1-3,-3-7 0,3 1 63,2-6 0,-5 1 3,0-1 1,-1 1 91,6 0 0,0-6-116,0 1 1,-6 0 38,1 4 1,0-1-30,5-3 0,-2 8 3,-3-4 1,3 4-42,-4-3 0,3-1-9,-2 1 1,3 1-11,-4 4 1,0-2-16,0 6 1,-4-4 119,5 4 0,-5 0-74,5 6 1,-7-1-5,2 0 1,2-4 26,-3-1 1,1 1 18,-5 4 1,2-5-57,3 1 1,-3-3 7,2 3 0,0 1-27,1-7 1,-4 6-16,4-6 0,2 1-33,-2-6 1,4 1-11,-4 0 0,5-1-6,-5 1 1,6 4 53,-1 1 1,-2 1 18,2-2 0,-5-1-14,5 7 1,-7-3 1,2 3 0,2 2 23,-3-2 1,3 3 8,-2 1 0,-3 0 96,2 0 0,-2 1-104,-2-1 0,5 0 39,0 1 0,5-6-50,-5 0 1,1 1-3,-1 4 0,-3 0 0,2 1 0,3-6-6,-2 1 1,0-1 8,-5 5 1,1-1-8,4-4 1,-3 4-4,3-4 1,-3 4 2,-2 1 0,0 1 17,0-1 1,0-5-16,0 1 0,0-1 1,0 5 0,0 1-7,0-1 1,0-5-4,0 1 1,1-1 8,4 6 1,-3-6-4,3 0 0,-2 1-1,2 4 0,-4-5 0,4 1 1,-1-1 38,0 6 1,0-6-29,6 0 0,-7 1 2,2 4 1,-2-1 12,2-4 0,-4 4 0,4-4 1,-3 4 17,-2 1 0,5 0 6,0 1 1,0-1-13,-5 0 1,0 6-14,0-1 1,0 0-11,0-5 5,6 1 0,-4-1-1,3 0 0,1 1-9,-1-1 1,0 0-6,-5 0 0,0 6-7,0-1-5,7 0-109,-6-5 129,6 1-20,-7-1 9,0 0 1,0 5-9,0 1 11,0 5 6,6-9-28,-4 5 0,5-2 0,-7 1 1,4 4-31,1-5 47,0 7 1,-3-9-3,3 7 1,-4-1-21,4 1 11,-3 3 0,-2-6-151,0 3-290,0 3 408,0-4-806,0 6-35,0 0 0,0 6 889,0 4 0,0 3 0,-7 2 0,-1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48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337 59 7921,'-10'0'15,"0"0"0,5-5 213,-4 0-45,5-6 1,-4 8-39,3-7-88,4 6 0,-6-4-447,7 3 8,0 4 249,0-6 309,7 7 1,-6 2-146,4 3 0,-3-2-45,-2 7 0,-5-5 40,0 5 1,-6-1 5,1 6 0,-3 1-23,-2 4 1,-5-4-25,1 4 0,-2-4 26,1-1 1,2 5 15,-6-1 1,6 1 9,-2-6 1,4 1-41,1 0 35,0-7 75,1 5-49,5-11 1,4 4 13,10-6 1,4-1-4,5-4 0,1-3-72,0-7 0,4 0 41,1 0 1,4-3 47,-4 4 0,4-4-28,-4 8 0,0-3 6,-6-2 1,6 1 8,0-1 142,-1 7-177,-4-5 1,0 9 50,-1-5-181,1 5 134,0-9 0,-1 12-85,1-4 99,0 3-14,-1 2 0,1 5-130,0 0 0,-5 6 2,-1-1 0,1 5-93,5 4 1,5-1 3,-1 7 0,2-6-146,-1 6 1,3-5 1,6 4 319,7 1 0,2 4 0,6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49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2162 2808 7259,'-8'0'-130,"1"0"120,7 0 347,0 0-14,-6 0-153,4 0-51,-5 0-89,7-6 1,0 2-9,0-6 1,-1 6 21,-4-6 0,3 0-28,-3-5 1,-1 4-23,1-4 1,-2 4-76,2-9 0,-1-3 24,-4-1 0,-1-4 57,6-1 1,-7-2-44,3-4 47,-5 4-15,0-11 0,4 9 2,0-6 0,0 6-4,-4-1 1,-6-2-2,0 2 1,1-1 10,4 6 0,0 0-2,1-1 0,-1 2 10,0 4 1,1-2-12,-1 6 1,2-6 11,3 2 1,-3 1 30,3-2 1,-1 6 5,1-6 0,-3 6 2,3-6 0,-1 2 84,1-1 1,-3-2-82,3 6 1,-3-5 16,-2 6 0,-4-6-51,-1 6 1,-1-1 35,1 5 1,2 1-124,-6-1 1,4 0 66,-4 1 1,4 1-95,-4 3 0,1-3 76,-2 3 1,-1-3-87,6-2 1,-1 5 70,2 1 1,2-1-5,-2-5 0,2-5 56,3 1-48,-1-1 10,0 6 0,-1-6 168,-4 0 35,4-6-117,-5 10 0,6-10 125,0 6 0,-1-1-76,-4 1 140,4 4-208,-5-5 0,6 1-48,1 1 1,-3-1 74,-2 5 0,2 2-174,-2 3 0,2-3 68,3 4-128,-1-5 179,0 0 0,1-1-36,-1 0 0,-5 1-87,1-1 0,-1-1 91,5-4 1,1 2-3,-1-6 0,0 4 110,1-4 0,-6-1-106,0-4 1,1 4 89,4 1 1,0 4-72,1-4 1,-1 6 11,0-2 1,1 0-5,-1 6 1,0-4-5,0 8 0,6-3-23,-1-2 1,2 5-12,-2 1 1,-3-1 18,3-5-20,3 0 20,-6 1 0,5-1 6,-6 0 0,-1-1-3,0-4 0,0 2 97,1-6 1,-1 4-87,0-4 91,1 6-87,-8-3 0,6 1-10,-4 0 0,4 1 1,1 4 1,2 0-81,4 1 1,-4 1 89,3 3 1,-3-2-88,-2 7 1,0-4 77,1 4 0,4-7-3,0 3 0,0 0 36,-5 0 1,6 4 58,-1-5-53,0 0-9,-5-5 1,6 1 83,-1-1-89,7 7 0,-4 0-145,7 3-9,0 3 152,0-4-863,0 6 694,0 0 1,7 6 0,1 2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50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88 7875,'-8'0'-279,"0"0"-202,3 0-3,4 0 244,-6 0 341,0 0-123,6 0-6,-6 0 0,6 0 73,-4 0 169,3 0-167,-4 0 0,6 0 199,0 0 0,-2 5-181,-3 0 0,3 2-71,-2-2 0,2-2 24,2 7 0,0-5-19,0 4 1,-5 1 39,0 5 0,0 0-18,5-1 1,0 1-28,0 0 0,-5-1 6,0 1 0,0 5 61,5-1-48,0 1 1,-1-5 0,-2-1-32,-2 1 0,0 0 51,5-1 195,0-5-209,0-3 0,-2-1 22,-3 0 126,4 0-142,-6-5 1,7-2-5,0-3 1,0-3 7,0-7 0,2-1-74,3-4 1,-2 4 82,7-4 1,-2-1-87,2 2 0,1-6 83,-6 6 1,5-6-7,-5 5 0,4-1-8,-4 2 0,5 2 8,-5-2 0,2 2 7,-2 3 0,-4-1 74,4 0-81,3 1-3,-6-1 32,4 7-152,1 1-22,1 7 53,7 7 1,-5-4-132,-1 7 1,6 0 8,5 4 1,6 1-149,-2 0 1,4-1 51,1 1 1,2 1 280,4 4 0,2-4 0,7 6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51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2919 15 6291,'8'-7'646,"-1"6"-490,-7-6-249,0 7 150,6 0-185,-4 0 56,5 0 62,-7 0 168,0 0-86,-7 7 1,1-4-8,-4 7 0,-3-1 11,3 6 0,-5 0-38,-4 0 0,1-1 19,-7 1 1,6 5-104,-6-1 0,5 7 43,-4-1 1,-2 7-14,-8 3 0,2 6-4,-2-2 0,-2 0-14,2 5 0,-2-3 9,2 8 1,1-3 21,-6-2 0,5-2 104,-6-3 1,6 4-97,-5-4 1,6-1 56,-1 1 1,3-5-49,1 5 1,-4 0 6,0 6 1,0-8-56,4-3 1,-4 2-3,0-1 0,-7 4 10,2-5 1,1 0-17,-1-4 0,5-1 113,-6 1 1,6-1-36,-5 0 1,5-1 0,-6-3 0,8 2-1,-3-2 1,4 3 91,2 1 1,4-1-160,1-4 1,4 4 8,-4-3 0,1 2 38,-2 3 1,-2-2-109,2-4 1,2 2 89,-1-6 1,-1 6-15,-4-2 0,0-2 128,-1-3 1,2-1-73,4 2 1,-4-4 21,4 4 0,-3 1-32,3-1 1,-2-1 3,6-4 0,-1 1-13,1 4 0,2-4-20,-6 4 1,6-2 45,-2 1-19,-2-2-13,5 10 1,-9-9 12,6 7 0,-4-2-32,4 1 1,-4 4-2,4-3 1,-4 1 44,4-2 0,-4 4 5,4-4 1,-1-1-18,1 2 1,4-2-2,-4 1 1,4 2-57,1-6 0,-1 6 47,-4-1 0,4-3-106,-4 3 1,4-7 78,1 1 1,1 3-5,-1-3 1,0 1 23,1-5 1,-1-1-7,0 1 0,1 0 21,-1-1 1,0 1 234,0 0-320,-6-1 0,2 1 79,-1 0 0,0-2-270,11-3 256,-4 3-53,4-12 1,1 8-281,3-4 113,4-4 1,1 6-623,9-7 836,5-7 0,13-8 0,4-7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52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30 7815,'0'-8'-368,"0"2"699,0 6-226,0-7-299,0 5 250,0-4-311,0 6 405,0 0-103,-6 0 1,-3 5 46,-5 0-86,5 6 33,-4-3 0,5 2 20,-6 0 1,-3 0-37,-2 4 1,6-4-2,-7 0 1,12-2-140,-7 2 156,4 3-19,-4-11 1,5 9-118,0-6 0,7 1 27,-2-1-32,4-3 89,1 5 1,6-7-7,4 0 1,5 0 55,4 0 0,-2-5 8,2 0 1,2-5 105,-1 5 0,4-5-85,-4 5 1,1-6 75,-1 1 0,-4 4-30,4 1 1,-4-2 15,-1 2 1,0-5-50,-1 6 1,-4-1 13,0 5 0,-5 0-17,5 0-28,-7 0-112,3 0 0,-6 6 118,0 4 0,0 5-206,0 4 178,-6 4-54,4 7 0,-9 5-9,6 5 1,-5 2-157,5 2 0,-5 7-623,5 3 814,1 3 0,-3 2 0,-1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55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3616 1 7815,'9'0'-321,"4"0"283,-12 0 54,6 0 109,-1 0 156,-4 0-40,5 0 1,-7 0-349,0 0 0,-5 2-13,0 2 0,-7 0 197,3 6-172,-5-7 46,6 10 0,-10-5 87,4 7 1,-4-1 0,3 1 1,-6 1 86,-4 4 1,-3-2-94,-1 7 1,-2-1-12,-3 5 1,1 6 49,-6-1-106,-7 7 67,7-4 1,-15 8-39,10-1 0,-3 1-10,2 4 0,-4-1 4,0 6 0,-1-7-17,1 2 1,3-3 194,-3-2-1017,3 6 856,2-4 0,0 0 163,0-7-150,0 0 14,0 5-98,0 0 85,0 1 1,5-6 2,-1 0 0,3-5 3,-2 5 0,-4-1 26,4 1-170,3-3 132,-6 0 0,4-3 28,-6 6 1,1-6-36,4 1 0,-3 2 77,3-2-69,3 0 5,-7 2 2,6-5 424,-8 12 1,1-12-410,0 3 108,7-3-120,-6-1 1,6 4 20,-7 0 1,4 1 0,1-6 0,5 0 13,-5 1-129,-1 6 92,3-5 0,1 5-163,7-7-17,-7 0 159,5 1 1,-10-1-7,7 1 0,-6-6 26,6 1 0,-2-6 2,2 6 0,4-6-13,1 6 1,0-2 3,4 1 0,-8 4 7,-1-4-17,0 4 9,4-5 1,3 5-66,2-4 1,-3 4 78,4 1-225,-4 1 195,-1-7 1,4 3-22,1-7-133,6 1 140,-10 1 0,10-4 12,-6 2 1,4 2-7,-5-1 1,6 1 83,-6-1-97,7-4 8,-9 5 1,10-6 109,-2 0-98,2 6-7,-4-5-105,5 6 112,-5-14 3,6 5-436,0-5 83,7 0-298,1-1 651,27-20 0,-2-10 0,18-15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56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0 7873,'0'8'-165,"0"-1"0,2-7 123,3 0 0,-2 0-379,7 0 228,0 0 22,-2 0 1,5 0-17,-3 0 1,3 0 196,1 0 125,1 0 0,0 0-26,0 0 1,-1 0 188,1 0 0,-5 0 46,0 0-79,-7 0-123,3 0 195,1 0-150,-5 0-129,4 0-92,-6 0 0,-2 0 74,-2 0 1,0 0-190,-6 0 1,1 0 112,-6 0 1,-5 0-83,1 0 0,-1 1 61,5 4 14,-6-3 54,5 4 0,-10-4-9,6 3 1,-1-3 23,1 3 1,4 1 82,-4-1 1,9 0-91,1-5 23,0 0-7,2 0-26,2 0-7,6 0 0,1 0-14,4 0 0,0-5 30,10 0 1,-4-5-3,9 5 0,-4-1-6,-1 1 1,4 3 0,1-3 0,1 4 49,-1 1 0,-4-5 9,4 0 1,-4 0-29,-1 5 0,0 0 5,-1 0 0,1 0 139,0 0 0,-6 5-82,1 0 1,-2 6 211,2-1-13,-3 3-183,-7 2 1,0 1 59,0 4 1,0 4-40,0 11 127,-13-4-91,3 5 0,-13-1 12,3 5 0,-2 1-38,-8-2 1,6 2-250,-1-7 79,7 7 52,-10-17 1,14 10-1195,-1-9 570,7-10 592,8 4 0,0-11 0,0 7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58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1133 89 7953,'8'-10'-536,"-3"0"1,-4 6 427,-1-6 0,5 5 735,0-5-494,0 7 1,-3-9-65,3 7 1,-4-1 69,4 1-148,-3 3 12,-2-4 157,0 6-260,6 0 183,-4 0-51,5 0 1,-9 6-25,-3 4 0,2 3-6,-7 2 1,5 0 32,-5-1 0,0 6 4,-4 0 0,-1 4 45,0-4 1,6 6-45,-1-2 0,0 4-26,-5 1 1,1 6-8,-1-1 0,-1 7-3,-4-2 0,4 5-17,-4 5 1,2-1-14,-2 5 1,2 0-89,-6 1 1,4 4 60,-4 1 0,-1-5 2,-4 5 0,4-4 23,1 4 0,-1-5 82,-4 0 0,5-7-32,-1 2 0,7-9 11,-1-6 0,2-1-28,3 1 0,-1-8 13,0 3 1,2-4 6,3-1 0,-3 4-12,3-3 0,-1 2-5,1 3 0,-3-1-9,3 1 0,2-1-5,-2 0 0,5 1-5,-4-1 1,0 1-4,0-1 1,-4 2-18,3 3 0,-3-3-6,-2 4 1,0-4 28,1-2 1,4 0-8,0 1 0,0-6 22,-4 1 0,4-7 24,0 1 0,2 3 6,-2-3 0,-1 1 14,6-5 0,-5 1 13,5 3 1,-7-2-30,3 2 0,1-1 6,-2 2 0,5-2-26,-5 6 1,5-4 1,-5 5 0,2-3-19,-2 3 1,-1-2 28,6-4 1,-5-1-32,5 7 0,-4-7 47,4 1 1,-5-2 4,5-3 0,-5 6 4,5 0 1,-5-1 64,6-4-37,-1 0 1,0-1-41,0 1 0,0-5-31,5 0 93,0-1-352,0 6-62,0 0-266,0 0 335,0-1 243,0 1 0,0-7 0,0-1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0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440 251 7798,'0'-15'0,"-2"-5"-195,-3 1 1,2-1 168,-7 6 1,5-6 282,-4 0 0,4 1-63,-5 4 0,5 0 1,-5 1 483,-1-1-451,-2 0 0,-2 5-127,0 1 0,5 5-194,1 0-7,-1 2 1,-5 7-234,0 0 1,2 11 27,4-1 1,-5 4 95,5 1 1,1-2 49,-2 6 1,2 1 82,-2 4 1,-2 1-19,7-1 0,1-1-35,4-4 1,0 4 30,0-3 1,1 1 10,4-2 1,8-1-4,7-3 1,6-6 141,-2 1 0,4-2-83,2-8 1,-1 0 154,0-5 0,1 0-60,-1 0 0,-1-7 57,-4-2 1,3-4 47,-8-2 0,-1 0 202,-8 0 0,-2-1-39,-3-3 1,-3 2 183,2-2 1,-2 2-128,-2 3 1,-5 4-72,0 0 0,-1 7-209,1-2 0,2-2-27,-7 2 1,5 0-93,-5 5 1,5 9 95,-5 5 0,7 3-21,-2 7 0,-1 2-51,1 9 0,-2-1-91,2 10 0,4-2-56,-4 12 1,3 0 112,2 5 0,-5 1-156,0 4 0,-4 2-39,4 2 0,-7-3-34,2-6 0,-3-2 46,-1-3 0,-1-5-94,0-10 0,-1-4 70,-4-11 1,-2-2 20,-8-8 1,6-6-6,-1-3 1,1-3 20,-6-2 0,1-8 59,-1-7 0,6-1 27,-1-9 0,7-6 0,-1-8 0,7 0 49,3-5 0,5 1 183,-1-11 0,5 5-121,5-5 0,4 5 84,5-4 1,9 5 9,7-1 1,5 10-64,10 5 1,5 8-240,4 1 0,2 9 10,-3 1 192,5 7 0,-6 1 0,7-1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58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7961,'9'0'-1638,"-1"-4"1279,-3-1 359,-4 0 0,12-2 0,-4-1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8:59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309 118 7889,'-8'0'-79,"2"0"0,4 0-109,-3 0 307,4 0-4,-12 0 25,4 0-90,-5 0 0,-1 6-25,0 4 0,1-2-10,-1 2 0,0-2-3,0 2 0,-4 3 52,-1-3 0,1 1-8,4-1 1,0 3-45,1-3 1,-1-2-4,0 2 0,5-5 44,1 5 0,5-7-53,-2 4 1,7-9 20,4-3 1,3 2-5,7-7 0,2 0-11,2-5 1,2-1-1,4-3 0,3 2 43,-4-2 1,-1 2 5,1 3 0,-1-1 137,2 0 0,1 0-97,-6 1 1,-1 1 120,-4 3 1,0-3-66,-1 3 1,-1 2 83,-3-2-45,3 7-208,-11-4 69,11 7 1,-11 7-153,2 3 1,-2 3 32,-2 1 0,5 6 50,0 0 1,6 6-181,-1-2 0,3-1-230,2 2 0,1-1-750,4 5 1178,3 1 0,13 6 0,1 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00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647 0 7966,'-9'0'-257,"-1"0"229,6 0 0,-4 0 27,3 0 128,4 0 1,-7 0 213,3 0-165,3 0 0,-6 5 15,3 0 0,2 2 176,-7-2-205,7 3 1,-9 6-20,7 1 1,-1 0 39,1-1 1,3 3-173,-3 2-78,4-2 143,-6 11 0,6-6 19,-4 8 1,-2 1-31,2 3 0,-1-1 3,1 6 1,2 2-11,-7 8 1,2-2-6,-2 7 1,-3-5-94,3 5 0,-3-5 73,-2 5 0,0-2-43,1 2 0,-1-3 92,0-7 1,1-3 3,-1 3 0,0-10 6,1 5 0,4-6 21,0-4 1,5 2-89,-5 4 0,5-4 48,-4 3 0,5-3-136,-1-2 0,2 7 129,-2 3 0,4-1-210,-4 1 1,3-5 68,2 6 1,-5-1-53,0 5 1,0 0 73,5 0 0,-5-5-17,1 1 1,-3-1 45,2 5 0,3-7 1,-2-2 0,2-3 17,2 3 0,0-4 7,0 3 1,-2-5 9,-3-4 1,4 3 28,-4-4 1,3-1 10,2 2 0,-1-6-11,-4 6 1,3-6 97,-3 6 1,-1-2-152,1 1 0,-2 4 3,2-4 0,4-1-82,-4 2 1,-2-1 107,2 6 0,0-6-100,5 1 0,0-7 36,0 1 0,-1 4-22,-4 2 1,3-4 51,-3-2 1,2-2-7,-2-3 0,4 6 47,-4 0 1,3-1 0,2-4 30,0 0-68,-6-1 23,4 1 1,-5 0-3,7-1 1,0-4-6,0 0 1,0 0 9,0 5 0,-5 1-3,1 3 1,-1-2-17,5 2 1,-5 3 7,0-3 1,-2 6-214,2-6 1,4 6 67,-4-6 0,2 1-464,-2-5 0,3-1 5,-3 1 603,4 0 0,1-1 0,0 1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01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 7984,'8'0'-1049,"5"0"969,-11 0 278,11 0 528,-11 0-389,4 0 0,-4 0 117,3 0-194,-4 0-284,6 0-46,-7 0 0,-5 1 92,0 4 1,-6-2-80,1 7 0,0 0 20,-5 5 0,4 1 0,-9 4 0,-3-2 60,-1 6 0,1-6 33,-1 2 0,4 1-31,-5-2 0,7 1 24,-1-5 0,3-2-32,1-3 1,5 1 35,0-6-166,7 0 81,-4-5 0,9-2-10,3-3 0,3 2 13,7-7 1,0 0-10,-1-4 1,1-3-12,0-2 1,-1 7-5,1-2 1,0 2 44,-1-2 1,-4-1 5,0 0 1,-2 0 201,2 1 1,3-1-128,-3 0 0,-2 6 111,2-1 0,-5 7 69,5-2-72,-1-4-51,6 8 1,0-1-6,-1 7 1,1 7-42,0-3 1,-4 11-15,4 4 1,-4-1-195,9 2 0,3-1-181,1 6 0,4 1-340,2 3 0,-1-1 645,0 6 0,14 0 0,3 5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02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1530 2809 7769,'0'-9'-436,"0"3"121,0 6 1069,0 0-649,0-7-129,0 6 115,0-6-21,-7 7 0,5-2 106,-3-2-277,-3 2 154,0-11 0,-7 5-112,1-7 0,4 0 28,0 1 0,0-6 24,-4 0 0,-1-6 67,0 2 0,-4-4-1,-1-1 0,0-6 15,6 1 1,1-7 14,3 2 1,-3-3-36,3-3 1,-1 1-1,1 0 1,-2 5 178,7 0-159,-6 0 22,9-5 0,-9 6 24,6 4 1,-5 3-77,5 1 0,-6 2-9,1 4 1,2-2 74,-2 6-216,0 1 74,2-3 0,-5 6-79,3-3 0,-3 2 87,-1 2 1,-1 1-29,0-1 1,2 0 29,3 1 0,-3-1-13,3 0 0,-1 1 24,1-1 0,-1-5 7,6 1 1,0-3 4,5 3 0,-5 1 5,0-7 0,0 7 9,5-1 0,0-2-15,0 1 1,0-1 11,0 1 0,0 4-7,0-4 0,-5 4 1,0 1 0,-4 1 15,4-1 1,-7-5 1,3 1 1,-5-1 46,0 5 0,-1 1 13,0-1 0,6 0 103,-1 1-157,0-8 4,-5 6 0,2-5 41,3 6 1,-3 0-39,4 1 1,0-6 3,0 0 0,4 1-37,-5 4 0,2 0-20,-2 1 1,-3-1 2,3 0 1,2 1-11,-2-1 1,0 0 12,-4 1 0,4-1 18,0 0 1,2 0 34,-2 1 0,-1-1 6,6 0 0,-5 1 9,5-1 0,-5-1-29,5-4 1,-4 4 3,4-4 0,-2 4-32,2 1 0,2-1-7,-7-4 0,5 9-53,-5-4 1,2 4 75,-2-4 0,-3 0-134,4 0 125,-4 7-14,4-5 1,-4 10-9,3-7 1,2 5 0,-1-5 8,-1 7-14,-5-10 12,0 11 1,6-9-48,-1 6 0,5-5 46,-5 5 0,5-4-111,-5 4 0,5-5 83,-4 5 93,-1-6-82,2 2 0,-5 0 33,3-1 1,2 2 4,-2-2 0,2-3 3,-2 3 0,-3-3 14,3-2 1,2 5 14,-2 1 1,5 0-32,-5 0 1,2-4-3,-2 3 1,-1 2 33,6-2 1,-2 2 48,3-2-59,2-3 1,-6 6 39,3-2 128,3-5-143,-4 6 2,-1-6 0,6-1-13,-4 0 1,1 5-29,0 1-22,2-1 0,-6-3-93,3 3 1,3 2-11,-3 3 0,4 2-474,1-7-82,-7 7-393,5-4 337,-11 7 0,10 0 716,-7 0 0,1 0 0,-6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03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309 221 7962,'0'-15'-391,"0"7"502,-6-5-443,4 5 0,-5-2 184,7 0 1,0 5 27,0-4 1,-1 4 268,-4-5 12,3 7-54,-4-10 0,4 9 374,-3-5-403,4 5 0,-8-2 45,5 6-99,2 0 70,-5-7 0,6 6 64,-4-4 67,3 3 187,-4 2-168,6 0 243,0 0-590,-7 7 0,1 1 141,-4 6 0,-2 1-32,7 0 0,-6 1 21,1 4 0,-3-2-2,-2 6 1,1-4 57,-1 4 0,0 1-43,1 4 1,1 1-42,3-1 0,-3 0 8,3 1 0,-2-2-180,3-4 102,-4 4-265,11-12 390,-5 5-34,7-12 1,2-11-26,3-13 1,3-1-24,7-9 1,0 6 68,-1-6 1,1-4-36,0-5 1,-1-2 12,1 1 1,-5 4 37,0-3 0,-1 3 5,6 2 0,-2-4 51,-3 4 0,-2-2 423,-3 11-298,-3-6 1,4 10-70,-6-4-64,0 10 1,-1 4-18,-4 6-316,3 0 236,-4 6 1,6 2-327,0 7 289,0 0 0,1-1 14,4 1 1,5 0 45,9-1 1,4 1-36,7 0 0,1 0-98,3-1 0,5 1-36,10 0 0,5 1-480,10 4 382,-4-4 0,12 12 0,-5-5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07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2896 7839,'-7'9'-175,"1"-1"430,-4-3-179,-3-4 1,7 7 72,-4-3 1,2-3-155,3 3 0,3-2 26,-3 2 1,2-3 196,-2 3-304,3-4 47,-4 6 141,6-6 115,0 6 30,0-7-171,0 0 4,0-7-80,0-1 0,5-7 83,0 1 0,-1-3-35,-4-2 1,0 1-21,0-7 1,5 6-12,0-6 1,0 1-39,-5-6 0,5-4 10,0 0 0,5-7 12,-5 2 1,6-5-5,-1-5 1,-2 1-42,2-6 0,-2 5 60,2-5 0,3-1-48,-3-9 0,-2 9 26,2-4 1,-7 5-2,2 0 1,1-1-35,-1 6 1,0 0-87,-5 5 1,5 4 23,0 1 0,1 2 71,-1-3 1,-3 4-43,3 7 40,3 0-6,-6-1 0,11-4 94,-3 0 1,-4-1-39,-1 6 1,2 0 9,-3-1 1,6 1 9,-5-1 0,2 1 4,-2 0 0,-4-1-156,4 1 1,-2-1 122,2 1 1,-3 1-202,3 4 0,-4-4 102,-1 3 0,0-6-31,0 2 0,0-4 92,0 9 0,0 1 69,0-2 1,0 3-59,0-3 0,0 4 107,0 6 0,2-4 63,3-1 1,-3 0-73,3 6 0,1-1-9,-1 0 1,1 1-18,-1-1 0,2 0-73,3 0 0,1-4 19,-6-1 1,6 1-13,-1 4 0,-2-1 3,2-4 0,-5 4-7,5-4 0,-7 4 8,2 1 0,2 0 8,-2 1 0,-1-1-40,-4 0 0,2 1 8,3-1 0,-3 5-4,3 0 0,-4 1 0,-1-6 1,0 5-8,0 0 0,0 0 27,0-4 5,0-1 1,-5 0 6,0 1 1,0 4-42,5 0 121,0 0-68,0-4 1,2 0 7,3 5 0,-3 0-2,3 5-5,-4 2 1,1-6-96,3 3 83,-4 3-213,6-4 204,-7 6 0,0-2-126,0-3 1,1 4-42,4-4-43,-3 3 0,5 0-126,-7-3 350,0 4 0,-7-12 0,-1 5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07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45 7612,'7'-8'-1373,"-4"0"1373,7 3 41,-7 3 1,9-6-30,-7 3 396,0 3-124,1-4-102,-4 6-89,4 0 16,-6 0-133,-6 0 1,-2 0 90,-7 0 1,5 5-128,0 0 0,-4 6 58,-6-1 1,0-2-14,6 2 0,-6 0 31,0 4 0,-4 3 5,4 2 0,-1-7 11,2 2 1,2-2 11,-2 3 0,2-1-2,3 1 0,0-5 76,5 0 9,-4-7-45,11 3-35,-5-6 0,9-1-29,3-4 1,3 2-7,7-7 1,0 0-8,-1-5 0,1 1-6,0-1 1,-1 0 24,1 1 0,0-1-4,-1 0 1,1 5 117,0 1 0,-5 0-27,-1 0 1,1-3 68,5 7 0,-5-5-61,0 6 1,-1-1 16,6 5 0,-5 0 14,0 0-71,-1 0 1,6 1-203,0 4 204,-7 3-19,5 7 1,-5 5-116,7-1 1,0 7-37,-1-1 0,-2 3-206,2 1 1,-2 2-55,7 3 0,3-1 349,-3 6 0,14 0 0,-2 5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09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2528 2852 7893,'0'-8'144,"0"1"-128,0 7 1,-1 0-141,-4 0 135,3-6 1,-9 3 4,6-7 0,-5 5 41,5-5 1,-6 2-40,1-2 0,2-3 0,-2 3 0,0-8 36,-5-1 1,1-1 10,-1 5 0,-5-4 2,1-1 74,-1-6-106,5 10 1,1-10-8,-1 6 0,-3-4 13,3 4 1,-6-5-95,11 6 0,-6-6 116,6 6-205,-3-7 161,-2 3 0,1-5-19,-1 4 1,5-4-9,1 3 1,-1-1-12,-5 2 1,0-3 2,1 8 1,-1-6 120,0 6 0,-6-6-100,-4 6 1,3-1 107,-3 5 1,1 1-106,-6-1 1,1-3-2,-1 3 0,1-3 11,0 9 0,4-5 2,1 0 1,1-6 22,-2 1 1,4-1-8,6 5 0,6 1 34,-1-1-44,0-6-10,2 4 0,-4-4 13,7 6 0,-4-1-8,4-4 0,-5 4 2,5-3 0,-5 1-48,5-2 0,-6 4-12,1-4 1,2 4-2,-2 1 1,0 5-24,-4 0 0,-3 1-21,-2-6 0,2 2 57,-2 3 0,2-3 65,3 3 0,-3-3-15,-2-2 0,4 1 113,0-1 0,1 0-109,4 1 1,-3-6 18,-2 0 1,2-1-38,3 2 1,-3 1 3,3-7 1,-3 6-16,-1-6 0,-1 2 26,0-1 0,-4-2-108,-1 6 0,-1-6 47,1 1 1,-1 4-13,-3 1 1,-3-1 85,8 2 1,-7-7 3,1 1 1,4 4-53,1 1 194,-3-3-86,7 7 0,-7-7-14,4 4 1,2 2-49,-2-2 0,2-3 40,3 3 3,-1-1-37,0-1-61,1 5 53,-1-6 1,5 8 38,0-1-129,0-6 81,-4 4 1,4-4 22,0 6-195,7 1 164,-10-1 0,10 0-54,-7 1 1,2-1 38,-2 0 1,-3 2-4,3 3 1,-3-6 10,-2 6-1,1-6-8,-1 8 1,0-7-10,0 0 251,-6 1-234,5 6 1,-5-6 8,6 5 107,0 2-100,1-6 0,-1 5-63,0-7 64,0 0-1,1 7 1,1-5 152,3 3-147,-3-3 4,5-1 104,-7-1-89,7 0 1,-5 1 62,5-1-47,-1 7-171,-4-5 145,12 11-1,-12-4 1,9 1-142,-5 0-21,5 0 146,-9 5-136,12 0 120,-13 0 1,11 0-23,-7 0-15,7 0 16,-3-7-13,-1 6 35,-1-12-18,-7 11 0,5-11-2,1 3 58,5-3-127,-9 5 0,10-5-249,-7 3 160,7 3 143,-4-6-587,1 12 375,4-12 0,-6 11-677,3-3-481,4 4 1396,-6 1 0,7 13 0,0 3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10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15 206 7932,'0'-10'-224,"0"0"240,0 7 0,0-10 272,-7 5-9,6 0 0,-6-5-271,7 11 296,0-11-43,0 11-397,0-11 69,0 12 307,0-6-349,0 7 290,0 0-243,0-7 170,0 6-16,0-6-270,0 7 375,0 0-112,0 7-212,0-6 177,0 13-74,0-6 1,0 6 47,0 1 0,0 0-131,0 0 129,0-1-34,0 7 0,0-4 4,0 2 0,0 3 6,0-3 1,0 6-1,0-6 0,0 3 1,0-3-32,0-3 21,0 6 136,0-8-122,0 1 4,0-7 227,0 5-3,0-11-260,0 4 1,0-7 2,0-4 0,0-5-1,0-9 1,0 1-11,0-7 0,0 2 43,0-1 1,0-4-20,0 3 0,0-2 12,0-3 84,0 7-98,0-4 0,0 9 235,0-7 8,0 7-142,0-10 0,0 12 143,0-3 0,0 7-39,0 2-78,0 1 20,0-6-223,0 7 69,7 1 1,1 7-50,6 0 122,1 0-18,0 0 1,6 2-203,4 3-55,2-4 246,9 12-782,-5-4 497,12-1 1,-6 5-128,7-3-734,-6 3 509,11 8 493,-10 2 1,12 6 0,-7 1-1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0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0 309 7789,'0'-10'-285,"0"0"0,5 5 287,0-4 1,6 5 52,-1-1 0,3-1 96,2 1-122,0 0 1,-1 5 1,1 0 0,0 0-3,-1 0 0,1 0-29,0 0 1,-1 0 34,1 0 0,0-5-150,0 0 1,-6 0 62,1 5-38,0-6 1,3-2 75,-3-7 1,1 0-1,-6 1 1,0-3 19,-5-2 0,0 2 5,0-2 0,-2-3-8,-2 3 1,-3-1-13,-3 6 1,-8 4 36,4 0 1,-6 7-13,0-2 0,2 3-128,-6 2 1,6 7 98,-2 3 0,-1 4-9,1 6 1,1 3 20,4 6 0,5 0-2,1 1 1,5-1 3,-1 1 0,10-1-19,5 0 1,5 1 113,4-1 1,6-4-54,9-1 0,4-7-82,6-3 0,0-1 60,0-8-20,0 0 0,7-5 0,1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11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4219 30 7966,'0'-8'-1359,"0"-5"1407,0 11 8,0-4 22,0 6 0,-1 0 10,-4 0 0,2 2 158,-7 2 1,0 3-70,-5 3 1,-4 4 73,-1 1-136,-6 0-93,3 6 0,-6 0-39,-1 4 0,-6-2 55,-3 1 1,2 2-141,-3 9 0,0-3 189,-9 8-219,3-8 53,-11 11 1,9-6 100,-6 7 0,5-1-35,-4-4 0,2 5 136,-8 0 1,8 0-1137,-7 5 1180,2-3-146,-3-2 1,-4 2 25,-1 3 38,0-3-54,5 11 1,1-12-27,-1 4 0,-2-1-162,-2 1 0,4-3 75,0 3 0,0-4 99,5-1 0,-3-3-33,-2 3 0,2-8 69,3 8 0,-1-8 1,6 3 1,-10 1 7,5 4 1,-6-5 12,6 0 1,-3-5-31,-2 6 1,0-3 10,0 2 0,5 2 84,1-6 1,4 0-78,-5 0 1,6-4-88,-1 3 0,8-3 52,2-2 1,2-4-3,-3-1 0,0-1 456,5 2 1,1 3-506,5-4 0,-6-1 182,1 1 1,-5-1-186,5 2 0,-1 1-7,6-6 0,-1 4 27,1-4 1,0 6 32,-1-2 0,3-2-26,2-3 1,-1 2 0,6-1 1,-6 4 3,2-4 1,1 1-1,-2-1 1,2-4-1,-1 4 0,-4 3-2,4 1 0,1-3 51,-2-1 0,2 1-44,-1-1 0,-4 4-35,4-4 33,2 6-59,-5-10 1,5 11-4,-2-8 1,-4 6 24,4-6 0,1 1-9,-2-5 1,7-1 6,-1 1-119,2-7 98,9 5-579,2-11 189,6 4 441,6-6 0,9-6 0,8-2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27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1383 2852 6121,'0'9'-205,"-2"-3"250,-3-6 1,3 2 54,-3 3-53,4-4 11,1 6-121,0-7 45,0 0 37,0 6-6,0-4 62,0 5 9,-7-7 201,6 0-138,-6 0 108,7 0-164,0 0 6,0-7 2,-6 5-14,4-4-42,-5-1 1,3 4-13,-1-7 0,-5 5-86,5-4 83,-6-1 0,2-5-2,-5 0 0,4 1 29,0-1 1,0 0 5,-4 1 0,-1-3-5,0-2 132,0 2-83,1-4 0,-6 1-21,1 1 0,-3-7 12,3 1 1,2 2 76,-2-1 0,-2-1-76,1-4 0,-1 4 4,1 1 0,4-1-58,-4-4 1,2 5-2,-1-1 0,1 5 1,-7-4 0,7 1-109,-1-1 1,2-4 80,3 3 0,-6 2-24,0-1 1,1-1-4,4-4 0,0 5 32,1-1 1,-1 1-65,0-6 0,1 2 6,-1 4 1,5-4-3,0 4 1,0-4-1,-4-1 0,1 4-96,3 1 0,-2-1 106,8-4 0,-6-1-11,5 1 0,0-1-3,5 1 0,-2 5-5,-3-1 1,4 1 91,-4-6 0,3 6-12,2-1 0,0 2 11,0-1 1,0-4-8,0 4 1,0-3 13,0 3 0,-5-4-38,0 4 0,-4-4-1,4-2 1,-5 3-57,5 2 1,-6-3 56,1 4 1,-3-2-55,-2 1 0,0-1 34,1 7 1,-1-6-15,0 5 1,1-4 15,-1 4 0,0-1 6,1 2 1,0 2 43,5-2 1,-3-3-49,7 3 0,-4-2 123,4 1-116,0 4 8,5-6 1,0 1 22,0-3 1,-5 1-13,0-2 0,0 2 1,5-1 1,0-2-21,0 6 1,0-4-4,0 4 1,-5-4-17,0 4 0,0-5 24,5 6 0,-5-1-25,1 6 1,-6-1-1,5 0 1,-5 1-23,5-1 36,-6 0 0,4 0-1,-3 1 0,-1-1 3,6 0 1,-2 1-2,3-1 1,2 0 51,-3 1 1,2-1 9,-2 0 0,3 0-31,-3 1 0,4-1-11,1 0 0,-5 6-68,0-1 64,0 0-56,-2 2 1,4-4-124,-7 7 1,6-4 35,-6 4 45,0 0 1,0 5-65,0 0 1,5 0-444,-4 0-225,5 0 289,-2 0 528,6 0 0,0 0 0,0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28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246 177 7859,'-8'-14'0,"-5"-1"0,11 0 0,-5 0 0,7 1 0,0 4 0,0 0-282,0 7 0,0-5-27,0 3 327,0 3 71,0-4-93,0 6-18,0 0-23,-6 0 26,4 0 0,-6 6 19,3 4 1,2-2 44,-7 2 1,5 0 3,-5 4 1,1 6-30,-6 0 1,5 4 0,0-4 1,2 4-13,-2-4 0,-3 6 1,3-2 0,-1-1-20,1 2 0,-3-7 30,3 1 1,2-2-15,-2-3 9,7 1-9,-3 0 184,6-7 10,0-1-91,-7-7-42,5 0 0,1-7-36,6-3 0,6-3 5,-1-2 0,3-4-91,2-1 1,-1-4 100,1 4 0,-2-6-97,-3 1 1,3-1 77,-3 2 1,1-2-19,-1 6 1,3-6 64,-3 1 1,-4 4 149,-1 2 1,2-3-138,-2 3 0,0-1 310,-5 6-364,0 5 179,0 3-304,6 6 1,2 1 5,7 4 1,0 4-7,0 5 0,1 1 60,3 0 1,4 4-135,7 1 0,6 6-13,3-2 1,8 4-211,2 2 1,2 1-383,-2 3 558,3-3 1,7 11-1,0-4 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09:29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7870,'-15'0'-97,"0"0"1,6-2 225,-1-3-336,0 4 1,2-8 21,3 4-41,-3 4 282,6-6-17,-4 7 94,6 0 276,0 0-347,0 7 1,1-6-8,4 4 1,-3 4 24,3 0 0,-4 0 7,-1 0 0,2 1-19,3 5 0,-4 0 3,4-1 0,2 1 27,-2 0 1,5 4-30,-5 1 1,6 6-91,-1-2 1,1-1 30,-1 2 1,3-1-16,-3 6 0,3-1 28,2 0 0,-1 1-7,1-1 1,-2 6 25,-3-1 1,3 0-3,-3-4 0,1-1 107,-1 0 0,3 4-108,-3-4 0,1 4 78,-1-8 1,3 2-39,-3 3 1,-2-2 1,2-4 1,-7 2-64,2-6 1,-3 4 2,-2-4 1,5 6-3,-1-2 0,1-2-12,-5-3 1,0 3-35,0-3 56,0 1-7,0-6 1,0 1 34,0 0 0,0 0 3,0-1 0,2 1 5,3 0 0,-2-1-59,7 1 1,-5 0 3,5-1 0,-5 1-16,4 0 0,-4 0-4,5-1 0,-7 3-70,2 2 0,2-2 89,-2 2 1,1-3-82,-1-1 1,-3 0 60,3 0 0,-2-1-2,2 1 1,-4 5 8,4-1 1,-3 1 2,-2-6 0,0 1 2,0 0 0,0 0 4,0-1 1,2 3 38,3 2 0,-4-3-40,4 4 1,-2-5 17,2-5-17,-3 3 1,4-5 0,-1 7 1,0-1 1,5-4 0,-5 0 1,6 0-1,-1 4 1,-2-4-9,2 0 0,-2 0-3,2 4 1,3-4-16,-3 0 0,1 0 19,-1 5 0,2-1-61,-8 1 0,6-5 56,-5-1 1,5 1-1,-5 5 0,5-5-2,-5 0 0,1-1-1,-1 6 0,-3 0-5,3-1 1,-2 1 1,2 0 0,-4 1-13,4 4 0,-3-4 16,-2 4 0,2-4 17,2-1 1,-2 1-3,3 4 0,-3-9 0,-2 4 1,4-4 30,1 4 0,0 0 7,-5-1 0,5-4-20,0 0 1,2 0 14,-2 4 1,-2-4-8,7 0-6,-7 0-10,3-2 0,-1 5-37,0-3 1,2 3 20,-2 2 0,-4-1-6,4 1 0,-2 1 24,2 4-80,-3-4 62,11 6 1,-11-3-18,3 1 1,1-1-4,-1-4 1,5 0 17,-5-1 0,6 1-4,-1 0 1,-2-5 72,2-1 1,-5 0-60,5 0 0,-2 0 4,2-5 0,3-2-46,-4 3 0,0 2-199,0-3 116,1 8 1,0-4-199,0 7 0,-7-1 313,2 1 0,3 6 0,0 2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8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74 7720,'15'-15'21,"0"0"1,-7 5 404,-3 1 326,3 5-453,-7-9 102,6 12-286,-7-6 47,0 7 1,-2 0-99,-3 0 1,2 0 28,-7 0 0,5 7-10,-4 2 1,-1 4-30,-5 2 0,0 0-140,1 0 0,-1 4-49,0 1 1,1 6 131,-1-2 0,-5 4-130,1 2 1,-1 5 28,5 5 0,2 4-89,4 5 0,2 1 39,7 4 1,0-1 2,0-4 1,11-5-51,4 0 0,15-2-77,-1-8 1,9-7-130,-4-13 0,5-6-189,-5-8 596,7 0 0,-3-13 0,6-3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8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30 8392,'-9'0'453,"3"0"1,6 2-231,0 2 1,5 5-228,0 5 1,0 1 117,-5 0 1,4 4-132,1 1 0,0 6 127,-5-1 1,5-3-263,0 3 1,0-1 52,-5 6 1,2-7-149,2-4 0,-2-2 20,3-3 1,-2-6 22,2-3 1,-2-3 46,7-2 0,-5-2 64,5-3 0,-5-4 21,5-11 0,-1 2-30,6-6 0,-5-1 158,0-4 1,-1 1-69,6 3 1,-5-2 148,0 2 1,-2 2 20,2-1 0,1 6 15,-6-2 1,7 6-67,-3 4 0,-1-2-61,2 7 0,-5 1-66,5 4 0,-5 1 72,5 4 0,-7 5-33,2 9 0,1 4 14,-1 7 0,0-1-121,-5 1 0,0 1-16,0 3 0,0-3-193,0 3 0,0 2-233,0-2 0,2 6 530,3-6 0,-4 0 0,6-4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9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318 1 7748,'8'0'-1045,"-2"0"804,1 0 650,-5 0-219,4 0 0,-4 0 59,3 0 163,-4 0 15,6 0-169,-7 0 633,0 0-807,-7 0 0,-1 0 84,-7 0 1,1 0-138,-1 0 1,-6 0 44,-4 0 1,-2 5-11,-3 0 1,1 0-42,-1-5 0,3 1-153,2 4 1,-1-3-592,6 3 1,1-4 46,4-1 672,7 0 0,8 0 0,8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9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15 192 7744,'0'-15'0,"0"1"-1256,0-1 1004,0 0 1,0 0 838,0 1 0,0-1 42,0 0 1,0 6 138,0-1 34,0 0-545,0-5 0,0 5 434,0 1-209,-6 5-442,4-2 198,-4 6-116,6 0 32,0 0 0,0 8-129,0 7 1,0 1-68,0 9 0,0 6 20,0 8 1,0 3-316,0 2 0,0 7 151,0 3 1,0-2-615,0 2 0,0 0 77,0 5 723,0-7 0,0-1 0,0-7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9675,'0'-8'685,"0"2"1,1 6-597,4 0 1,-1 0 84,5 0 1,1 0-6,5 0 0,0 4-67,-1 1 0,3 7-147,2-2 1,-1 3 90,7 1 0,-2 3-51,1 2 1,-1-1 83,-3 7 0,-6 1-187,1 8 0,-2 4-39,-8 6 0,-3 8-22,-12 7 1,-8 1-552,-17 9 0,-9 0-1367,-10 4 2087,-3 0 0,-8 1 0,-2-1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0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7705,'-15'7'-279,"0"-6"279,0 6 0,7-7 0,2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0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133 132 7789,'-5'-27'-47,"0"2"1,-4-1-99,4 6 1,-2 6 473,2 4-157,4 7 492,-6-4-561,7 7 0,0 2-372,0 3 339,0 3 1,0 7 115,0-1 0,0 1 28,0 0 1,5 1-96,0 4 1,0-4 83,-5 3 0,5 3-67,0-3 1,0 7 5,-5-1 1,0 3-89,0 1 0,0 5-44,0 1 0,0 10 6,0 0 0,0 8-154,0 1 0,-7 10-244,-3 5 1,-1-4 191,1-1 1,-3-4-225,3-1 0,-3-7 125,-2-3 0,6-11-195,-1-9 0,6-11-46,0-8 530,2-7 0,8-3 0,3-8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60 7705,'-5'-10'610,"0"0"-298,0 7 0,3-9-69,-3 7 1,4-1 832,-4 1-317,3 3-506,2-4-26,0 6 127,0 0-301,0 6 1,0 2 95,0 7 1,-1 1-135,-4 4 0,3 3-14,-3 6 1,-3 7-34,-2 3 1,-3 10 85,-2 5 1,-6 3-293,-3 2 0,-4 2-156,-1 2 1,1-4-347,3 0 1,-1-3-1211,7-12 1950,-1-4 0,5-10 0,1-1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0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89 7742,'0'-15'0,"0"6"-154,0-1 1,0 5 116,0-5 1,0 5 1518,0-5-511,0 7-350,0-10-251,0 11-157,0-4 1,2 12 16,3 4 1,-4 3-30,4 2 0,-3 6-231,-2 4 1,5 4 99,0 5 0,0 4-327,-5 6 0,0 2-78,0 3 1,-2 5-211,-3 9 0,-3 0-39,-7 5 1,5-6 11,1 2 466,-1-10 1,-11 9 0,-2-2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1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559 16 7963,'-14'8'-299,"-1"-3"203,7 3 397,-5 0 0,11 7-91,-3-1 0,4-4-94,1 0 1,0 0 30,0 5 1,4 1-1,1 3 1,2-2-62,-2 2 0,-4-1 11,4 2 1,-3 1-559,-2 4 1,0 1 233,0-7 0,-2 3-53,-3-3 0,-3-2 67,-6 2 0,-3-4-88,-2-5 0,2 1 58,-2-6 1,-2 0 110,1-5 0,0-2 198,6-3 0,1-4-78,3-11 1,-2-3 196,7-6 0,-4-1-56,4 1 1,0 0 169,5-1 1,0-4-104,0 0 1,0 4 31,0 6 1,0 1 23,0-2 0,0-1 350,0 7-582,0 5 92,-7 8 1,-1 6-353,-7 0 0,-1 11 157,-4 4 0,3 10-153,-8-1 0,5 5 99,-4 6 0,1-3-12,-1 8 0,1-8 62,3 3 0,5 0-1,1 0 1,1-1 124,8-5 1,0-4-59,5-1 1,1-6 7,4 2 0,5-4-14,10-1 1,3-5-179,6 0 0,0-2 35,1 2 170,-1-4 0,1 1 0,-1 1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1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7737,'-8'0'848,"1"0"1284,1 0-1250,4 0-285,-11 0-2476,11 0 1879,-4 0 0,6-6 0,0-2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2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16 7751,'0'-9'1605,"0"3"-1113,0 6 20,0 0 0,0 6-332,0 4 0,0 3-347,0 2 0,0 0 126,0-1 0,-5 3-206,0 2 1,-1-2 131,1 2 1,-3-2-231,-7-3 0,0 4 138,1-3 0,-3 3-70,-2-8 1,2 1-12,-2-1 0,3-4 100,1-6 0,0 0 77,0 0 1,6-1-183,-1-4 328,7-3 0,-4-7-102,7 0 1,0 1 205,0-1 0,2 0 51,3 1 0,1 4 209,4 0-138,3 7 191,-5-4 2,7 7-340,0 0 1,-2 2-19,-4 3 1,-2 5 12,-7 9 1,0-1-181,0 7 0,0-1 103,0 5 0,-7 7-128,-2 4 1,-9 2-87,-2 2 0,-6 2 94,1 3 1,-2 2-392,-3 2 1,6 3 184,-1-7 1,1-5 293,-6-5 0,1-6 0,0 3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2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30 7761,'-9'-7'2016,"-4"6"-2116,5-12-2,0 11 104,2-4-1266,6 6 437,0 0-165,6 0 992,-4 6 0,11 2 0,-5 7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2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 7766,'-8'0'858,"-5"6"1,11-3-339,-3 7 1,2-5-392,-2 5 0,3 0 46,-2 4 0,0 1-264,-1 0 1,4 4-263,-4 1 1,-2 6 271,2-1 1,-6 7-155,1 3 1,-3 1 36,-2-2 1,1-2-523,-1 8 0,0-4 718,1-2 0,-8 7 0,-1-10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3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0 7740,'-6'8'-659,"-3"5"141,-5-5 1,1 2 588,3 0 1,2-7 371,3 2 7,3-3-139,-4-2 213,6 6-315,-7-4-157,6 5 78,-6-7-162,0-7 0,6 4 72,-4-7 1,3 5-96,2-5-149,0 7 147,0-10-3,0 5 0,2 0 20,3 3 48,-4 3-37,13 2 43,-6 0 0,1 7-21,1 2 0,-6 6 19,0 5 1,-2 3 12,-2 6 1,-5 2 2,0 3 1,-11 4-146,1 6 1,-9 2 73,-1 3 1,-3-2-309,-1 7 0,0-7 10,-1 2 341,-6-9 0,5-5 0,-5-5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3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750 104 7740,'-6'-17'606,"-4"-2"0,-1 6-288,1-7 1,2 13 120,3-2 206,3-1-92,-4 8-993,6-4 371,6 6 0,1 1 156,2 4 1,0 3 37,-5 7 1,-2 0 113,3 0 0,2 6-271,-3 3 0,1 4 65,-5 1 0,0 1-73,0-1 1,0 7 137,0 3 1,0-1-304,0 1 0,-6 0 68,-4 5 0,-10 5-231,-4 0 0,-4 2 10,-1-2 1,-6-8-111,1 3 1,-10-11 38,5-4 1,-9-8 85,4-11 0,0-3 114,-5-7 1,4-4 25,0-6 1,8-6 202,3-13 0,4-6-105,6 1 0,-1-12 236,10 2 0,-2-3 68,7 3 0,3-5 183,2 0 1,4 2-59,1 7 0,11 4-97,4 7 1,11 4-346,3 1 0,2 1 126,9-1 0,-1 2-400,5 8 392,0 6 0,0-6 0,0 6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3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11575,'15'0'0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1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7800,'15'0'2,"0"0"0,1 0 155,3 0 0,4 0-5,7 0 1,-1 0-95,1 0 0,5 5-166,5 0 69,2 6 1,2-7-65,0 5 0,-4-4-223,-1 5 1,-2-5 147,3 5 178,-5-7 0,-5 4 0,-1-7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0:58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382 162 9851,'0'8'-287,"0"-1"1,-1-7 91,-4 0-23,3 0 170,-11-7 0,7 4-69,-4-7 79,-3 0 1,6-5-9,-3 1 1,4-1-25,6 0 0,0 6 4,0-1 1,2 0 50,2-5 1,0 5-15,6 1 1,1 4 38,9-5 1,-4 7-46,4-2 0,-4 3 189,-1 2 0,-1 5-54,1 0 0,-2 6 136,-3-1 1,-2 5 27,-3 4 0,-3-1-115,2 7 0,-8-2 50,-6 1 0,-5 9-28,-5-4 1,-2 9-173,-8-4 0,-4 5 105,0-4 1,-7 4-416,2-5 0,3 5 163,1-4 0,-1-6-536,2-4 1,1-4 56,9-2 627,3 1 0,6-12 0,0 7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0:58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89 7743,'5'-10'-486,"0"0"303,0 7 1,-3-9 783,3 8-52,-4-8-191,6 4 1,-6-2 147,4 0-176,-3 7 64,5-3-322,-7 6 1,-2 1 21,-3 4 1,2 3-121,-7 7 0,5 0-68,-5-1 0,0 8 66,-4 2 1,-1 4-119,0 1 1,-1 1 54,-4-1 1,4 5-101,-4 1 0,-1-1 30,2-5 0,-6 1-387,6-1 1,-1-1 547,5-4 0,1-2 0,-1-8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0:59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7743,'-10'-9'386,"1"-1"134,5 6-238,-2-2-956,6 6 218,0 0 456,6 0 0,2 0 0,7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0:59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0 7775,'0'8'107,"2"-1"285,2-7 47,-2 0-340,11 0 0,-10 0-196,7 0-22,-7 6 202,11-4 1,-11 9 23,7-6 16,-7 7 1,3-4-215,-6 7 1,0-6 19,0 1 0,-1 0-12,-4 5 0,-5 1 32,-10 4 0,2-4-68,-6 3 0,-1 3-12,-4-3 1,0 6 110,-1-6 0,1 6-41,-1-5 1,3 4 26,2-4 1,4 4-43,6-4 1,7-1 29,3-4 0,5 0-33,5-1 0,5-5 64,10-5 0,2-2 3,8-2 1,-1 0-95,1 0 1,4-6 61,0-4 1,2-5-237,-2-5 0,-7 3 280,2-8 0,-3 1 0,3-6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0:59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7785,'-8'0'-413,"1"-1"399,7-4-104,0 3-306,0-4 188,0 6 236,0 0 0,7 0 0,1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0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588 309 7785,'-10'5'63,"1"0"0,0 2 142,0-2 0,0-4 38,5 4-75,2-3 1,-6-2-68,3 0 72,3 0-218,-4 0 1,6-2-125,0-3 202,0-3 0,0-7-35,0 1 0,0-1-22,0 0 1,0-1-65,0-4 0,0 4 1,0-4 0,0-1 27,0 2 1,0-6 78,0 5 0,-7 1-7,-3 4 1,-1 0 26,1 1 0,-3-1-33,3 0 1,-3 7 31,-1 3 1,-1 4-19,0 1 1,0 1 31,1 4 0,-1 3-28,0 7 1,1 6 126,-1 4 1,0 3-114,1 1 0,-1 0 3,0 1 0,5 4 12,1 0 0,0 2 13,0-1 1,-4 0 15,3 5 1,-2-3 42,2-2 1,-4-3 48,-1 7 1,0-8-4,-4-1 0,2-2-304,3-9 1,-1 1-325,0-6 1,6 0 456,-1-5 0,5-2-1075,-5-7 1,7-2 1074,-2-3 0,3-3 0,2-7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0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221 265 7785,'-2'-29'0,"-3"-1"0,4 2-41,-4 4 1,2-2 139,-2 6 1,3 1 279,-3 4 0,4 0 367,1 0-561,0 1 0,0 4 476,0 0-191,0 7 126,0-4-420,0 7 0,0 2-146,0 3 0,0-2 50,0 7 0,0 5 27,0 4 0,-5 9-59,0 1 0,-7 9 36,3 11 0,-5 3-222,0 7 1,-3 6 90,-2 4 0,2 8-1498,-2 1 1202,3 7 1,-6-3-1,-1 6 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0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29 7713,'-7'-14'0,"-1"-1"0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1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588 74 7713,'0'-15'-1524,"0"6"1856,0-1 0,0 5 113,0-5-179,0 7 0,-1-4 446,-4 7-120,3-6-212,-4 4-181,6-4 0,0 7-171,0 4 0,0-2 139,0 7 0,0-5-118,0 5 1,0 0-47,0 4 0,0 1-142,0 0 1,0 1-27,0 4 1,-7-4 73,-3 4 1,2 1-37,-2-2 1,-4 6 19,-6-5 1,-1 4-18,1-4 0,2-1 49,-6-4 0,1-2-42,-2-3 1,3-2-110,2-3 162,4-4 0,-4-1-161,10-9 1,-1-4 86,6-2 0,0-1 92,5-4 1,5 4-45,0-4 1,5-1 150,-6 1 0,8 1-47,-2 4 0,-2 2 93,2 3 1,-5 2 67,4 3-123,1 3-14,5-4 0,-2 12-15,-3 4 1,-4 3-13,-6 2 1,0 6 7,0 4 1,0-2-29,0 1 1,-1 2 6,-4 8 1,-3-3-7,-7 4 1,-5 1-10,1-2 1,-7 7-4,1-2 1,-3-3-168,-1-2 0,-1-3 59,1-1 0,0-3-74,-1-2 0,3-4 202,2-6 0,-3 0 0,5-1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1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44 7789,'-8'-8'31,"-5"-5"0,10 10 137,-7-7 349,7 7-1002,-4-4 145,7 7-644,0 0 984,7 0 0,-5 0 0,4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1.5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89 7800,'-14'-21'51,"-1"4"0,5-2 458,0 9 0,7 2 185,-2 3-327,3 3 5,2-4-189,7 12 0,1 3-42,7 5 1,-5-4-72,-1 0 0,-4 5-17,5 4 0,-7 2 99,2-1 1,2 3-132,-2 6 0,1 1 4,-1-1 1,-3 2-94,3 3 1,-4-1 97,-1 6 0,0 2-13,0 8 0,0-3-20,0 3 1,-1-2-121,-4 2 1,-2-3-118,-3 3 0,-1-5 58,6-5 0,-5-5-31,5-9 1,-1-4 26,1-6 158,3-7 1,-9-3-99,6-10 0,0-5-65,5-9 0,0 1 65,0-7 0,0 1-9,0-6 0,7 1 6,2-1 1,1 1 34,5 0 1,-4-1-23,9 1 1,-4-4 36,-1 4 1,0-2 74,-1 11 0,6-4-188,0 4 336,-1 0-82,-4 12 0,0 2-65,-1 6 1,1 0 20,0 0 0,-2 8 182,-3 7 0,1 4-71,-6 6 1,5 4 9,-5 1 1,0-1-135,-5 5 0,0 2-73,0-2 0,0 6-26,0-6 0,0 5-209,0-5 0,-2 6-47,-3-6 0,2 0 350,-7-4 0,0 6 0,-5 1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1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0 9309,'-9'0'1403,"3"0"-1272,-1 7 1,6 1-111,-4 6 1,2 3 44,-2 2 0,1 4 96,-5 7 0,-1 6-427,-5 3 0,0 3 129,1 2 0,-8 5-572,-2 0 1,-4 2 321,-1-2 1,-1-3 385,1 3 0,-13 3 0,-4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1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515 89 7790,'-6'-8'0,"4"-5"0,-9 9 166,6-5 1,-2 5 158,2-1-147,4 4-256,-12-6 111,5 6 333,-7-6-225,0 7 1,1 0-93,-1 0 0,5 0 29,0 0 1,5 0-368,-4 0-157,5 0 261,-9-7-61,12 6 186,-6-6 1,7 6-64,0-4 71,7 3 0,1-4 41,6 6 0,1 1-38,0 4 1,-5-2 119,-1 7 0,0-5-51,0 5 0,3 5 91,-7 4 1,0 2-48,-5-1 0,0 3-48,0 6 0,-9 6-78,-5-1 1,-7 7 79,-9-2 1,-1 3-307,-3 2 0,-4 1 84,-6-1 0,0-2-15,0-3 0,6-4-73,4-11 292,3-3 0,8-6 0,2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2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867 89 7766,'-6'-15'479,"-4"1"0,2 1 305,-2 3-562,7 3-11,-4 7-241,7 0 56,0 0 0,0 7 134,0 3 1,0 3 78,0 1 0,0 6-58,0 0 0,0 4-140,0-4 0,5 6-50,0-2 1,0 4-72,-5 2 0,-2-1 2,-3 0 0,-3 6-98,-6-1 1,-3 10-157,-2-5 0,-11 7 174,-9-7 0,-3 2-52,-3-2 0,-5 0 39,-4-9 1,-3-1-74,-2-14 1,0 1-4,0-11 1,9 0 204,6-5 0,1-11-64,9-4 1,4-8 103,6 3 0,6-6 64,-2 2 0,11-9-45,4-1 0,3-7 46,2 2 0,2-4-52,3-1 0,3 0 151,6 0 0,8 0-36,2 0 1,4 1-252,1 4 0,1 3-337,-1 7 0,1 1 93,-1 4 369,-6 2 0,-2 8 0,-6-1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2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30 8508,'-7'-8'2566,"5"2"-2230,-4-1-172,6 5-1288,0-4 0,2 11 1124,2 0 0,5 6 0,5-3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4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0 7727,'14'0'-1031,"1"0"1032,0 0 0,-1 0 495,1 0-337,-7 0 424,5 0-139,-5 0-309,7 0 153,-7 0 111,-1 0-108,-7 0-329,-7 0 1,-3 0 5,-9 0 1,3 0 97,-4 0 0,-3 0-142,-1 0 0,-4 2 45,-2 3 1,1-4-90,0 4 1,-1-3 70,1-2 1,1 0-261,4 0 0,-3 0-40,8 0 0,-1 0-642,6 0 991,-1 0 0,7 7 0,1 1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4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689 1 7727,'-8'0'-154,"-5"0"1125,5 0-190,0 0-143,1 0-38,1 0-1,4 0-350,-4 0-75,6 0-124,-7 0 1,5 6 95,-2 4 0,2 3-179,2 2 0,0 4 73,0 1 0,0 6-32,0-1 0,0 4-47,0 5 1,-2 4-57,-3 6 0,-3 0 128,-6 0 0,-3 5-132,-2 0 0,-4 5-9,-7-5 0,-4 0 120,0-5 1,-7 0-204,2 0 0,-4-6 59,-1-4 1,7-9-122,2-6 0,4-9 23,2-5 0,1-3 99,4-2 0,2-9-17,8-5 1,-1-12-117,0-9-1,7-10 141,3 0 0,5-8-22,5-1 0,3-2 104,7 2 0,6-3-45,4 3 0,2 8-55,3 2 0,1 12 22,3 2 0,2 3-125,3 7 0,2 2-20,-7 8 265,7 4 0,-3 6 0,6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5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8399,'-6'-8'320,"4"0"1060,-3 3-417,4 3-336,1-4-1001,0-1-1111,0 5 1485,0-4 0,0 6 0,0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5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177 221 7751,'0'-23'-183,"0"2"1,0 7-231,0-1 0,0-5 133,0 1 1000,0-1-433,0 5 0,0 1 144,0-1 181,0 7-40,-6-5-279,4 5 0,-6-1 413,3 4-481,4 4 78,-6 1-363,7 0 1,0 1 129,0 4 1,0 4-158,0 5 0,0 6 79,0-1 1,0 12-88,0-1 0,0 9 15,0 0 0,0 4-94,0 1 0,-2 6-40,-3 4 0,-1 5 16,-4 5 0,-3-4-488,3 4 0,-8 1 18,-1-1 485,-1 0 1,-1-12-1,-2-1 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5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 8323,'-10'0'1215,"1"0"-686,5 0-190,-2 0-138,6 6 1,0 3-126,0 5 1,0 3 6,0 2 1,-5-1-95,0 7 0,0 4-499,5 5 1,-2 2 294,-2-1 1,0 0-596,-6 5 0,2-4 85,-1-7 725,-5 0 0,6 7 0,-6 2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6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30 7764,'-7'-8'1177,"6"1"-1153,-12 1-30,11 4 1,-6-4-1097,3 6 1102,3 0 0,-4 6 0,6 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2.1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0 206 7776,'0'8'-231,"0"5"1,2-9 421,3 5 1,-2-5 151,7 1 0,-5 1-49,4-1-133,-5 0-52,9-5 0,-5 0 108,7 0-175,-1 0 61,1 0 0,5-2-199,-1-3 77,1 4 0,-1-12 49,1 3 1,0-1-126,-6 1 1,1-3 97,0 3 1,-5-3 11,-1-2 1,-5 0-103,1 1 0,-4-1 39,-1 0 0,-1 1-147,-4-1 1,-4 2 116,-5 3 0,-6 3-145,1 7 1,-1 0 148,5 0 0,-4 7-15,-1 3 0,5 8 104,6 1 1,0 3-100,0-3 1,-3 4 51,7 6 1,0 1-27,5-1 1,0 2 135,0 4 0,7-4-76,3 3 1,3-5 82,1-4 1,3-4-35,2-6 0,-2-2 144,2-3 1,3 1 15,-3-6 0,1-7-99,-6-7 1,1-5 4,0 0 0,-5-6-23,-1 1 0,1-8 32,5 3 1,-5-4-1,0-1 1,-2-1 6,2 1 1,-2 1-57,-3 4 1,-2-2-13,7 6 0,-7 0-59,2 6 0,-4 4 166,-1 0-409,0 7 162,0-4 83,7 20 0,-5-3-18,3 10 0,1-4-109,-1-1 1,2 4 72,-3 1 0,-2 1-99,3-1 0,1-4 108,-1 4 0,2-4-3,-2-1 0,-4-5 74,4-1 1,-1-5-14,1 1 0,-2 1 5,7-1 1,-6-2 15,6-8 0,0-3 19,5-7 1,-1-1 33,1-3 1,1-4-7,4-7 0,-2-1-194,7-3 0,-1 3 89,5-3 1,-4 4-283,-1 6 1,-6-2 97,2 6 1,-4 7-943,-1 8 1142,0 3 0,-1 9 0,1 1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60 221 7810,'-10'0'1237,"0"0"-799,0 0 1,0 0-289,1 0-66,5 0 1,-2 2-25,6 3 1,6-2 106,4 7 0,5 4-332,4 6 0,-1 1 174,7-1 1,-1-2-115,6 6 1,-1-1-2,1 2 0,-1 2-101,0-2 1,-4 3 24,-1 1 0,-6 0 100,2 1 0,-10-1-137,-5 1 0,-5-1 52,-5 0 1,-5-1-151,-10-3 0,-2 1 34,-8-7 1,-4-1 13,0-8 1,1 2 319,8-8 1,-1 1-137,7-5 0,1-6 139,8-4 0,3-10-42,7-4 1,2-4 36,3-1 1,5-2-88,9-4 0,-1-2 222,7-7 0,-2 0-33,1 0 0,4-5 195,-4 0 1,2-5-48,-1 5 0,-4 0-30,-6 5 1,0 4-453,-1 1 1,-6 8 43,-3 2 139,-3 6 0,-2 8 0,0 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6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470 87 7734,'0'-9'0,"-7"3"263,5-1 37,-11 6-60,12-6 110,-6 7-226,7 0 30,0 0 0,0 7-116,0 3 0,0 3 37,0 1 1,0 1-89,0 0 0,0 1-7,0 4 1,0-4-95,0 4 1,0 1 85,0-2 0,0 3-55,0-3 0,-6-2-126,-4 2 1,2-2 60,-2-3 1,0-1-60,-5-3 0,1 1-160,-1-6 142,0 0 0,1-6 51,-1-4 0,5-3 74,0-7 0,7-1 94,-2-4 0,4-3-113,1-6 0,0-1 315,0 1 0,0 1-118,0 4 1,-2-4 253,-3 3 0,3 3 56,-3-3-193,-3 7 1,5-3-113,-7 6 0,0 7-197,-4 3 0,2 5 95,-2 5 0,2 3-203,-7 7 0,2 6 91,3 4 1,-6 4 57,0 5 0,1-1 31,4 6 0,0-5-19,1 6 1,6-8 107,3 3 1,-2 0-92,2 0 1,2-1-10,8-5 0,8-1-52,6-3 0,8-4-132,-3-6 0,9-6 237,1 1 0,7-6 0,-4 2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7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7754,'11'-5'742,"4"0"1,5-4-469,14 4 0,5-7-482,10 2 0,-2-3-1079,7-1 1287,-6 6 0,2-6 0,-6 6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07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631 43 7771,'0'-8'-867,"0"-5"1237,0 11-209,0-4-271,0-1 1,-6 6 89,-4-4 0,-3 5 24,-2 5 1,-6 1 170,-4 4 1,-3 3-105,-1-3 1,0 3-34,-1 2 1,1-1 0,0 1 0,-1 0-171,1-1 1,6 1 43,3 0 0,10-1-191,6 1 303,2 0 0,4 0-52,2-1 0,11-4 102,10 0 0,4-5-116,5 5 1,-1-2 211,6 1 1,-6 3-32,1-7 0,2 5 12,-2-5 0,1 6-105,-6-1 0,-1 3 9,-4 2 1,-1-1-113,-3 1 0,-10 4 63,-1 1 1,-5 6-78,-4-1 1,-8 2 82,-7 3 0,-3-1-172,-12 1 1,4-1 34,-8 0 0,-4-4 53,-1-1 1,-3-6 63,-2 2 1,0-9 70,0-1 1,-2-6 194,-3 0 0,5-8-82,0-6 0,1-10 39,9-4 0,4-4-30,6-2 0,6-5-141,-2-5 0,11-2 97,4-2 0,5 0-500,5 0 1,11-5 358,13 0 0,7-7 0,8 4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4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74 133 7674,'9'0'-1450,"1"0"2167,-7-6-335,4 4 1,-5-9 148,2 6-232,-2-7 0,5 9 211,-7-7 18,0 0-140,-7-4 279,5-1-341,-11 0-127,12 1-178,-12 5 96,11 3-89,-4 6 25,6 0 1,0 2-62,0 2 0,0 5 70,0 5 1,-2 6-139,-3 0 1,2 6-15,-7-2 1,5 4-31,-5 1 1,5 2-87,-4 4 1,4-4 68,-5 3 0,7 2-199,-2-2 0,3-4 96,2-6 0,0-1-151,0 1 0,11-9 90,4-10 1,10-3-22,-1-2 1,9-7-151,1-3 472,7-16 0,-3-5 0,6-13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5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74 7662,'-8'-6'-575,"0"-1"403,3-3 1,3 2 502,-3 3 0,4 2 235,1-7 113,-7 7-406,6-10 0,-7 11 108,3-3-131,3 4-73,-11 1 0,10 0-153,-7 0 0,5 0 83,-5 0 1,5 5-200,-5 0 0,6 6 44,-6-1 1,5-2-57,-5 2 1,7-5 5,-2 5 0,3-6-130,2 6 243,0 0 0,2 0-17,3 0 0,-2-7 117,7 2 0,0-4-106,4-1 1,1 0 191,0 0 1,-5-1-89,-1-4 1,-4 2-343,5-7 229,-7 7 0,-9-10 0,-11 4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5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59 295 7724,'0'-23'-246,"0"-5"228,0 12 1,2-10-24,3 6 0,-4-4 181,4 4 0,2-1 39,-2 1 1,-1 4-10,-4-4 0,2 5 324,3 6-45,-3-4 207,4 4-107,-6 1-195,0 2-230,0 6 56,0 0 1,0 6-65,0 4 0,0 3 69,0 2 1,-5 1-148,0 4 1,0 3 12,5 6 0,0 0-157,0 1 1,0 6-77,0 3 0,0-1-120,0 1 1,-1 0-417,-4 5 0,2 2 344,-7 3 1,5 1-1156,-5 4 1529,0 3 0,-11-11 0,-2 5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6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74 7724,'0'-14'-192,"0"-1"197,0 0 1,-1 5 1027,-4 1-276,3 5-632,-4-2 0,6 7 81,0 4 1,-2 3 104,-3 7 1,4 0-147,-4 0 0,-2 1-57,2 3 1,-1-1-74,1 7 0,2-2 100,-7 1 1,5 4-315,-5-3 1,5 2 117,-5 3 1,5-1-439,-4 0 1,-1 3 267,-5 2 0,5-3-491,1 3 0,-1-4-30,-5-6 752,7-3 0,-5-6 0,5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6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30 7699,'-15'-5'367,"0"0"1,5 0-182,1 5-567,5-6 53,-9 4 204,12-4-472,-6 6 0,9 0 596,3 0 0,-4 6 0,6 2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6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45 177 8032,'-10'-8'243,"0"3"-358,7 3 80,-10 2 593,11 0-243,-4 0 271,6 0-291,0 0 1,6 7 40,4 3-139,10 3-79,-4 1 0,12 3 158,-4 2-320,4-2 59,2 4 1,-1 0 208,0 4-525,1-4 249,-1 7 0,-1-5 119,-3 6-753,-4 0 474,-7 1 0,-5 4-293,-4 0 307,-4 1 0,-9-6-299,-7 0 1,-6-1 141,-8-3 1,-1 1 65,1-7 0,4-6 64,1-8 0,6-3 221,-2-2 1,6-2-80,4-3 0,3-4 273,7-11 1,2-3-67,3-6 0,5-7 73,9-3 1,2-4 373,4-1 0,3-2-261,-4-3 0,-1 2 138,2-7 1,-3 7-112,3-2 0,-4 0-450,-6 5 1,-5-2-572,-1 12-446,-5 6 1130,-4 13 0,-8 9 0,-7 6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2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235 45 7804,'-8'-7'0,"-5"-1"0,10-2 876,-7 1-175,7 5-495,-4-2-104,7 6-432,0 0 372,7 0 1,-4 0-43,7 0 0,-7 1 29,2 4-359,3-3 408,0 4 1,2-1-34,0 0 0,-5 0 185,5-5 0,-5 2-8,4 3 0,-4-4-30,5 4 0,-5-2-54,5 2 0,-5-1-9,5 5 1,-6-4-14,6 5 1,-6 0 14,0 5 0,-2-1-173,-2 1-61,0 6 172,-13 9 0,-5 2-377,-16 8 0,-10 4 49,-10 5 259,-3 0 0,-9 1 0,-1 3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544 74 7705,'-8'0'1475,"-5"6"-1398,11-4 59,-4 11 0,6-10 65,0 7 0,0 0-56,0 5 0,1-2-139,4-3 1,-2 4-96,7 1 1,-6 0 133,0 4 1,-2-2-212,-2-3 0,0 1 77,0 0 0,0-1-34,0 1 1,-2 0 3,-2 0 1,-5-2-117,-5-4 0,-6-2 84,0-7 0,-1 0-90,2 0 0,1-2-27,-7-3 0,7-3 104,-1-6 0,-1-3 119,5-2 0,-3 1-85,9-7 0,-3 1 108,2-6 0,-1 6-54,6-1 0,0 2 290,5-1 1,-5 1 3,0 3 0,0 4 60,5-4 0,-5 9-104,1 1 0,-3 7-47,2-2 0,2 3-280,-7 2 0,5 7 86,-5 3 0,-1 4-39,-9 6 1,4 3 87,-4 6 1,-1 1 122,2-1 1,-1 2-102,5 3 1,1-3 89,-1 4 1,7-4-1,3-2 0,3 1-55,2-1 1,12-1-32,2-4 0,11-3 53,-1-6 1,6 0-248,4 0 1,-3-7 67,3-3 0,2-4-753,-1-1 871,-1 0 0,-5-6 0,1-2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7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7718,'10'10'971,"0"0"0,-5-7-568,5 2 0,-5-3 63,4-2 1,1 0-145,5 0 0,6 0-358,4 0 0,2-2 100,3-3 0,1 3-1003,3-2 1,-1-3 938,6 2 0,0-6 0,5 2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18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7680,'8'0'475,"-1"0"-321,-7 0 1523,0 0-1080,0 7-378,0 1 0,0 7-150,0 0 1,0 1-41,0 3 1,0-1-95,0 7 1,0 1-18,0 8 1,0-3 86,0 4 0,0 2-218,0 2 1,0-3 91,0-1 0,0-4-152,0-2 1,0-1-184,0-4 12,0-2 24,0-14 195,0-2 0,6-17 117,4-4 1,-2-9-14,2-1 1,0-3 0,5-1 1,-2 0-5,-3-1 0,3-4 168,-4 0 0,5-1 30,0 6 1,-1 0 82,-3-1 1,3 6 150,-3-1 0,-2 6-121,2-6 1,-5 7 249,5-2-248,-1 11 1,6 2 20,0 7 1,0 0-56,-1 0 1,1 2-24,0 3 1,4 4-49,1 11 0,-2-2-132,-8 7 0,1 1 64,-6 8 0,1-1-172,-1 6 0,-3 0-266,3 5 1,-10 0 202,-5 0 1,-3 2-1022,-2 3 1240,1 3 0,-1 1 0,0-3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20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1896 177 7701,'-6'-9'484,"4"-4"-126,-4 12-186,-1-6 0,5 5 123,-3-2-385,4 2 169,1-5 193,0 7-249,0 0 32,6 7 0,3-4-82,5 7 47,1-7 0,0 10-134,-1-3 0,-1 3 55,-3 2 1,3 0-31,-3-1 0,3-1 19,2-3 0,-5 3-44,-1-3 1,-5 3 116,1 2 0,-4 0-82,-1-1 0,-1 1 23,-4 0 1,-4-6-116,-5 1 1,-1-5 44,0 5 1,1-7-120,-1 2 1,0-3-17,1-2 0,-1 0-63,0 0 249,7-7 0,-3-1-67,6-7 1,0-4 227,5-1 0,0-4 7,0 4 0,0-4 7,0 4 0,0-5 186,0 6 1,0-2-120,0 1 1,0 4 74,0-4 0,0 9-88,0 1 0,0 5 16,0-5 72,0 7-253,0-4 0,0 9 14,0 3 0,0 3 29,0 7 0,0-1-19,0 1 1,0 0 27,0 0 1,0-1-78,0 1 1,-2 5 69,-3-1 0,4 1-83,-4-6 0,1 6 75,0 0 1,0 4-185,-5-4 1,-1 1-38,-5-1 0,0-4-44,1 3 1,-6-2 46,0-2 1,-1-1 107,2 1 0,2-7 45,-2-3 1,-3-3-70,3-2 0,-1 0 142,6 0 1,0-2-128,5-3 0,-4-3 111,3-7 0,3-1-50,2-4 1,4 4 10,1-4 0,-5 2 104,0-1 0,0 2-77,5-2 0,0 3 87,0 1 1,0 5-42,0 0 190,0 0 1,0 1 156,0-1 75,0 7 23,0-4-124,0 7 558,0 0-949,-7 0-4,6 0 22,-6 0-4,7 0 1,0 2 12,0 3-10,0-4 0,0 12-66,0-3 1,0-2 34,0 2 0,0 0-4,0 5 0,0-1-31,0 1 0,0 5-124,0-1 0,-5 7 8,1-1 0,-8-2 63,2 1 0,-3 1-8,-1 4 0,-1-6 33,0-4 0,-4-2 44,-1-3 0,-6 0-48,1-5 1,2-2 136,-1-7 1,4 0-131,-4 0 1,4-7 4,-4-2 1,6-6-152,-2-5 0,5 2 98,6-6 0,-3-1-63,7-4 0,0 1 92,5 4 0,0-4 131,0 3 1,2-2-95,3-3 0,3 2 160,7 4 0,0-2-51,-1 6 1,1 1 64,0 4 0,4 7-20,1 3 1,-1-2-73,-4 2 0,0 1 92,0 4 0,-6 4-42,1 1 1,-7 7 59,2-2 1,-3 8-53,-2 1 0,0 6 39,0-6 1,-7 6-70,-2-6 1,-4 7-9,-2-1 1,-1-2-31,-4 1 1,4-4 57,-4 4 1,-1-1-129,1 2 1,-4 1 95,4-7 1,-1 1-86,1-5 1,4-2 71,-4-3 0,4 1-97,1-6 1,1 0 19,-1-5 0,2-7-115,3-2 0,-3-5-14,3 0 0,4-3 37,1-2 1,-2 1 72,2-7 1,-1 6-11,1-6 1,3 6 127,-3-6 1,4 6-78,1-6 0,-2 7 247,-3-1 1,4-3 213,-4 3-202,3 6 1,0 6-57,-3 7-93,4 0 1,-6 8-51,7 7 1,-5 1 48,0 9 1,-4-1-77,4 6 0,-2-1 47,2 1 1,2-1-167,-7 0 0,2-4 58,-2-1 0,-3-6-34,3 2 1,2-4 60,-2-1 23,1-7 0,-6-1 37,0-7 0,2-9-40,3-5 1,-3-8 67,4-7 1,2 0-53,2-1 1,-1-6 173,1-3 1,0 2 27,5-3 0,-2 3 37,-3-2 0,4-2 36,-4 7 0,3-2-71,2 1 1,0 6 40,0-1 1,0 3-52,0 7 0,-5 1 337,0 4-132,0 7-31,5 1-116,0 7-250,0 0 1,0 7 60,0 2 1,0 5 42,0 0 1,0 7-89,0 4 0,0 3 50,0 1 1,0 7-63,0 3 1,0 5-2,0 5 1,0-1-35,0 6 0,-5 0 77,1 4 1,-8 1-2,2 0 0,2 0-111,-2-1 1,-4 1 92,-6 0 1,0-7-207,6-3 0,-3-8 56,-2-2 1,1-8-84,-7-1 1,3-9 40,-3-11 1,-3-4 0,4-6 1,-4 0 30,-1 0 0,-1-3-16,1-7 1,-1-1-104,1-14 1,-4 1 78,4-6 1,3 1 106,11 0 1,0-6-69,1 1 0,6-7 82,3 2 0,3 1-70,2-1 1,11 5-44,4-5 0,16 6 12,3-1 0,7 3-84,3 1 0,7 6-30,3-1 0,3 7 274,2-1 0,6-4 0,2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20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7719,'0'-10'640,"0"0"-371,0 7 1,0-5 179,0 3-126,0 3-125,0-4 1,0 4-82,0-3 1,6 3 62,4-2 0,3 2-139,2 2 1,6-2-126,4-3 0,9 4-308,5-4 1,2-2 391,-2 2 0,10 1 0,-3 4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21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353 118 7690,'0'-8'-462,"0"1"966,0 1-229,0 4-78,0-11-176,0 5 0,0-2 62,0 0 1,-2 5-106,-2-5 50,2 7 0,-6-8-107,3 6 0,3-2 17,-3 2-344,4 4 154,1-6 202,0 7 31,6 0 1,2 0-84,7 0 81,0 7 0,-1-4 22,1 7 0,0-5 14,0 5 0,-6-6 63,1 6 1,-5-5 161,5 5 1,-7-5 377,2 5-414,-3-7 1,-4 10 44,-3-3 1,-1-2-80,-4 2 1,-3-5 32,3 4 1,-3 1-21,-2 5 1,0-5-113,1 0 1,-1-1-78,0 6 1,1 5 80,-1-1 0,2 6-144,3-6 0,-3 7 51,3-1 1,2 3-159,-2 1 0,2 5 70,-2 1 0,-3-1-48,3-5 0,2 2 3,-2 4 0,2-9 98,-2 3 0,-3-8-42,4 4 1,-4-7 26,-2 2 0,0-9-109,0-1 1,1-7 56,-1 2 1,5-3-117,0-2 0,2-2 91,-2-3 1,-1-3-90,6-7 0,0-6 145,5-4 1,0-2-8,0-3 0,7-4 5,3 0 1,3-7 171,1 2 0,8-2-12,2 2 1,-1-2-97,1 6 0,1-4-270,4 5 1,1 1 296,-1 9 0,-6-4 0,-2 5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22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1397 30 7715,'-7'-8'-130,"6"-1"389,-4 5 464,3 2-497,2-5 2,0 7-54,0 0 0,0 7-54,0 3 0,0 3 167,0 2 0,2 1-200,3 3 1,-4-1-188,4 7 1,2-5-244,-2 4 1,0-4 191,-5 4 1,0-1-302,0 1 1,0 4 224,0-3 1,-2-4-74,-3-1 1,-5-1-35,-9-4 1,2 3 23,-2-8 0,1-4 295,-2-1 1,4-3-20,-4-2 1,2-5 105,-1 0 1,7-8-95,-2-2 1,4 0 243,0-4 1,2 1-106,3-2 1,3 4 533,-3-4-426,4 4 1,1 1-24,0 1 1,0 4-20,0 0 41,0 7-162,0-4 1,0 9-131,0 3 0,0 8 18,0 6 0,0 6 61,0-6 1,-5 9-105,0 2 0,-6-1 107,1 5 1,-5-1-51,-5 1 0,-2 2-19,-8 3 0,-4-3-100,0-6 1,-7-2 90,2-4 1,-4-3-114,-1-6 0,-2-7 3,-3-3 1,5-5 100,0-5 1,2-5 109,7-9 1,-2 1-80,7-7 1,-6 6 102,12-6 1,-1 1-70,11-6 1,-4 6 83,3-1 1,-6 2 150,11-1 1,-5 3 109,10 6 188,-6 0-78,9 1-19,-11 5-135,12 3-395,-6 6 123,7 0 1,2 6-50,3 4 0,-4 3 161,4 2 1,-3 1-80,-2 4 1,0-4 126,0 4 0,0 1-123,0-1 0,-5 6 35,0-2 1,-6 4 3,1 1 1,-5 3-283,-4 2 1,1-2-218,-7 8 1,-1-1-860,-8 5 1261,3 0 0,-12 0 0,6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22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16 7727,'0'8'1394,"0"-2"-1288,0-6 0,-2 0 247,-2 0-166,2 0-409,-5 0-248,14 0 0,1-1 470,7-4 0,0-3 0,-1-7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22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323 1 7752,'-14'0'464,"4"0"-111,0 0 434,7 0-102,-4 0-492,1 0 210,4 0 69,-4 0-271,6 0 1,1 0-74,4 0 1,-3 1 35,3 4 0,-4 5-132,-1 9 0,-1 1-72,-4 9 1,-10 6 132,-9 14 1,-4 11-917,-2 14 1,-5 12 552,16-37 1,-2 0-1,-2 2 1,-3 0-1,0 0 1,0 0-1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11:23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6104,'0'-8'300,"0"2"1,0 4 456,0-3-505,0 3 0,0-6 251,0 3-122,0 4-193,0-6 0,0 6 161,0-4 53,0 3-103,0-4-243,0-1 1,-2 5-38,-3-3 36,4 4-152,-6 1 94,7 0 258,0 0 329,0 6-335,0-4 1,2 5 47,3-7-780,-4 0 483,6 0 0,-20 6 0,-4 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4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45 251 7778,'-15'-15'723,"7"0"-221,-5 1 0,11-1-240,-5 0 0,7 6 229,0-1-404,0 6-113,0-2-214,0 6 182,0 0 1,5 2-76,0 2 0,0 5-24,-5 5 0,2 1 71,3 0 1,-4 1-26,4 4 1,2 1 76,-2 3 0,1 4-133,-1-3 1,-3 2 11,3 3 1,1-6-81,-1 1 0,6-6 71,-1 6 1,-2-7-83,2 1 1,-5-2 78,5-2 1,0-7 26,4-3 0,1-4 54,0-1 0,0-1-2,-1-4 0,1-3 96,0-7 1,-2-6-59,-4-4 0,3-1 133,-7 1 1,5-2 156,-5 2 0,-1 4-107,-4 1 1,0-1 321,0 2-99,0-1 59,-6 5-139,-2 1-266,0 5 0,1 4 5,7 10 1,0 4-85,0 5 0,7 1 105,2 0 0,4 4-139,2 1 1,5 4-42,-1-4 1,7 4 87,-1-4 0,1 1-139,-1-1 0,2-9 1,-2 4 0,1-5-33,-2 0 0,3 1 139,-8-6 1,2 0-26,-1-5 0,-9-7 180,4-3 1,-5-7-101,0-3 1,-4-8 305,-6-1 0,0-2-133,0-8 1,0 1 210,0-1 1,-1-4-128,-4 4 0,-2-2-65,-3 2 0,-3 3-57,4 7 1,-3 6-46,2 3-815,-3 10 566,5 4 1,-2 8 191,0 2 0,7 11 0,-3 8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09:21:11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30 8281,'-9'0'-351,"3"-6"-159,6 4 439,0-4 71,0 6 0,6-7 0,3-1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0:42:10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177 368 8091,'-30'-44'0,"7"0"-106,4 0 0,4 6-301,5 4 1,-1 3 417,6 2 1,-2 6-36,3 3 0,-3 4-148,-3 1 1,-1 5 171,6 1 0,-7 5 0,4-2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0:37:21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59 8492,'0'-8'-2347,"0"2"2448,0 6 21,0-7-45,6 5 7,-4-4 76,5 6-90,-7 0 58,0-7-35,0 6-3,0-6-20,0 7 135,0 0-192,-7-6 0,4 4 20,-7-3 1,5 4 22,-5 1-26,0 0 1,-4 0 1,-1 0 0,0 0-7,1 0 1,-1 0-5,0 0 1,5 0-1,1 0 0,-1 0 29,-5 0-15,0 0 0,1 0-9,-1 0 1,5 0 93,0 0-93,7 0 1,-5 0-34,3 0-36,4 0-238,-6 0 237,7 0 0,2 0-127,3 0 0,-2 0 53,7 0 0,-6 1 66,6 4 0,0-3-224,5 3 1,-1-2 107,1 2 0,0-4 167,0 4 0,6 3 0,2 1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0:37:22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45 8492,'-13'-2'-1201,"3"-3"921,4 3 0,1-6 264,0 3 1,-2 4 76,2-4-67,4 3 103,-6 2 0,2-1 110,0-4 54,1 3-119,4-4 1,-2 6 16,-3 0 3,3 0-307,-4 0 289,6 0-173,0 0 72,0 6-38,0 2 1,0 2 95,0 0-38,0 0 0,0 4 130,0 1 1,0-5-139,0 0 0,-2 4 103,-3 6 1,4 0-86,-4-6 0,-2 6 3,2-1 0,-4 8-20,4-3 1,-5 2-11,5-1 0,-2 1-46,3-7 1,2 6-20,-3-5 1,3-1-379,2-4 113,0 0 284,0-1 0,13-6 0,4-1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3:20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60 7016,'-8'0'408,"1"0"1,7-2-270,0-3 68,0 4-167,0-6 142,0 7-19,0 0-219,0-6 0,2 4 197,3-3-158,-3 3 1,9 1 64,-6-4 0,1 3-37,-1-3 1,-1 4 27,5 1 1,-4-5-54,5 0 0,-5 0 41,5 5 1,-5 0-8,5 0 1,-6 0 45,6 0-32,0 0 0,5 0 56,-1 0 0,1 0-56,0 0 0,-5 0 52,-1 0 1,1 0-16,5 0 0,-5 0 91,-1 0-18,1 0-4,5 0-124,0 0 1,-6 0 112,1 0-263,-6 7 177,2-6 1,-4 7-130,3-3 114,-4-3 1,6 6-28,-7-3 105,0-3 7,0 11 59,-7-5-136,6 6 0,-11-4 34,7 0 0,0-5-20,5 5 0,-1-5 94,-4 4-34,3-5-130,-4 9 1,1-10 75,0 7-37,0-7 0,5 5-6,0-3 1,-2-3 51,-3 3 63,4-4-66,-6 6 13,7-5 0,-1 4-37,-4-6 1,3 2 38,-3 3 0,2-4-47,-2 4 1,2-3 26,-7-2-112,7 0 131,-10 6-110,5-4 0,-2 4 60,0-6 1,5 0-38,-5 0 0,5 2 37,-4 3-41,5-3 9,-9 4 1,5-6 1,-2 5 72,0 0-52,7 0-35,-10-5 36,11 0-443,-4 0 262,6 0-817,0 0 981,6 0 0,3-7 0,5-1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02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339 118 7921,'0'-15'-145,"0"1"1,1 0 53,4 5 502,-3-4 498,4 4-498,-6-5-33,0-1 42,0 7-104,0 1-97,0 7 101,0 0-74,-6 7 0,3 1-218,-7 7 1,5 1 47,-5 4 1,0-2-110,-4 6 0,-1-1-129,0 1 0,0 9 97,1-3 0,-6 2-160,1-2 0,-6 4 78,5 0 1,-4 5-60,4-4 0,-4 4 30,4-5 1,1-1-383,4-9 0,2-2-512,3-8-253,4 1 1323,6-7 0,6-8 0,4-10 0,3-9 0,2-4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02.6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456 163 7921,'7'-15'-268,"-6"5"355,4 0 1,-3 0 178,-2-4 0,0 4 44,0 0 1,2 2 0,1-3 28,2 1 1,0 5-129,-5-5 0,1 5 7,4-5 1,-1 5-67,5-4-165,-5 5-85,9-2 157,-5 6 25,0 0 0,5 0 6,-3 0-103,9 6 0,-2 3 204,2 5-431,4 7 170,0 2 1,2 3 82,-1 4-177,1-4 1,-1 12-345,1-4 354,-7-3 0,8 11 70,-7-2 0,1 2-210,-5 2 0,4-5 64,1 0 0,-2 1-22,-8 4 1,3-7 50,-4-2 0,0-6 36,0-4 1,-5-3 192,1-2 0,-4-9-73,-1 4 326,0-10 1,-6 2-147,-4-7 1,-3 0 225,-2 0 0,-5 0-140,1 0 1,-12 0 61,1 0 1,-2 0 49,2 0 1,-6 0-110,-3 0 0,-8 0 15,-2 0 0,-7 4-67,2 1 1,-3 2-20,-1-2 0,-1-2 0,2 7-134,3 1 1,3-4 82,7-2 0,1 1-766,4-1 370,10 0-1386,14-5 799,9 0 423,19-6 458,10 4 0,14-18 0,7 4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03.4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1 364 7820,'0'-29'0,"0"0"0,0-1-217,0 1 1,0 4 275,0 1 0,0 4 448,0-4 1,0 6 233,0-2-253,0 4 96,0 1-167,0 1-11,0 5 37,0 3-463,0 6 0,0 6-321,0 4 267,0 3 69,0 2 0,0 6-257,0 4 162,0 2 48,0 3 1,1 6-94,4 3 1,-2 5 30,7 5 0,-2-3-66,2 3-35,3-4 196,-5 6-766,7-5 614,0 4 0,-5-7-372,-1-4 292,1-3-55,5-7 299,0-6-135,-1-8 32,-6-8 0,4-16 691,-7-5-496,6-8-21,-9-7 0,11-2 187,-3-3-127,3-4 85,-5-6-81,5 7-46,-5-6 1,2 12 144,0-3 30,-7 3-190,10 1 0,-11 7-181,3 4 170,3 9 41,-7 3-271,6 7-41,-1 7 232,3 1 1,0 13-197,1 4-14,0 3 114,11 8 1,-4 1-115,2 7 1,2-5-120,-1 1 246,6-1 3,-9-2 1,10-1-104,-2-6 1,-2-7 63,1-4 0,-4-7 208,4-3 1,-4-9-75,4-4 1,-6-11 415,2-15 1,-4-5-195,-1-5 1,-5-9 360,0-5 1,-7-3-69,2-2 1,-4-4-175,-1-1 1,0 0-28,0 6 0,-6 0-112,-4 5 1,-3 4-461,-2 9 0,5 11 209,1 9-943,5 11 1,-7 5-1770,6 14 2729,0 6 0,12 27 0,1 3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04.1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15 309 7802,'0'-15'-93,"0"1"1,0 4 353,0 0-58,0 0-48,0-5 0,0-1 85,0-3 0,0 2 92,0-2 0,0-3 99,0 3-276,0-1 1,0 5 100,0 1 0,0-1 157,0 0-223,0 1 201,0-1-728,0 7 312,0 1 1,0 9-137,0 3 0,0 5-50,0 9 1,0-1 94,0 7 0,0 4-12,0 5 0,-5 6 35,1-6 1,-1 5-187,5-5 0,0 6 52,0-6 1,1 5-198,4-5 0,3-4 130,7-6 0,0-7-204,-1-3 0,1-1 498,0-8 0,6-13 0,2-8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04.4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74 7802,'-7'-8'71,"5"-6"0,-9 11 181,6-7 0,0 5-78,5-4-20,0 5 0,-5-4-212,0 3 125,0 4-228,5-6 45,-6 7 168,4 7 1,-4 1-119,6 7 0,0-1 2,0 1 1,5-5 128,0 0 1,1-2-36,-1 2 454,-3 3-128,11-5-99,-5 0 1,2-2-94,-1-6 1,-5-1-239,1-4 1,-4-3-70,-1-7 0,0 0 121,0 1 0,-1 4-718,-4 0 1,1 7 102,-5-2 637,-1 3 0,-11 2 0,-2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5.0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7756,'-8'-6'633,"-5"4"-367,5-11 173,-7 11 25,7-4-247,1 6-50,7 0 0,5 6-51,0 4 0,7 3 66,-3 2 0,4 1-324,2 4 0,-2-2-79,-3 6 1,3 1-143,-3 4 1,-2 2 31,2 3 0,-7-3-161,2 4 0,-3 1 492,-2-2 0,6 7 0,2-4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05.0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625 15 8410,'8'0'667,"-2"-1"-463,-6-4 0,-1 3-106,-4-3 0,2 4 115,-7 1 0,0 0-148,-5 0 0,-6 0 72,-3 0 0,-1 0-259,-4 0 0,3 0-111,-9 0 0,4 0-195,2 0 0,1 0-150,4 0 1,2 0-57,8 0-315,-1 0 949,7 0 0,9 5 0,14-1 0,6 1 0,9-5 0,-6 0 0,1 0 0,-1 0 0,6 0 0,-3 0 0,-2 0 0,-4 0 123,-6 0 0,-5 0 170,-1 0 836,1 0-445,-2 7 218,-1-5-83,-7 4 104,0-6-261,0 7 4,-7-6-391,6 12 0,-7-5-49,3 7 1,3 0-194,-3 0 0,3 4 133,2 1 0,0 11-251,0-2 1,-1 12 61,-4 3 1,3 7-88,-3 8 0,4 6 19,1 3 0,-2 4-325,-3 2 1,2-2-102,-7-4 1,5 4 240,-5-3 1,-1-6-131,-9-4 0,2-8 63,-6-12 0,-2-5 259,-8-9 0,-2-6-108,-4-9 0,-2-6 288,3-14 0,1-2-76,-1-12 1,6-6-7,-1-4 1,11-7 68,8 2 1,6-3-73,4-2 1,5-1-256,0 1 0,13 5 80,11 0 0,6 6-156,4-1 0,0 5 53,10 4 1,-1 1-228,11 9 0,0-3 494,4 8 0,-5-3 0,4-2 0,-5 1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05.4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72 7838,'-2'-13'181,"-3"4"240,4-4-336,-6 4 0,5 1 123,-2 3-169,2-3 0,-6 7-55,3-4 0,3 5 48,-3 5 0,-1-2-64,1 7 1,0-1 113,5 6 0,-5 0-109,0-1 1,0 1 68,5 0 1,0 0 52,0-1 1,5 1 199,0 0 1,7-6-74,-3 1 0,-1-6 209,2 0 0,0-2-92,5-2 0,-2-2-344,-3-2 1,1-5 144,-6-5 0,5-6-864,-5 0 1,0-1 187,-5 2 536,-7 9 0,-1-16 0,-7 9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08.5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74 7859,'0'-8'-160,"0"-5"1,0 10 948,0-7-227,0 7-72,0-4-171,0 1-205,0 4 98,0-5-39,0 7 0,0-1-19,0-4-132,0 3 297,-6-4-437,4 6 113,-11 6 1,5 2 143,-7 7-427,1 6 234,-1 2 0,-5 12-175,1-1 1,-6 12-17,6-2 1,-1 10-28,5-1 0,2 5 113,3 0 1,4 5-83,6-5 0,11 1-36,4-15 1,11-3-218,4-12 0,1-7-14,8-8 508,0-5 0,5-16 0,0-1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09.0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29 103 7835,'-1'-9'47,"-4"-1"0,3 0 93,-3-5 1,-1 6 668,1-1-476,0 0 1,5 0-41,0 0 1,2 7 157,3-2-492,-4 4 1,7 1 60,-3 0 1,-3 1-44,3 4-76,-4-3 207,6 11 0,-5-5-77,3 7-77,-4-1-76,-1 8 1,0-4 106,0 6 1,0 1-170,0 4-21,0-6 210,0 5 1,0-7-336,0 3 154,0 4 73,0-5 1,0 0-178,0-4-19,0-2 193,0-3 168,0-5-137,0-3 1,2-6 26,3 0-68,-4 0 41,12-13 1,-4 2 87,5-14 44,1 1-109,0-6 0,-1-4 127,1 0 46,-7-1-136,5 6 0,-5 1 191,7 4 16,-7-4-185,5 5 191,-4 0-185,-1 2 10,5 13 20,-12 1-55,12 7 1,-6 7-6,3 3 0,-4 8-3,-6 1 0,5 7-109,0-1 0,0 3 11,-5 1 1,5 0-173,0 1 1,5 4-691,-5 0 636,-1 1 1,-2-8 343,3-2 0,-3 3 0,4-5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09.3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45 7776,'8'-9'1891,"5"-4"-1536,-5 12 1,7-7-144,0 3 1,-6 3-10,1-3 0,0 3 9,5 2 1,-1 0-102,1 0 0,0 5-97,0 0 0,4 12 57,1-3 0,1 9-177,-1-3 1,-4 11 65,3-2 1,-2 10-124,-2 1 1,-7 2 58,-3 2 1,-4 2-26,-1 3 1,-13 2 3,-6 2 0,-14-2-371,-6-7 1,-4-6-567,-1-4 1,0-5 127,0-4 934,0-4 0,0-6 0,0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10.0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 0 7782,'14'0'-248,"-4"0"43,0 0 1,-5 0 82,5 0 260,0 0 251,4 0-82,1 0 18,0 0-45,-7 0 123,-2 0-241,-6 0 0,-1 0-13,-4 0 1,-3 5-11,-7 0 0,-1 0 12,-4-5 0,-3 1-117,-6 4 1,-1-3 79,1 3 0,-5-2-212,-1 2 1,1-3-28,5 3 0,-1-2-19,1 2 1,6-4-546,3 4 1,4-3 74,1-2 614,7 6 0,2-4 0,6 5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10.2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354 30 7806,'-8'0'1795,"1"-6"-878,7 4-623,-7-5 1,4 2-70,-7 1 0,5-1-67,-4 5 0,2 0 66,-8 0 1,2 0-5,-11 0 1,-1 0-200,-4 0 0,0 0 63,-1 0 1,1 0-260,-1 0 0,6 1 59,-1 4 116,14-3 0,-2 11 0,13-5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22.8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377 0 7922,'10'0'-977,"0"0"0,-5 0 951,5 0 55,-7 0 16,10 0 0,-6 2-27,2 3 1,4-4 72,-3 4 1,-2-2-65,2 2 0,0-3 111,5 3 0,-2-2-15,-3 2 0,3-3-72,-4 3 1,5-2 144,0 2 1,1-4-43,0 4-9,-1-3 1,-1-1 51,-3 4-17,3-3 0,-10 5 75,7-7 24,-6 0-38,2 0-127,-19 0 1,3 0 57,-9 0 0,-4 0-48,-2 0 1,2 0 31,-1 0 1,-5 0-26,-6 0 0,-6 0-21,2 0 1,0 0-36,-5 0 1,3 0 0,-8 0 0,3 0-228,2 0 0,7 1 77,2 4 0,6-2-1019,4 7 764,11-7 0,12 4 330,17-7 0,9 0 0,20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23.5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30 221 7917,'-8'-2'-326,"3"-2"0,-1 0 908,1-6-344,0 7 0,7-3 57,3 6 0,3 0-81,6 0 1,3 0-57,2 0 0,-1 0-125,7 0 1,1 6 126,8 4 0,-1 3-83,6 2 1,0 4 71,5 1 1,0 6-207,1-1 1,-1 2 40,0 3 0,-2 1-210,-3 3 1,-8 4 113,-6 6 1,-9 0-277,-1 0 1,-9-5 126,-10 0 0,-6-1-13,-10 1 1,-4-3 59,-11-7 1,3-7 43,-7-8 1,4-1 253,-4-8 1,11-1-85,-1-9 0,9-3 249,1-7 1,4-11-108,5-4 0,5-11 232,10-3 0,10-6-76,9-9 0,9 0 42,1 0 1,7 1-308,-2-1 1,4 0 143,1 0 0,0 2-239,0 3 1,-8 7 76,-7 12 0,-6 4-1075,-8 17 1060,-7 2 0,-6 7 0,-7 1 0,0-1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24.2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463 74 6544,'8'0'1760,"5"0"-1309,-12 0-283,12 0 162,-11 0-182,11 0 53,-11 0 64,4 0 57,-6 0-200,0 0 1,-6 0 63,-4 0 0,-5 0-37,-4 0 0,-4 0 147,-7 0 1,-1 0-82,-3 0 1,1 0 114,-6 0 1,0-4-133,-5-1 1,6 0-5,4 5 1,3-5-236,2 0 0,6-2 94,3 3-139,4 2 0,9-5 64,7 7 0,7-5-761,8 1 0,11-1 354,3 5 0,10 0 429,0 0 0,10-7 0,4-1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23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45 838 7804,'-8'7'0,"0"-4"-92,3 7 0,1-2-42,-5 2 0,5-2-102,-1-3 190,4-3 126,1 4 91,0-6 301,0 0-126,6 0-239,-4-6-142,11 4 0,-10-6-19,7 3 1,-5 3 79,5-3 0,-5-1-90,5 1 0,-6-2 61,6 2 0,-5 2 35,5-7 0,-5 6-36,5-6 0,-5 2 79,4-2 1,-4-3-72,5 3 1,0-3 8,5-2 0,-2 0-44,-4 1 1,4-1 56,-3 0 1,3-1-86,2-4 1,0 4 70,-1-4 0,1-1 44,0 2 0,0-6-57,-1 6 0,-1-6 59,-3 5 0,3-1-43,-3 2 0,1 2 24,-1-2-50,3 2 1,-6 3 55,3-1-70,3 0 41,-5 1 1,2 0-44,-1 5 0,-4-3 28,5 7 0,-5-6-13,5 1 0,-5 2 3,5-2 0,-6 0-1,6-4 0,-5 4-21,5 0 0,-5 0 26,5-4 0,-5 4-13,4 0 0,-4 2-1,5-2 32,-7-3-30,10 5-120,-11-7 53,11 0 1,-10 2-120,7 3 0,-7-3-198,2 4 401,3-4 0,1-9 0,5-1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5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15 7737,'-10'0'-70,"0"0"0,5-5-397,-4 0 289,5 0 73,-2 5 1,6 2 234,0 3 0,1 1-100,4 4 0,-1 3-267,5-3 0,0-2 237,0 2 0,11 6 0,-4 7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25.5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553 89 7871,'8'0'-208,"5"0"0,-10-5 361,7 0 13,0 0 1,5 0-104,-1 0 0,-4 0 247,0 5-348,0 0 1,4 0 52,1 0 1,-5-1-24,0-4 0,-6 3 74,6-3-83,-6 4 205,2 1-95,-6 0 140,0 0-169,-6 6 1,-3-4 84,-5 3 0,-6-4-67,0-1 1,-4 0 119,4 0 0,-6 2-29,2 3 1,-4-3 40,-1 3 1,-1-4 5,1-1 1,-2 2-91,-4 3 1,4-4 5,-3 4 0,5-3 38,4-2 1,-3 0-189,4 0 1,8 0 171,1 0-287,4 0 89,2 0 1,4-2-159,10-3 1,4 4-140,5-4 1,1 2 120,0-2 0,4 3 38,1-3 0,4 3 40,-4 2 0,4 0-108,-4 0 1,1 0 68,-1 0 1,-4 0 97,4 0 1,-2 0-6,1 0 1,-2 0 100,2 0 0,-1 0 56,2 0 1,-4-1-86,4-4 1,-4 3 166,-1-3 0,0 4 39,-1 1 85,1-7-221,-7 6 134,-1-12 0,-9 11-59,-3-3 1,-3 3-34,-7 2 0,-4 0 100,-1 0 0,-6 0-115,1 0 0,-2 0 90,-3 0 0,1 5-72,-1 0 0,-4 5 61,0-5 1,-2 5-54,2-5 1,3 1 53,-4-1 1,-1-3-3,2 3 0,1 1 12,9-1 1,-2 0 150,6-5-56,1 0-369,4 0 112,7-7 1,9 1-512,14-4 1,3-1 237,11 6 1,-1-5-906,11 5 0,-4-5 66,4 5 1099,0 0 0,12-1 0,1-2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27.8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440 1059 7797,'10'8'-84,"-1"-3"1,-4-4-109,5-1 0,-5 0 357,5 0 0,-5 0-38,4 0 0,-4-1 180,5-4 1,-7-3-123,2-7 0,-3 0-67,-2 1 1,0-6 28,0 0 0,0-6-122,0 2 1,0 1-37,0-2 0,-7 3 96,-2-3 0,-4-1-137,-2 6 0,-2-4 74,-2 4 1,1 1-51,-7 4 1,1 0 62,-5 1 1,-1 5-109,1 5 1,-1 2 89,1 2 1,0 6-153,-1 4 0,1 5-107,-1 5 1,6 4 151,-1 10 0,7 2-58,-1 3 1,7 2 52,3-6 0,5 5-1,-1 0 1,10 2 12,5 2 1,5-6 25,4-4 1,9-3-42,6-2 0,6-6 157,-6-3 0,5-5 65,-5-6 1,6-2-166,-6-7 0,5-8 203,-5-7 0,-1-6-56,-8-9 1,1-7 343,-7-7 1,4-7-171,-8-8 0,1-1 114,-11-4 0,0 2-55,-5-6 0,0-6 211,0-4 0,-2 1-196,-3 8 1,-3-1-60,-6 6 1,1-3-89,3 9 0,-2 4 12,7 15 0,-4 3-342,4 6 1,0 7 157,5 4 1,1 9-767,4 5 0,4 3 143,5 2 0,1 4-93,0 6 0,-1 3 681,1 16 0,6-3 0,2 10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28.3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103 353 7875,'8'-29'0,"-1"-1"0,-7 1 0,5-1 52,0 1 0,0 1 268,-5 4 1,0-4-69,0 3 1,0 4 71,0 2 0,4 2-47,1 3 0,0 4 87,-5 0 64,0 7-378,0-4 1,0 9-68,0 3 0,0 3-84,0 7 0,0 1-25,0 3 0,0 3 68,0 2 0,0 6-53,0-1 0,-5 2 84,0 8 1,-4 0-137,4 6 1,-7-1 52,3 0 0,-3 0-23,2 0 1,-3 7 42,3 2 1,-3 0-149,-1 1 1,4-7 8,0 2 1,7 0 83,-2-5 1,3-10 149,2-14 1,8-5-130,7-6 0,6-2 183,9-7 1,1-3-90,3-7 0,5-2 58,10-12 0,-1-1-117,6-4 1,-7 1 18,2 4 0,-2-2-324,2 6 1,-10 0 9,1 6 384,-14 6 0,2-5 0,-6 4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28.6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30 147 7824,'-10'-5'0,"0"0"-356,7-6 459,-4 3 0,9-2 345,3 0 1,3 7-359,7-2 1,6-1 6,4 1 0,4 0-89,5 5 0,5-5 74,10 0 1,-1-2-208,6 3 1,0 0 80,4-6 1,3 6-346,2-6 0,-7 6 11,3 0 0,-17-3 378,-3 2 0,1 0 0,-3 5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28.8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36 162 7854,'-14'0'1096,"6"0"-961,-5 0 1,13-5 76,0 0 0,6-1 94,9 1 0,8 2-94,6-7 0,7 2-253,8-2 1,8-3 126,7 3 1,8-6-195,11 1 0,-4-3-155,-1 8 1,1-3 0,-7-2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29.5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2161 0 7735,'38'0'0,"-2"0"0,-7 0 0,-1 0 363,-4 0 1,2 0 242,-6 0-579,0 0 99,-12 0 34,-2 0-253,-19 7 1,-5-6-308,-16 4 0,0 3 258,-10 2 0,-5-2 52,-15 2 1,-5 0 42,-9 5 1,1-5-203,-6-1 1,-7 0 340,-8 0 1,45-3 0,-2 0 115,-1-4 0,0 1 0,-3 2 0,0-1-283,-2-1 1,-1-1 0,1 1 0,-2-1 282,0-1 0,-1-2 0,0 1 0,1 0-32,3 0 0,2 0 1,3 0-1,2 0 80,-40 0 0,10-6-412,4-4 0,12 2 160,9-2 1,7 7-766,12-2 1,3-2 125,6 2 635,14 0 0,-3 12 0,10 1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1.6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515 956 7796,'0'8'-569,"7"-1"1238,-5-7-15,4 0-180,-6 0-316,7 0 0,-6-2 6,4-3 0,-3-3 173,-2-7-185,-7 0 1,4-1-202,-7-3 1,2 2 76,-2-2 1,-4 2-125,-1 3 1,0-4 42,-4 3 1,-4-3-157,-2 8 1,-3-1 37,-1 1 0,0 3-36,-1 7 1,-1 2 11,-3 3 1,3 10 122,-3 9 1,4 1-108,6 4 1,1-1 85,3 11 1,6-5-10,-1 5 1,2 1 1,8 4 0,0-3 103,5 3 1,6-8-81,4 8 1,10-10 130,4 0 0,4-1-59,2 1 1,4-9-44,0-1 0,5-6 46,-4-3 0,4-2-31,-5-3 1,5-4 80,-4-6 1,-6-6-70,-4-4 1,-3-5 204,3-4 0,-4-4 67,-6-7 1,-2-1 76,-3-3 1,1 1-55,-6-6 0,0 0 61,-5-5 1,0 0 52,0 0 1,0-5-77,0 0 1,-2-7-58,-3 2 1,2-3-11,-7-2 0,7-9-51,-2-1 1,-1-1-30,1 6 1,0 4-61,5-4 1,-2 0-65,-3 6 1,4 2 82,-4 12 0,3 8-328,2 7 157,0-1 0,2 20-476,3 1 0,-2 5 284,7 4 0,-5 2-246,4 3 0,1 8-138,5 7 1,0 7-1090,-1 3 1712,1-1 0,0 14 0,-1-6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2.4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16 509 7831,'0'-21'0,"-2"3"0,-3-7 0,3 6-105,-2-6 1,2 5 293,2-4 0,0 4 333,0-4 1,0 4-183,0-4 1,5 6-118,0-2 0,0 4 126,-5 1 70,6 7-378,-4-5 1,6 11 124,-3-3 1,-4 5-291,4 5 0,-3 3-11,-2 7 1,0 2-120,0 2 1,0-1 10,0 7 0,0 1 87,0 8 0,0-1-46,0 6 1,0-6 88,0 1 0,0 2-68,0-2 0,0 0 88,0-4 1,2-1-110,3 1 0,-2-3 60,7-2 0,-6-4 40,6-6 0,0-7 149,5-3 0,-2-5-107,-3-5 1,8-5 137,-4-9 1,4-6-87,-3-9 0,0 1 142,-1-6 0,-4 1-90,0-1 0,-2 3 53,2 7 1,1 1-37,-6 4 0,0-3 284,-5 8-193,0-1-95,0 12 1,0 3-129,0 10 0,0 3 74,0 7 1,5 6-89,0 4 1,2 2 55,-3 3 0,3-1-131,3 1 0,3-1 21,-3 0 1,3 1 36,1-1 0,1-6-71,0-3 1,4-4 95,1-1 0,1-2 155,-1-3 0,-4-6-101,4-8 1,-4-10 284,-1-5 1,-1-12 16,1 1 0,-5-9 134,0 0 0,-7-5-123,2-5 1,-3 3-6,-2-3 1,-2-1 114,-3 1 0,-3-2-96,-7 2 1,2 10-276,3 0 1,-3 8 100,3 6 0,2 4-1010,-2 6 713,7 7 0,-3 8-800,6 10 0,5 11 967,-1 8 0,14 7 0,-1 8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2.9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30 221 7809,'0'-23'0,"0"4"0,0 2 128,0 3 0,0-3 79,0-2 1,0 2 162,0-2 0,0 2 136,0 3-218,0-1 179,0 0-498,0 7 8,0 2 33,0 6 1,0 6-271,0 4 0,0 5 169,0 4 1,-5 4-205,0 6 0,-2 1 116,2-1 1,4 1-183,-4-1 0,3 0 112,2 1 0,0-2-93,0-4 1,2-3 84,3-6 1,3 0 41,7-1 0,-1-5 215,1-4 0,6-4 0,2-7 0,6-3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3.2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1 133 7809,'0'-15'-217,"0"1"0,0 4 795,0 0-271,0 0 1,0-4 276,0-1-169,0 7-334,0-5 0,0 9 255,0-5-450,0 5-51,0-2-126,0 6 131,0 6 1,0 3 70,0 5 1,0 1-88,0 0 1,2-1 95,2 1 1,0-2 19,6-3 0,-6 3 6,6-3 1,-2-2 73,2 2 1,3-7 12,-3 2 0,-2-3 123,2-2 1,-5 0-10,5 0-86,-7-7 1,8-1-284,-6-7 0,0 0 92,-5 1 0,-6 4-439,-4 0 0,-3 7 48,-2-2 521,0 3 0,-6 2 0,-2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5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45 235 7778,'-15'0'0,"5"0"1304,0 0-422,7 0-691,-4 0 0,7 1-49,0 4 1,5-2-157,0 7 1,7-5 136,-3 5 1,5 0-57,0 4 1,-4 1-176,0 0 0,-2 4 105,2 1 0,1 4-182,-6-4 0,2 5 62,-2-6 0,-4 2-20,4-1 0,-3-4-66,-2 4 1,0-9-225,0-1 161,0-7 78,0 4 0,5-9 9,0-3 1,1-9 66,-1-11 0,3-7 4,7-3 0,0-6-14,-1 2 0,3-5 117,2-5 0,-3 7-32,4-7 1,1 13-16,-1-3 0,4 7-90,-4 8 1,1 3-7,-1 6 1,-4 7 153,4 3 0,-4 10 0,-1 3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3.5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0 8789,'-14'0'-153,"-1"0"1,0 0 59,1 0 0,-1 0-361,0 0 1,0 0-103,1 0-245,-1 0 801,0 0 0,1 7 0,-1 1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3.8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295 0 7809,'14'0'0,"-4"0"0,0 0 104,-7 7 311,4-6 337,-7 6-480,0-7 0,0 1 23,0 4 0,0-1-94,0 5 0,0-4 0,0 5 1,0 0-25,0 5 0,0-1 43,0 1 1,0 1-164,0 4 0,0 3 79,0 6 0,0 5-311,0 1 0,0 6-11,0-2 0,-5 3-143,0 2 1,-5 5 103,5 0 1,-6 2-42,1-2 0,2-8 11,-2 3 1,-1-8 43,-9 3 0,4-11 46,-4 1 1,-1-9 25,1-1 1,-4-9 92,4-5 0,-4-5-72,4-5 0,0-5 177,6-9 1,1-6-8,3-9 1,-2-2-64,8-3 0,-1-4-26,5 4 0,6 2-14,4-3 1,3 3-95,2-2 0,4 4 98,1 11 1,8-2-194,1 6 1,0 1 17,6 4 222,2 7 0,1 1 0,6 7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4.2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89 7835,'-1'-13'226,"-4"3"247,3-3-464,-4 5 165,-1-7 26,5 7 110,-4-5-579,6 11 58,0-4 220,0 12 1,-2 1-80,-3 3 1,4 3-96,-4-4-10,3 4 0,2 2 105,0 0 1,5-5 26,0-1 0,1-5 95,-1 1 0,-1-2 131,5 2 0,-4-4-84,5 4 0,-5-5 87,5-5 0,-7 2-175,2-7 1,-3 5 151,-2-4-1037,0-1 874,0-5 0,-7 0 0,-1 1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4.5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45 7974,'0'-8'562,"0"1"0,-4 5-169,-1-2-369,0 2 65,5-5-93,-7 7 1,6-1-401,-4-4 212,3 3-379,2-4 1,0 7 570,0 4 0,7 3 0,1 7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5.1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234 30 7372,'-7'-9'768,"6"3"0,-6 4-388,7-3-456,0 4 127,0-6-60,-6 7 1,-2 7 73,-7 3 0,0 3-135,1 1 0,-3 8-18,-2 2 1,1 4 57,-7 1 0,7 2-121,-1 4 1,2-3 93,3 7 0,5-1-201,4 1 0,7 2 60,8-7 1,8-4-490,16-6 687,4-6 0,12 3 0,3-6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6.6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89 7773,'0'-15'0,"0"5"-66,0 1 0,0 4 143,0-5 1,0 5 165,0-5-167,0 7 1,0-5 287,0 3-279,0 3 168,0-4-193,0 6 35,0 6 1,0 2-163,0 7 1,0 0-18,0-1 0,0 6-26,0 0 1,5 4 47,0-4 0,0 4-114,-5-4 0,0 4 63,0-4 1,0 0 87,0-6 0,5 1-121,0 0 97,0-1 0,0-4 71,-1 0 0,3-7-65,-2 2 0,-4-5-65,4-5 1,2-5 46,-2-9 1,5 2 18,-5-2 1,6-2 36,-1 1 1,-2-1-41,2 1 0,-2 4 41,2-4 0,1 4-41,-6 1 1,6 2 97,-1 3 0,-2-1-75,2 6 1,-5 0 266,5 5-195,-7 0 0,9 2-42,-8 3 0,1 3-9,-5 7 1,0 1 12,0 3 1,0-1-269,0 7 1,0-1-69,0 6 324,0-1 0,7 7 0,1 2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7.0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15 8038,'0'-8'1662,"0"2"-1528,0 6 1,2 1 69,3 4 0,-2-2-17,7 7 1,1-2 101,9 2 1,-2 3-67,6-3 0,1 8-184,4 2 1,-1 4-30,-4-4 1,4 8-124,-3 1 1,-4 0 85,-2 6 1,-9 2-130,-5 2 1,-7 5-125,-7 5 1,-9-3 129,-17 3 1,-4-8-19,-10-2 1,-1-6-18,-4 1 1,3-9 184,7-6 0,6-9 0,2-3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52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59 7756,'0'-8'-625,"0"-5"797,0 5 79,0 0-34,0-5-201,0 11 189,0-5-79,0 7 66,0 0-77,6 0 0,-4 2-20,3 3 0,-4-2 10,-1 7 1,0 0-55,0 5 0,5 4 3,0 1 0,0 1-90,-5-1 0,0 1 109,0 3 1,5 4-47,0-3 1,0 2 37,-5 3 0,2 4-40,2 0 0,-2 1-32,3-6 1,1 5 5,-1 1 0,2 5 15,-2 0 0,-4-4-2,4-2 1,2 2 23,-2-2 1,5 5-15,-6-4 1,6-1 123,-5-5 1,7 6-112,-3-1 0,0 0 47,0-4 0,1-1-64,5 0 0,-5-1 11,-1-3 1,1 2-71,5-2 1,-2-4 83,-3-1 0,3-4-35,-3-1 8,3 6 1,-3-5-2,-1 4 0,-4-4-2,5-1 0,-7 0-1,2-1 0,-2 1-7,2 0 0,-3-1 3,3 1 1,1 0-30,-1 0 0,0-1 34,-5 1 1,5 0-19,0-1 0,5 1 15,-5 0-30,6-1 0,-4 1 19,3 0 1,3 0-53,-4-1 1,0-4 31,0 0 1,-4 0-4,5 4 0,-5-4 12,5 0 0,-2-5-4,2 5 1,3-5 53,-3 4 1,1-4-50,-1 5 0,3-7 15,-3 2 1,3 2-12,1-2 1,1 0 4,0-5 1,0 1-27,-1 4 0,1-3-4,0 3 0,-1-4-12,1-1 1,0 0 29,-1 0 0,1-5-7,0 0 1,0-1-1,-1 1 1,1 2-30,0-7 1,-1 5 25,1-5 0,-5 5-44,0-4 1,-1-1 26,6-5 1,0 5-4,0 0 0,-6 1 8,1-6 0,-2-1-1,2-4 0,3 4 31,-3-4 0,1-1-29,-1 1 0,2 1 50,-7 4 1,4-5-42,-4 1 1,2-6-35,-2 6 1,-4-1 24,4 5 1,-2-4-2,2-1 0,-3 1-43,3 4 1,-2 0 42,2 0 0,-2 1-63,7-1 0,-7 5 6,2 0 22,3 1 1,-4-4 11,6 3 0,-6 2 74,6 3 0,-5 3-48,5-3 0,-5 4 10,5 1 0,-5 0 56,4 0 0,-4 1-64,5 4 0,-5-2 83,5 7 1,-7 0-63,2 5 0,-2-1 41,2 1 1,-3 0-12,3-1 0,-4 3 3,-1 2 0,0-2-17,0 2 1,0 4-4,0 2 0,0-2 0,0 1 0,0-4 3,0 4 1,0-1-12,0 2 0,0 2 9,0-2 1,2-2 133,3 1 0,-2 1-127,7 4 1,0-4 2,4-1 0,-4-4-77,0 4 1,0 1 80,4 4 1,-1-6-73,-3-3 1,2 1 62,-7-2 0,4 6-28,-4-6 0,5 1 6,-5-5 0,2-2-27,-3-3 0,0 6 8,5-6 1,-5 6 0,1-6 0,-2 3 40,2 2 0,-4-1-24,4 1 1,2 0-31,-2-1 1,1 1 26,-1 0 0,-2 0-15,7-1 15,-6 1 1,7 0 17,-6-1 0,1-1 6,-1-3-2,-3 3 1,6-6-2,-3 3 10,-3 3 1,4-5 1,-1 2-17,0-1 15,6-5-13,-2 2 1,5-6 0,1 0 0,-4 0-2,4 0 1,-7 0-47,12 0 0,-7 0-5,7 0 1,-4-1-8,-1-4 1,-1 3 10,1-3 0,1 2 22,4-2 0,-4 2 104,4-7 0,-4 7-102,-1-2 0,0-2 65,-1 2 1,1-1-53,0 1 1,-2 2 25,-3-7 0,3 5-25,-4-5 0,4 5-12,2-5 1,-5 1-79,0-6 0,0 4 52,4-4 1,-4 3 41,0-7 0,-7-2-25,2 1 0,-2-6 110,2 1 1,-3-1-64,3 2 1,-4-4 85,-1 3 1,0-2-69,0-3 1,0 6 17,0-1 0,0 6-11,0-6 1,0 6-3,0-6 1,5 7-69,0-1 63,7 2 1,-6 2-79,4 1 0,3 1 58,-3 3 1,-2 2-80,2 3 59,0 3 1,4-4 1,1 6-10,0 0 13,-1 0 0,1 0-2,0 0 1,-5 1 0,-1 4 1,-4-2 25,5 7 0,-5 0-22,5 5 0,-5-5 84,4-1 0,-5 1-74,1 5 0,1 4 3,-1 1 1,0 1 0,-5-1 1,5-2 1,0 6 1,0-1 11,-5 2 0,5 2-6,-1-2 1,1 8-33,-5 1 1,5 0 8,0-4 0,2-1-4,-2 0 0,-4 1 2,4-1 0,2 1 0,-2-1 1,-1-4-2,-4-1 1,2-1 6,3 1 0,-3-2 44,3-8 1,-4 1-37,-1 0 23,7-1 1,-4 1 6,7 0 0,-5-5 8,4-1 1,-4 0-41,5 0 1,-5 0 17,5-5-14,0-2 0,4 6 7,1-3 0,-5-3-32,0 3 1,-5-4 45,4-1 33,-5 0-50,9 0 0,-10 0 0,7 0 0,-5 0-6,4 0 0,-4 0 4,5 0 0,-5 0-22,5 0 21,0 0 0,4 0-37,1 0 1,0 0 32,-1 0 1,1 0-38,0 0 0,0 0 19,-1 0 1,3-5-4,2 1 0,-3-3 51,4 2 1,-4 2 3,-1-7 1,0 5 44,0-5 1,-1 5-72,1-4 0,0 0-33,-1 0 1,1-4 42,0 3 0,-1-3-83,1-2 0,-5 0 59,0 1 0,-1-3-7,6-2 0,-2 1-18,-3-7 0,3 6-5,-3-6 1,3 6 22,2-6 1,-6 2-6,1-1 0,-2-4 76,2 3 1,3-2-44,-3-3 1,3-1 5,2-3 1,0 3-29,-1-3 0,-4-4-2,0-1 1,0-2-25,4 2 1,-4-4 37,0 4 1,-2-8-26,2-2 0,1-2 14,-6 2 0,5-1 109,-5-4 0,5-8-67,-5 3 0,6-3 10,-1 3 0,-2 0-61,2 0 0,-5 2 32,5 3 1,-7 4 16,2 6 0,-4 1-3,-1 4 0,0-2-70,0 7 1,0-1 51,0 6 1,0 5-88,0-1 1,0 1 71,0-6 1,-5 1-110,1-1 0,-6 6-58,5-1 1,-2 2-149,2-1 1,4-2-429,-4 6 1,2 1 732,-2 4 0,-3-6 0,-7-2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53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192 118 7727,'6'-8'-304,"-3"-5"340,7 3 0,-2 2-84,2-2 0,3 5 126,-3-5 1,-2 2-323,2-2 1,-2 2 29,2 3-9,3 4 305,-11-12 292,4 11-203,-6-5 138,0 7-6,0 0-209,-6 0 0,2 5-17,-5 0 1,4 7 36,-5-3 1,0 3-165,-5-2 1,6 3 41,-1-3 1,0 4-40,-5 6 0,1-4 70,-1 4 1,5-2-15,0 1 0,0-1-61,-4 7 1,-1-1 71,0 6 0,1-3-146,-1-2 0,0 3 88,1-4 0,-1-1-251,0 2-117,7-7-335,1 3 741,7-13 0,14-15 0,2-9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53.3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0 7727,'-14'0'-340,"4"0"237,0 0 1,5 0 352,-5 0-177,7 0 49,-3 0 0,6 7-58,0 2 1,0 4 8,0 2 1,6 0 140,4 0 0,-2-1-93,2 1 1,0 5 23,4-1 0,1 6-54,0-6 1,4 7-306,1-1 1,1 3-147,-1 1 1,1 0 359,4 1 0,2-1 0,-4 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5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133 221 7778,'-15'0'46,"7"0"-184,1 0 1,9-5 375,3 0 1,3 0-247,7 5 0,-1-2-22,1-3 1,0 4 114,-1-4 0,1 2-66,0-2 1,-1 3 36,1-3-49,6-3 1,-4 1 19,2-2 0,-2-4 2,-3 3 0,1-3 5,0-2 38,-7 0 0,-2 1-49,-6-1 1,0 0 17,0 1 0,-1 4-20,-4 0 1,-3 7-177,-7-2 1,-6 3 71,-4 2 0,-3 2-24,-1 3 0,0 3 65,-1 7 0,1 1-21,0 3 1,1-1 84,3 7 1,-1 4-7,7 6 1,1-1 96,8-5 1,3 6-82,7-1 0,8 0 189,7-4 0,6-3-43,9-2 1,1-4-18,3-6 1,4-7-147,6-3 0,0-3-164,0-2 1,-5-2 170,0-3-22,-6-3 0,3-13 0,-7-2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54.4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30 6497,'-8'0'1152,"1"0"-1194,7 0 27,-6 0-125,4 0 6,-4 0-95,6 0 321,0 0-75,0-7 253,0 5-150,0-4 1,-2 6-40,-3 0 1,2 0-66,-7 0 45,7 0 1,-10 0-68,3 0 1,2 0 57,-2 0 1,5 2-162,-5 2 1,5-2 72,-4 3 0,4 2-27,-5-3 1,5 6 89,-5-5 0,7 7-1,-2-3 1,3 0 79,2 0 1,0-4-85,0 5 36,0-7 1,2 5 14,3-3 30,3-3 1,7 5-56,0-7 1,-6-2-87,1-3 1,-2 2 32,2-7 1,2 5-18,-8-5 1,1 5-174,-5-4 130,0-1-157,0-5 200,0 0 1,0 6 4,0-1 0,-1 6-52,-4 0 86,-3 2 1,-7 2-17,0 0 1,5 0 8,1 0 1,4 5 97,-5 0-111,7 6 130,-10-3-119,11 7 0,-5 0 226,7-1-216,7-5 0,1 2 88,7-6 0,0 0-19,-1-5 0,1 0 4,0 0 0,-1-2-78,1-3 0,0 2 50,-1-7 1,-4 5-138,0-4 0,-5 0 118,5 0 1,-7-4-395,2 3 97,-3-3 0,-4 0-95,-3 3 0,-3 3 93,-7 7 255,0 0 0,-6 7 0,-2 1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56.3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6917,'10'0'143,"-1"0"1,-4-2-187,5-3 1,-5 4 95,5-4 0,0 3-76,4 2 0,1 0 56,0 0 0,-1-5 44,1 0 0,0 0-54,0 5 0,-1 0 4,1 0 0,1 0-47,4 0 1,-4 0 47,4 0 1,-4 0 10,-1 0 0,-2 2 4,-3 3 0,3-2-7,-3 7 1,-2-7-24,2 2 1,-7 3-51,2 2 1,-4-2-92,-1 2 72,0 0 0,0 5 113,0-1 0,-5 1 206,1 0 1,-6-1-54,5 1 0,-5 0-146,5-1 0,-6-4-8,1 0 0,-3 0 8,-2 5 0,0 2-122,1-2 0,-1 8 25,0-8 0,1 3-41,-1-4 0,0 1 41,1 0 0,-1-5-13,0-1 1,-4 1-166,-1 5 0,0-5 43,6 0 0,-1-7-38,0 2 1,5 1-113,1-1-221,5 0 539,-2-5 0,6-7 0,0-1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56.8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45 7332,'10'0'352,"0"0"0,-5-5-271,5 0 0,-1 0-242,6 5 1,2 0 70,2 0 1,-1-2 0,7-3 1,-6 4 5,6-4 1,-6 3 81,6 2 1,-2-2 181,1-2 0,-1 2-134,-3-3 1,-2 3 53,6 2 0,-6 0-41,2 0-57,-4 0 0,-1 0 55,-1 0 1,-5 2-117,-5 3 1,3-2 68,-2 7 0,0-5-18,-5 5 1,0-5-85,0 4 73,-7 1 0,1 5 203,-4 0 1,-3-6-110,3 1 1,2 0 34,-2 5 1,0-1-65,-4 1 0,4 0-8,0 0 1,0-1-36,-5 1 0,1 0-146,-1-1 1,0 1 59,1 0 1,-1-1 95,0 1 1,1 0-206,-1 0 0,0-6 81,0 1 0,1-5-379,-1 5 340,0-7 1,2 5-535,4-3 683,2-3 0,0 4 0,-1-6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57.3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 60 7810,'-10'0'-265,"0"0"1,5 0 173,-5 0 311,7 0 1,-5 0-65,3 0 0,4-2 141,-4-3-149,3 3 1,4-4-45,3 6-11,3-7 0,6 6-123,1-4 0,0 3 44,-1 2 0,1-5 55,0 0 1,1 1-127,4 4 1,-4 0 75,4 0 0,1 0-82,-1 0 0,6-2 36,-2-3 0,-1 3 26,2-3 1,-1 4-14,5 1 0,-4 0-2,-1 0 1,-1 1-9,2 4 1,1-1 19,-6 5 1,1-4-5,-2 5 1,-4 0 8,0 5 1,-1 1-8,-4 4 0,2-3 6,-2 8 1,-4-5-3,-6 4 1,0 2 35,0 9 1,0-9 5,0 3 0,0-3 79,0 4 1,-5-1-61,0 0 1,-6 1-46,1-1 0,-3-4 24,-2-1 0,-4-1-49,-1 2 0,0-3 46,6-2 1,-6-4-125,1 4 1,-8-7 20,3 2 0,1-9-73,-1 9 1,6-10-251,-2 0 1,9-4 390,1-1 0,6 0 0,-2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58.7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236 30 7641,'0'-8'206,"0"0"129,0 3-321,-7 3 144,6-4-240,-6 6 212,7 0 147,0 0-54,-7 0-113,6 0 1,-11 6-6,8 4 1,-6-2-47,5 2 0,-7 0 56,3 5 1,-4 4-186,-2 1 0,0-1 106,0-4 0,2 1-126,4 4 0,-5-4-8,5 4 1,-3-9-285,2-1 216,-3 0 1,10 0-403,-7 0-251,7-7 226,-3 3 42,6-6 551,0 0 0,0-6 0,0-2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58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30 7146,'-7'-9'698,"5"3"1,-4 4-608,6-3 1,-2 4 146,-3-4-286,4 3 200,-6 2-314,7 0 73,0 0 1,2 5 95,3 0 1,-2 5 175,7-5 1,-5 6-105,5-1 0,-1-2-16,6 2 1,1 0 2,4 4 1,-2 1-356,6 0 1,-4 4 163,5 1 1,-1 6 124,5-1 0,7 2 0,2 3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9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74 7771,'-8'-15'0,"3"1"0,-2 4 106,3 0 1,-1 5 89,5-5 38,0 7 0,1-3-202,4 6-18,-3 0 0,9 1-132,-6 4 1,5 0 55,-5 10 1,0-2 41,-5 11 0,5 1 44,0 4 1,-1 1-19,-4-1 1,0 7 52,0 3 0,5 4 122,0 1 1,0 5-60,-5 0 0,0 8 203,0 2 0,0 3 6,0 11 0,0-8-222,0 9 1,2-4 22,3 4 0,-2 1-51,7 3 1,0-4-151,4-1 0,1 1 65,0-6 1,4 9-153,1 1 1,1-4 39,-1-5 0,-4-6-105,4 6 1,1-2 110,-2 1 0,1-2 66,-5-7 0,-1-1 99,1 1 1,0 3-97,-1-3 0,1 1 169,0-11 1,-5 2-1,-1-2 1,1-3 65,5 3 0,-2-3-168,-3-2 0,3-5 46,-3 0 1,1-1-192,-1 1 0,1-3-30,-6-7 1,5-4-416,-5-1 0,5-6-101,-5 2 665,6-4 0,4-1 0,8-1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39.9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1 7778,'-15'8'0,"-1"3"263,-3-6 0,7 5-22,-3-5 0,6 1-611,-1-1 0,-3-3 27,3 3 1,-1-2-644,1 2 986,-3-3 0,4 4 0,-5-6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40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59 7778,'-10'-8'-18,"0"3"43,7-3 1,-5 7 264,3-4 0,3 3-55,-4 2 0,7 0-74,4 0 1,3 0-125,7 0 0,5 0-40,-1 0 0,9 0-126,1 0 0,2 0 94,9 0 0,-1 0-133,5 0 1,2 0 118,3 0 0,4 0-74,11 0 1,2 0 169,2 0 1,6 0-78,-1 0 1,4 0 233,1 0 1,2-2-199,-6-3 1,-1 4 156,6-4 1,1 3-81,-2 2 1,0 0 21,-4 0 0,-1 0-19,1 0 1,3 0-153,-4 0 1,2 0-44,-11 0 0,5 0 94,-6 0 0,6 0-178,-5 0 1,-1 0 83,-4 0 1,0 0 37,0 0 0,4 0-21,1 0 1,-5 0 4,-5 0 1,-2 0 76,2 0 1,2 5-42,-8 0 1,0 0 109,-9-5 1,2 0-97,-7 0 0,5 2 236,-4 3 1,-6-4-254,-4 4 0,-3-3 53,3-2 1,3 0-45,-4 0 1,-1 0-11,2 0 0,-6 0-229,6 0 1,-1 0 71,6 0 1,-6-5-147,1 0 1,-3-2 136,3 2 0,1 2 221,-6-7 0,-1 7 0,-4-3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40.7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0 7599,'-9'0'-508,"-4"0"736,12 0-60,-6 0 45,7 0 1,7 5-200,3 0 1,4 0-1,6-5 1,3 5 19,6 0 1,5 5 15,1-6 1,4 6 3,-5-5 0,7 7 4,-2-3 1,2 0 96,-2 0 0,4 1-23,-4 5 0,-3 0 58,-2-1 1,-5 1-70,-4 0 1,-4-1 22,-6 1 0,-2 0-161,-3-1 1,-4 6 118,-6 0 1,0-1-168,0-4 0,-6 1 76,-4 4 1,-10-2-124,-4 6 0,-9-4-9,-1 4 0,-7 1 85,2 4 0,-8 1-6,-2-1 0,-7 2 3,2 3 0,-3-3-235,-2 4 1,5-4 75,0-2 0,9 1 198,1-1 0,-7 0 0,5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6.2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15 7724,'-44'-7'0,"-7"6"0,-1-6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41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486 30 7841,'-15'0'-1112,"0"0"800,0 0 203,7 0 5,-5 0-63,12 0 50,-6 0 281,7 0 878,0 0 1,-5 1-981,0 4 0,-5-2 81,6 7 1,-8 0-157,2 5 0,-3-1 108,-1 1 1,-1 5-163,0-1 0,-6 7 33,-4-1 0,-1 3-39,2 1 1,-4 0 67,4 1 1,-3-2-86,3-4 0,-2 2 29,6-6 0,1-1 43,4-4-276,0-7 139,7 5 1,1-11 0,14-2 108,3-10 0,4-4 28,6-6 0,-2-1 25,7-4 1,-6-3 152,6 4 1,-7-4 92,1-1 0,2 4-72,-1 1 1,0 1-5,-6-2 0,6-1-33,0 7 0,-1-6-25,-4 6 1,0-1-63,-1 5 1,-4 2-144,0 3 155,0-3 0,4 12-34,1-4 1,-5 3 308,0 2-287,-1 7 0,6 1 192,0 7 0,0-1-97,-1 1 0,6 0-32,-1-1 1,3 6-99,-3 0 0,-1 1-131,7-2 0,-6-1-116,6 7 1,-1-1-380,6 6 0,-1-2 604,0-4 0,7 10 0,2-3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43.2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7808,'-8'0'79,"0"5"-14,3 0 214,3 0-310,-5 1 126,7 2 1,0 7-102,0 0 1,0-5 8,0-1 1,0 1-91,0 5 0,2 0-46,3-1 1,-2 6 106,7-1 1,-5 3-55,5-3 0,-5-2 77,4 2 0,-4 2-16,5-1 0,-5 5 42,5-6 0,-5 7 6,5-1 1,-6 1 15,6-2 0,-5 9 8,5-4 0,-5 4 37,5-3 0,-7 4-41,2 0 1,1 2 41,-1-2 1,2-3-47,-2 4 0,-2-3 38,7 3 1,-5-4-32,4 3 1,-4-3-36,5-2 1,-2 1 10,2-1 0,3 1-11,-3-1 0,1-4-31,-1-1 0,3-1-6,-3 1 1,3 4 52,2-3 1,0-4-19,-1-2 1,-4 3 58,0-3 0,0 6-54,4-6 0,1 3 25,0-3 0,-1-2-12,1 2 0,0 2-2,0-1 0,-1 4 7,1-4 0,-2 1 3,-3-1 1,6 1-63,-6 4 1,6-2 44,-6-4 1,3-3-30,2 4 0,0-4 48,-1-1 1,1 0 4,0-1 0,-1 1-47,1 0 1,0 0-5,-1-1 1,1 1-110,0 0 1,1-2 123,4-3 1,-4 3-49,4-4 1,-4 4 33,-1 2 0,-1-5-66,1 0 0,0 0 60,0 4 0,-2 1-4,-4 0 1,4-1 14,-3 1 1,3 0 8,2-1 1,0 1 8,-1 0 1,1 4-25,0 1 1,-2 0 9,-3-6 1,3 1-4,-3 0 1,3-1-4,1 1 1,1-2-5,0-3 1,1 3-1,4-3 0,-4-2 2,4 2 0,-4-2 0,-1 2 0,1-2 4,4-3 1,-4-3 0,3 2 0,3-2-4,-3-2 1,1 5-1,-5 0 1,4 0-1,1-5 1,-1 0 0,-4 0 0,5 0-2,-1 0 1,1 0-2,-5 0 0,1 0-1,3 0 0,-2 0 2,2 0 1,-1 0-1,2 0 0,-4 0 1,4 0 1,-2-5-2,1 0 1,-1-2-35,7 2 0,-7-1 31,2-4 1,-3-3-2,3 3 0,-4 2-2,4-2 1,1 1-1,-1-6 0,-5 0 12,-6 0 1,4 1-13,2-1 1,3-1 77,-8-4 0,1 2-69,-1-6 0,3-1 4,-3-4 1,3-1-46,2 1 0,-5-5-5,-1-1 0,4-4 11,2 5 0,8-5-8,-8 4 1,3-1-91,-4 2 0,6 3 99,0-3 1,-1 1-79,-4-1 0,0 3 52,-1-3 0,1 2 25,0 3 1,-1 0 28,1-1 0,-5-1 5,0-3 0,-5 1 6,4-6 1,-4 5 9,5-5 0,-7 4 128,2-4 1,2 0-84,-2-5 0,1 5 31,-1-1 0,-2 6-58,7-5 1,-7 0-42,2-5 0,2 6 44,-2 4 1,0-2-81,-5 2 1,5-6 35,-1 6 0,1 5-10,-5 4 1,0 2 14,0-1 0,0-2-3,0 6 0,0 0-6,0 6 1,0-6 7,0 1 1,0-1-69,0 5 0,2 5-24,3 1 1,-4-1-159,4-5 1,-3 0-175,-2 1-181,0-1 607,0 0 0,0 1 0,0-1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44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265 162 7787,'-14'-6'-76,"-1"4"0,0-9 323,1 6 144,5 0-230,-4-1 0,7 2 231,-4-6-390,4 7 1,6-5 99,0 3-246,0 3-8,0-4-65,0-1 137,0 6-227,0-6 219,0 7 0,-5 2 79,0 3 1,-5-2 60,5 7 0,-6-2-64,1 2 1,2 3 104,-2-3 1,7 3-16,-2 1 1,1-4 40,0 0 48,2 0-124,2 5 1,10-2-67,9-4 0,-1-2 64,7-7 1,-6 0-90,6 0 1,-1 0 70,6 0 0,-6-7-38,1-2 0,-7 0 51,1 0 1,-2-1-3,-3-5 0,-1 0-18,-3 1 1,-2 4-3,-3 0 0,-3 0-25,3-4 0,-4-1 48,-1 0-65,-6 1 0,-2 0 41,-7 5 1,0-3-45,1 7 1,-1 0-2,0 5 0,-1 0 0,-4 0 0,4 7 23,-4 3 0,4-2-8,1 2 1,2 0 13,3 4 1,-1 3-11,6 2 0,-5-2 11,5 2 1,1-3-7,4-1 1,0 0 16,0 0 0,6-1 27,4 1 0,3-5 5,2 0 1,4-7 5,1 2 1,4-4 97,-4-1 1,4-1-66,-4-4 0,5-3-34,-6-7 0,1-1 0,-6-4 1,-4 4 5,0-4 1,-7-1-130,2 1 0,-3-4-109,-2 4 1,-8 1 89,-7 4 0,-1 0 42,-9 0 1,1 7-91,-6 3 1,-4 4-78,0 1 0,-6 0 69,6 0 0,-3 8-83,7 7 0,-2-1 60,7 6 1,9 1 174,1-1 0,4 6 0,-4-3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45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324 177 7782,'8'-15'0,"0"5"-70,-3 0 1,-1 1-4,5-6 0,-5 5-257,1 0 290,3 1 0,-7-6 73,4 0 0,2 5 48,-2 1 1,0 4-244,-5-5 193,0 7-107,0-10 147,-7 11-23,5-5-7,-11 7-4,12 0 220,-6 0-183,7 0 365,0 0-188,0 7 126,0-5-163,0 4-132,0 1 1,-1-1-98,-4 4 1,1-2 72,-5-3 1,4 2-127,-5 2 0,0 4 70,-5-3 1,1 3-27,-1 2 0,0 0 39,1-1 1,-6 6-86,0 0 1,-4 1 13,4-2 1,-4-1-133,4 7 0,-4-7-69,4 1 1,1-2 64,4-3 0,5-1-105,0-3 1,5-3-188,-4-7 32,5 0 452,-2-7 0,12-7 0,2-9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45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30 7782,'-6'-9'503,"4"-4"-63,-4 12-652,-1-6 115,6 7 45,-6 0 0,9 2 74,3 3 0,-2 3 33,7 7 1,-5-1 56,4 1 1,-4 1-66,5 4 0,0-4 185,5 4 0,-1 1-104,1-1 0,1 6-250,4-2 0,-2 2 131,6-1 1,1 4-955,4 1 945,7-1 0,2 14 0,6-6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46.3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7307,'0'-8'-48,"0"2"28,6 6 0,2-5-52,7 0 84,0 0 1,0 5 34,-1 0 1,3-2-36,2-2 1,-2 2 180,2-3 0,-1 3-64,2 2 0,-2 0 49,6 0 1,-1 0-98,2 0 1,1 0 18,-7 0 1,6 0-128,-6 0 0,7 0 109,-1 0 0,-4 2-97,-1 3 0,1-2 72,-1 7 1,-1 0-28,-4 4 0,-5 1-22,0 0 1,-6 4-21,6 1 1,-7 1-29,2-1 0,-3-2-8,-2 6 0,0-4 31,0 4 1,-5-1-12,0 2 0,-5 1-75,6-6 1,-8 4 242,2-4 0,-1 4-129,1-4 0,-3-1 28,3-4 0,-8 0-107,-1-1 1,-1 1 59,5 0 1,-4 0-14,-1-1 0,-4 1-27,4 0 0,-4-6 42,4 1 0,-5-2-155,6 2 0,-2 2 89,1-7 1,9 4-366,-4-4 118,3 0 1,3-5 318,-1 0 0,7 0 0,-4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46.8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7848,'-8'-1'-1309,"3"-4"655,-3 3 1758,7-11-270,-12 11-439,11-11-80,-5 12-140,14-12 0,1 11-229,7-3 1,1 3 77,4 2 0,-2-1-126,6-4 1,-1 3 51,2-3 1,2 4-108,-2 1 1,3 0-7,1 0 1,2 0 124,3 0 0,-3 0 67,4 0 0,-9 0-2,-2 0 1,4 0 29,1 0 0,2 0-46,-11 0 1,1 5 38,-1 0 1,-4 4-16,4-4 1,-1 7-59,-4-3 0,3 0 23,-8 0 1,1 1-14,-1 5 0,-3 1 87,-7 4 0,0-4 1,0 4 1,-2-4 60,-3-1 1,-3 1-64,-7 4 1,1-4 15,-1 4 0,-2-2-26,-2 1 1,3-2-67,-4 2 0,4-3 1,1-1 1,0 0-15,1 0 1,-6-6-186,0 1 1,1-2 62,4 2 1,-1 2-317,-4-8 0,4 6 31,-4-5 423,-3 0 0,0 2 0,-6 1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7:47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8309,'15'0'88,"-5"0"-122,0 0 0,4 0 62,6 0 0,1-5 14,-1 0 0,3-4-67,6 4 1,5-5 67,1 5 1,6-5-61,-2 5 1,3-4 7,2 4 1,5 0 0,0 5 1,-3 0 0,-2 0 0,-8 0-16,8 0 1,-10 0-7,1 0 0,-3 6 34,3 4 0,-9 3 7,3 2 0,-8-5-14,4-1 1,-7 3 86,2 8 1,-4-4-74,-1 3 0,-2-1 5,-4 2 1,3-2 47,-7 6 1,0-4 4,-5 5 1,0-1 31,0 5 0,-2-2-64,-3 2 1,-3-5 91,-7 6 0,5-1-78,1-4 0,-6 4-43,-5 5 0,1-4-2,4-1 0,-1 1-98,-4-6 1,4 4-81,-4 1 1,6-6 170,4-3 0,-3 3 0,4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20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74 250 7888,'0'-15'0,"0"1"0,0-1-152,0 0 0,0 0 266,0 1 0,0 4 78,0 0 1,0 0 388,0-4-423,0-1 0,2 2-6,3 3 192,-4-3-59,6 5 17,-7-7-265,0 0 0,-2 6 114,-3-1-229,4 7 1,-7-4-98,3 7 85,3 0 9,-4 0 0,1 7 65,0 2 0,0 4-10,5 2 0,0 0 11,0 0 1,0 4 42,0 1 1,0 6-34,0-2 1,0 4 8,0 2 0,0-1-42,0 0 0,0 1 46,0-1 0,0 5-90,0 1 0,-5 1 76,0-2 0,-5-3-65,5 3 0,-1-8 49,1-1 1,3-6-89,-3 6 46,4-7 1,7 2-13,4-11 1,3-2-142,2-7 1,4 0 103,1 0 1,6-7-355,-1-2 1,4-6-24,5-5 490,-3 4 0,5-12 0,-6 5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21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15 148 7874,'0'-9'-394,"-5"-4"328,0 4 0,0 0 632,5 0-6,0 5-200,0-9-438,7 12 1,1-8 59,7 5 0,1 2-5,4-3 1,-2 3 93,6 2 0,5 0-267,6 0 1,6 0-41,-2 0 0,3 0-64,2 0 1,-1-4-131,-4-1 1,2-5-8,-7 5 437,7-6 0,-10 2 0,5-5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6.6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74 118 7784,'-6'-14'0,"4"-1"532,-3 0-264,-3 1 0,7-1-170,-4 0 208,3 7 341,2-5-260,0 11-1,0-4 4,0 6-208,0 0-117,0 6 0,0 2 61,0 7 9,0 0 0,0 4-232,0 1 0,0 6-24,0-1 1,0 4 11,0 5 1,0 4 95,0 6 1,0 7-3,0 3 0,-2 9 24,-2 6 0,0 4 4,-6 6 0,6-9-145,-6 4 0,7-12 88,-2-4 0,3-7-144,2-12 0,0-5-85,0-9 0,7-10-214,2-10 0,-1 1 487,2-1 0,7-7 0,5-6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21.3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7880,'0'-10'-387,"0"1"1,2 5 655,3-1 1,3 2-95,7-2 1,1 4-146,4-4 1,4 3-171,10 2 0,1 0 113,9 0 1,3 0-550,12 0 576,0 0 0,0 0 0,-1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22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30 192 7762,'-5'-10'-229,"0"0"1,-2 2 250,3-2 0,2-3 349,-3 3 251,3 4-112,2-7-463,0 11 122,0-4-282,0 6 0,2 6 84,3 4 0,-2 3-42,7 2 0,-5 1-46,5 4 1,-5-2 102,4 6 1,0-4-144,0 4 0,3-4 42,-7 4 0,4-4-50,-4 4 0,5-6 81,-5 2 1,5-4-3,-5-1 1,5 0 2,-6-1 1,8-6 100,-2-3 0,-2-3-51,2-2 1,-2-2 78,2-3 0,3-4 68,-3-11 1,-2 2-83,1-6 1,0 1 135,0-2 0,0-1-91,-4 7 0,-4-1 16,4 5 0,-3-4-46,-2-1 0,5 5-28,-1 6 10,1 5-154,-5-2 45,0 6 0,0 1 55,0 4 0,5 8-85,0 7 0,2 1 54,-2-1 0,1-2-44,4 6 1,3-4 53,-3 4 1,-2-6 4,2 2 1,0-4 8,4-1 1,1 0 2,0-1 0,-1-6 95,1-3 1,-5-3-62,0-2 1,-1-2 162,6-3 0,-2-3-48,-3-6 0,1-8 154,-6-2 1,5-4-55,-5-1 0,0-1-5,-5 1 0,0-5-50,0-1 1,0 1-33,0 5 0,-2 1-168,-3 3 0,2-1 111,-7 7 1,2-1-661,-2 5 435,-3 7 0,5 2 149,-7 6 0,1 13 0,-1 3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23.7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30 7788,'0'-8'676,"0"0"-583,0 3-105,0 3 157,0-4-276,0 6 40,0 0 1,-5 6 121,0 4 0,-1 3-162,1 2 1,3 5 43,-3-1 1,-1 2-55,1-1 0,0-2-187,5 6 1,0-6 118,0 2 0,2-4-353,2-1 562,5-7 0,12-1 0,2-7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23.9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 7788,'0'-8'-1069,"-2"1"987,-3 7-199,4-6 46,-6 4 235,7-5 0,7 7 0,1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24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1 7932,'8'0'149,"-1"0"-262,-7 0 44,0 0-60,-7 0 0,4 0 62,-7 0 1,5 0-130,-5 0 1,1 0-99,-6 0 23,0 6 0,1-2 57,-1 5 0,5-5 214,0 1 0,0 3 0,-4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24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338 1 6648,'8'6'1952,"-1"-4"-1495,-7 5-271,0-1 1,0-3-195,0 7 134,0 0 1,0 5-129,0-1 1,0 3 93,0 2 1,0-1-128,0 7 0,0-1-44,0 6 0,-5-1-19,0 1 1,-5-1 104,6 0 0,-6 6-81,5-1 0,-7 0-1,3-4 1,-4-1 79,-2 0 0,0 1-124,0-1 0,1-6 57,-1-3 1,0-4-76,1-1 0,-6-2 73,0-3 1,-1-4 28,2-6 1,2 0-44,-2 0 0,2-2 28,3-2 1,4-5-12,0-5 1,7-1 8,-2 0 1,3-6-65,2-3 0,2 1 66,3-2 0,3 1-127,7-6 1,4 1 21,1-1 0,6 1-314,-2 0 469,4 6 0,2-11 0,-1 3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8:24.7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7769,'-15'-6'-107,"5"-2"54,1-7 0,0 5-108,0 0 1,2 5-38,7-4 198,0 5 0,7-2 0,1 6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4:48.1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74 7959,'15'0'0,"-1"0"-441,1 0 0,0 0 221,-1 0 0,-4-1 137,0-4 1,-7 1-25,2-5 1,-5 4 106,-5-5 0,-10-6 0,-7-7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4:49.6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912 338 7959,'0'9'-1428,"0"-3"1482,0-6-60,6 0 165,-4 0 304,4 0-310,-6 0-260,0-6 195,0 4-90,0-11-15,0 5 44,0-7 8,-6 0 0,4 7 0,-9-5 3,6 3 1,-5 2 7,5-2 46,-6 0-71,9-4 0,-11 4 20,3 0 84,4 0-90,-7 2 0,6-5 29,-3 3 50,-3-3-78,12 5 1,-11-5-20,7 3 31,-6-3-14,3 5 0,-2-5-22,0 3 29,7 4 6,-10-7-102,11 11 95,-11-11 0,10 11-28,-7-3 1,5-1-13,-5 1 0,2-2 72,-2 2-237,-3 4 181,5-6 1,-7 7-63,1 0 46,-1 0 0,0 0 0,1 0-8,-1 0-3,-6 0-4,4 0 41,-10 0-30,10 0 0,-6 0 3,4 0 0,1 0 3,-7 0 1,6 5 2,-6 0 85,7 0-87,-10 2 1,10-6 14,-6 4-14,6-3 16,-3 4 1,6-4 21,0 3-32,1 3 4,-1-6-43,0 4 37,1 1 0,1-4 10,3 7-52,-3-7 40,4 10 1,0-10 2,-1 7-21,7 0 14,-4-2 0,2 5-21,0-3 22,0 3-5,5 2-7,0-7 8,0 5 1,-5-5-2,1 7 2,-1-1 0,5 1 0,0 0 0,0 0 48,0-1-47,-7 1 0,6 0 6,-4-1 0,3 6 1,2 0 1,0 1-10,0-2 1,0-2 0,0 2 1,-5 3-3,0-3 7,0 1-6,5 1 0,0-3-1,0 6 1,0-6-1,0 2 1,0 3-2,0 1 1,0-2 20,0-3 1,0 2 3,0-1 1,2 1 0,3-1 1,1-4-17,4 4 1,3-4 91,-3-1-78,3 0-9,8-1 15,-4 1-15,4-7 1,-2 5 35,1-3 1,5 1 0,-6-1 1,6-2-16,-6-3 89,1-3-98,1 11 1,-3-11 23,7 2 0,-6-2-15,6-2 1,-7 0 37,1 0-24,4 0-11,0 0-81,0 0 71,-2 0 0,0 0 11,4 0 0,-2 0-9,1 0 0,-4-2 15,4-2 39,-6 2-55,10-11 0,-12 10 44,4-7-39,-4 7-7,5-11 0,-7 11 146,5-7-131,-6 1-22,8 0 0,-11-4 13,0 4 1,0-4 44,5-2-116,-1 0 68,1-6 1,-5 5 29,0-4-203,-1-3 171,6 0 0,0-6 19,-1-1-182,-5-5 66,4 3 1,-7-10-157,4 3 223,3-4-7,-11 6 0,4-4-131,-6 7 103,0-1-24,-6 6-305,-9 0 202,-8-1 1,-14 9-10,-8 6-619,-5 1 456,-22 12 1,-3-5 336,-13 7 0,-7 13 0,-1 4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4:51.7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44 7145,'-8'-6'-792,"2"4"1114,6-4-227,0 6 0,-2 0 12,-3 0 0,3-2-14,-3-3-16,4 4 39,1-6-26,0 7 31,0 0-232,0-7 216,0 6 18,0-6-383,0 7 230,0 0 0,5 7 37,0 3 1,6-2 44,-1 2 0,3-1-44,2 6 210,-1 6-203,8-4 0,-6 6 16,3-4 0,4-1 6,2 7 1,-2-1-35,1 6 0,-4-1 0,4 0 1,-1 1-46,2-1 0,1 0 61,-7 1 1,3-2-85,-3-4 67,4 4 9,0-5 1,3 1-5,-6 1 0,6-7 65,-2 1 0,2 3 16,-1-3 0,3 1-65,-4-6 208,4 8-197,1-6 1,-1 5-26,-3-6 1,2 1 38,-2 4 0,-2-4-61,1 4 0,-1 1 31,2-1 0,1-1-9,-7-4 0,6 5 22,-6-1-151,8 7 120,-11-9 1,10 5-5,-6-2 7,6-4-1,-10 6 0,10-1-13,-6 3 0,1-2 16,-1-3 0,-2 2-13,6-1 0,1 5 7,4-6 0,-4 2 0,-1-1 0,1-2 6,4 6 122,-6-6-123,5 4 1,-7-3 2,3 1 172,-2-1-167,-1 3 1,-5-4-36,4 6 40,-4-6 3,-8 3 1,5-1-114,-3 0 1,1 4 61,-1-4 0,3 1-11,-3-2 0,3-1 28,2 7 3,0-7-2,-1 3 0,3-1 10,2-1 1,-1 3-22,7-3 0,-7-3 114,1 4 1,3-2-91,-3 2 1,2-4 87,-1 4 1,-5-4-73,-1-1 0,1 4 1,-5 1 1,3-1 18,2-4-106,-7 0 82,5-1 1,-10 6 12,7 0-249,0-1 224,-2-4 1,5 1-20,-3 4-1,-4-4 15,7 5-42,-5 1 36,14-6 1,-6 5-12,4-6 218,3 6-203,-7-4 1,10 5-8,-6-2 250,6-4-228,-10 6 0,7-8 11,-3 1 32,-4 0-32,5 6 0,-1-5-27,-1 4 44,1-4-5,-5-1-164,-1 0 147,1-1 1,0 1-63,-1 0 0,1-1-15,0 1 0,-1 3 42,1-3 0,2 3-7,2-9 1,-3 5 45,4 0 0,-4 1 5,-1 0 0,0-6 115,-1 1-139,1-6-1,-7 9 27,5-5-78,-4 6 2,-1 1-88,5 0-105,-12 0 1,6-1 158,-7 1 85,0-7 0,6 5 0,3-5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7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59 103 7761,'-15'0'0,"5"0"-103,1 0 1,4-5 171,-5 1-276,7-1 1,-4 3 97,7-3 114,7 3 59,1-11 1,7 10 136,-1-7-94,1 7-44,0-3 1,1 1-24,4 0 1,-4 0 8,4 5 0,-4-2-25,-1-3 1,-1 4 37,1-4 0,0 3-16,-1 2 0,1 0-23,0 0 1,1 0-78,4 0 0,-2 0-25,6 0 0,2 0 96,9 0 0,-3 0-186,7 0 0,7 0-124,8 0 1,5-1 292,5-4 0,-4 3 0,5-5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4:53.0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1 147 8229,'0'-8'-277,"0"2"249,6 6-78,-4 0 393,4-7-199,-6 5 127,0-4-44,0 6-220,0 0 76,0-7 197,7 6-267,-6-6 251,6 1 0,-7 4-270,0-4-95,0 6 260,0 0-48,0-7 3,0 5 5,0-4-15,0 6 385,0 0-451,0 6 5,0 3 0,0 5 5,0 1 1,0 0-15,0-1 0,0 1-52,0 0 80,0 6-4,0-5 0,0 10 20,0-6-22,0 6 2,0-10 1,-5 11 0,0-8 1,0 1 1,5-6-14,0 1 12,-6 0 1,4-5 74,-3-1 5,4-5 249,1 9-305,0-12 0,0 4-60,0-10 67,0 4-3,0-12 0,0 9-120,0-5 123,0-1-28,0 2 0,1-5 10,4 3 9,-3-3-19,11-2 1,-12 0-9,4 1 1,-1-1-12,0 0 0,-2 1 26,3-1 0,-3 0-13,-2 1 0,5-1 2,-1 0 1,1 0 96,-5 1-87,0-1 0,0 0 0,0 1 6,0-1 1,0 0 33,0 1 0,0-1 6,0 0 0,2 2 46,3 3 8,-4-3 4,6 5-80,-7 0 39,0 1-302,0 7-711,0 0 787,0 7 0,5 1 22,0 7 0,1-1-79,-1 1 1,5 6-127,10 4 1,4 3 333,10 1 0,11 7 0,7 2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4:55.3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0 8191,'-8'0'-1720,"1"0"1322,0 0 672,6 0-232,-12 0 260,11 0-230,-11 0 178,11 0-159,-4 0 14,6 0 141,-7 0 37,6 0-172,-6 0 354,7 0 40,0 0-147,7 0-37,1 0-93,0 0 0,5 0-170,-3 0 114,3 0-20,2 0 1,-1 0-191,1 0-90,0 0 205,0 0 1,-1 0-110,1 0 0,1 0 16,4 0 1,-2 0-128,6 0 1,1 7-109,4 3 1,9 4-585,6 6 835,0-4 0,20 12 0,-4-5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9:49.0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0 7740,'-8'0'-649,"1"0"1,7 2 852,0 3-84,0-3-80,0 4-50,0-6-22,0 7-17,0-6 0,0 7 49,0-3 0,0-3 0,0 5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9:50.3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368 60 6930,'5'-10'-427,"0"0"560,0 7 0,-5-5 9,0 3-55,6 3 71,-4-4-17,4-1-2,1 5-102,-6-4-21,6 6-26,-7 0 240,0 0-153,-7 0 16,6 0-30,-12 6 47,11 3-23,-4 5-45,-1 1 1,5 0-13,-3-1 1,4 1-9,1 0 0,0-1-22,0 1 0,0 0 34,0 0 1,0 4-29,0 1 1,0 4 18,0-4 0,-5 6-41,0-2 1,0 4 32,5 2 1,-1-1-46,-4 0 1,3 1-8,-3-1 1,-1 6-8,1-1 1,-5 0-29,5-5 1,-2 1 58,3-1 0,2 1-86,-3-1 0,3-1 65,2-4 0,0-1-5,0-3 43,0-4 1,0 5 3,0-6 1,0-5-1,0 0 1,0-5 14,0 4 0,0-4 18,0 5 0,0-5-40,0 5 0,0-5 12,0 4 0,0-4-4,0 5 0,-1 0-12,-4 5 0,3-6 0,-3 1 1,-1 0-3,1 5 0,-2-1 15,2 1 1,4 0 0,-4 0 0,-2-1 35,2 1 0,-1 0-40,1-1 0,3 6 42,-2 0 1,0-1-36,-1-4 1,4 0 44,-4-1 0,2 1-15,-2 0 0,3-1 9,-3 1 0,3 0-32,2-1 0,0 1 1,0 0 1,0 4-31,0 1 0,0 0 35,0-6 0,0 1-29,0 0 1,0-1 20,0 1 1,0 0 3,0 0 1,2-1-10,3 1 1,-3 5-18,3-1 0,-4 1 7,-1-6 0,0 1-1,0 0 0,0 0 14,0-1 0,0 6-5,0-1 0,0 1 30,0-5 0,0 1-30,0 4 1,-5-4 7,0 4 0,0-4 5,5-1 0,0 1 6,0 4 1,0-4-7,0 3 1,-1-1-2,-4 2 0,3-4-3,-3 4 0,-1 1-1,1-1 0,-2 1-26,3-1 0,0-4 26,-6 4 1,6 1-46,-6-2 1,5 6 30,-5-6 0,7 1-2,-2-5 0,2-1 0,-2 1 1,3 0-3,-3 0 1,4-1 3,1 1 1,0 0-3,0-1 0,4-4 34,1 0-30,0 0 0,-5 4 63,0 1 1,0-5-70,0 0 0,0-5 0,0 4 0,0 1-4,0 5 1,-1-5-4,-4 0 1,3-1 1,-6 6 22,3 0-4,3-1 0,-4 1-15,6 0 1,-2-5 116,-3-1-25,4 1 18,-6 5-42,7 0-26,0-1 1,0-4-36,0 0 0,0-5 27,0 5 1,0-5-24,0 4 0,0-4 17,0 5 0,0-5-49,0 5 0,0-5 23,0 4 0,-5-4-6,0 5 1,0-5-4,5 5 0,-1-5-4,-4 5-27,3-7 42,-4 10 0,6-10-95,0 7 0,-2-7 78,-3 2-226,4-3 1,-6-1-418,7 4-187,0-3 441,0 4 401,0 1 0,-6 1 0,-3 7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9:51.6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236 45 7186,'0'-9'-354,"0"-4"474,0 12-13,0-6 0,0 1 13,6 4-13,-4-4 0,11 6-836,-11 0 578,4 0 687,-6 0 0,0 6-238,0 4 0,-1 1-259,-4-1 0,1 3 5,-5-3 0,-1 5 0,-5 4 1,2-2 2,3 2 0,-3-1-35,3 2 1,-8-2 30,-1 6 1,-1-1-100,5 2 0,1-3 87,-1-2 0,5-2-85,0 7 0,1-9 45,-6-1 0,7-1-23,3-4 61,-3-3-1,6 6 249,-4-12-261,6 6 0,1-14 39,4-3 1,2 2-18,2-1 1,5-1-149,-5-5 1,4 0 100,2 1 1,0-6-10,-1 0 1,1 1 22,0 4 1,0 0-13,-1 1 0,-1-3 86,-3-2 1,3 2-81,-3-2 0,1 1 44,-1-2 1,3 4-20,-3-4 1,-2 4 89,2 1 0,-5 2-54,5 3-25,-7-3 1,4 10 20,-7-7-13,0 7-126,0-3 108,0 6 1,0 1-48,0 4 35,0-3 0,0 6-40,0-3 1,0-2 84,0 7-25,0 0 0,1 4 26,4 1 0,-3 0-43,3-1 1,1 3-28,-1 2 0,6-2 33,-1 2 0,3 3-170,2-3 1,0 6 100,-1-6 0,6 7-189,0-1 0,6 1 3,-2-2 233,4 4 0,1 2 0,1 7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9:53.9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 8425,'-8'0'-1059,"-1"0"875,5 0-23,2 0 41,-5 0 231,7 0-386,0 0 335,7 0 1,1 5 5,7-1 0,-5 1 12,-1-5 0,1 5-17,5 0 0,5 2 88,-1-2 1,6-2-73,-6 7 1,7-5 44,-1 4 0,3-4-46,1 5 1,5 0 1,1 5 0,5-6-36,0 1 0,-3 0-4,2 5 0,1-1-32,4 1 0,-5-5 57,0 0 0,-1-1-30,1 6 0,3 0 29,-3 0 1,-1-1-4,1 1 0,-6 0 29,1-1 0,2 1 7,-2 0 1,1-1 12,-6 1 1,1 0 11,-1 0 0,-3 4 9,3 1 0,-4 1-46,4-1 0,1-4 27,-6 3 0,6-1-15,4 2 1,-1-4-3,6 4 0,-5-4-36,5-1 1,1 5-7,4-1 1,0 1-64,0-5 0,0 1 85,0 3 0,0-2-9,0 2 0,0-2-1,0-3 0,0 1 40,1 0 1,2 0-41,-3-1 1,2 1 8,-12 0 0,5 1-1,-4 4 0,4-4-1,-5 3 0,-5-1-14,-4 2 1,-1-4-5,6 4 1,-1 1-44,1-1 0,-3 1 46,-2-1 1,6-4-35,-7 4 0,12-4 28,-6-1 1,2-1-17,-2 1 1,-1 1 10,1 4 1,4-4-1,0 4 0,1-4 0,-6-1 0,0 0 2,1-1 0,-1 6-2,1-1 0,-1 1 2,0-5 0,-1-1-16,-3 1 0,6 5 14,-7-1 1,7 1-12,-6-5 0,2-1 3,3 1 1,-1 5-1,1-1 0,-1 1 6,0-5 1,1 1-2,-1 3 0,1-2 11,-1 2 1,0-2-13,1-3 1,-1 1 85,1 0 1,-1 0-78,0-1 0,1 1 94,-1 0 1,2-1-70,4 1 0,-4 0 1,3-1 0,-3 3-48,-2 2 1,1-2 44,-1 2 1,0-2-32,1-3 1,-1 1 23,1 0 0,-6-1-56,1 1 0,-2 0 38,1 0 1,2-1-5,-6 1 0,4-5 45,-4 0 1,4-1 4,-4 6 1,0-2 7,-6-3 0,6 3 10,-1-3 1,1 1-6,-5-1 1,-1 3-22,1-3 0,5-2-5,-1 2 1,1 0 9,-5 4 0,-1-1-92,1-3 0,5 3 66,-1-3 0,1 1-11,-5-1 0,4 3 27,1-3 1,1-2-2,-1 2 1,-4-2-1,3 2 0,3 3-10,-3-3 0,3-2-20,-3 2 0,-1-2 25,7 2 1,-7 3-59,1-3 0,2-2 26,-1 2 0,4 0-10,-4 4 0,0 1 6,-6 0 0,6-1-4,0 1 0,1-5 2,-2 0 1,-2-1 8,2 6 0,-1 0 98,2-1 1,-4 1-91,4 0 0,-4-5 63,-1-1 1,4 1-48,1 5 0,0-5 1,-6 0 1,1-6-27,0 6 0,-1-2-14,1 2 1,0 2-120,0-7 0,-6 4 140,1-4 1,0 5-116,5-5 1,-6 2 55,1-3-99,0-2 1,5 9-32,-1-6 0,-4 0-610,0-5 446,0 7 1,5-1 347,-1 4 0,1 3 0,0-5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9:55.4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427 45 8313,'8'-2'-1375,"-3"-3"1031,3 3 0,-4-9 367,5 6 1,-4 0 24,5 5 0,-5-1 5,5-4 1,-5 3-37,4-3 1,-4 3 47,5 2 64,0 0-66,5 0-58,-1 0 47,1 0-31,0 0 0,-5 0-25,-1 0-17,-5 0-81,9 0 122,-12 0-74,6 7 51,-7-5 1,-5 6-6,0-3 1,-6-4 3,1 4 1,-3 2-1,-2-2 0,0 1-4,1-1 0,-6-2 0,0 7 0,-6-7 10,2 2 1,1 2-5,-2-2 0,1 1 62,-5-1 0,-2-3-59,-4 3 1,4-4 106,-3-1 1,3 0-78,2 0 0,4 0 5,1 0 1,6 0 14,-2 0 0,-1 0-5,1 0 0,5 0 169,6 0-127,5 0-32,-2 0 36,6 0-5,6 0 1,3 0-25,5 0 0,1 2 8,0 3 1,4 3 26,1 7 0,1-5 2,-1-1 0,-2 3-46,6 7 0,-4-1 15,4 7 0,1-6-69,4 6 0,1-5 74,-1 4 0,2 5-274,3 6 0,4 6 200,6-2 0,0 3 0,0 2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5:23.4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30 6483,'8'-7'416,"0"6"-250,-3-4 0,-2-2-90,7 2 0,-5 0-86,5 5 1,0 0 19,4 0 0,1 0-9,0 0 1,-1 0 3,1 0 1,0 0 39,0 0 1,-1 0-108,1 0 1,0 0 116,-1 0-146,1 0 113,0 7-97,-7 1 1,-2 7 61,-6 0 1,0-6-6,0 1 1,-6-2 15,-4 2 1,-3 3-10,-2-3 0,1 1 43,-1-1 1,-1 3-38,-4-3 0,4-2 54,-4 2 1,4-7-42,1 2 0,5 2 174,0-2-160,1 0 9,0-5-28,3 0 1,8 0 16,2 0 1,5 0-12,5 0 0,3-5 7,2 0 0,-1-2 47,7 2 1,-6 4-48,6-4 0,-6 3 54,6 2 0,-7 0-42,1 0 1,-2 0 9,-2 0 1,-1 2 207,1 3-205,0 3 0,-2 7 69,-4-1 0,-2-2-56,-7 2 1,0-7 38,0 8 1,-7-4-32,-2 4 1,-6 4 61,-5 1 1,-2-5-87,-8-6 1,1 0 2,-1 0 1,1 0 69,0-5-111,-1-2 0,1 5 0,-1-7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5:21.5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30 118 7784,'0'-10'-1343,"0"0"1119,0 7 60,0-4 178,0 1 0,0 4 262,0-11-124,0 11 0,0-6-73,0 3 241,0 4-266,0-6 0,0 5 55,0-2 110,0 2-86,0-5 171,0 7-169,0-6 143,0 4-152,0-4 1,0 4 215,0-3-107,0 4 32,0-6-147,0 7 1,-2 0 5,-3 0 53,4 0-45,-6 0-91,7 0 324,0 0-289,-6 0 1,4 2 37,-3 3 1,4-2-72,1 7 1,0-1-76,0 6 1,0 5-71,0-1 0,0 6 47,0-6 1,0 8-253,0-3 1,0 4 127,0 1 0,0-4-638,0-1 1,1-1 814,4 2 0,-3 2 0,4-4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5:22.4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74 7793,'0'-8'648,"0"2"-661,-6-1 1,4 4 20,-3-7 1,5 7-86,5-2 1,-2-2 116,7 3 0,-5-1-97,5 5 0,-2-2 24,2-3 1,3 3 20,-3-2 0,3 2-43,2 2 1,-1 0-49,1 0-31,0 0 1,-1 2 72,1 2 0,-5 0 27,0 6 0,-5-6 0,4 6 0,-5 0 123,0 5 1,-2-5-95,-2-1 1,0 1 9,0 5 0,-5 0 28,0-1 1,-6 1 15,1 0 0,-5 4 0,-4 1 1,2-1-25,-2-4 0,3 0-42,1 0 1,-2-1 32,-2 1 1,7-5 68,-2 0 0,2-2-11,-2 1 1,4 0 92,0-4-1,7-4-77,-4 6 227,7-7-210,7 0 1,1 0 27,7 0 0,1-2-47,4-3 0,-4 2-132,3-7 1,3 7-41,-3-2 1,7-2-177,-1 3 0,-2-6-6,1 5 1,1-5 266,4 5 0,7-6 0,2 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7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236 118 7769,'0'-8'763,"-7"-5"-550,6 5-169,-6-7 0,7 6 93,0-1-189,-6 6 1,2-7 5,-5 6 113,-1 0 1,-5 5-243,0 0 1,1 0 7,-1 0 0,-5 7-7,1 3 1,-1 4 103,5 6 1,1-2-122,-1 6 1,2-1 77,3 2 0,4 1-129,6-7 0,6 6 187,4-5 0,5-1-34,4-4 1,9-7 39,6-3 0,2-3 2,-1-2 1,-4-2 154,3-3 1,-8-3-29,-1-7 0,-7-1 232,1-4 1,-4 2-105,-5-6 0,-4 1-26,-6-2 1,-2-2-118,-2 2 1,-5 4 28,-5 1 0,-3 4-116,-2 1 0,1 2-56,-7 3 0,6 4-264,-6 6 0,7 0 99,-1 0 0,2 1-376,3 4 619,5 4 0,-4 5 0,5 1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18.9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206 30 8324,'-10'0'0,"0"0"0,5-2-468,-4-3 1,4 4 120,-5-4 273,7 3 1,-5 1 88,3-4-34,3 3-5,-11-4-21,11 6-41,-11 0 108,5 0 1,-7 0-102,1 0 0,4 1 71,0 4 0,0-3 8,-4 3 0,-1 3 0,0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19.1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236 0 8324,'-15'0'-371,"1"0"0,4 0 104,0 0 0,5 0 247,-5 0 0,5 0 125,-4 0-219,-1 0 134,-5 0 0,0 0-343,1 0 289,-1 0 1,0 0-352,1 0 385,-1 0 0,-6 0 0,-2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19.3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191 15 8324,'-15'0'-734,"2"-1"-92,4-4 239,-4 3 549,4-4-71,-5 6 0,-1 0 29,0 0 0,5 0 80,1 0 0,-1 0 0,-5 0 0,0 0 0,1 6 0,-1 2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19.4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148 15 8275,'-15'0'-162,"1"0"0,4-1-198,0-4 0,5 3 188,-5-3 0,5 4 107,-4 1 1,4 0-156,-5 0 0,5 0 111,-5 0 1,5 0 108,-5 0 0,1 6 0,-6 2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20.0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323 30 8259,'-1'-8'-329,"-4"3"319,3 3 0,-6-3-26,3 0 271,4 1-374,-13 4 1,6 0-29,-6 0 0,4 0-29,0 0 0,-1 0 88,-9 0 0,2 0-158,-7 0 0,6 4 84,-6 1 1,1 0 181,-6-5 0,-5 7 0,-3 1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20.2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1 8259,'-9'0'-61,"-1"0"0,5 0 85,-5 0 1,5 0-237,-5 0 0,5 0-127,-4 0 1,4 0 161,-5 0 0,5 0-63,-5 0 207,0 0 1,-4 5-70,-1-1 1,-5 1 36,1-5 0,-1 0-69,6 0 134,-1 7 0,-6-5 0,-2 4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20.3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310 15 8259,'-15'0'-993,"0"-1"744,0-4 1,1 3 198,-1-3 1,0 4 49,1 1 0,-1 0 0,0 0 0,1 0-44,-1 0 1,-1 0-8,-4 0 1,4 1-86,-4 4 1,4-3 110,1 3 0,5 1 25,0-1 0,1 7 0,-6-4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20.9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 0 8242,'15'0'0,"-1"0"-202,1 0 1,-5 0-637,0 0 637,-1 0 343,6 0 162,-7 0-137,-1 0-10,-7 0 0,-2 0-66,-3 0 1,-3 0-97,-7 0 0,1 0 49,-1 0 1,-5 0-18,1 0 1,-7 0-70,1 0 0,-1 0-206,2 0 1,-9 0-139,4 0 0,-4 0 53,3 0 333,-5 0 0,-3 0 0,-6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21.1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456 0 8242,'-15'9'-328,"0"-3"52,1-6 1,-1 0 80,0 0 0,-1 2 140,-4 3 0,4-4-112,-4 4 1,2-3 135,-1-2 1,2 1-60,-2 4 1,-2-3 110,1 3 1,-4-3-44,4-2 1,-6 4-8,1 1 0,2 0 29,-1-5 0,-1 7 0,-4 1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21.3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441 0 8242,'-15'0'-626,"1"0"0,4 0 284,0 0 0,0 0 67,-4 0 0,-1 0 274,0 0 1,0 2 0,1 3 0,-1-4 48,0 4 1,-4-3-18,-1-2 1,-4 0 94,4 0 1,0 5-81,6 0 0,-6 0-35,1-5 0,-1 0 12,5 0 1,1 0-69,-1 0 0,0 0 45,1 0 0,-1 6 0,0 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8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426 251 7752,'10'-10'-276,"0"0"1,-7 0 183,2-4 1,2 4 114,-2 0 0,4 0 142,-4-4 0,0-1-110,-5 0 1,-1 1 12,-4-1 1,-3 0 335,-7 0 0,0 1-146,0-1 0,-4 2 70,-1 3 0,1 2-166,4 3 1,-5 3-190,1-2 1,-1 2 26,5 2 1,1 0-232,-1 0 0,2 6 112,3 4 1,-3 5-60,3 5 0,2-2-53,-2 6 0,7-4-91,-2 4 0,4-1 32,1 2 0,0 1 101,0-7 1,0 6 125,0-6 1,6 6-6,4-6 0,3 1 123,2-5 0,4-1-99,1 1 1,6-7 145,-2-3 0,3-3-38,-3-2 0,4 0-95,-4 0 0,-2-7 395,-3-3 1,-2-3-11,-3-1 0,-1-6 132,-3 1 1,1-1-112,-6 5 1,0 1 41,-5-1 1,0 0 266,0 0-246,0 1-431,0-1 101,0 7 0,-1 1-101,-4 7 0,3 7-65,-3 3 1,2 4-68,-2 6 1,3 3 43,-2 6 0,2 7-53,2 3 1,0 4 98,0 1 1,0 5-103,0 0 1,0 6-50,0-1 0,0 4 106,0 0 1,-5-4-116,0 0 0,-6-7 38,1 2 0,-5-8 24,-4-2 0,1-7-13,-7-3 1,1-6-139,-6-9 1,-6-5 100,-3-4 0,3-4 28,2-1 0,-2-11 110,2-4 1,-1-9-63,6-1 0,6-8 164,3-1 0,11-5-18,4 5 0,3-7 23,2 2 0,2-2 0,3 2 0,9 3 159,11 6 1,4 1-203,6-1 1,4 6 12,10-1 0,3 7-552,7-1 0,1 4 61,4 5 459,-10-3 0,10 5 0,-12-7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21.5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250 15 8242,'-14'0'-1684,"-1"-6"1405,0 4 221,0-5 0,1 7-11,-1 0 0,-1 0 2,-4 0 1,2 5-63,-6 0 129,6 7 0,-17-4 0,4 6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29.8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15 160 8268,'0'-10'-514,"0"1"1,0 4 148,0-5 385,0 7 203,0-10 9,0 4-63,0 1-4,0-5-127,0 11 159,0-11-242,0 12 1,-2-6 100,-2 7-62,2 0 94,-5 0-143,7 7 0,0 1 45,0 7 0,0-1 8,0 1 0,0 0-37,0-1 1,0 6 47,0 0 1,0 4-71,0-4 1,0 4 64,0-4 1,0 4-97,0-4 1,2 4 79,3-4 1,-3 0-1,2-6 0,3 1 3,-2 0 1,6-5 6,-1-1 1,-2-5 20,2 1 1,0-4-45,5-1-33,-1-6 1,1-7 49,0-7 1,-6 0 17,1 6 1,-2-6-21,2 0 1,-2-1 75,-3 2 0,-3 2-39,3-2 1,1 2 43,-1 3 70,0-1-97,-5 0-179,0 7 180,0 2-71,0 19 1,2-4 33,3 11 1,-4-4-34,4-1 0,2 5 17,-2-1 0,1 6-4,-1-6 0,2 1 16,2-5 0,3 1-5,-7 4 0,6-4 10,-1 4 0,3-9-10,2-1 1,-1-2-29,1 2 1,0-4 25,0-6 0,-1 0 57,1 0 1,5-6-18,-1-4 1,1-8 5,-6-2 1,1-6 3,0 2 0,0-4 8,-1-1 0,-6-6 108,-3 1 0,-3 0-65,-2 4 1,0-4-88,0 0 1,-7 1 49,-2 8 1,-4-1-231,-2 7 0,-2 4-296,-2 5 1,7 7 214,-2-2 0,4 5 250,0 5 0,4 10 0,6 8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30.5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45 6949,'0'-8'76,"0"0"218,0 3-122,0 3 1,1-5-111,4 7 164,-3 0-281,4-6 267,-6 4-396,7-4 208,-6 6-198,6 6 128,-7 2 1,0 7 32,0 0 0,0 0 39,0-1 0,0 1-18,0 0 0,5-1-17,0 1 0,0 0 25,-5-1 0,5 6-133,0 0 0,4-1-4,-4-4 0,7 5-216,-3-1 0,0 1 337,0-6 0,1 1 0,5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31.0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74 6973,'0'-8'-531,"0"-5"576,0 11 1,0-6-35,0 3 73,0 4 26,-7-6-29,6 1 98,-12 4 7,11-5-1,-11 1-145,11 4 0,-6-4 49,3 6-154,4 0 180,-6 0 78,7 0 248,0 0-365,0 6 0,0-2 52,0 5-56,0 1 1,2 5-46,3 0 1,-2-4 38,7 4 1,-7-4-159,2 9 0,1-2 131,-1 1 1,5-1-265,-5 7 0,5-1-77,-5 6 1,1-6-349,-1 1 650,-3-1 0,11 6 0,-5-1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32.4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15 8394,'8'0'-603,"5"0"1,-9 0 137,5 0 326,-5 0 541,2 0-237,1 0-20,-6 0 18,6-7-94,-7 6 96,0-6-235,0 7 0,-2 0 85,-3 0 0,2 0-21,-7 0 1,5 0 2,-4 0 1,4 5 31,-5 0 1,0 5 9,-5-5-16,1 6 1,-1-3-6,0 7 0,1 0 9,-1-1 0,5 1-3,0 0 1,5 1-25,-4 4 1,5-2-8,-1 6 0,-1 1-116,1 4 1,0 1 78,5-1 0,5 0-210,0 1 1,8-6 140,2 1 1,1-7-331,8 1 443,-6-2 0,10-9 0,-5-2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33.0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59 8287,'0'-15'-878,"0"1"0,0 4 898,0 0 365,0 7-178,0-4 153,0 7-226,0 0-54,6 0-90,-4 0-7,11 0 1,-10 0-110,7 0 209,0 0-321,4 0 172,1 7 0,0-4-8,-1 7 1,-4-5 39,0 5 1,-5-5 32,5 4 1,-5-4-32,4 5 0,-5-5 5,1 5 1,1-5 1,-1 4 0,0-4-10,-5 5 37,0 0 0,0 0-21,0 0 0,-2-6 41,-3 6 0,-3-6-20,-7 0 1,4 3 3,-4-2 1,4 0-3,-9-5 0,4 1 18,1 4-15,1-3 0,-1 4-6,0-6 0,5 0 11,1 0-11,5 0 63,-2 0-61,6 0 0,6 0 40,4 0 0,3 0 14,2 0 1,0 0 7,-1 0 1,6 0-56,0 0 0,-1 0 43,-4 0-85,-1 7 0,1 0 57,0 2 1,-2 0-51,-3-5 0,-2-2 1,-3 3-21,-4 3 51,6 0 0,-7 2-8,0 0 0,-2-7 164,-3 2-156,-3 3 1,-6-6 8,-1 3 1,-1-2 2,-4 2 0,4-3-62,-4 2 1,4-2 26,1-2 1,0 0-27,1 0-18,-8 0 0,6 0-344,-4 0-144,11 0 549,-4 0 0,11-6 0,-5-3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33.4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0 7120,'-8'0'-70,"1"0"316,7 0 43,0 0-223,7 0 1,1 0-7,7 0 1,-1 0-68,1 0 0,-3 2 0,2 3 1,-2-2-15,7 7 1,-2-5 4,-3 4 0,1 0-15,0 0 0,-2 4-13,-3-3 0,3 3 50,-3 2 1,-2-4-20,1 4 0,-5-3 9,1 7 0,-4-3-4,-1-1 1,0 5 6,0-1 0,-1 6 1,-4-6 0,-8 1-4,-7-5 0,-1-1-1,1 1 1,-3 0-149,-6 0 1,4-6 89,1 1 1,1-7-535,-1 2 597,-4-3 0,12-2 0,-6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42.5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278 0 7600,'-8'0'70,"1"0"-143,1 0 1,-1 2 102,-2 3 1,-4-2-103,3 7 0,0-1 60,-5 6 0,4 0-2,-9 0 1,4 1 8,1 4 1,-4-3 0,-1 8 1,0-1 45,6 6 1,-1-1-41,0 1 1,7 1 8,3 3 1,-1-3-4,1 3 1,1-3-14,9-1 1,0-1-63,10 1 0,-4-8-8,9-2 1,-2-4-44,2-1 1,2-7 117,8-3 0,-1 3 0,1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02.6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1 244 8132,'0'-10'-236,"0"0"1,0 0-295,0-5 0,0 6 759,0-1 1,0 0-39,0-5 0,2 6 67,3-1 0,-4 0-119,4-5 0,-3 5 324,-2 1-133,0-1-13,0-5-102,0 0-229,0 1 22,0 6 150,0 1-257,0 7 1,0 2 27,0 3 1,0 3-2,0 6 1,0 3 82,0 2 0,0-1-11,0 7 1,1-2 28,4 1 1,-3 4 11,3-4 1,-2 6-63,2 4 1,-3-3 49,2 3 1,3-2-32,-2-3 0,6 4 23,-1-4 0,-2 4-155,2-9 1,0 2 78,5-1 0,-6-4-317,1-6 271,0-7 0,5-2-18,-1-6 0,-1-1 7,-3-4 1,2-10 36,-7-9 1,4 1-10,-4-2 1,5 1 2,-5-6 0,2 1 127,-3 0 0,-2 4-26,3 1 0,1 1 69,-1-2 1,0-1-37,-5 7 1,5-1-2,0 5 1,0 5 134,-5 1-138,0 5-50,7-2 0,-4 6 10,7 0 1,-6 6 0,6 4 0,-5 5-14,5 4 1,0-1-8,4 7 0,-4-2-6,0 1 1,0 4 17,5-3 0,-1 2-10,1 3 1,0-3 6,-1-2 0,1 3-14,0-4 1,-2-3 14,-3-1 0,3-4-33,-4-1 0,5-5 30,0 0 1,-4-7-2,0 2 0,-2-10 49,2-5 1,1-8 6,-6-1 0,5-8 152,-5 3 1,5-9-110,-5-1 1,-1-7 152,-4 2 0,0-3-43,0-3 1,0 3-190,0 3 1,-4-7-27,-1 7 1,-5-2-210,5 7 1,-6 8 116,1-4 0,2 11-441,-2-1 544,0 10 0,-5 10 0,1 8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04.0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74 7703,'0'-9'-424,"0"3"821,0-1-186,0 6 79,0-6-55,0 7-20,0 0-130,7 0 1,1 0 2,6 0 0,-4 5-24,0 0 0,2 5-118,7-5 1,-3 6-19,4-1 1,1 3 82,-1 2 1,4-1-111,-4 1 0,4 0 98,-4-1 0,5 6-11,-6 0 1,1 6-61,-6-2 0,-4 4-5,0 1 1,-7-4 49,2-1 1,-3 1-4,-2 4 0,-7 4 23,-2-4 1,-5 4-15,0-8 0,-1 1 40,0-2 1,-4 2-37,-1-6 1,1-2 58,4-8 0,0 3-16,0-3 8,1-4 1,-1 1-19,7-7 1,1-7-19,7-3 0,5-4 10,0-6 0,7 2-16,-3-7 0,9 6 12,2-6 0,0 1-8,-6-6 0,6 6 15,-1-1 1,6 1-1,-5-5 0,6-1-7,-2 1 0,-1-1 1,2 1 0,-3-5-6,3-1 1,1 6 5,-6 5 1,-1 1 55,-4-2 1,0-1-11,-1 6 0,-5 1 5,-5 4 1,-2 5 58,-2 1 10,0 5-57,0-9 31,-6 12-181,4-6 160,-11 7-183,11 7 134,-4-6-21,-1 12 0,5-9 11,-2 5 1,-3-4 0,2 5 0,-1-2 52,1 2 1,3 3 10,-3-3 0,-1 3-3,1 2 0,-5 1-37,5 4 1,-5-2 44,5 6 0,-4-4-34,4 4 1,0 2 14,5 9 0,0-3-68,0 7 1,3 1-11,7 4 0,3-5-146,16 0 0,1-5 112,14 6 0,-2-9-163,12-2 1,2-3-73,7-11 150,-2 3 0,11-17 1,-5 6-1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8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87 221 7720,'-7'-14'-324,"5"4"227,-2 0 0,2 5 77,2-5 0,0 6 118,0-6 1,5 5 214,0-5 1,6 7-190,-1-2 1,-2 3 36,2 2 84,-7 0-208,10 0 1,-10 0-3,7 0 1,-5 0-16,5 0 0,-5 5-115,5 0 0,-5 0-41,4-5 0,-4 0 32,5 0 1,-5-2-68,5-3 0,-5 2 73,4-7 1,-4 5-6,5-4 1,-7-1 57,2-5 1,-3 5 87,-2 1 0,0-1-24,0-5 1,-2 5 141,-3 0 1,-3 6-85,-6-6 0,-3 6-58,-2 0 1,1 2-61,-7 2 1,2 6 68,-1 4 0,-2 3-69,6 2 0,0 6 24,6 4 1,4-2-17,0 1 0,7 1-24,-2 4 1,10-4 4,5-1 1,9-6 61,6 2 0,9-4 7,5-1 0,5-7-237,5-3 1,2-4-37,3-1 0,0-1-247,-10-4 503,3-3 0,-16-7 0,5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46.6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16 7493,'0'-8'-139,"2"1"137,3 7 1,-2 0-1,7 0 0,-5 0-54,5 0-12,-1 0 0,6 0 87,0 0 1,0 0-87,-1 0 0,-4 0 75,0 0-89,0 0 62,4 0-8,-6 0 21,6 7 3,-13 1 0,4 5 11,-10-3 0,2 1-13,-7-6 0,5 5 13,-5-5 1,1 4-9,-6-4 1,0 5 7,1-5-8,-1 6 1,0-4-1,0 3 0,1 3 0,-1-12-8,0 6 8,7 0-47,-5-6 44,11 6 0,-2-7 17,8 0 0,0 0 19,6 0 1,-1-2 4,6-3 1,0 4-10,-1-4 0,1 3 6,0 2 1,0 0 70,-1 0 0,1 0-77,0 0 1,-6 0 27,1 0 1,0 0-16,5 0 0,-5 0-58,-1 0 16,-5 7 1,2 1-9,-6 6 0,0-4 12,0 0 1,0 0-7,0 4 1,-6 1-12,-4 0 1,-2-5 17,3-1 0,-5 1 16,5 5 0,-9 0-17,-2-1 1,1-4 2,4 0 0,-5-5-7,1 5 1,-1-7-1,5 2 1,-4-4-99,-1-1-81,1 7 1,4-5-118,0 3 296,7-4 0,1-7 0,7-3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47.0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280 15 7248,'-8'0'84,"1"0"134,7 0-145,0-6-38,0 4 44,0-5 71,0 7-283,0 0 193,0 7 1,5-4-116,0 7 0,7-2 79,-3 2 1,0 1 28,0-6 0,1 7-37,5-2 0,-5 3-5,-1 1 1,0-2-21,0 3 0,3-4 3,-7 9 1,5-2-37,-6 1 1,1-1 57,-5 7 0,-1-6-50,-4 6 0,-8-1 11,-7 6 0,-6 1-5,2 3 1,-11-3 3,-4 3 1,1-4 0,-1-6 1,7 2-78,-3-6 1,6-1-282,4-4 381,4-7 0,7 5 0,-1-4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05.0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175 1 6038,'0'8'236,"7"-2"-90,-5-6 1,6 2-31,-3 3-1,-4-3 1,7 4 18,-3-6 74,-3 0-155,11 0 1,-10 0 39,7 0-81,-7 0 0,6 0-28,-5 0-71,-2 0 1,5 2 150,-7 3-196,0-4 152,0 6-39,0-7 0,-7 0 28,-3 0 0,-3 0 2,-1 0 1,-3 2 19,-2 2 0,2-2 8,-2 3 0,-3-3 5,3-2 1,-2 0-24,1 0 0,9 0-54,-4 0 78,3 0-446,-2 0 163,6 0 1,3 0-231,10 0 468,3 0 0,13-7 0,2-1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05.5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440 44 8168,'0'-8'-423,"0"2"1,0 4 344,0-3 257,-7 4 122,5-6-45,-4 7-207,6-7 117,0 6-244,0-6 143,0 7-21,0 0-81,-7 0-2,6 0 69,-12 7 1,9-1-17,-5 4 1,5-2 75,-1-3-3,-3-3-36,7 11 0,-6-10 60,7 7 17,-6-7 19,4 10-177,-5-5 74,7 7 1,0 0-11,0 0 1,0-1 7,0 1 0,-4 0-57,-1-1 1,0 6 5,5 0 1,0 6-13,0-2 0,0 4-14,0 1 1,0 1-91,0-1 1,-2 2 17,-3 3 0,2-2 85,-7 2 0,0-5-28,-4-4 0,-3 2 3,-2-2 0,1-2 0,-7 1 0,6-11-72,-6 2 0,6-10-5,-6 0 0,5-3 26,-4-2 1,6-7-116,-2-3 1,9-4 15,1-6 0,5-3 93,-5-6 0,7-1-16,-2 1 0,10-2-6,5-3 0,5 2 113,4-2 0,-1 3-63,7 2 1,-1 1 75,6 3 0,-1-2 0,7 4 0,2-7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06.0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16 8192,'0'-8'0,"6"1"0,2 7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06.3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97 45 7650,'-8'-7'-1672,"1"6"2014,7-6-314,7 7 1,-4-5 36,7 0-7,-7 0-29,10 5 0,-9-1 48,5-4 144,-5 3 129,2-4 101,1 6 145,-6 0-1361,6 0 1304,-7 0-411,0 0-80,-7 0 1,4 0 46,-7 0-70,1 0 1,-6 0 29,0 0 1,0 0-109,1 0 127,-1 0-342,0 0 20,1 0-191,-1 6 189,7-4 1,8 4 51,10-6 198,3 0 0,8 0 0,2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06.7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30 8220,'-9'-1'-1744,"-1"-4"1962,7 3 16,-4-4 3,0 6 0,6-2-137,-4-3 1,2 3 118,-2-2-249,3 2 121,-4 2 0,4 0-223,-3 0 185,3 0-137,-11 0 1,10 0-7,-7 0 79,7 6 1,-5 1-20,3 3 1,3 3 1,-3-3 1,4-2 143,1 2-116,0-1 0,5 1 217,0 0 0,6-7-62,-1 2 0,3-3 11,2-2 1,-1 0-91,1 0 0,0-5-152,-1 0 0,-4-6 51,0 1 1,-7 2 24,2-2 0,-10 7 0,-3-4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09.4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74 7009,'-8'0'-711,"0"0"687,3 0 94,3 0-61,-4 0 0,4 0 0,-3 0-21,3 0 70,-4 0-122,6 0 585,0 0 1,2-5-400,2 1 1,-2-3 444,3 2-239,-3 4-39,-2-13-250,0 6 69,6 0 1,-4 0-179,3 3 17,-4 3-10,-1-4 115,0 6 115,0 0-127,0 6 1,0-2 13,0 5 1,-5 1-45,1 5 1,-8 0-3,2-1 1,-1 3-1,1 2 1,-3-2-11,3 2 1,2-1-30,-2 2 1,7-4-131,-2 4 1,3-4-34,2-1 1,2-7 101,3-3 0,8 1-147,7-1 1,4 0 17,-4-5 221,6-6 0,-3-3 0,6-5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09.8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15 7601,'-6'-8'-1190,"4"2"1342,-4 6 0,4 0-10,-3 0-28,3 0 0,-6 0 39,3 0-122,4 0-13,-12 0 0,9 0-11,-5 0-20,5 0-11,-9 0 0,10 0-5,-7 0 48,7 6 1,-5-3 20,3 7-23,3-7 257,-4 11-79,6-6 305,0 6-246,0-5-95,6-3 0,2-6-185,7 0 0,-5 0 123,0 0 0,-2-6-154,2-4 1,1-3 77,-6-2-21,0 7 0,-5-5 0,0 5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47.7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307 15 6270,'-1'-8'333,"-4"3"-247,3 4-58,-4 1 0,4 0 21,-3 0 0,2 0 49,-7 0 12,7 6-51,-10 2 1,6 7-18,-3 0 0,-3-5 4,3-1 0,2 3 15,-2 7 0,1-2-9,-6 2 0,-5 4-102,1 2 0,-3 3 93,3 1 1,3 2-79,-4 3 0,4-3 25,1 4 1,5 1-4,0-2 0,7 2-15,-2-2 0,10-3-9,5 3 0,9-7-98,6-3 1,4-6 70,6 2 0,1-11-140,3-4 0,2 2 204,-7-2 0,13 0 0,-1-5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8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88 7720,'0'-14'0,"0"-1"0,-1 0-97,-4 0 0,3 6 58,-3-1-86,4 7 462,1-4-197,6 7 324,-4 0-33,4 0-213,-6 0 243,0 0-310,0 7 0,0-4-11,0 7 0,0-1-148,0 6 1,0 2 102,0 2 0,0-1-100,0 7 1,0 4-36,0 5 0,-5 2-89,1-2 0,-1 6 77,5 9 0,0-2-77,0 7 1,0-5-88,0 5 1,0-8-197,0-2 0,-5-2-58,0-8 1,-5-6 140,5-8 1,-5-9 328,5-1 0,-13-7 0,2 4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48.4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74 8193,'-2'-8'-1060,"-3"3"720,4 3 222,-6-4 271,7 4 18,0-5-8,0 1-75,0 4 1,2-9 0,3 6 1,-2 0 28,7 5-44,0 0 1,4-5-114,1 0 0,0 0 107,-1 5 0,6 0-123,0 0 0,-1 0-2,-4 0 1,4 0 24,1 0 1,0 0 26,-6 0 0,-4 5-10,0 0 1,-5 5-8,5-5 1,-7 6 5,2-1 0,-4-2 70,-1 2 0,0 0-52,0 4 1,-6 0 13,-4-5 0,-3 4-6,-2-3 0,1 3-16,-1 2 1,-5 0 6,1-1 1,-1-2-4,6 2 1,-1-7-2,0 8 0,0-5 3,1-1 1,1 4-21,3-3 18,-3 3-1,11 2 72,-4 0 0,6-6 7,0 1 0,6-6 6,4 0 0,3 0 13,2 1 0,6-4-94,3 4 1,-1-3 44,2-2 0,-1 0-119,6 0 0,-6-2 115,1-3 0,-1 4-287,6-4 1,-1 3-65,0 2 1,-4 0 308,-1 0 0,1 0 0,4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48.9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15 6776,'0'-8'110,"0"1"0,0 7 0,2 0 78,3 0 1,-2 2-71,7 3 0,-2-2-29,2 7 0,3-5-22,-3 5 0,4-5-6,6 4 1,-4 1-101,4 5 0,-2 0 124,1-1 1,-2 1-160,2 0 1,3-1 68,-3 1 1,1 5-97,-5-1 0,-2 2 71,-4-1 0,-2-2-1,-7 7 1,0-3 20,0 3 1,-8 3-3,-7-4 1,-8 2-49,-11-1 0,0 3-1,-10-4 1,3 2-103,-8-1 0,3-2 119,2-4 0,0-2-158,0 2 1,8-7 201,6-3 0,7 1 0,9 5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57.1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294 1 8066,'-10'0'-585,"1"0"0,4 0 407,-5 0 0,5 0 266,-5 0 1,5 0-33,-4 0 0,-1 0-1,-5 0 1,0 0-19,1 0 0,-1 0 19,0 0 1,1 0-136,-1 0 0,0 0 124,1 0 0,-1 0-368,0 0-73,0 0 26,1 0 370,6 0 0,-6 0 0,6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57.4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295 15 7675,'8'-8'112,"-1"1"0,-6 7 80,4 0-91,-3 0 13,4 0-10,-6 0-37,0 0 0,0 7-25,0 3 0,0-2-69,0 2 0,0 4 93,0 6 1,0 1-113,0-1 1,0-2 102,0 6 0,0 1-78,0 4 1,0 0-1,0 1 1,0-1-8,0 1 0,-5 4-7,0 0 0,-6 1-2,1-6 0,-8 0-2,-1 1 0,-3-6 31,3 1 1,1-7-82,-7 1 0,7-4 73,-1-5 0,-2 1-37,1-6 1,0 0 25,6-5 1,-1-6-5,0-4 0,5-3-50,1-2 1,5-1-1,-1-4 1,4 2-41,1-6 0,1-3-128,4-7 1,-1 3-107,5-3 1,6 3 354,5 1 0,-1 1 0,9 0 0,3-1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57.9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30 8186,'-15'7'-861,"2"-4"676,3 7 0,2-7-131,3 2 377,3 3 0,-4-5 169,6 7 225,0-7-315,0 4 0,6-7 141,4 0 1,-2 0-102,2 0 0,0 0-83,5 0 1,-2-7-23,-4-2 0,4 0-203,-3 0 17,-3-1-460,-1-5 571,-12 0 0,-9 7 0,-8 2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23.0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485 0 8295,'8'7'-950,"1"-6"965,-4 4 0,-2-2 117,7 2 1,-5-1 121,4 5 1,1-4-112,5 5 1,0-5 37,-1 5 0,6 0-69,-1 4 1,6 6-134,-6 0 1,1 6 27,-5-2 0,-1 4 94,1 1 1,0 12-220,0 3 1,-6 5 106,1 0 1,-7-1-74,2 6 0,-3 4 112,-2 6 0,-5 0-6,0-6 0,-8 6-30,-2 0 1,-6 9 12,-8-4 1,-2 1-313,-4-6 0,-4-2 329,-10 7 0,-3-7-334,-7 1 0,5-2 82,0-2 0,2-7-124,-2-3 1,5-5 353,10-5 0,-2-3 0,7-7 0,1 1 0,2-1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9:07.7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221 133 7983,'-14'-15'-92,"5"1"1,1 4-118,3 0 0,1 2 643,-5-2 0,4-3-24,-5 3 0,7 2-39,-2-2 0,1 7 79,0-2-247,2-3 179,-5 6-625,7-4 152,0 6 1,0 6 119,0 4 1,5 3-191,0 2 0,7 4 77,-3 1 0,3 4-118,-2-4 0,3 6 44,-4-1 1,5-2-43,0 1 0,6-1 32,-1 1 0,3 3 59,-3-8 0,-1 1 43,7-6 0,-1 1-11,6 0 0,-6-7 78,1-3 1,-3-3-85,3-2 0,-4-2 222,-6-3 0,0-8-57,-1-7 1,-6-4 185,-3 4 1,-3-6-14,-2 2 1,0-3 92,0 3 0,-5-2 21,0 6 1,-6-4 170,1 4-416,-3 1 1,-2 5 330,1 5-464,-1 2 53,0 7 1,5 7-81,1 2 1,5 6 24,-1 5 0,4 3 32,1 6 1,1 0-9,4 1 0,-3 4-22,3 0 1,1 7-69,-1-2 1,5 9 123,-5 1 1,5 11-61,-5-1 0,4 3 44,-4-3 1,0 5-143,-5-1 0,0 6 63,0-5 0,0-1-153,0-4 1,-6-2-88,-4-3 0,-3 0 96,-2-10 0,-1-3-43,-4-12 1,-3-6 64,-6-3 0,0-5 115,-1-6 1,-1-4-80,-3-10 0,1-3 25,-6-7 1,6-4-13,-1-1 0,5-7 133,4-3 1,-1-1-74,6-8 1,2 6 110,9-1 0,2-2-149,7 2 1,2-6 33,3 6 1,4 0-251,11 4 1,4 1 72,11 0 1,2-1 241,7 1 0,1 0 0,-1-1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9:08.2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1 219 7574,'0'-8'1912,"0"1"-1485,0 1-90,0 4 141,0-4-453,0 6 0,1 0 294,4 0 152,-3 0-122,4 0-170,-6 0 0,2-5-125,3 0 0,-4-2 110,4 3 1,-1 0-126,0-6 0,0 1 142,6-6 0,-6 0-279,6 1 1,0-1-28,5 0 0,-1 0-32,1 1 1,5-1-60,-1 0 1,3 7-248,-3 3 0,-1 10-380,7 5 0,-1 11 87,6 9 756,-1 12 0,7 17 0,1 8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9:09.0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45 162 7985,'0'-15'0,"0"5"-126,0 1 1,0-1 128,0-5 1,0 0 335,0 1 0,0 4 302,0 0-82,0 0-404,6-4 0,-4 4 307,3 0-592,-4 7 168,-1-4 1,0 9-62,0 3 1,0 3 33,0 7 0,0-1-97,0 1 0,-4 6-33,-1 4 1,-5 2 89,5 3 0,-5-1-144,5 1 0,-5 4 98,6 0 0,-1 1-142,5-6 0,0-5 45,0 1 1,6-5-88,4 4 1,8-13 19,2-1 0,6-6-61,-2-4 0,2-4 300,-1-6 0,3-6 0,-6-13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9:09.3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16 8012,'-10'0'-331,"1"0"0,5-2-93,0-3 658,-5 4 0,6-6 241,-7 7-182,7 0-306,-10 0 0,10 5 86,-7 0 0,7 6 114,-2-1-117,3 3 1,2 2 40,0-1 1,0-4 54,0 0 93,0-7 1,2 9 382,3-7 230,3 0-720,6-5 0,0-7-155,-5-3 0,-2 2-1685,-7-2 1688,0 7 0,-13-4 0,-4 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24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170 118 7778,'0'-10'-1641,"0"0"1711,0 7-12,0-10 0,0 10 42,0-7 0,2 7 33,3-2-43,-4-3-25,6 0 1,-7-2 129,0 0 1,1 7-37,4-2 1,-3 2 300,3-2-78,-3 3-140,-2-5-274,0 7 226,0 0 0,-5 2-238,0 3 0,-5-2 67,5 7 0,-6-7 32,1 2 1,-3 3 67,-2 2 0,2-2-67,3 2 1,-3-2-18,3 2 0,-3 2 40,-1-8 0,4 6-148,0-5 0,5 2 111,-5-2-246,7-4 3,-10 6-120,11-7 298,2 0 0,8-2-24,7-3 1,0 2 126,0-7 1,-1 0-69,1-4 1,0 4 62,-1 0 0,1 2-64,0-2 0,-1-1 50,1 6 0,0-5 1,0 5 1,-2-1 56,-4 1 100,4 3-185,-4-5 0,0 7 292,1 0-140,-7 0-23,4 0 0,-7 7-33,0 3 0,0-2 65,0 2 0,0 1-117,0 9 1,0-4 8,0 4 1,-5 1-54,0-1 0,0 6 68,5-2 1,0-1-125,0 2 1,0-1 49,0 5 0,-1-4-200,-4-1 0,3-6-41,-3 2-530,4-4 0,1-6 743,0 0 0,-7-7 0,-1 4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9.1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 7720,'-5'-10'0,"1"0"-132,-1 7 1,11-3 40,4 6 0,10 0 225,4 0 0,4 0 1,1 0-136,1 0 1,6 0-28,3 0 0,-2 4-142,3 1 0,-3 2-64,2-2 1,2-4-172,-7 4 0,1 2 405,-6-2 0,1 0 0,-1-5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9:16.2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338 263 8058,'0'-14'-28,"0"-1"0,0-5 45,0 1 1,0 3 124,0 1 1,-1 3 104,-4-7 0,3 3 164,-3 1-165,-3 0 1,0 0-173,-7 1 0,5 1 93,0 3 1,1-2-217,-6 8 1,0-3 92,1 2 0,-1 3-103,0-2 1,-1 7-115,-4 2 0,4 8-101,-4 1 1,-1 1-14,1 5 1,1 3 104,4 1 0,2 4-15,3 1 1,-1 1 104,6-1 0,0-4-37,5-1 0,0 1 33,0 4 0,2-1 123,3-4 0,4-3-56,11-6 0,-2-2 6,6-3 1,-4 1 92,5-6 1,-6 0-73,6-5 1,-2-6 145,1-4 1,-1 0-85,-4-5 1,-2 2 194,2-11 1,-4 4-60,-5-4 1,1-1 144,-6-4 0,0 4 0,-5 1 0,0-1-72,0-4 1,0 5-60,0-1 1,0 7 212,0-2-49,0-2 14,-6 5-276,4-4 110,-11 13-375,11 1 0,-4 14 13,6 3 1,0 9 142,0 6 1,0 3-100,0 1 1,-2 5 132,-3 0 1,4 12-77,-4-2 0,1 5 44,0 0 0,0 4-137,-6 5 0,7 1 93,-2 0 1,-1 0 35,1 0 1,-5-6-38,5 1 1,-5-8-34,5-2 1,1-6-108,4-9-64,0-6 244,0-2 0,0-19 0,0-4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49:16.6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278 74 8035,'15'-6'0,"-5"2"-298,-1-6 0,1 2 163,5-1 0,-5 0 388,0 4 0,-2 2-130,2-7 1,3 7 173,-4-2-165,4 4 0,2 1-144,0 0 145,0 0-75,-1 0 1,1 0 10,0 0 0,-6 4-21,1 1 0,-5 2 57,5-2-45,-7-4 0,9 8 312,-7-4-209,-1-4 205,-4 6-250,0-7 1,-6 0 11,-4 0 0,-8 0 26,-1 0 1,-8 0 8,3 0 1,-9 0 122,-1 0 0,-7-5-96,2 0 1,-4 0-119,-1 5 1,2 0 90,3 0 0,-2 0-414,7 0 0,6 5-353,8 0 1,10 1 601,6-1 0,21-3 0,8 4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23.1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 1 8135,'21'0'0,"-4"0"-137,2 0 0,2 0-89,-1 0 0,5 0 179,-6 0 1,6 0-69,-6 0 1,6 0 148,-6 0 0,1 0 53,-5 0 0,-1 0 60,1 0 21,-7 0 3,5 0-116,-11 0 1,-2 0 2,-10 0 0,-3 0-38,-2 0 1,-4 0-17,-1 0 1,-6 1-59,1 4 0,-2-3 101,-3 3 1,-1-2 7,-3 2 1,1-3-24,-6 2 1,0 3 2,-5-2 1,1 1-36,4-1 0,-8-3 2,3 3 1,-4 1-7,4-1 0,2 2-8,3-2 0,3-4-218,6 4 1,2-3-90,4-2 19,3 0 1,13-2-168,3-3 467,3 4 0,9-12 0,1 4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23.4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1 8135,'-14'0'-15,"-1"0"1,0 0 258,1 0-599,5 0 261,-4 0 1,12 1 119,-4 4 71,3-3 1,9 9 25,3-6 1,4 2-38,6-3 0,3 3 11,6 3 1,5 3 11,1-3 0,5-2-12,0 2 1,-3-1-14,2 6 1,1 1 10,4 4 0,-5-2-151,0 7 1,-8-6 91,-1 6 0,-3 4-144,-7 5 0,-2 2 38,-8-1 1,-5 2-88,-10 7 0,-5 0 113,-10 0 0,-3-1-107,-6-4 0,-2 4 88,-3-4 1,-4 2 12,-6-2 0,5 2-108,0-7 1,4 2 92,-4-2 0,11-8-71,-1 4 1,14-11-58,1 1 0,9-9-419,0-1 612,3-7 0,15 4 0,4-7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23.7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74 8135,'0'9'-1016,"0"1"1741,0-7-367,6 4 0,7-7 0,7 0 0,6 0-86,-2 0 1,6 0-46,4 0 1,4-2-38,6-3 0,11 2-32,4-7 1,6 5-34,4-4 0,0 1-227,9-2 1,2-2-495,-2 7 0,-1-4 596,-8 4 0,3-7 0,-5 4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55.5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235 1 7042,'8'0'48,"6"0"1,-11 0 18,7 0 0,-5 0-49,4 0 0,-4 0 23,5 0 1,-5 0-38,5 0 1,-5 0 5,4 0 1,-4 0-9,5 0-10,-7 0 0,6 0-15,-5 0-5,-2 0 54,5 0 13,-14 0 1,-1 2-33,-7 2 0,-4-2 141,-1 3 1,-6-2-82,1 2 0,-1-3 94,2 3 1,-4-2-104,3 2 0,-1-3 17,2 2 1,-2-2-139,6-2 0,1 0 179,4 0-144,7 0 101,1 0-321,7 0 0,8 0-57,7 0 0,0 0 23,4 0 1,-2 0 48,-3 0 0,6 2 233,0 3 0,-7-4 0,6 12 0,-2-5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55.9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427 74 8228,'0'-10'-499,"0"0"0,5 5 256,0-4 0,2 5 905,-3-1-377,-2-3 1,10 5 252,-8-7-415,1 7 0,-3-4 108,3 7-408,-4 0 280,6 0-69,-7 0 1,0 2 65,0 3 0,-5-2-66,0 7 0,-1 0 20,1 4 1,3 1-56,-3 0 1,4 0 35,1-1 1,-5 3-1,0 2 1,0-2 2,5 2 0,0 4-10,0 1 0,-2-1-116,-3 2 0,4-1 117,-4 6 0,2-1-88,-2 1 1,1-1 66,-5 0 1,-1 1 60,-5-1 0,0 5-34,1 1 1,-1-6 6,0-4 0,-4-7-23,-1 1 1,-4-2 1,4-3 1,-6-6-21,1-3 0,3-3 32,-3-2 1,2-2-159,-1-3 0,2-4 79,8-11 0,-1 2-161,0-6 0,2 1 40,3-2 1,4-3-109,6 4 1,0-2 84,0 1 1,6-1-175,4 7 1,8-6-7,2 5 0,6 1 370,-2 4 0,17 0 0,5 1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0:56.4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44 7607,'-1'-8'-81,"-4"3"1,3 2 82,-3-2 147,4 4-72,1-6 0,-5 5-36,0-3-30,0 4-89,5-6 0,-2 7 93,-3 0-96,4 0 0,-7 0 110,3 0-148,3 7 119,-4 1 1,6 7 5,0-1 13,0-5 1,1 2 6,4-6 0,-2 1 116,7-1-128,-7-3 0,6 4 80,-4-6-177,-4 0-306,6 0 76,-7 0 313,0 0 0,-7-6 0,-1-2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22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74 8176,'0'-9'-1542,"0"-1"1203,0 7 379,6-10 1,-4 9 142,3-6-107,3 7 1,-6-5 70,2 3 215,5 3-203,-8-4 68,12 6-55,-11 0-300,4 0 217,-6 0 26,0 0-71,0 6 1,-1 1 4,-4 3 0,2 3-13,-7-3 1,2-2-23,-2 2 1,-3-1 27,3 6 1,-3 0-81,-2 0 1,1-1 39,-1 1 0,0 1-7,0 4 1,1-2 25,-1 6 0,0 1-8,1 4 1,-6 1 39,0-1 0,1 7-40,4 3 1,5 4 143,1 1 0,4 1-71,-5 4 0,7 4 115,-2 5 0,3 1-70,2 0 1,0 5-27,0-1 1,0 3-61,0-2 1,2-6-110,3 1 1,3-2-247,6-8 0,3 0 112,2-5 1,-2-6-59,2-4 1,4-4-113,2-6 368,9-3 0,4-6 0,6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24.9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412 1 6214,'8'0'277,"5"0"-193,-12 0-29,6 0 58,-7 0 210,0 0-228,-7 0-219,6 0 119,-12 0 1,9 0-31,-5 0 76,5 6-26,-9-4 0,10 6 88,-7-3-86,7-3 159,-10 11-147,5-11 0,-2 9 26,0-6 0,7 1 46,-2-1-51,-3-3 0,5 6 100,-7-3 3,7-3-70,-11 11 0,11-12 23,-7 4-47,7 3 0,-5-6 62,3 3-169,3 3 1,-6-6 53,3 3 0,4-2-25,-4 2 63,3-4-31,-4 12 0,2-9 99,-5 6-92,5-7 0,-4 8 59,3-6 1,2 5-15,-7-5 145,7 6-142,-10-3 1,10 5 75,-7-3-94,7 3 0,-9-4-1,7 5 0,-5-4-3,5 0 1,-1-5 7,1 5 1,3-6-41,-2 6 1,-3-5 31,2 5 0,-5-5-42,5 5 0,-1-2-14,1 2-13,3 3 16,-11-5 0,12 7-14,-4-1 1,-2-4 16,2 0 1,0-5 17,5 5 38,0-1-37,0 6 2,0 0 0,0-1-1,0 1-3,0-7 47,0 5-3,0-4-31,0 5 4,0 1 54,0 0-67,0-1 1,0-4-8,0 0 0,0-5 0,0 5 0,0-6 6,0 6-41,0 0 0,0 5 36,0-1 0,0-4 11,0 0 0,0 0-14,0 5 1,0-6 21,0 1 0,0 0-14,0 5 1,0-1 1,0 1-11,0 0-6,0-1 1,0 1 13,0 0-12,-6 0 1,4-1-24,-3 1 1,4-5 29,1 0-37,0-1 0,-2 4 19,-3-3 0,4 3 7,-6-5 1,7 2-1,0 0 1,0-5 0,0 5 1,0-7 0,0 10-2,0-5 1,0 2 71,0 0-64,0-7 48,0 10-40,0-5 0,5 2 3,0 0 0,0-5 0,-5 5 1,0-5 1,0 4 0,0-4 2,0 5 1,0-5-8,0 5 0,0 0-33,0 4 1,0-4 28,0 0 1,0 0-30,0 4 1,0 1 14,0 0 1,5 1-4,-1 4 0,6-4-17,-5 4 0,7 1-4,-3-2 1,4 6-196,2-5 1,2 4 68,2-4 0,-3 6-161,4-2 1,-2 2 313,2-1 0,-4 9 0,5-3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19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72 103 7720,'-1'-22'72,"-4"2"1,1 5 369,-5 5 245,5-3-290,-2 5 264,-1 0-119,6 1-453,-6 14 1,7 1 74,0 7 0,0 1-123,0 4 0,2-2 5,3 6 0,-4-4-130,4 4 1,2 1 123,-2 4 0,1 1-80,-1-1 1,-3 0 4,3 1 0,1 1 45,-1 3 0,0 4-73,-5 6 1,0 5 44,0 0 0,0 1-114,0-1 1,0 2-23,0 3 0,-2-8-24,-3-7 0,-1-8-50,-4-2-121,-3 1 194,5-20 1,-5 1 39,3-16 1,2-5-157,3-9 0,3 1 89,-3-7 1,9-1-131,1-8 1,6 3 117,-1-4 1,3 3 84,2-2 0,-4 2 29,4-2 1,-9 3 155,9 2 0,-4 4-15,4 1 0,0 6-58,-1-2 250,8 4 1,-6 8-113,4 3 1,-4 6 143,-1 9 0,-1 2-99,1 12 0,-5 1-135,0 4 1,-7 0-34,2 1 0,-2 4-140,2 0 1,-3 6-8,2-6 0,-4 7 37,-4-2 1,0-3-66,-5-2 1,4-3 55,-5-1 0,5-6 101,-5 1 0,7-7 0,-4 3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50.5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15 8270,'8'0'-900,"0"0"729,-3 0 0,-2 0 204,7 0 1,-5 0 37,5 0 1,-5 0 94,5 0 1,-1 0-79,6 0 0,0 0 1,0 0 1,-6 0-12,1 0 1,0 0-13,5 0 0,-1 0-160,1 0 178,0 0-232,-1-7 132,-5 6-168,-3-6 211,-6 7 0,-8 0 3,-7 0 0,1 0 4,-6 0 1,-3 0 3,-1 0 1,1 0 11,-2 0 1,6 5-19,-6 0 0,7 0-324,-1-5 257,-4 0 1,6 0-230,-2 0 0,7 0-105,3 0 369,5 0 0,-2 0 0,6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50.8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16 8339,'15'0'0,"-1"0"-206,1 0 1,-5 0-65,0 0 8,-7 0 396,10 0 72,-11 0-31,4 0 0,-12 0-66,-4 0 1,-3 0 1,-2 0 1,-1 0-10,-4 0 0,2 0-85,-6 0 1,1 0-4,-2 0 1,-2 0-164,2 0 1,2-5-73,-1 0 0,6 0 221,-2 5 0,-3 0 0,0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51.8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221 177 8283,'0'-8'-415,"0"-5"0,0 9 288,0-5 1,-5 4 208,0-5 1,0 5-28,5-5 1,-2 5-6,-2-4 0,2 4-95,-3-5 143,-3 0 1,5 0-100,-7 1 53,7-1 0,-9 0-28,7 0 0,-5 5-50,6-5 1,-3 7-54,2-2 45,3 4 0,-6 1-290,3 0 222,4 0 0,-11 6 81,7 4 1,-4 3 1,4 2 0,-5-1-16,5 1 0,-5 5 65,5-1 0,-4 3-35,4-3 1,-5-1 11,5 7 0,-2-6 27,2 6 1,4-7-33,-4 1 0,3 2 7,2-1 1,0 0-6,0-6 0,2-4-5,3 0 1,3-7 1,7 2 1,-5-3 26,-1-2 0,1 0 7,5 0 1,0-5 2,-1 0 1,1-8 29,0-2 0,-2 1 14,-4-6 0,3 2 23,-7-2 1,5 2-64,-5-6 1,1 6 53,-1-2 1,-3-1-42,2 1 1,-2 1 14,-2 4 1,0-4-4,0-1 0,0 0-9,0 6 1,0 4-12,0 0 1,-2 5 64,-2-5-181,2 7 164,-5-3-207,7 6 0,0 1 47,0 4 9,0 3 1,0 7 50,0 0 0,0 4 1,0 1 0,0 4-13,0-4 0,0 1 1,0-1 1,0 3-100,0 6 1,0-4 110,0-1 0,0-4-327,0 4 0,7-6 331,3 2 0,9-4 0,4-1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52.3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309 147 8356,'0'-15'0,"0"1"0,-5-1-128,0 0 1,0 1-83,5-1 0,0 5-46,0 0 317,0 1 0,0-1 80,0 0-84,0 7-28,-6-4 1,-1 9 39,-2 3 1,-3-2-5,7 7 0,-6 0-51,1 4 1,2 1 22,-2 0 0,2 1-68,-2 4 1,-3-2 80,3 6 0,-1-4-77,1 4 1,-1-1 58,6 1 1,-2 4-12,2-3 1,4 3 1,-4 1 1,3 0-2,2 1 1,0-1-11,0 1 1,5 2-2,0-2 1,6 2-31,-1-7 1,-2 1 39,2-2 1,-7 2-58,2-6 1,-3 0-16,-2-6 17,0 1 1,-2-2-51,-3-3 1,-4-4-178,-11-6 1,2 0 56,-7 0 1,3-6 203,-3-4 0,-3-3 0,5-2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52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44 8356,'-8'0'-969,"-5"0"1623,11 0 426,-11 0-626,11 0-103,-4 0-261,6 0 1,6 0-237,4 0 0,8 0-140,2 0 0,7-1 188,3-4 1,1 3-324,8-3 0,5-1 2,5 1 419,7-7 0,-4 11 0,7-6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53.3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45 8272,'8'-7'-162,"5"6"0,-10-7 247,7 3-290,-6 3 133,2-5 318,-6 1-64,0 4-266,0-4-119,-6 6 235,-3 0 0,-5 1-150,-1 4 1,2-1 89,3 5 1,-3 0-65,3 0 0,-3 4 82,-2-3 0,1 3 1,-1 2 1,2 0-4,3-1 0,-3 6 12,3 0 1,2 6 6,-2-2 0,7-1-7,-2 2 1,4-1-58,1 5 1,8-1 54,6-3 1,6 1-152,5-7 0,7 1-40,-2-5 1,2-5 192,-2-1 0,6-5 0,1 2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53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15 7961,'0'-8'-794,"0"2"958,0 6-45,0 0-38,7 0-43,-6 0-133,12 0 74,-4 0 6,5 6 0,-1-2-37,-3 5-263,3-5 164,-11 9 124,4-5 0,-6 7 13,0-1 0,0-4-27,0 0 0,-6-2 77,-4 2 1,-3 3-33,-2-3 0,1 1 9,-1-1 0,0 1-40,1-6 1,-1 5 4,0-5 0,5 0 101,1-5-94,5 0 133,-2 0 1,7 0-118,4 0 1,3 0 73,7 0 0,0-5 1,0 0 1,-1-5 18,1 5 1,0 0-44,-1 5 1,1 0-20,0 0 0,-5 0-39,-1 0 88,1 0-143,5 0 1,-2 2 84,-3 3 1,-4-2-55,-6 7 0,0-5 45,0 5 0,0-5 18,0 4-15,0 1 0,0 5 6,0 0 1,-6-1-37,-4 1 0,-3-2 25,-2-3 1,0 3-30,1-3 1,-1 3 28,0 2 0,-4-6-52,-1 1 1,-4-2-37,4 2 0,-1 2-9,1-8 1,4 1-48,-4-5-203,4 0 334,1 0 0,7-6 0,2-2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1:54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191 1 7060,'9'0'887,"-3"6"-745,-6-4 1,2 6 179,3-3-187,-4-3 0,7 9-65,-3-6 0,-1 2 66,5-2 0,1-2-72,5 7 0,-5-2 8,0 2 1,-1 3-150,6-4 1,0 4-116,-1 2 0,-1 5 74,-3-1 0,2 7-78,-7-1 1,-1 3 97,-4 1 1,-8 1-10,-6-1 1,-3 2 41,-7 3 0,-6-3 17,-4 4 0,0-9-79,4-2 0,-4-1-75,0 2 1,0-6 201,4-9 0,1 3 0,-1-5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3.3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412 15 7685,'0'-8'-483,"2"1"464,3 7 197,3 0 0,12 7-77,-1 2 1,6 4 192,-6 2 1,9 5 36,2-1 1,1 9 41,8 2 0,0-1-193,5 5 0,2-1-5,3 1 0,-3 4-206,3 6 1,-4 0 70,-1 0 1,-6 0-117,-4 0 0,-8 7 32,-1 3 1,-14-4 10,-1-1 1,-10 4-6,-10 1 1,-8 4-117,-16 6 1,-5-8 140,-10 2 1,0-2-179,-10 3 0,-3-5 185,-12-1 0,1-5 5,-1 1 1,1-10-178,0-5 1,-1-1 10,1 1 167,12-9 0,-8 4 0,14-12 0,4 0 0,10 1 0,9 2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7.9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0 6553,'15'0'-546,"0"0"546,0 0-158,-1 0 172,-6 0 409,-1 0 92,-7 0-180,0 0 1,-7 0 44,-2 0-206,-4 0 1,-7 0-49,0 0 1,1 0-61,4 0 0,-1 0-395,-4 0 1,-1 5 209,-4 0 0,-2 2-745,2-3 864,-3-2 0,-8 11 0,-1-5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20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44 265 7757,'-14'0'-279,"-1"0"-262,7 0 70,1 0 550,7 0 1,7 2 0,3 1 179,3 2 1,-4 0-126,1-5 1,0 0 133,5 0 0,-1 0-119,1 0 0,1 0-131,4 0 0,-4-2 8,4-3 0,-4 2-60,-1-7 0,0 0 46,-1-4 0,1-1-30,0 0 1,-2-4 88,-3-1 1,-4-4-73,-6 4 0,0-5 115,0 6 1,-1-1-67,-4 6 0,-4-1-23,-5 0 0,-3 7-21,-2 3 1,-2 3-84,-4 2 0,-3 7 20,4 3 0,3 4-177,1 6 1,4-2 19,1 7 1,2 4 140,3 5 1,4 2-167,6-2 1,1-2 76,4 2 1,5-2 35,10 3 1,-3-9 61,8 3 1,-1-9 98,6-1 1,-1-9-48,1-5 0,-7-3 154,-4-2 1,-3-2 127,-1-3 0,-5-3-105,0-7 0,-7-6-10,2-3 0,-3 1-32,-2-2 0,0 2-64,0-1 0,0-2-33,0 6 1,-5-4 16,0 4 1,0 1-32,5 4 1,0 0-27,0 0 0,2 7-12,2 3 0,0 4 45,5 1 0,1 1 3,5 4 1,-5 3-7,0 7 0,-1 5-4,6-1 1,0 7-42,-1-1 1,0 3-7,-5 1 1,3 4-224,-7-4 0,4 4 76,-4-9 1,2-2-115,-2-3 143,-4-2 267,6-3 1,-7-7-37,0-7 0,0-7 23,0-7 0,0-8 3,0-2 1,2-4 210,2-1 0,5-6-89,5 1 0,1-2 81,0 2 0,4 3-274,1-4 1,11 4 51,-2 2 1,4 6-174,-4 4 1,7 4-186,4 5 0,-3-1-621,2 6 896,-6 0 0,3 11 0,-7 3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8.1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0 7918,'-15'0'-79,"0"0"1,1 0-292,-1 0-22,0 0 318,0 0 1,1 0 12,-1 0 0,5 0 26,0 0 0,1 0-65,-6 0 1,0 0 5,1 0 1,-1 0-7,0 0 1,-4 2 99,-1 3 0,-13-4 0,2 6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8.4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427 45 7918,'-15'-9'0,"1"-2"109,-1 6 1,5-5-248,0 5-478,7 0 560,-10 5 0,10 0 209,-7 0 0,5 0-27,-5 0 1,0 0-143,-4 0 1,-1 5-132,0 0 1,1 2 126,-1-2 0,-5-4-184,1 4 1,-7 2 1,1-2 1,2 0-307,-1-5 508,-1 6 0,-11-4 0,-1 4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8.6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603 1 7918,'-15'0'42,"0"0"1,1 0 189,-1 0 0,0 0-352,1 0 184,-1 0 1,0 0-368,0 0 0,1 0 95,-1 0 1,-1 0-23,-4 0 0,2 0 162,-6 0 0,4 0-44,-4 0 0,-1 1-100,-4 4 0,-1-3 8,1 3 1,-5-2 203,-1 2 0,1-3 0,5 3 0,-7 3 0,-2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8.7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486 15 7906,'-23'0'0,"-3"-1"76,6-4 0,1 3 162,4-3 1,0 4-171,0 1 1,1 0 89,-1 0 1,0 0-479,1 0 0,-1 0 94,0 0 1,1 0-67,-1 0 1,-5 0 121,1 0 0,-6 0-49,6 0 0,-8 5 116,3-1 103,-4 1 0,-8 2 0,-1 1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8.9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515 15 7891,'-25'-2'0,"1"-2"0,1 2-202,-2-3 1,4 3 80,7 2 0,-6 0 120,0 0 1,-1 0-40,1 0 1,3 0-9,-8 0 1,5 0-77,-4 0 1,-1 0 101,-4 0 0,1 0-340,4 0 362,-11 7 0,4 1 0,-13 7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9.5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471 16 7831,'-23'0'0,"2"0"-12,7 0 0,-1-5 0,0 0 1,0 0-55,1 5 1,-1 0-280,0 0 1,1 0 47,-1 0 0,-5 0 111,1 0 0,-7 0 70,1 0 1,2 0 115,-1 0 0,-1 2 0,-4 2 0,-1-2 0,-6 5 0,-1-7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9.7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677 30 7831,'-20'-1'44,"1"-4"0,-6 3 179,6-3 0,-6 4-238,6 1 0,-1-5 116,5 0 0,-4 0-156,-1 5 1,-1 0-23,1 0 0,2 0-17,-6 0 1,1 0 4,-1 0 0,-4 5-165,3 0 0,-3 0 124,-1-5 1,-5 5-131,-1-1 0,-5 1 260,0-5 0,-2 7 0,-2 1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9.9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662 0 7831,'-24'0'-133,"-1"0"1,2 0-166,-1 0 1,-4 0 107,4 0 0,1 0-67,-2 0 1,6 0 255,-6 0 1,1 2-62,-6 3 0,2-4 132,4 4 1,-4-3-81,4-2 1,-4 0 128,-2 0 1,3 0-133,2 0 0,-3 0-275,4 0 288,-4 0 0,-8 7 0,-1 1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40.1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559 15 7831,'-36'0'-5,"5"-5"-92,-3 0 0,3 0-207,1 5 0,6 0 102,-1 0 0,6 0-80,-6 0 1,1 0 281,-6 0 0,1 5 0,0 0 0,-6 0 0,1-5 0,-7 7 0,4-6 0,-8 6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40.3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398 30 7831,'-15'-2'115,"0"-3"1,1 3 170,-1-3 1,0 2-308,1-2 90,-1 4 1,0-6-291,1 7 1,-1 0 149,0 0 1,0 0-118,1 0 0,-3 0 9,-2 0 1,2 2-54,-2 3 0,1-4 71,-2 4 1,2 2 160,-6-2 0,-1 6 0,-4-3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21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15 7778,'-10'0'-192,"0"0"246,7 0 0,-5-2 312,3-3-135,3 4 24,-4-6-239,6 7 202,-7 0-131,6 0 190,-6 0-23,7 0-18,0 0-136,7 0 0,-6 2-10,4 3-43,3 3 1,-4 6-96,5 1 0,-5 5 91,1-1 1,1 8-273,-1-3 1,0 4 105,-5 1 1,2 5-352,2 1 1,-2 4 74,3-5 1,-3 1-71,-2-6 1,0-5 190,0 1 0,-2-12 278,-3 2 0,3-10 0,-4 1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24.4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15 118 8346,'-6'-9'484,"4"3"-439,-4 6 235,6 0-217,0 0-66,6 0 72,2 0 1,7 0-114,0 0 1,0 2 131,-1 2 0,1 0-191,0 6 1,-1-6 37,1 6 1,5 0-86,-1 5 0,2-1 125,-1 1 1,-4 1-19,4 4 1,-5-2-15,-5 7 0,-4-1 41,-6 5 0,0 1-106,0-1 0,-6 2 97,-4 4 1,-10-3-60,-4 7 1,1-6 82,-2 1 0,6-4-6,-6-6 1,7 2-64,-1-6 1,9 0-54,5-6 119,-3-6 0,8-1-34,0-7 1,6-7 87,9-2 0,1-11-73,4-4 0,3-4-7,6-2 1,1 1 19,-1 0 0,0-6 2,1 1 0,-2-5 175,-4 5 1,2-6-51,-6 6 0,4-2 155,-4 2 1,-2 3-71,-8-4 1,1 4 68,-6 2 0,5 1-80,-5 4 0,0-2 49,-5 6-28,0 0-96,0 6 0,-2 6-136,-3 3 135,3 3-183,-4 2 0,6 2-37,0 3 38,0 3 0,-5 6 12,0 1 0,-1 5 32,1-1 0,-2 3 68,-3-3 0,-3-1 87,3 7 1,2-6-62,-2 6 0,2-1-45,-2 6 0,2-6-33,3 1 0,4 4 51,-4 5 0,5 1-224,5-6 1,5 0-155,9 1 0,6-1-208,9 1 0,-1-8 195,6-2 347,7-4 0,6-1 0,7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24.8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44 7788,'13'-9'-995,"-3"-1"339,3 7 322,-5-4 500,7 0 40,0 6 0,-1-6 211,1 7-202,-7 0-52,5 0 1,-10 0 89,7 0-34,-6 0-72,2 0-70,-6 0 1,-2 2-39,-2 3-33,-5-4 0,-5 6-49,-1-7 1,0 0 87,1 0 0,-1 5-173,0 0 0,-4 0 81,-1-5 0,0 0-244,6 0 0,1 1 54,3 4 0,-3-3-200,3 3 437,3-4 0,-6-1 0,5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25.1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368 1 9943,'8'6'320,"-1"2"-176,-7 7 1,2 0-136,2 0 1,-2 4-34,3 1 1,-3 6 104,-2-2 0,0 6-97,0 4 1,0-3 99,0 3 1,0 2-116,0-1 0,0 5-15,0 0 1,0-3-81,0 2 1,-7-1 23,-3 1 1,-3 4-149,-1-4 0,-3-3-13,-2-2 1,1-3 82,-7-2 0,1-4 8,-6-1 1,1-12 34,-1-2 0,3-2-143,2-3 0,-1-7 101,6-8 1,1-4-16,4-6 0,5-8 73,1-6 0,5-7 86,-1 2 1,4-4 36,1-1 0,6 0-82,4 0 1,5 5-40,4 0 1,4 8 14,7 1 1,1 3 103,3 7 0,-3 0 0,11 6 0,-4-1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25.4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0 6184,'-14'0'0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26.0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15 7839,'8'0'-958,"-1"-2"921,-7-3 1,2 4 248,2-4 80,-2 3-183,5 2 121,-7 0-105,0 0 1,-5 2-53,0 3 1,-5-2 0,5 7 0,-6-2-9,1 2 1,2 3 8,-2-3 1,0 8-58,-5 1 1,1 2 39,-1-1 1,0-2-124,1 6 0,1 3 114,3 7 1,-2-3-131,7 3 1,1-3 8,4-1 1,1 4-84,4 0 1,8-1 85,7-9 1,6 3-16,-2-8 0,9 1-625,1-6 710,1-5 0,1-3 0,1-6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26.4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73 7853,'5'-9'0,"0"-1"0,0 5 0,-5-5 0,6 7 0,-2-9 14,5 8 0,-4-3 320,5 2 256,-7 4-485,11-6 0,-11 7-111,7 0 0,-6 0-128,6 0 116,0 0 0,5 0-12,-1 0 0,1 0 81,0 0 1,0 0-183,-1 0 1,1 5-13,0 0 1,-6 5-3,1-6 1,-2 8 74,2-2 1,-2-2-78,-3 2 1,-3-1 86,3 6 0,-5 2 10,-5 2 1,-3-3 87,-7 4 0,-5-4-80,1-1 0,-6 5 49,6-1 1,-7 1-2,1-5 1,4-2 17,1-4 0,4 5-10,1-5 0,1-1 37,-1 2-34,0-6 0,7 4-14,3-3 102,3-4 0,11 6-97,5-7 1,3 0 55,7 0 1,-4 0-83,4 0 1,1 0-5,4 0 1,-4 0-68,-1 0 0,1 0-194,4 0 0,-4 1-127,-1 4 1,-6-3 409,2 3 0,3-4 0,-1-1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26.8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15 7855,'-6'-8'-513,"4"1"111,-5 7 389,7 0 0,2 0 801,3 0-482,3 7 1,7 1 6,0 7 0,-1-2-132,1-4 1,0 4-42,-1-3 1,6 3-108,0 2 0,1 0 183,-2-1 0,-1 1-291,7 0 1,-7 1 51,1 4 0,3-4-140,-3 4 0,-1 3-43,-8 1 0,-3-1-2,-7 1 0,0 1-6,0 4 1,-12 1 114,-3-1 0,-9-4 49,-1-1 1,-2-4-37,-3 4 1,1-6-128,-1 2 0,8-6 213,2-4 0,-3 3 0,0-5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27.3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1 7956,'-15'0'123,"0"0"1,0 0-47,1 0 0,-6 1-121,1 4 1,-8-3-22,3 3 1,-4-3-109,-1-2 0,-1 0-257,1 0 1,4 4 79,1 1 350,6 0 0,-10-5 0,5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27.6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30 7534,'-7'-8'198,"6"1"0,-12 5-62,3-3 0,2 4 95,-2-4 1,0 3-22,-5 2 1,-6 0-29,-3 0 0,-1 0-114,-4 0 0,3 5 4,-9 0 0,4 2-289,2-2 1,4-4-32,1 4 248,12-3 0,-7 4 0,11 2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29.4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309 207 7777,'0'-15'0,"0"5"-125,0 0 0,0 1 1,0-6 159,0 0 1,0 5 45,0 1 0,0-1 33,0-5 0,-2 5-33,-3 1 0,4 4-11,-4-5 1,1 2 91,0-2-247,2-3 59,-11 5-72,5-1 1,-7 3 99,0 6 1,1 0-100,-1 0 1,0 0 27,0 0 1,1 5 57,-1 0 1,0 6-54,1-1 0,-1 3-17,0 2 0,2-1-8,3 1 1,-3 0 27,4 0 1,0-1-7,0 1 0,5 1 28,-1 4 1,4-4-5,1 4 0,-5-2 79,0 1 0,0-2-81,5 2 1,0 3 135,0-3 1,5 6-112,0-6 0,5 1 42,-5-5 0,6 1-9,-1 3 0,3-4 6,2 0 0,-1 0-13,1-6 1,0-2 2,-1-2 1,1-4-13,0-1 0,1 0 5,4 0 1,-4-6-26,4-4 0,-4-5 20,-1-4 1,-6 1 0,1-7 1,0 2 31,5-1 1,-7-4 3,-3 4 0,1-4 25,-1-1 1,2-1 120,-2 1 0,-4 4 29,4 1 0,-5 4-86,-5-4 0,4 6 145,-4-2 0,-2 4-94,2 1 0,-4 5-47,4 0 0,-2 7 33,2-2-27,4 4-73,-6 1 1,2 6-163,0 4 1,0 0 16,5 4 1,0-2 88,0 7 0,0-1-90,0 2 1,0-2 88,0 7 1,-5-6 36,1 6 1,-1-3-93,5 3 1,0 3-123,0-4 1,0-1 96,0 2 1,1-1-142,4 6 1,5-3-671,10-2 888,2-4 0,8 0 0,-1 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2:22.0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74 7778,'-15'-8'0,"2"-5"0,3 3 0,-3 2 936,3-2-588,4 7 0,-1-5-40,7 3 1,0 3-278,0-4 93,0 6 1,0 1 96,0 4 0,2-2-189,3 7 0,-4-5 37,4 5 0,2 0-93,-2 4 1,1 3 27,-1 2 0,-3 1-80,3 9 1,-2-1-182,2 11 1,-4 5 256,4 5 0,4 14 0,-1-3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29.9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383 192 7808,'0'-15'-106,"0"1"0,0-1 183,0 0 1,0 0-57,0 1 222,0-1-509,0 0 202,0 1 1,-5 4 235,0 0-91,-6 7 0,7-9 91,-5 7 0,-1-4 176,-5 4-177,0 0 1,1 5-51,-1 0 0,0 0-72,1 0 0,4 5 95,0 0 1,5 4-127,-5-4 1,7 7 19,-2-2 0,3 3-124,2 1 1,0 1 81,0 0 1,0-1 23,0 1 1,5 1-41,0 4 1,5-2 50,-5 7 0,5-1-77,-5 5 0,0 1 75,-5-1 0,4 2-35,1 4 1,0 2 1,-5 7 0,0 0-12,0 0 1,0-3-7,0 3 0,-1-4-3,-4 4 0,1 0-127,-5-5 0,-1-3 83,-5-2 0,0-3-117,1-1 1,-1-8 80,0-2 1,1-9-89,-1-1 0,0-6 40,1 0 1,4-4 19,0-4 1,0-6-58,-5-10 1,2 2-97,4-6 0,-3-2 286,7-9 0,-6-2 0,3-7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0.2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 7808,'10'0'-201,"0"0"262,-7 0 1,8-2 35,-6-3 1,2 4 607,-2-4-401,-4 3 1,12 2-317,-3 0 1,-2 0-87,2 0 1,0 0-199,5 0 0,1 0 26,4 0 1,-2 0-533,6 0 802,7 0 0,7 0 0,6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0.7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132 59 7840,'5'-10'-686,"0"1"1,2 5 1172,-2-1-263,-4-3 0,7 5 153,-3-7-128,-3 7-29,4-4-118,-6 7-347,0 0 323,-6 0 1,3 5-112,-7 0 0,7 2 38,-2-2 0,-4 1-35,0 4 1,1 3 42,-2-3 0,2 3 2,-2 2 1,-3-1 2,3 1 0,-2 5 2,3-1 1,-4 6-67,3-6 1,3 7 61,2-1 1,-1 3-203,1 1 0,0 0 52,5 1 0,7-2-114,2-4 1,11 2-45,4-6 0,4 3-218,2-9 510,6 4 0,-5-9 0,4 5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1.1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74 7857,'0'-15'-1542,"0"5"1650,0 1 1,0 4-34,0-5 1,2 7 311,3-2 105,-4 3 159,6-4-507,0 4-101,1-5-11,6 7 1,1 2-95,0 3 19,-1-3 0,1 9 92,0-6 0,0 5-40,-1-5 1,1 4-15,0-4 1,-1 5 11,1-5 0,0 2-29,-1-3 1,-4 3-193,0 3 200,-7 3 0,4-5-14,-7 7 0,0-6 16,0 1 1,-12 0-10,-2 5 1,-6-2 27,1-3 0,-3 3 3,-2-3 0,-4 3 7,4 1 1,1-4 6,-2 0 0,7-2 7,-1 2 0,2 3 19,3-3 0,1-2 62,3 2-126,3-7 38,7 10 0,2-6-47,3 2 1,3-2 41,7-7 0,1 0-45,4 0 1,1 0-17,3 0 1,4 0-11,-3 0 1,-3 0-254,3 0 0,-2 0 85,1 0 1,-1-5 219,-3 0 0,-4-6 0,5 2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1.5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30 7900,'0'-8'-2161,"0"-5"2161,0 11 689,0-5 2,0 7-143,6 0 0,-3 0-235,7 0 0,-5 5 342,5 0-672,0 7 1,4-6 133,1 4 1,0 3-153,-1-3 0,1 1 58,0-1 0,0 3-61,-1-3 1,1 3-1,0 2 0,-1-1-99,1 1 0,-5 5 47,0-1 0,-2 2 24,2-1 0,-4-2-130,-6 7 1,-1-1 113,-4 5 0,-7 1-389,-12-1 0,-4 2 471,-16 4 0,-4 2 0,-10 7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2.3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350 133 7830,'14'-21'-1055,"1"5"837,0-4 0,-5 9 25,-1 1 0,1 2 52,5-2 113,0-3 0,-1 10 25,1-7-2,0 6 347,-1-2-210,1 6 27,-7 0-104,5 0 23,-11 0 178,5 0-18,-7 0 377,0 0-294,-7 0-232,5 6 1,-6-4 42,3 3-24,4 3 1,-11-5-21,7 7 1,-6-5 18,1 5 1,2-5-15,-2 5 0,0-2 50,-4 2 1,-1 3 12,0-4 0,-1 5-17,-4 0 1,4 1-23,-4 0 0,-1 1-1,2 4 0,-8 2 5,3 8 1,-2 4-24,1 0 0,-2 12-13,2-2 0,-3 9-5,-1-4 0,6 8 19,3 1 0,4 1-17,1 5 0,7-2-43,3 2 1,-1-4 60,1 4 0,3 1-149,12-1 0,1 0 73,14-6 0,-1 0-225,6-5 0,11 1-146,3-10 1,10 2-143,0-12 1,9-1-600,6-8 1088,9 2 0,4-14 0,6 4 0,0-4 0,1-3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4.1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713 30 7842,'10'0'-384,"-1"0"0,-4 0 281,5 0 0,-5-5 50,5 0 254,0 0 1,4 4-68,1-4 1,0 3-41,-1-3 1,3 4 38,2 1 0,-1 0-110,7 0 1,-6 0 58,6 0 0,-1 0 7,6 0 1,-2 0-33,-4 0 0,2 0-7,-6 0 1,-1 0 7,-4 0-267,0 0 189,-7 6 1,-3-3 57,-10 7 0,-11-6 33,-14 0 1,-2 3-40,-13-2 0,3 0 161,-12-5 0,-5 0-83,-4 0 1,-8 0-34,3 0 0,-4 0-112,-2 0 0,-4 0 94,0 0 0,1-5-114,8 0 0,6 0 76,9 5 0,6 0-682,14 0 293,6 0 1,22 0-216,6 0 1,8 5 582,12 0 0,9 6 0,8-3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4.4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68 16 7842,'-15'0'0,"0"0"50,1 0 0,6-2-62,3-3-481,-4 3 547,8-4 0,1 6 258,10 0 0,-1 0-90,6 0 0,-3 0-76,7 0 0,-1 1-15,2 4 0,-2-1 27,6 5 0,-6 0-134,2 0 1,1 4 103,-1-3 1,1 3-141,-2 2 0,3 0-47,2-1 1,4 6-58,-4 0 1,4 6 69,2-2 1,4 4 17,0 1 1,2 2-12,-2 4 0,-3-3 47,4 8 0,-11-3-54,-4 2 0,-5 4 36,-6-4 1,-2-1-12,-7 1 1,-8-2-106,-7 3 1,-6-3 69,-9-3 1,-6-1-171,-3 6 1,2-6 51,-3 1 0,6-8-225,-5-1 0,6-1-42,-1 6 441,10-7 0,-4 4 0,5-4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34.7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89 7766,'-7'8'2045,"6"5"-1842,-6-12 1,15 6 57,7-7 0,6 0-58,8 0 0,9 0-238,6 0 0,10-2-61,15-3 0,12-3-47,17-6 0,-44 6 0,0-1-764,2-1 1,1 1 906,0 1 0,2-1 0,2-1 0,2-1 0,0 4 0,0-1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0.3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148 148 7779,'0'-15'-333,"0"1"1,0 4 7,0 0 450,0 0 0,-5-5 29,0 1 0,0 4 121,5 0 0,-5 5 20,0-5 29,0 7-77,5-10-28,0 11-234,0-4 155,0 6 0,0 2-167,0 2 1,-1 5 24,-4 5 0,3 8-55,-3 2 0,2 4 67,-2 1 1,2 7-93,-7 3 1,2 4-77,-2 1 0,-3 0 103,3 0 0,-1 0-116,1 0 0,-2-4-26,8-1 0,-1-7-459,5 3 656,0-11 0,6-3 0,2-6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4:18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60 280 8231,'-8'6'20,"-6"-4"0,5 3 297,-4-3-500,4-2 360,3 0-226,6 0 0,2 0 86,2 0 0,0 4-244,6 1 1,-6 2 27,6-2 0,-5-2 179,5 7 1,-2-5 109,2 5 1,3-6-44,-3 6 0,3-2-6,2 2 1,-1 3-11,1-3 0,0 3-36,-1 2 0,1-2 29,0-3 1,4 3-134,1-3 1,4-4 85,-4-1 0,6 1-130,-1-1 1,2-1 48,3-9 1,-1-3-3,1-7 1,-1 0 49,0 1 0,-1-6 1,-3 0 1,1-4 37,-7 4 0,6-6-35,-6 2 1,6-3 43,-5 3 0,4-2-8,-4 6 1,1-4 2,-1 4 0,1-4-56,3 4 0,-1 2 38,-3 8 1,1-1 66,3 6 1,4 0-4,-3 5 0,1 0 130,-2 0 1,4 0-97,-3 0 0,2 7 16,3 2 1,-1 4-70,1 2 1,-1 0 16,0 0 1,6 4-93,-1 1 1,0-1 102,-4-4 1,-1 0-139,0-1 1,6 1 101,-1 0 1,0-5-138,-4-1 0,6-5 57,3 1 1,-3-2-106,-2 2 0,4-4 89,1 4 0,0-8-5,5-2 0,-3-6 27,8 1 1,-3-3-17,-2-2 1,2-4 89,3-1 0,-9-5-72,4 6 0,-3-7 90,3 1 0,2 2-72,3-1 0,-5 6 8,0-2 0,0 4 19,-4 1 0,2 7 2,2 3 1,0 4 53,0 1 1,-4 1-69,-1 4 1,2 3 91,8 7 0,-4 0-80,4-1 1,4 6 163,0 0 0,1 4-131,5-4 0,-5 4 10,5-4 1,0 4-37,-5-4 1,4 6-5,6-2 0,-4-2-47,4-3 1,-7 3 66,2-3 0,-3 1-38,7-6 0,-2 4 14,-2-3 0,-6 3-9,1-8 0,0-2-4,5 2 0,-5-7 7,0 2 0,-5-3 8,5-2 0,0 0 0,4 0 0,-4-2 0,0-3 0,-5-3 0,5-7 0,0 1 0,5-1 0,-5-5 0,0 1 0,-7-1-77,2 5 1,2-4 7,-2-1 0,4 5 78,-4 6 0,5 5 20,-5-1 1,7 4-1,-2 1 0,-2 6 17,2 4 0,-5 3 97,5 2 1,5 5-41,4-1 0,1 6-63,-5-6 0,1 7 16,4-1 0,1 6-27,4-2 1,3 4-184,-4-9 0,-1 4 152,2 2 1,3-3-24,1-2 0,4-2-57,-8-4 1,-2-7 91,1 2 0,4-9-68,2 0 1,-3-3 53,-7-2 0,3-2-136,7-3 0,-1-3 72,1-7 1,-6 1-93,1-1 1,-7-6 97,1-4 0,3-2-6,-2-3 0,-2-4 56,-9 0 1,5-1 3,-4 6 1,3-4 95,2 4 1,-2-2-61,-3 11 0,3 2 162,-3 8 0,1-1 52,-1 6 0,2 2 23,-7 8 1,1 3-105,-1 7 1,2-1-37,3 1 0,3 6-57,-3 4 0,3 3 65,2 1 0,1 5-189,4 0 1,-2 1 152,7-6 1,-4-4-288,8-1 0,-1-4 190,12 4 0,-11-7 0,5 1 0,7-5 0,10-2 0,-43-6 0,1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0.7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382 30 7772,'0'-8'-395,"0"-5"-181,0 11 616,7-5 1,-1 9-29,4 3 1,-3-2 237,-7 7 1,0 0-29,0 4 0,0 1-121,0 0 1,-7 0 81,-3-1 1,2 3-60,-2 2 1,1-2 20,-6 2 1,0-3-74,0-1 1,1 1-115,-1 4 1,-1-4 84,-4 4 0,4-9-3,-4-1 0,-1 0-103,1 5 1,-4-5 45,4-1 0,1-5-115,4 1 1,-5-4 15,1-1 61,-1 0 0,5 0 56,1 0 6,6-6 1,1 2 117,7-5 292,0 5-224,0-2 0,11 6-115,4 0 1,5 0 190,-1 0 0,4 6-29,7 4 0,-1 5-329,0 4 1,7-1-168,4 7 1,2-1-851,2 6 1106,7-1 0,1 1 0,7-1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42.1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45 265 7821,'0'-21'-269,"0"4"287,0-2 1,-2 2 135,-3 3 0,3-1 80,-2 0 1,2 1-131,2-1 0,0 0 148,0 0-166,0 1 0,-2-1 48,-3 0 1,4 6-55,-4-1 12,3 6 33,2-2 0,-1 6-229,-4 0 114,3 0 0,-4 6 24,6 4 0,1 5 6,4 5 0,-2-2-101,7 6 0,-5 1 58,5 4 1,-5 0-145,5 1 0,-2 4-66,2 0 0,1 2 61,-6-1 1,5-4-103,-5 3 1,4 2 41,-4-2 1,5 0 28,-5-4 0,5-7-206,-5-4 234,6-2 1,-3-9 69,7-3 1,-5-7 139,0-8 0,-1-6 55,6-14 0,0 1-115,-1 0 1,1-6 151,0 1 1,-2-2-34,-3 2 1,1 3 118,-6-3 0,5 7 10,-5 3 0,0 1-121,-5-1 1,0 2 189,0 8 40,0 5-490,0 3 183,0 6 1,5 8-175,-1 7 0,8 1 53,-2 9 0,1-1-114,-1 6 0,3-1-18,-3 0 1,4 2 30,6 4 1,-4-4 62,4 3 1,-2-1-21,2 1 1,-2-3 49,6 3 0,-4-4-2,4-6 0,-1-3 72,1-6 1,4-2-65,-3-3 1,-4-4 133,-1-6 0,1-6 10,-2-4 1,-1-9 101,-8-6 1,2-4-84,-7-6 0,-1 3 107,-4-8 0,0 1 233,0-5 0,0 5-145,0 0 1,0 0 77,0-5 1,-6-1-159,-4 1 1,-1 7-90,1 2 0,-3 4-63,3 2 1,2 6-457,-2 4 351,7 9 57,-4 3 0,7 14 0,0 1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42.4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30 7817,'14'-7'0,"8"-1"0,0-7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43.4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88 249 7803,'-14'-7'-466,"4"4"195,0-7 485,0 7-153,-4-4 1,4 6 80,0-4 0,7 3 21,-4-4 78,7 6-28,0 0 48,0 6 0,7-4-96,2 3 1,5 1-26,0-1 1,3 2 0,2-3 1,-1-2 10,7 3 1,-6 2-55,6-3 0,-6 3-6,6-2 1,-1-2-146,6 7 0,-2-5 37,-4 5 0,4-5-77,-4 4 0,4 1 82,1 5 0,-4 1-56,-1 4 1,-7-4 37,-3 4 1,0 3-70,-10 1 0,1 2 83,-5-1 0,-1 2 5,-4-2 0,-8 3-4,-7 1 1,-4 0 4,4 1 1,-6-6-99,1 1 1,3-6 89,-3 6 0,7-7-116,-2 2 89,4-11 26,1 4 1,7-13-44,3 0 0,10-6-5,5-9 0,3-1 22,2-4 0,1 2 8,4-6 0,-2-1-16,6-4 1,-4-5 16,4-1 0,-4 1 84,4 5 0,-4-6-45,5 1 1,-6-7 98,6 2 1,-6 1-54,6-1 0,-7 7 148,1-3 0,-2-1 12,-3 2 0,1 1-95,0 9 1,-5-2-4,-1 6 0,-1 1 74,2 4 37,-3 0 55,-7 7-41,0-5-178,0 11 1,0-3-78,0 10 0,0-1 41,0 5 0,-5-4 43,0 5 0,-5 0 64,5 5 0,-6 4-71,1 1 1,2 1-1,-2-1 0,0 2-21,-4 8 0,4-1-77,0 1 0,5-1 32,-5 0 0,7 1-130,-2-1 0,4 6-27,1-1 0,13 5-294,6-5 0,9-1-133,6-9 1,9 3 590,6-8 0,13 7 0,-2-3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44.0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234 59 7795,'0'-14'176,"0"-1"-505,0 0 119,0 7 236,0 1 97,0 7 201,-7 0-168,6 0 0,-11 2-54,7 3-42,-6 3 0,3 7 11,-7 0 0,5-6 25,0 1 0,1 0-31,-6 5 0,2-1-5,3 1 0,-3 0-6,3-1 1,-3 6-16,-2 0 1,2 1-96,4-2 1,-3-1 109,7 7 1,-1-2-71,1 1 0,3 4 50,-3-3 0,12 1-128,7-2 1,3 4-20,7-4 0,2 3-118,9-3 0,-3-3-48,8-6 1,-3 0-615,2-1 893,-3-5 0,0-3 0,2-6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44.2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60 7812,'0'-15'-182,"0"0"1,2 5-305,3 1 1,-2 5 352,7 0 1,-5 2-189,5 2 961,-7 0-493,10 0 0,-11 2 257,2 2 1,-2 5-154,-2 5 1,-2 1-7,-2 0 0,2-1-168,-3 1 1,-2 0 40,3-1 0,-1 6-173,5 0 0,0 1 115,0-2 1,0-1-279,0 7 0,0-2 100,0 1 0,0 4-363,0-3 1,0 2 480,0 3 0,6-1 0,2 1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44.6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7833,'15'8'698,"-1"-3"1,3-2-601,2 2 1,-1-2-45,7 7 1,-6-5-131,6 5 0,-2-2 46,1 2 1,-3 3 100,-6-3 1,0 3-92,0 2 1,-7 4 67,-3 1 0,-4 6-349,-1-2 1,-6 6-40,-4 4 0,-11-1-54,-9 6 0,-6 0 394,-8 5 0,-6 0 0,-3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45.2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131 44 7788,'0'-10'-303,"0"1"310,6 5 0,-4-4 12,3 3 276,-4 4-246,-1-6 243,0 7-138,0 0-92,0 7 1,-1 1-19,-4 6 1,2 1 10,-7 0 1,0 0 20,-5-1 0,1 3-9,-1 2 0,2-1-38,3 7 1,-3-1 25,3 6 1,2-1-124,-2 0 0,7 6 54,-2-1 0,5 5-114,5-5 0,10 6-26,9-6 0,4 0-254,1-4 1,6-7 407,-1-4 0,13-3 0,-1-1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45.9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74 7846,'-14'0'-29,"5"0"106,3-7 82,-1 6-529,6-12 339,-6 11 245,7-11-12,0 11-49,7-11-67,1 12 0,7-11-49,-1 7 0,-4 0-107,0 5 1,0 0 125,4 0 1,1 0-134,0 0 1,-1 0-4,1 0 0,-5 0 46,0 0 1,-1 0-65,6 0 98,0 7 0,-2-4-42,-3 7 57,3 0 0,-12 5 8,4-1 0,-3 1 21,-2 0 0,0-6 10,0 1 1,-7 0-56,-2 5 1,-4-1 20,-2 1 1,0 0-39,0 0 0,-1 4 25,-3 1 1,1-1-4,-7-4 0,7 0-12,-1-1 1,-3 1-7,3 0 0,-1 0 93,5-1 0,2-4-74,4 0 1,-3-5 254,7 5-194,0-7 0,7 3 129,3-6 0,3 0-104,7 0 1,6 0-50,3 0 1,4 0-9,2 0 1,-1-1-87,0-4 0,6 2-73,-1-7 0,0 6-292,-4 0 1,-3 2-701,-2 2 1117,3 0 0,-12-7 0,5-1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46.3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7833,'8'0'2308,"5"6"-2015,-5-4 1,7 9-71,0-6 0,1 7-180,4-3-62,-4-2 1,10 6 36,-6-3 0,6 8 111,-2 1 1,4 3 17,2-3 0,-1 2-153,0 4 1,-6 3-253,-3-4 0,-4 4 13,-1 1 1,-7 2-60,-3 4 0,-5-4 256,-5 3 0,-11-5 22,-14-4 0,-6 3-175,-8-4 1,-5-3 71,0-1 0,0-4 129,5-1 0,0 0 0,0-1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4:30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59 7746,'-8'0'-40,"1"0"1,7-1 15,0-4 225,0 3 1,0-6 65,0 3 138,0 3-76,0-4 6,0-1 23,0 6-91,0-6 166,0 1-22,0 4-267,0-5 143,0 7-37,0 0-180,0 7 0,0 1-23,0 7 0,0 1-3,0 4 1,0 4 36,0 11 0,0-3-181,0 7 0,0-4 51,0 4 0,0-2-387,0 3 0,0-4-87,0-7 1,0-1-862,0-4 1384,0-2 0,0-8 0,0 1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1.4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89 7772,'-9'-15'-34,"-2"5"93,6 1 1,-1-1 215,1-5-64,3 7 35,-5-5 87,7 11-262,0-4 0,0 7 133,0 4 1,0 3-160,0 7 1,0 1 75,0 4 0,0-2-173,0 6 1,0 1-57,0 4 1,0-1 7,0-3 0,0 2 129,0-2 1,0 8-132,0 1 1,0 0-228,0-4 1,0-1 134,0 0 0,-4-1-141,-1-3 1,-5 1 334,5-7 0,-6 7 0,2-3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1.8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 15 7762,'8'-6'-821,"5"4"607,-5-4 634,0 6-337,-1 0 1,-7 6 292,0 4-251,-7 3 1,-1 2 11,-7 0 1,1-1-149,-1 1 1,0 5 100,1-1 1,-1 1-159,0-6 1,1 0 106,-1-5 1,0 4-183,0-3 1,1 3-21,-1 2 0,0-2 101,1-3 1,-1 3 5,0-3 0,1-4-19,-1-1 156,0-3 1,0-2-136,1 0 307,-1 0-138,0 0 1,7-2 290,3-3-207,4 4-1,1-12 1,6 11-17,4-3 1,3 3-45,2 2 0,1 0 19,4 0 0,3 7-41,6 3 1,0 3-355,1 1 1,-1 3 117,1 2 120,5-2 0,3 17 0,6-3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2.6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191 206 7758,'0'-10'-472,"0"1"1,0 4 235,0-5 0,-1 5 427,-4-5-103,3 0-92,-4-4 1,6-1 85,0 0 0,0 6 109,0-1 0,0 5-32,0-5 1,-5 5-14,0-5-29,0 1 1,5-1-40,0 0 1,-2 5 233,-2-5-193,2 7-167,-5-4 135,7 7-18,0 0 21,0 7 0,0 1-62,0 7 1,0 0 34,0-1 0,-6 3-60,-4 2 1,2-1 4,-2 7 0,0-6 9,-4 6 0,4-1-99,0 6 1,2-1-115,-2 0 0,-3 2 55,3 4 0,4-4-267,1 3 1,-2-3 137,2-1 1,0-6 269,5 1 0,0-7 0,0 3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3.0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206 45 7791,'7'-15'0,"-5"5"-1361,2 0 1275,5 7 0,-1-3 57,6 6 0,-4 0 242,0 0 92,-7 0 1,4 1 19,-7 4-125,0-3 0,0 11 50,0-3 0,0-2-118,0 2 0,-5-6 185,0 6-141,-6 0 1,2 5-196,-5-1 0,4-4 14,0 0 0,5-2-91,-5 2 1,6 3 117,-6-3 0,2 3-22,-2 2 0,-2-6-86,7 1 0,-6 0 98,1 5 0,2-1-60,-2 1 1,0-5 56,-4 0 28,-1 0 0,0-1 24,1 1 1,4-7 92,0 2-113,7-3 1,-9-4 56,7-3 102,1-3-152,4-6 1,1-1 133,4 0 0,-2 7-64,7 3 0,0 3 18,5 2 1,-6 0-116,1 0 0,0 0 9,5 0 1,-1 2-72,1 3 0,2 5-200,2 9 1,-3-2-373,4 2 0,-4 3 310,-1-3 0,0 6 303,-1-6 0,8 7 0,1-3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3.5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104 118 7780,'0'-15'-36,"0"5"60,0 0 139,0 1-179,0-6-226,0 0 207,0 0 0,0 6 394,0-1-171,0 7 212,-7-4-236,6 7 0,-8 0 106,4 0-159,4 0 0,-7 7 52,3 2 1,1 0-110,-5 0 1,5 1 71,0 5 0,0-2-140,-1-3 1,4 8 58,-4-4 1,3 4-78,2-3 0,-5 5-21,0-1 1,0 6-111,5-6 1,0 8-20,0-3 1,0-1-206,0 1 0,0 1-15,0 4 1,-1-1 401,-4-3 0,3 2 0,-4-4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5.2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148 15 7786,'8'0'-17,"0"0"90,-3 0-53,-4 0 0,8 0 118,-4 0 0,-4-1-31,4-4 0,-2 3 206,2-3-284,-3 3 0,6 2 128,-3 0-256,-3 0 119,4 0 85,-6 0-662,0 0 498,-6 0 1,-3 0-72,-5 0 0,-1 0-14,0 0 0,-4 2-71,-1 3 1,1-3 13,4 3 0,0-4-127,0-1 0,1 5 328,-1 0 0,7 0 0,-5 1 0,5 3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5.5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471 0 9541,'-8'0'750,"2"0"-594,6 0 0,0 7-119,0 3 0,0-2 79,0 1 1,0 3-119,0 8 1,0-3 22,0 8 0,0-5-53,0 4 0,-5 1 66,0 4 1,0 5-125,5 1 1,-7 4-30,-3-5 0,-1 2 94,1-2 1,-8-3-88,4 4 0,-6-4 65,0-2 0,2-4-48,-6-1 1,-1-6 11,-4 2 0,0-6-121,-1-4 1,6-3 96,-1-7 0,2 0-94,-1 0 1,3-7 56,6-3 1,0-8 38,1-1 1,5-7-28,4 1 0,4-1 17,1 1 0,1-7-3,4 2 1,4-2-22,5 2 1,1 6-8,0-1 1,6 6-23,3-6 0,-1 7-16,2-1 1,-1 4-199,6 5 382,-8-3 0,13 5 0,-4-7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5.8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30 7990,'0'-8'837,"0"0"-635,0 3-300,0 3 127,0-4-797,0 6 690,0 0 0,-7 6 1,-1 2-1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6.3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200 0 8183,'-15'0'26,"-1"0"23,-4 0 0,4 0-32,-4 0 1,4 0 1,1 0 0,-1 0-139,-4 0 1,9 2 88,-4 3 0,8-4-669,-2 4 700,5-3 0,4-9 0,9-1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2:56.8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 15 7534,'-8'0'-739,"1"0"946,0-7-185,6 6 1,-7-6 60,3 7-33,3 0-39,-4 0 11,-1 0 1,4 0 19,-7 0 10,7 0-30,-10 7 0,11-4 51,-3 7 1,2-7-24,-2 2 249,3 3-219,-4-6 1,7 6 134,4-3 1,-1-4-52,5 4 1,-4-3 82,5-2-234,0 0 1,5-2-282,-1-3 268,-6 4 0,6-12 0,-6 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4:30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163 250 7793,'6'10'-635,"4"0"1,-2-5 317,2 5 0,-7-5 773,2 4 0,-2-5 325,2 0-411,-3-2 0,4-2 69,-6 0-212,0 0-270,-6 0 66,4 0 233,-11 7-317,5-6 0,-7 6 67,1-7 1,-1 0-138,0 0 0,0 0-5,1 0 1,-1 0 119,0 0 0,1-2-47,-1-3 15,0-3 1,2-7 30,3 1 1,4-6-6,6 1 1,0-6 130,0 5 0,6-6-109,4 2 1,3-2 84,2 1 0,6 2-40,4 4 1,-2 4 2,1 0 1,-1 2-27,1 8 1,3 0 1,-8 5 1,1 0-55,-6 0 1,4 7 56,-3 3 1,1 4-71,-11 6 1,5-2 51,-5 7 1,0-1 79,-5 5 0,-5 1-16,0-1 1,-8 6 136,-2-1 1,1 5-114,-6-5 0,-1 7 19,1-2 1,-6 2-103,2-2 0,2 4 75,3-4 1,1-3-516,-2-2 1,9-4 85,-4-6 340,4-3 0,2-6 0,3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2.6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57 89 8029,'-10'0'0,"1"0"-626,5 6 390,-9-4 363,12 4 181,-6-6 17,1 0-299,4 0 0,-3 2 31,10 3-12,-3-4 1,9 8 118,-6-5-63,6-2 1,-3 10-28,7-8 0,0 8-142,0-2 1,-1-2 85,1 2 0,0-1-111,-1 6 0,1 0 75,0 0 0,-1-1-9,1 1 1,-5 1-37,0 4 1,-7-2 59,2 6 1,-3-4-17,-2 4 0,0 1 2,0 4 1,-7 1 24,-3-1 0,-3-1 4,-2-4 1,1 4 5,-1-3 0,-5-4-14,1-2 1,-1-2 0,6-2 0,-1-2-29,0-4 1,5 3 28,1-7-133,5 0 1,-1-12 118,10-3 1,3-3-73,7-1 0,2-6 27,2 0 1,2-6 1,4 2 0,3-4 52,-4-1 1,4 1-12,1 3 1,1-7 98,-1 2 0,-4 2-110,-1 4 1,-6-1 161,2-4 1,-1 1-74,-4 4 1,3-2 107,-8 6 1,-2 0 87,2 6-173,-1-7 1,0 4 37,-4-2 0,1 2 6,-1 3 0,0 4 209,-5 0-134,0 0-72,0-5-41,6 1 1,-4 4-170,3 0 71,3 7 0,-5-4 48,7 7-22,-7 0-27,10 0 1,-11 7 24,3 3 1,-3-2 3,-2 2 0,0-5 127,0 4 1,0 1-115,0 5 1,-2 0 98,-3-1 1,-3 1-75,-7 0 1,5-1-6,1 1 1,-1 1-22,-5 4 1,0-2-3,1 6 0,-1-4-163,0 5 1,2-6 92,3 6 0,-1-1-209,6 6 0,0-3 76,5-2 1,4 3-211,5-4 0,4-1-96,17 1 0,-1-6-62,15 2 1,-1-4 534,11-1 0,13 0 0,8-1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3.1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118 103 7996,'0'-15'0,"0"1"13,0-1 1,0 5 212,0 0 1,0 5 484,0-4-151,0 5 28,0-9-208,0 12-230,0-6-210,0 14 0,0 1 106,0 6 1,0 6-173,0 0 0,-2 4 43,-3-4 1,4 6-68,-4-2 0,3 6 53,2 4 1,-5-3 31,0 3 1,-6 4-28,1 1 1,2 4-111,-2 1 0,0 0-221,-4 0 1,4 5 146,0 0 1,7-7-659,-2-7 934,3-4 0,2-2 0,0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3.5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293 1 8109,'8'1'677,"-3"4"0,-2-2-272,2 7 0,-3-5-146,3 5 1,-4-5-38,-1 5 0,0-6-98,0 6 1,0-5-155,0 5-90,0 0 1,0 4 89,0 1 0,-4-5-7,-1 0 0,-5-5 54,5 4 1,-6 1-132,1 5 0,-3-5-22,-2 0 0,0-2-58,1 1 0,-6 5 90,0-5 1,-1 3-138,2-2 0,1-2 96,-7-3 1,7-4 76,-1 4 0,2 2 39,3-2-202,5 0 664,-4-5-234,12 0 0,-4 0 4,10 0 1,0 0 17,9 0 1,-2 4 118,7 1 0,3 8-267,-3 2 1,7 0 49,-1 4 0,4 4-567,5 2 0,-3 2 49,4 3 0,1 1 395,-2 3 0,7-3 0,-4 5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4.4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206 74 8050,'0'-15'-237,"0"0"1,0 5-135,0 1 376,0 5 1,0-4 81,0 3 121,0 4-53,0-6-109,0 7 0,-5 2-1,0 3 0,-1-2-137,1 7 0,1 0 119,-5 4 0,1 1-111,-2 0 0,-3 1 70,3 4 0,-3-2-19,-2 6 1,0-4 33,1 4 1,-1 1-16,0 4 0,2 2-3,3 3 0,-1-1 12,6 6 1,0-1-149,5 1 1,7-1-11,3-4 0,9-5 163,6 1 0,2 6 0,3-5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4.7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1 8037,'9'0'-99,"-3"0"209,-6 0 897,0 0-941,0 6 0,-5 2-111,0 7 128,-6 0 0,8-1-215,-7 1 0,6 5 79,0-1 0,-3 3-255,2-3 0,-1 2 62,1 4 0,1 3-62,-5-4 0,5 6-10,-1 4 318,-3-3 0,0 5 0,-7-7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5.0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0 7974,'0'8'38,"1"1"144,4-5 1,-1-2-49,5 3 1,3 1 28,7-1 0,-1 7-66,7-2 0,-5-2 33,4 2 0,-4-1-119,4 6 1,-1 0 107,1-1 0,-2 6-217,-8 0 0,-5 6-35,-5-2 1,-2 4-94,-2 1 1,-3 6 98,-7-1 1,-6 5-109,-14-4 0,-4 9-282,0-5 0,-7 5 517,2-10 0,-10 7 0,-4-3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5.7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1 7165,'-9'0'233,"-1"0"-161,0 0 0,-5 0-12,1 0 0,-1 0-104,0 0 1,-4 0 108,-1 0 1,-5 0-133,6 0 0,-6 0-49,6 0 1,-6 0-361,6 0 476,-1 0 0,-1 0 0,-2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5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 1 7927,'-15'0'0,"0"0"-376,1 0 0,-1 0 257,0 0 0,0 0 262,1 0 0,-3 0-9,-2 0 1,2 0-200,-2 0 0,-2 0 121,1 0 1,-1 0-189,1 0 1,4 0-28,-4 0 159,10 0 0,-9 0 0,3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6.7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309 265 7918,'0'-14'-538,"0"-1"1,-2 0 333,-3 0 1,4 1 241,-4-1 0,3 0 63,2 1 0,-1-1 154,-4 0 1,3 1-115,-3-1-1,-1 0-49,1 0 1,-7 6-62,2-1 0,2 2 57,-2-2 1,1-2-150,-6 8 67,0-1 0,1 5 8,-1 0 1,2 1-58,3 4 0,-1 3-130,6 7 0,-5 1-63,5 4 1,-5-2 133,5 6 0,-5-1 34,6 2 0,-6 3 4,5-4 0,-5 4-4,5 1 1,-5-3 24,5 4 1,-4-9 12,4 8 0,-2-2-2,2 2 1,4-5 11,-4 1 1,3-7 58,2 1 1,0-2-100,0-3 103,0-5 1,7-3-63,3-6 1,3 0 109,1 0 0,1-6-12,0-4 0,-1-8 59,1-2 0,5-1-76,-1 1 0,1 2 12,-5-6 1,-1 1 50,1-1 1,0-2-51,-1 6 1,1-6 87,0 1 1,-7 4-87,-3 1 1,-4 2-2,-1-1 1,0 6 14,0-7 1,0 12 81,0-7-111,0 10 1,-4-3 59,-1 3-59,0 4 80,-2-6-276,6 7 137,-6 7 0,7 1 5,0 7 1,0-1 6,0 1 0,0 0-10,0-1 0,0 3-10,0 2 0,0-1-6,0 7 1,-5-6-135,0 6 0,-1-1 98,1 6 1,3-1-140,-3 1 0,4-3 38,1-2 148,0 3 0,13-6 0,3 8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7.2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397 221 7909,'-8'-21'-260,"-3"-1"-66,6-2 1,-5 3 169,5 6 0,0-1-408,5-4 877,-6 4 1,-1-6-103,-3 8 0,-1 4 155,6 0 1,-6 7-26,1-2 0,2 3 50,-2 2-277,0 0 1,-5 2-6,1 3 0,4 3-90,0 7 0,5 1 108,-5 4 1,7 2-177,-2 8 1,-1-1 38,1 1 1,0 6 43,5 3 1,0 3-58,0 2 0,0 2 6,0 3 1,0 0-13,0 10 0,0-9-114,0 9 1,0-3 5,0 3 0,0-1 138,0 1 1,-2-3-157,-3-7 0,-3-2 34,-6-13 1,-1 1-127,0-6 1,0-6 33,1-3 0,-1-11-389,0-4 337,1-3 0,1-9 265,3-2 0,-3-18 0,5-4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4:31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59 7760,'9'-1'0,"1"-4"0,-5 2 98,5-7 308,-7 6-118,10-9 143,-11 5 179,4 0-375,-6 2-303,0 6 130,0 0 0,-5 6-74,0 4 1,-4 3-92,4 2 0,-5-1 79,5 1 1,-5 5-75,5-1 1,-4 6-2,4-6 0,-5 7-52,5-1 1,-5 3-5,5 1 1,-4 7-24,4 3 1,0-1 50,5 1 1,0 0-100,0 5 1,1 4 83,4-4 0,5-3 31,10-12 0,-2-1 102,6-4 0,1 1 43,4-11 1,0-2 135,1-12 0,-2-3-172,-4-7 1,2-2-5,-6-12 1,-6 4 29,-4-4 0,-6-2 30,0-9 0,-2 4 50,-2-3 1,0 3 33,0 2 1,-11 1 62,-4 3 0,-3-1 121,3 7 0,-6 1-172,-3 8 1,-4 3-220,-2 7 1,-4 4-202,0 5 1,0 4 82,4 17 0,6-2-26,-1 11 1,7 0-710,-1 5 922,9-6 0,3 4 0,7-4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7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7890,'0'8'1041,"0"-1"-814,0-7 233,7 0 53,-6 0-330,6 0-284,-1 0 0,2 1-385,7 4 1,6-3 193,4 3 292,3-4 0,14-1 0,4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08.1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315 59 7890,'0'-9'297,"0"-1"13,0 7 121,0-11-143,0 13 27,0-12-310,-6 11-177,4-4 250,-4 6-167,-1 0 0,1 6 50,-4 4 1,-3 3-3,3 2 0,-3 1 27,-2 4 0,-4-2 100,-1 6 1,-5 1-33,6 4 0,-6 0 6,6 1 0,-6 6 34,6 3 0,-1 2 20,5-2 0,6 8-172,-1-3 1,8-1 124,2-4 1,7 0-371,7 5 1,8-6-80,2-4 1,10-8-691,6-1 1072,2-7 0,9 3 0,1-6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0.6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1 132 7960,'0'10'-1392,"0"0"836,0-7 556,0 10 0,2-11 0,2 3 0,-2 3 47,5-6 135,-1 4 0,-3-6 392,7 0-445,-7 0 1,4-1 428,-7-4-363,0 3 1,0-11 48,0 3 0,0 2-65,0-2 1,0 5-47,0-4 1,0 4 28,0-5 5,0 0 0,0-5-98,0 1 101,0 6-112,0-6 139,7 6-90,-6-6-19,6 5-178,-1-4 151,-4 12-36,4-6 1,-6 9-9,0 3 28,0 3 0,0 11-118,0 1 0,-1 1 101,-4-1 1,3 3-192,-3 6 0,4 1-69,1-1 1,0 7-171,0 3 1,-5-1-10,0 1 0,0-2-663,5 3 1074,0-4 0,0-1 0,0 3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1.0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0 7697,'8'0'1334,"5"0"-1135,-5 0 0,7 0 45,0 0-119,0 7 1,-1 1-24,1 7 1,0 4-93,-1 1 0,1 1 50,0-1 1,-5-2-121,-1 6 1,1 1 7,5 4 1,-2-4 59,-3-1 1,1 2-84,-6 9 0,0-4 45,-5 3 1,0-3-160,0-2 1,-8 2-16,-7 4 1,-6-6 6,-9 0 0,-1 1-131,-3-6 1,-3-1 327,-8 2 0,1-7 0,0 3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2.2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485 102 7873,'10'-10'99,"0"0"1,-2 1 349,2-6-414,3 0 0,-10 2-420,7 3 351,-7 4 89,4-1-94,-7 6 1,0-4 80,0 10 0,-7-2-22,-3 7 1,-3 0-17,-1 4 1,-6 1-18,1 0 0,-6 4 37,5 1 0,-6 4-1,2-4 0,1 6 29,-2-1 0,1 2 11,-5 3 0,4 1 101,1 3 0,1 2-75,-2 3 1,-1 9 82,6-4 0,-4 6-106,4 4 1,1 0-1,4 10 1,2-2 24,3 2 0,-3-1-2,3 11 0,4-4-179,1 8 1,3-1 187,2 2 0,12-3-117,2 8 0,11-13 84,-1 3 0,11-9-206,4 4 1,11-7 64,9 2 1,0-10-586,5-5 1,-2-10 660,2-5 0,-4-3 0,7-5 0,3-6 0,5-7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3.0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809 30 7851,'39'-1'-154,"0"-4"188,-6 3 1,10-4-116,-4 6 1,-3-5 120,-2 0 0,2 0-14,-2 5 0,0 0 77,-4 0 1,-7 0-132,-4 0 0,-2 0 37,-3 0 1,-4 0-118,0 0 131,-7 6 0,2-4-34,-10 3 0,-3 1-1,-7-1 0,-1 0 49,-4-5 1,-1 2 43,-3 3 1,-6-4-48,1 4 1,-2-3 52,-8-2 1,4 0-12,-4 0 0,-2 0 7,-8 0 0,4 0-82,-4 0 1,-4 0 2,-1 0 0,-8 0-83,-1 0 1,-7 0 73,1 0 0,4 0-191,1 0 1,0 0 55,5 0 1,5 0-359,15 0 1,5 0 497,10 0 0,2-7 0,8-1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3.4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250 1 7924,'-23'0'0,"4"0"0,1 0-5,-2 0 0,4 0 158,-4 0 1,4 0-355,1 0 1,1 0 114,-1 0 0,0 1 190,0 4 0,6-3 181,-1 3-125,7-4 0,-9 1-91,7 3 1,0-2 1,5 7 1,7-5 7,3 5 1,4-5 54,6 4 1,1 1-83,4 5 0,7 0 52,-2-1 0,4 1 54,0 0 0,-3 4-135,4 1 0,1 6-2,-2-2 0,0 4 16,-4 2 1,-6 6-3,1 3 1,-12 3-106,1 2 0,-9 5 68,0 0 0,-11 7-87,-9-2 1,-8 5 55,-11 4 1,1-7-75,-6 3 0,6-9-16,-1 4 1,-2-7-70,2 2 0,6-6-3,8-9 1,4-1-233,1-14 0,7 1-260,3-5 687,4-7 0,14-2 0,3-6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3.6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0 7846,'-7'9'-39,"5"4"0,-9-10 586,6 7-272,0-7 0,5 5 13,0-3 1,7-3 164,3 3 0,3-4-141,1-1 0,3 5-22,2 0 0,6 0-182,9-5 0,-1 0 69,6 0 0,2 0-217,8 0 0,10 0 81,9 0 1,6 0-144,4 0 0,4 0-1095,6 0 1197,-38-3 0,1-1 0,41-4 0,-42 1 0,1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27.7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30 588 7849,'0'8'-1719,"0"5"1693,-6-11 0,4 6 296,-3-3-44,4-3-112,1 11 0,-2-12 67,-3 4 1,3-1 7,-3 0 109,4-2-114,1 5 98,0-1-138,0-4-141,0 4-70,0-6 0,1-1 79,4-4 0,4 2-157,5-7 1,1 0 103,0-5 1,1 1-55,4-1 0,-2-5 11,6 1 0,-4-8 34,4 3 1,-1-4 28,2-1 1,2-2 2,-2-4 0,-4 4 119,-1-3 1,-4-3-73,-1-3 1,-6 3 106,1-2 0,-7 6-67,2-1 1,-3 4 0,-2 6 1,-2 3-72,-3 6 0,-3 7-5,-6 3 1,-1 3-5,0 2 0,1 0-11,-1 0 0,0 7-79,0 2 1,-4 9 90,-1 2 1,-1 6-100,1-1 1,4 2 75,-4 3 1,-1-1-11,2 1 1,-1 4 37,5 0 0,6 1 7,-1-6 1,6 0 34,0 1 0,4-1 11,4 1 1,11-3-39,10-2 0,9-1-7,5-9 0,-1 1-180,1-11 1,2 2 67,8-2 1,-4-4 107,4 4 0,-3-16 0,-2-6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4.8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0 190 7826,'0'-21'-332,"0"4"-42,0-2 0,0 2 663,0 3 0,0-1 10,0 0 0,0 1-48,0-1 0,0 5 73,0 0-155,0 7 39,0-4-201,0 7 1,0 2 65,0 3 0,0 5-131,0 9 0,0 3-81,0 2 0,0 9 127,0-4 1,0 4-103,0-4 1,0 2 61,0 4 0,0-4-54,0 3 0,0 2 12,0-2 0,5 0 39,0-4 0,5 4-9,-5 0 1,4-1-83,-4-8 0,5 1-76,-5-7 1,5-4-154,-5-5 369,6-7 1,-4 2-106,2-10 0,0-8 214,-4-7 0,-4-6-13,4 2 1,2-4 108,-2-1 1,4-2-92,-4-4 0,2 9 107,-2-3 0,-2 4-51,7 1 0,-5-4-71,4 3 0,-4 4-115,5 2 1,-5 7 67,5 2 0,-5 7-139,5-2 0,-1 5 45,6 5 0,-5 5-46,0 10 1,-1-2 74,6 6 1,-2 1-13,-3 4 0,3 2 18,-3 3 1,8-3-3,1 4 1,1-4-97,-5-2 0,4 0 93,1 1 0,6-7-100,-1-4 1,-3-4 52,3-5 0,4-4-94,6-6 1,-1-1 127,-5-4 0,1-5-6,-1-10 0,-1-3 182,-4-6 1,1-7-61,-10-3 1,3 1 60,-9-1 0,-2 0 98,-2-5 1,-4 0 117,-1 0 0,-6 5-101,-4-1 1,0 8 49,-4-3 0,2 1-188,-7 5 1,2 3-119,2 11 1,6 0-615,-1 0 466,7 7 0,-4 3 143,7 10 0,7 10 0,1 8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7:14:31.7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236 381 7763,'14'0'-204,"1"0"390,0 0 501,-7 0-130,-2 0-165,-6 0 0,0 2-47,0 3 1,0-4-316,-6 6 1,3-7 127,-7 0 1,5 0-91,-5 0 0,5 0 25,-5 0 1,1 0-250,-6 0 0,3 0-53,-2 0 1,2-2-100,-7-3 1,2 2 26,3-7 0,-1 5 102,0-5 0,1 6-10,-1-6 1,2-2 60,3-7 1,-1 1 133,6-7 1,0 6-101,5-6 0,6 1 115,4-6 0,10 1-26,4-1 0,4 3 120,1 2 0,6 4-54,-1 6 0,0 5 130,-4 1 1,-7 5 50,-4-1 0,1 10-117,-6 5 1,3 5-64,-12 4 0,0 6 15,-5 9 0,-2 4 31,-3 6 0,-5 0 31,-9 0 0,1 7 1,-7 3 0,1 3-7,-6 2 1,1 4 104,-1 1 0,-4 5-307,0-6 0,1-4 156,9-5-220,-4-7 1,12 4 0,-6-7-1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6.1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88 6766,'14'0'123,"-2"2"84,2 3 0,-1-2-69,12 7 1,-5-5-18,4 5 0,2-1-27,8 6 1,-3 1-27,4 4 1,-4-2-7,-2 7 1,1-6 26,-1 6 0,0-6-196,1 6 1,-7-1-38,-4 6 1,-9-1-53,-5 0 1,-3 1 114,-2-1 1,0 1-55,0-1 0,-12-5 153,-3 1 1,-4-1-77,-1 6 1,4-7 93,-4-4 1,4-1-77,1 2 1,1-9 149,-1 4 1,2-8-81,3 2 69,4-5 1,6-4-89,0-10 1,6-3 0,4-2 0,8-6-27,1-4 0,8-2 27,-3-3 1,4-1 2,1-3 1,6 1-7,-1-6 1,5 1 31,-5-1 0,-4 2 12,-6 2 1,-1 3 90,2-7 1,-1 1-40,-9-1 1,1 4 142,-11 11 0,0-4 85,-5 4 1,0 2-164,0 3 1,-2 3 28,-3 1 0,2 7 143,-7 3-155,7 3-128,-10 2 1,10 2-122,-7 3 0,7-2 76,-2 7 1,1 1-118,0 9 0,2-2 52,-3 6 1,-2-4 76,3 4 1,-6-1 60,5 2 0,-5 2-57,5-2 0,-1 3-28,1 1 0,3 1-13,-3-1 0,4 2-1,1 3 1,8-1-119,6 6 0,11-6-245,14 1 0,4 2-1156,15-2 1228,11 1 0,13-13 0,6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6.7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309 0 7119,'10'10'563,"0"0"0,1 0-309,9 4 1,3 1 28,6 0 1,2 6 1,3 3 1,9 4-85,6 2 1,2 5-225,-2 5 1,1 2 79,4 2 1,-8 0-186,-7 0 1,-8 7 25,-2 3 1,-2 1 13,-13-1 0,-2 4 27,-12-5 1,-9 5-126,-5 0 1,-7 6 7,-9 0 1,-11-1-91,-3-4 0,-11 0 115,-4 0 0,-5-2 96,-4-3 0,-4-5-3,3-10 0,2-3-94,-1-7 1,7-6-152,2-3 1,14-10 304,10-5 0,4-4 0,5-1 0,7 0 0,6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8.5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177 104 7880,'0'-8'-7,"0"-5"238,0 4-122,7-5 1,-5 4 71,2 0 0,-2 5-136,-2-5-23,0 7 0,0-5 219,0 3-293,0 3 200,0-4-286,0 6 112,0 0 1,0 6-45,0 4 0,-6 3 31,-4 2 0,2 1 27,-2 4 1,0-2-49,-5 6 0,1-4 58,-1 4 1,0 1-21,0 4 0,1 1 24,-1-1 1,5 1-35,0-1 1,2 5 28,-1 1 0,2-1 1,7-5 0,0 1-1,0-1 1,7-1-1,2-4 1,6 2-81,5-6 1,2 0 72,8-6 0,-2 1-204,-4 0 1,4-5 57,-4-1 1,4-5 155,2 1 0,-8-4 0,0-1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8.9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59 7827,'0'-10'-799,"0"1"121,0 5 358,0-9 661,0 12-185,0-12 218,0 11 90,0-5-291,0 7-175,-7 7 0,4-1 57,-7 4 1,2 3 10,-2-3-29,-3 3 1,7 2-90,-4 0 0,-2-1 27,7 1 1,1 5-23,4-1 0,-5 1-43,0-6 0,0 1 81,5 0 0,1 0 5,4-1 0,4 1-8,5 0 1,1-2 47,0-3 1,-1-4-5,1-6 0,0 0 85,-1 0 0,0-6-83,-5-4 0,4-3 8,-3-2 1,-3-1-52,-2-4 1,-4 2 38,-1-6 1,-1 4-56,-4-5 0,-2 8 48,-3-3 1,-8 4-206,4 1 0,-6 5 41,1 0 0,1 7-51,-7-2 0,5 3 192,-4 2 0,-1 7 0,-4 1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19.3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192 0 7991,'7'8'313,"-6"-1"0,11-5-142,-7 3 0,6-4-179,-1 4 1,-2 2 68,2-3 0,0 8-144,4-2 1,1-2 28,0 2 0,-1-1 114,1 6 1,-5 0-12,0 0 0,-2 1-107,2 4 0,1-4 83,-6 3 0,0 4 27,-5 2 0,0-2-59,0 1 1,-7 1 60,-3 4 1,-4 0-158,-6 1 1,-8-1 30,-6 1 1,-2-1-73,2 0 1,3-4 2,-3-1 1,3-7-197,1-3 1,2 0 336,4-10 0,3 8 0,6-4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23.3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263 44 7839,'-8'-8'-358,"1"-5"813,7 12-187,-6-13-1,4 13-289,-4-6 43,6 7-133,0 0 2,-7 0 0,4 2 111,-7 3 0,0 3-126,-4 7 0,-1-1 139,0 1 0,1 1-20,-1 4 1,-5-4 103,1 4 1,-1 1-59,5-1 1,1 6 92,-1-2 1,5 3-102,0-3 0,7 4 15,-2-4 0,5 4-87,5 1 1,5-1 81,10-3 0,1 2-272,3-2 1,4-2 72,-3 1 1,-3-6-747,3 2 903,-7-4 0,3 5 0,-6 2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23.6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13 7862,'-10'0'395,"0"0"-100,7 0-784,-10 0 300,11-6 283,-4 4 0,6-3 4,0 10 0,0-2 7,0 7 1,5-5-21,0 5 0,-1 0 8,-4 4 1,0 1-131,0 0 1,0 4 94,0 1 0,0 6-186,0-1 1,0 2-26,0 3 1,0 1-167,0 3 0,0-3 136,0 4 183,0 2 0,0 1 0,0 6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24.1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15 8054,'0'-8'-1129,"0"1"1295,0 7 869,0 0-788,7 0 0,-4 0-14,7 0 1,-5 2-90,4 3 0,-4-2-68,5 7 1,0-5 48,5 4 1,-1 1-179,1 5 1,1 5 95,4-1 1,-4 7-137,4-1 0,-5 4 29,-6 6 0,-2 2 27,-7 7 0,-2 0-79,-3 0 0,-9 5-181,-11 0 1,-9 0-179,-5-5 1,-9-1 474,-1-4 0,-6-3 0,3-7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28.9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88 662 7855,'-14'0'-296,"-1"5"307,0-1 1,5 1 1,1-5 132,5 7-559,-9-5 235,12 4 222,-6-6 1,9 0 194,3 0-169,3 0 0,7 0-36,-1 0 1,1 0-24,0 0 0,1-5 21,4 0 1,-4-6 3,4 1 0,-2 2-18,1-2 1,-3 0-100,4-4 1,1-1 113,-1 0 1,1 0-134,-1 1 0,-2-6 59,6 1 1,-4-8-49,4 3 0,-6-9 81,2-1 0,-2 0-5,1 4 1,-7-4-3,3 0 0,-6-6 6,1 6 1,-3 0 35,-7 4 1,0 1-35,0 0 0,0 6 18,0 3 0,-2 6-2,-3 4-4,-3 3 0,-12 7-18,1 0 1,-1 2-3,5 3 0,-6 3-14,-3 7 0,1 4-5,-2 1 1,7 6 31,-1-2 0,-2 4-11,1 2 0,0-1 26,6 0 1,1 1-27,3-1 0,-2 2 135,7 4 1,1-9-83,4 3 1,11-3 12,4 4 0,14-6-99,0 1 1,9-9-2,-4-1 0,7-6-277,-2-4 1,4-3 324,1 3 0,0-10 0,0-3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30.8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45 720 7811,'-8'7'-167,"1"-5"1,2 6 135,1-3 165,-1-4 1,3 7-189,-3-3 107,4-3-62,-6 4 52,7-6 58,0 0-154,7 0 0,-4 0 71,7 0 0,-6-1-106,6-4 1,0-2 126,5-2 1,-1-4-64,1 3 1,0-5 37,0-5 0,-1 4-69,1-4 1,1-2 60,4-3 0,-4 1-2,4-6 1,-4 4 36,-1-8 1,0-2 89,-1 2 1,-1-7-7,-3 2 0,2-2-88,-8 2 1,1 1-25,-5 4 0,0 3 43,0-4 1,0 6-119,0 4 1,-1 4 47,-4 6 0,-3 6-15,-7-1 0,0 7-14,1-2 1,-3 3-19,-2 2 0,2 7 40,-2 2 1,2 4-3,3 2 1,-1 2-72,0 2 0,1 4 75,-1 6 0,5-1-52,0-3 1,7 2 37,-2-2 1,3 3-6,2 1 1,0 0 38,0 1 0,2-6-5,3 1 1,8-1 43,7 6 1,4-2-61,-4-4 1,8-1 7,1-4 1,0-2 7,6 2 1,-4-7-200,-2-2 1,0-7 49,1 2 0,-2-5 153,-4-5 0,4-3 0,-5-7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13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536 118 7846,'-1'-15'0,"-4"0"-177,3 7 1,-9-5 70,6 3 1,-5 2 438,5-2 1,-6 2-84,1-2 1,-3-1 186,-2 6 1,0 0-146,1 5 1,-3 0-175,-2 0 1,2 0-10,-2 0 1,-2 0-109,1 0 0,-1 7-42,1 3 0,-1 8 52,-4 1 0,-1 7-31,7-1 0,-6 4 67,6 5 0,-6-1-157,5 6 0,1 1 43,4 4 0,0 1 34,1 4 1,4-3 30,0 3 0,9 2-4,1-2 1,6-5 88,9-5 0,6-3-72,3-2 1,4-1 111,2-14 1,6-1-98,3-8 1,-3-3 67,-2-7 0,2-2-70,-2-3 1,5-8 4,-4-6 1,-1-9-226,-5-2 1,-4 1 195,-1-5 0,1-4 0,4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25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74 7802,'0'-8'-1810,"-5"0"2925,1 3-196,-1 3-403,5-4-113,-7-1-52,5 6-472,-4-6 210,6 7-5,0 0-173,0 7 1,0-4 38,0 7 0,0 1-41,0 9 1,0-4 33,0 4 1,0 1 40,0-1 0,0 4-20,0-4 1,-5 4 36,0-4 0,-1 6-39,1-2 1,3-1 31,-3 2 1,-1-2-189,1 1 1,-2 2-76,2-6 46,4-1 1,-6-4-198,7 0 158,0-7 1,0-3 52,0-10 0,0-3 72,0-7 0,0-6 137,0-4 0,0-1 0,0 2 0,0-4 0,0 4 0,0-4 0,0-2 0,0 6-1,0-1 0,2 6 24,3-6 0,-4 7 360,4-1-181,-3-4 1,-2 5-116,0-7 0,1 12 35,4-1 1,-3 7-44,3-3 0,-3 5 335,-2-4-240,6 5 236,-4-2 189,4 6-426,-6 0 0,0 6 5,0 4 0,0 5-25,0 4 0,0 4-73,0 7 1,0-1 82,0 0 1,0 3-199,0 2 0,0-3 40,0 3 1,0-1-393,0 1 1,0-3 386,0 3 0,0-3 0,0-1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16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3043 0 7689,'-1'8'482,"-4"-3"-406,3-3 0,-6-2 141,3 0-80,3 0 1,-6 0 123,3 0-11,4 0-208,-12 0 1,9 0 66,-5 0 0,4 0-142,-5 0 1,5 0 44,-5 0 1,5 0-64,-4 0 1,-1 0-8,-5 0 1,0 5 101,1 0 0,-8-1-56,-2-4 1,1 0 38,-1 0 1,-3 0-30,-7 0 0,3 2 15,-3 3 1,1-3 0,-1 3 1,3-4 31,-3-1 0,-2 5-23,1 0 1,1 0-27,5-5 0,-1 0 26,1 0 0,-1 1-18,1 4 0,4-3 15,1 3 1,4-3-18,-4-2 0,4 0-8,-4 0 1,6 1-5,-2 4 1,4-3-13,1 3 0,1-4 26,-1-1 0,-5 0-35,1 0 0,-3 5 30,3 0 0,2 0-6,-2-5 1,1 0 1,-2 0 0,2 0 5,-6 0 1,6 0 16,-2 0 0,4 0 2,1 0 0,-4 0 45,-1 0 1,0 0-57,6 0 1,-1 0 12,0 0 1,1 0-6,-1 0 1,5 0-33,0 0 1,1 0 51,-6 0-58,0 0 1,0 0-5,1 0 1,-1 0-6,0 0 1,1 5 19,-1 0 2,0 0 1,1-5-52,-1 0 49,-6 6 0,4-4 16,-2 3 1,1-4-19,-2-1 1,4 2 22,-4 3 1,4-3-14,1 2 0,0-2 2,1-2 0,-3 0 1,-2 0 0,6 0-4,-7 0 1,7 0-26,-7 0 0,4 5 22,1 0-67,1 0 0,-1-5 59,0 0 1,1 0-29,-1 0 0,5 0-89,0 0-35,1 0 1,-6 0 8,0 0 0,0 0 95,1 0 0,4 1-17,0 4 1,0-3 2,-4 3 1,-1-4 131,0-1 0,-1 0-59,-4 0 0,4 2 19,-4 3 0,4-3 52,1 3 0,-4-4-90,-1-1 0,-1 5 88,1 0 1,4 0-69,-4-5 0,4 5 102,1 0 1,1 0-83,-1-5 38,0 0 1,1 0-35,-1 0 1,5 0 80,0 0 0,5 0-47,-4 0 1,4 0 5,-5 0 1,0-2-95,-5-3 75,1 3 0,-3-4-91,-2 6 0,7 0 76,-2 0 0,-3 0-41,-2 0 0,-1 0 27,5 0 1,-1 0-10,-4 0 0,4 0 79,-3 0 1,2 0 10,3 0 0,-6 0-20,0 0 0,1 0-35,4 0 1,0 1-71,1 4 1,-1-3 71,0 3 1,1-3-36,-1-2 0,0 0 70,0 0-228,1 0 48,-1 0 1,5 0-497,0 0 599,7 0 0,-3 0 0,6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34.2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104 103 7842,'-8'0'-1800,"-5"-7"1806,11 6 1,-6-6 90,3 7 1,3-1 375,-3-4-315,4 3 0,1-6 308,0 3-16,0 3-127,0-4-87,0-1 1,0 4 48,0-7 22,0 7-61,0-4-219,0 1-68,0 4 1,1-4 49,4 6 0,-3-2-176,3-3 83,-4 4-57,-1-6 98,0 7 47,0 0 33,0 7-16,0 1 0,0 6 4,0 1 0,0 0 12,0 0 0,0 4-55,0 1 1,-1 4 42,-4-4 0,2 6-193,-7-2 0,5 4 105,-5 2 1,5-6-244,-5 1 1,5-2-14,-4 1 0,5-3-168,0-6 487,2 0 0,2-1 0,0 1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3:34.7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0 7333,'8'0'-1567,"-2"0"2106,1 0-143,-5 0 265,4 0-86,-6 0-63,0 0-275,-6 0-2,4 0-75,-5 0 188,7 0-428,0 7 132,0-5 1,-1 6-187,-4-3-30,3-4 67,-4 12 0,4-6 90,-3 3 1,2 3-34,-7-3 16,0 3 1,-4 1 30,-1 1 1,0 0-5,0-1 1,-1 0 0,-3-5 0,2 4-12,-2-3 1,1-3-13,-2-2 1,4 1-5,-4-1 0,4 0 57,1-5-19,0 0 1,2-2 96,4-3 1,0 2-19,4-7 136,4 7-163,-6-10 59,7 5-40,7 0 1,1 1 107,7 7-186,-1 0 0,3 5 47,2 0 0,-2 6-156,2-1 1,4 3 88,2 2 1,-1 0-349,6-1 1,-4 1 51,8 0 309,4 6 0,-1 2 0,7 6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42.4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 6506,'0'-8'986,"0"2"-949,0 6 0,-2-5 11,-3 0 53,4 0-12,-6 5-96,7 0-28,0 0 11,7 0 1,-6 6-12,4 4 0,2-2 6,-2 2 1,4 0-100,-4 5 1,7-1 101,-2 1 0,-2-2-14,1-3 1,0 3 28,0-3 1,5-2-22,-5 2 0,-1-7 112,2 2-71,0-3 4,5-2 0,-1-2-6,1-3 1,-5 2 6,0-7 0,-5 2-10,4-2 0,-5-3-3,1 3 1,1 2-80,-1-2 75,6 0 0,-7-3-3,6 4 12,-7-5 1,8 11 5,-6-7 110,0 7 15,2-3-69,1 6 0,2 0 13,-1 0 0,-5 1-51,1 4 1,1-2 18,-1 7 1,1-5-136,-1 5 116,-3 0-7,11 4-56,-5 1 8,7 0 0,-5-5 12,0-1 1,-6-5 0,6 1 1,-5-4 144,5-1-118,-7 0 104,10 0-86,-5-6 16,7-2-45,0-7 0,0 2-4,-1 3 0,-4-1-23,0 6 0,0 0 35,4 5 0,1 0-169,0 0 1,-1 1 31,1 4 125,0 3 0,6 7 0,2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50.1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89 7913,'-8'0'-1127,"1"0"1220,1 0 350,4-7-110,-4 5-59,6-4-127,0 6-1,0 0-132,6 0 1,-2 2 73,5 2 1,-4 0-103,5 6 1,-5-7 93,5 2 0,-5 3-76,4 2 0,-4-2 12,5 2 0,-7-5-86,2 4 0,2 1-10,-2 5 1,0 0 101,-5-1 0,0 1-143,0 0 0,0 4 70,0 1 0,-7 4-36,-3-4 1,-3 4 54,-1-4 0,-1 5-7,0-6 1,0 1 3,1-6 1,4 1-6,0 0 0,5-2 3,-5-3 18,7-4 84,-3-6 0,6-1-78,0-4 0,1-3 42,4-7 1,3-1-38,7-4 0,0 2 26,-1-7 1,1 6-16,0-6 0,0 2 2,-1-1 0,1-2 14,0 6 1,-1-6-1,1 2 0,0 1 63,-1-2 0,1 7-70,0-1 0,0-3 54,-1 3 0,1-1-41,0 6 1,-7 4 41,-3 0 0,-2 7-31,2-2 1,-3 2 34,2-2-54,-2 3 0,-4-5-3,-2 7 0,2 2-102,-3 3 107,-3-3 0,0 9 20,-7-6 1,5 5-26,0-5 1,5 6 101,-4-1 1,4-2-79,-5 2 0,2 0 8,-2 4 1,-1 1-79,6 0 0,-7-1 69,2 1 1,2 0-41,-2 0 0,7-1 31,-2 1 1,4 5-150,1-1 1,0 6 73,0-6 0,8 6-188,7-6 1,1 6-101,8-6 0,2 3-408,9-3 743,-4-2 0,11 4 0,-4-6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50.4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7834,'0'-9'-292,"0"3"609,0 6 508,0 0-722,0 6 0,0-2-45,0 6 0,0 4-13,0 6 0,0 4-275,0-4 0,0 6 126,0-1 0,0 2 104,0 3 0,0 6 0,0 1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50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44 7864,'0'-8'-1139,"0"0"994,0 3 263,0 3 89,0-4 1,0 4-8,0-3 30,0 4 155,0-6-232,0 7 79,0 0-35,-7 0-147,5 7 1,-4-4 49,6 7 1,-5-5-147,0 4 0,-5-4 37,5 5 1,-4 0-54,4 5 1,-5-1 34,5 1 0,-2 0 53,3-1 1,2 6-107,-3 0 1,3 1 92,2-1 0,2 1-91,3 3 1,3 2-12,7-6 1,4 4-157,1-4 0,11 0 111,-2-6 134,4 1 0,-4 0 0,1-1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51.2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16 7564,'0'-8'-354,"0"1"703,0 7-114,0 0-107,7 0 1,-4 0-47,7 0 1,-5 0-74,5 0 1,-6 0-19,6 0 1,0 0 87,5 0 1,-5 2-277,-1 3 86,1-4-188,5 12 140,0-5 0,-7 7 106,-3 0 1,-4-5 41,-1-1 1,0-4-5,0 5 0,-1 0 13,-4 5 0,-3-2-19,-7-4 1,0 5 64,0-5 0,1 4-44,-1 2 1,0-2 105,1-3 0,-1 1-69,0-6 0,7 7 49,3-2-30,-3-4 0,8 5 90,0-6 0,3 0-145,12-5 1,-2 0 41,12 0 1,-1 0-84,5 0 1,1-1 81,-1-4 1,-1 1-290,-4-5 0,4 5-101,-3 0 1,-2 0 347,1-1 0,-6-3 0,3-7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51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30 7934,'-9'-8'-567,"3"-5"786,6 11 0,2-4 432,2 6-403,-2 0 1,11 0-27,-3 0 0,-2 5-66,2-1 1,0 6-19,4-5 1,1 7-137,0-3 1,1 0 133,4 0 1,-4 0-179,4 0 0,-2 4 31,1-3 1,-2 3-89,2 2 1,-3 5-24,-1-1 1,-7 7-101,-3-1 0,-3-1 15,-2 6 1,-3-3-149,-7 13 1,-8-6 58,-16 5 1,-4-5 43,-6 6 0,-5-8 252,0 3 0,-7 2 0,4 1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52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74 7044,'-8'0'-251,"1"0"0,9 0 522,3 0 1,-2 0-181,7 0 1,-5 0-42,4 0 1,-4 5 39,5 0-76,0 7 0,5-6 0,-1 4 1,-1 3 40,-3-3 1,2-2-194,-8 2 88,8 0 0,-11 4-2,4 1 45,-3 0 1,-2-1-3,0 1 1,-7 0 10,-2 0 1,-4-1-9,-2 1 1,-5 0 49,1-1 0,1-4-37,8 0 1,-3-5 38,3 5-35,4-7-5,-1 3 1,9-6-22,3 0 0,4-4-5,11-1 1,-2-7-80,6 2 0,-4-1 92,5 1 0,-3-3-43,3 3 0,-2-3 25,-4-1 1,-2-1 145,2 0 0,-2 0-46,-3 1 0,-4-1 50,0 0 0,-2-4-57,2-1 1,1 1 115,-6 4 1,0 0-91,-5 0 1,2 1-12,3-1 0,-4 5-81,4 0 158,-3 7-74,-2-10-51,-7 11-14,6-4 0,-8 6 31,5 0 3,2 0-163,-5 0 171,1 0-97,4 0 0,-6 5 68,3 0 2,4 6 0,-8-3-28,4 7 1,2 0 6,-7-1 1,6 1-7,-6 0 1,5 1 1,-5 4 1,5-4-28,-5 4 1,5 3 30,-4 1 1,4 2-84,-5-1 0,7 2 65,-2-2 0,5 1-310,5-1 0,8-4-45,6-6 1,12-1-48,-1 1 0,9-2 405,0-3 0,10 3 0,3-5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53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60 7860,'8'-7'-558,"0"1"425,-3-4 1,-2 2 373,7 3 1,-5 3-80,5-3 0,-7 2 319,2-2-82,3 3-55,-6-4-181,4 6-80,-6 0 0,0 6-70,0 4 0,0 0 74,0 5 1,-5-2-155,1 11 0,-8-2 84,2 7 1,-1-3-263,1 8 1,-3 2 41,3-1 1,-3 7-237,-1 2 439,-1 0 0,0 7 0,0-7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3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7715,'0'8'243,"-6"-1"0,4-6 84,-3 4 146,4-3 146,1 4-380,0-6 157,0 0-443,0-6 1,0-2 96,0-7 0,0 0-177,0 0 1,0-4 12,0-1 1,0-1-30,0 1 1,1 4 112,4-3 0,-3-3-10,3 3 1,-4-1 201,-1 5 1,0 1-41,0-1 0,0 0 45,0 1 1,-5 4 70,1 0-291,-1 7 119,5-4 0,-2 9-7,-3 3 0,3 8-49,-2 6 1,2 8-16,2-3 1,2 10-61,2 6 1,-2 0 83,3 0 0,2 2-388,-3-3 0,1 5 152,-5 5 0,0-3-463,0 3 0,0-8 680,0-2 0,7 0 0,1 5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53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60 7914,'0'-9'-1170,"0"-4"1264,0 12 1,0-7 428,0 3-199,0 3-161,0-5 29,0 1-32,0 4-136,-7-4 1,4 6 31,-7 0 0,5 1-103,-4 4 1,-1 2 79,-5 3 0,0 4-89,1 1 1,-1 0 94,0 4 0,1 4-12,-1 2 1,2-2 18,3 1 0,-1-1-23,6 1 1,0 4-54,5-3 1,13-2 0,6 1 1,8-4-125,2 4 1,7-8-337,3-1 1,4-2 7,1-8 481,-7 0 0,6 2 0,-6 1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53.8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45 7459,'0'-8'-284,"1"-4"306,4 7 0,-3-1 538,3 1-13,-4 3-203,-1-4-89,7 6 15,-5 0-179,4 0 1,-6 2 9,0 2 1,0 5-175,0 5 1,-5 3 73,0 2 0,-1-1-172,1 7 1,3-6 48,-3 6 0,4-2-282,1 1 1,-2 4-6,-3-4 0,4-1-497,-4 2 906,3-7 0,9 9 0,1-4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54.1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7847,'2'-10'-510,"3"0"1,-2 7 461,7-2 0,-5 3 68,5 2 1,-5 0 1033,4 0-687,1 0 1,5 0-106,0 0 1,-2 7-90,-3 3 1,3 1 3,-4-1 0,4 8-90,2-3 0,0 2-147,0-2 0,-1 2 105,1 2 0,-5 2-176,0 4 0,-2 3-54,2-4 0,-4 5 93,-6 6 0,-2 1-184,-2 3 0,-8 3 81,-12-2 0,-4-3 195,-16 2 0,-10 1 0,-13 4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43.9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677 9819 7181,'0'-8'307,"0"2"0,1 4-65,4-3-198,-3 3-11,4-4 1,-4 4 12,3-3-231,-3 4 11,4-12 111,1 4 14,-6-5 0,7-1 36,-3 0 1,-3 1-2,3-1 0,-3 0 31,-2 1 0,0-1 12,0 0 1,0 0-15,0 1 0,0-3 6,0-2 1,0 2-24,0-2 0,0 1 11,0-2 1,0 4-44,0-4 0,0-1 38,0 2 0,-2-1-119,-3 5 0,3 1 101,-3-1 1,4 0-6,1 0 0,-5 1 23,0-1 1,0 0-28,5 1 1,0-1 39,0 0 1,0 1-34,0-1 0,0 0 64,0 0-39,0 1 0,0-1 3,0 0 0,0 6-5,0-1 1,0 0 4,0-5-9,0 1 1,5-1 1,0 0-6,0 0 1,-5 1 2,0-1 1,1 5-63,4 0 0,-3 1 44,3-6 0,-3 5-4,-2 0 1,4 1 12,1-6-3,0 0 0,-5 0 7,0 1 0,0-1-11,0 0 0,2 1 44,3-1 0,-4-1-34,4-4 1,-3 4 113,-2-4 0,0 2-82,0-1 0,0 1 7,0-7 0,0 6-31,0-6 0,0 5 0,0-4 0,0 1-26,0-1 1,0-4 38,0 3 0,0-1-25,0 2 1,0-4 11,0 3 0,-2-2 102,-3-3 1,4 6-83,-4-1 1,3 1 10,2-6 0,0 6 31,0-1 0,0 1 6,0-6 1,0 3-81,0 2 0,0-3 46,0 4 1,2-2-119,3 1 1,-2-2 63,7 2 0,-5 2-34,5-1 1,-7-1 22,2-4 0,-4 1-10,-1 3 0,0-2 27,0 2 0,0-1-7,0 2 1,0-3 36,0 8 1,0-7-34,0 1 1,0-1 91,0 2 0,-5-4-77,1 3 1,-1 2 34,5-1 1,-5 1 5,0-1 1,0-4 7,5 3 0,-2-2-3,-3-3 1,4 1-2,-4-1 0,-2 1-29,2 0 1,-4-2 13,4-4 1,-2 4-140,2-3 1,2 3 80,-7 2 1,7-1-172,-2 1 1,-1-1 25,1 1 1,0 0 91,5-1 0,-5-4 53,0 0 1,-5-1 7,5 6 1,-5-2 141,6-3 0,-6 1-105,5-6 0,-7 6 161,3-1 1,-4-2-33,-2 1 0,0-4-19,0 5 0,1-5-62,-1 4 0,5 0-37,0 0 1,1 3-16,-6-8 0,5 8-12,0-3 0,7 3-113,-2-3 0,-1 4 72,1-3 1,0-2-77,5 2 1,-2 0 90,-3 4 0,4-4 9,-4 0 1,-2-1 6,2 6 0,-1 0 7,1-1 1,3 1 42,-3-1 1,-1 3 10,1 2 0,-2-3-35,3 4 0,2-4 6,-3-1 1,-2 4 6,3 1 1,-1 1-9,5-2 1,0-1-32,0 7 0,-5-6-11,0 5 1,0-1-7,5 2 1,0 1-12,0-7 1,0 6-11,0-6 0,0 7-20,0-2 1,0-1 46,0 2 0,0-6-51,0 6 0,0-6 34,0 5 1,0-4 25,0 4 0,0-1 40,0 2 0,0-3 9,0-2 1,0-2-8,0 6 1,0-4 111,0 4 1,-5-5-6,0 6 1,-1-6-105,1 6 1,3-1 17,-3 5 0,2-1-36,-2-3 0,3 2-4,-2-2 1,2 2-21,2 3 0,5-1-34,0 0 10,6 0 1,-4 1-124,2-1 0,3 0 113,-7 1 0,6-1 20,-1 0 1,-3 1 25,-3-1 1,3 0-30,-2 0 0,5 4 81,-5-4 0,4 7-23,-4-11 1,2 6 15,-2-7 1,-4 4-40,4 1 0,2-1 10,-2-4 0,0 2-36,-5-7 0,0 8 28,0-3 0,0-1-33,0 1 1,0-6 23,0 1 1,0-1-22,0 2 0,0-4 13,0 4 0,0-4 1,0-2 0,0 1-46,0 0 1,0-1-7,0 1 1,0-5-25,0-1 0,0-1 57,0 2 0,0 1-78,0-6 1,0 5 63,0-5 0,0 4 46,0-4 0,0 5-33,0-5 0,0 1 8,0-1 1,0-4 37,0 4 0,0 2 11,0-3 1,-5 1 48,0-5 1,0 5-81,5 0 0,-5 0 21,0-6 1,0 1-9,5 0 0,-5 5 12,0 0 0,0 0-12,5-5 0,-4 0-2,-1-1 0,-2 1-9,2 0 0,2 0-2,-7 0 1,5 0-12,-5 0 0,6 0 18,-6 0 0,2 0-24,-2-1 0,-3 1 19,3 0 0,-1 5-20,1 0 1,-3 1 16,3-1 0,-2-7 1,3 7 1,-3-7 21,7 7 0,-5 2 4,6-3 1,-1 3-28,5-2 0,0-2 5,0 7 0,0-6 10,0 6 0,0-5-4,0 5 0,0-2-35,0 1 0,1 3 19,4-8 1,-3 8-6,3-2 1,-4 2 24,-1 3 0,0-2-1,0-3 1,0 4 69,0 1 0,0 0-75,0 4 0,0-3 3,0-1 1,0 1 5,0 4 1,-1-2-24,-4 6 0,3-6 29,-3 1 1,-1 2-2,1-1 0,-2 6-13,2-2 1,4-1-4,-4 2 1,-2-1-31,2 5 0,1 1 32,4-1 1,0 0-64,0 0 0,0 1 59,0-1 1,0 0-113,0 1 1,0 4 100,0 0-10,0 0 28,0-4-5,0-1 1,0 5 206,0 0-209,0 7 14,0-10 16,0 11-26,0-11-12,0 12-12,0-12 4,0 11-5,0-11 1,0 10 138,0-7-122,0 6 0,0-4 86,0 3-60,0 4-19,0-6-56,0 7-103,0 0 1,-2 7 123,-3 3 1,3-2 35,-2 2 0,0-1-32,-1 6 1,4 0 121,-4-1 1,-2 1-91,2 0 0,-1 1 7,1 4 1,3-4-8,-3 4 0,-1 1-3,1-1 1,-5 1-111,5-2 1,-5-2 105,6 2 1,-6 3-26,5-3 1,-5-4 1,5-5 195,0-1-88,-1 6 244,4-7-246,-4-1-29,6-7 0,0-7-62,0-3 1,6-3 63,4-1 0,1-1-178,-1 0 1,3-4 86,-3-1 1,3-1-55,2 1 0,-1 2 63,1-6 1,-2 6-11,-3-2 1,1-1 23,-6 1 1,5-1 8,-5 2 48,7 2 1,-11-4-51,4 6 1,-3 6 117,-2-1-91,0 6-86,0-2 13,-7 6 1,4 0-61,-7 0 73,7 6 0,-9-2-55,7 6 113,1-7-50,4 10 1,0-10 181,0 7-107,0-7 1,1 9 144,4-7 0,3 4-120,7-4 0,0 5 23,-1-5 1,3 6-130,2-1 1,4-2-136,7 2 0,-1 0-421,0 5 0,2 1 100,4 4 488,2-4 0,7 18 0,0-3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45.0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74 7776,'-2'-10'0,"-3"0"0,4 6-457,-4-6 349,-3 7 0,6-6 446,-3 4 1,2 4-88,-2-4 1,3 2 287,-2-2-234,2 3-128,2-4-17,0 6-246,0 0 92,0 6 0,0 2 45,0 7 1,0 0-157,0-1 0,0 6-22,0 0 0,-2 6-28,-3-2 0,2 4 107,-7 1 0,2-1-105,-2-3 0,-1 2 74,6-2 1,-6-2-113,1 1 1,2-6-105,-2 2 132,7-4-544,-4-8 707,7-1 0,7-14 0,1-1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45.2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0 148 7776,'0'-15'91,"0"1"1,0-1 233,0 0 1,0 5-421,0 1 153,7-1 1,1-3-152,7 3 0,0 3 91,-1 7 0,1-5-87,0 1 1,4-1 14,1 5 1,-1 0 112,-4 0 1,5-5-18,-1 0 0,1 0-180,-5 5 1,-1 0 21,1 0 1,0 0-140,-1 0 0,0 2-428,-5 3 703,4-4 0,-4 12 0,5-5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45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 1 7776,'-14'0'-107,"-1"0"-892,0 0 692,7 0 1,3 2 780,10 2-234,3-2 1,7 5 57,0-7 1,-1 1-249,1 4 0,0-3-48,0 3 0,-1-4-38,1-1 1,5 0-136,-1 0 1,2 0-456,-1 0 626,-4 0 0,12 0 0,-5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45.8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89 7570,'0'-10'198,"0"0"34,0 7-497,0-10 1,0 10 22,0-7 278,0 7 234,0-10-125,0 11-178,-6-11 127,4 11-163,-11-4 1,10 6 91,-7 0 0,7 2-75,-2 2 0,-2 0 42,2 5 1,-4 1-125,4 5 0,0 0 102,5-1 1,0 1-98,0 0 0,0 4 107,0 1 1,2-2-14,2-8 1,5 3 71,5-3 1,-4-2-64,0 2 1,0-6 103,4 6 0,1-6-77,0 0 0,-1-2 7,1-2 0,-2-6 12,-3-4 1,1-3-2,-6-2 0,0-1 74,-5-4 1,0 4-80,0-4 1,0 4-8,0 1 1,-5 0 11,0 1 0,-4 4-417,4 0-113,-7 7 511,4-4 0,-7 7 0,1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46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45 133 7776,'-15'-6'0,"6"-3"14,-1-5 1,6 4-169,0 0 668,2 7-341,2-10 0,0 10-23,0-7 1,2 7-70,2-2-43,-2 3 0,6 2-6,-3 0 1,-3 2 16,3 3 1,-4-2-70,-1 7 0,0-1 54,0 6 0,0-5-115,0 0 1,0-1 93,0 6 0,0-5-104,0 0 58,0 0-17,0 4-15,0-6 1,0 1-4,0-5 0,2-2 55,3 3 1,1-10-5,4-5 1,3 1-10,-3-6 0,8 3-13,2-7 0,-1 2-21,-4 3 1,0-3-31,-1-2 1,1 7-146,0-2 235,-1 2 0,8-2 0,1-1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46.7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1 160 7776,'0'-10'1,"0"1"-53,0-1 322,0-5-166,0 0 1,1 6 224,4-1-291,-3 7 1,4-6 42,-6 5 125,7 2-155,-5-5 1,4 9-70,-6 3 1,5-2 12,0 7-114,0 0 0,-5 4 109,0 1 1,1 0-83,4 0 0,-3-1 40,3 1 0,1-5-112,-1 0 0,2-2-106,-2 2 194,-4 3 1,11-10 156,-7 7-140,6-7 1,-8 3 198,7-6-118,-7-6 0,6-2 7,-5-7 1,-2 0-13,3 1 0,-3-1 11,-2 0 1,0 1 66,0-1 0,0 5-79,0 0 1,0 5-68,0-4 84,0 5-149,0-2 70,6 6 0,-3 1-9,7 4 1,-6 3-2,0 7 1,5 0-14,0 0 1,0 4-74,0 1 1,-4-1 80,5-4 1,-5 0 72,5-1 0,-7-4-59,2 0 1,-3-5 228,-2 5-41,6-7 25,-4 4 0,4-14-104,-6-3 1,0-3 19,0-2 0,0-1-27,0-3 0,0 2 6,0-2 1,0-3 2,0 3 0,5-1 40,0 5-57,0-6-33,-5-2-80,0 1 1,0 5-124,0 7-85,6 7 1,-4-2-269,3 10 0,-3 3 542,-2 7 0,6 6 0,2 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4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7678,'0'8'597,"-1"3"-287,-4-6 1,3 2-208,-3-2 43,4-4 1,1 7 411,0-3-415,0-3 1,6 4-104,4-6 1,5 5 16,4 0 0,4 0-242,6-5 1,7-1-284,4-4 0,4 1 215,5-5 1,1-1-283,4-5 1,3-5 534,-3 1 0,3-1 0,2 6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47.2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148 221 7776,'-5'-19'31,"0"-1"0,0 0-110,5 6 1,0 4-175,0 0 1,5 0 242,0-4 1,1 4-128,-1 0 415,-3 0-228,4-5 171,-6 1-80,0-1 0,-1 7 140,-4 3 1,1-2 111,-5 3-231,-1-1 0,0 5-169,0 0 0,5 0 84,-4 0 1,4 5-212,-5-1 1,5 6 66,-5-5 0,5 7-86,-5-3 0,6 4 40,-6 2 0,5 0 44,-5 0 1,7-1-4,-2 1 1,-2 0 9,2-1 0,1 1 96,4 0 0,0-1-71,0 1 1,0-5 134,0 0 1,0-5-124,0 4 191,6-5 1,2 2-54,7-6 0,0 0-42,-1 0 1,4-1-37,-3-4 1,3-2 1,-8-3 1,1-3-71,-1 4 0,3-3 76,-3 2 0,-4-3 123,-1 3 0,2 2-132,-2-2 0,0 6 28,-5-6-99,6 6-222,-4-2 190,4 6 0,-1 6-161,0 4 1,2 3 4,-2 2 1,-4 0 49,4-1 0,2 6-180,-2 0 0,1-1 30,-1-4 0,-3 5-137,2-1 462,-2-6 0,5 7 0,1-4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47.4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89 7776,'0'-15'235,"0"0"521,0 0-721,0 1 176,0-1-198,0 7 1,1 1 62,4 7 0,2 7-70,3 3 0,1 3-69,-6 1 1,5 1-120,-5 0 1,1 1 153,-1 4 1,-3-4-160,3 4 0,-4-4 108,-1-1 0,0-1 69,0 1 0,0-5 50,0 0 0,0-5-62,0 4 215,0-5-176,0 2 0,0-7-18,0-4 0,2-3-41,3-7 1,-2 0-117,7 0 0,0-4 103,4-1 0,1 1-119,0 4 0,-1-5-74,1 1 1,0 1 39,0 8 1,-1-1-242,1 6 302,0 0 0,-1 5 147,1 0 0,0 6 0,-1 2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47.9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131 771 7776,'8'-7'581,"-1"-1"-577,-7-6 0,5 4 105,-1 0 1,6 0-241,-5-5 1,0 1 93,-5-1 1,5 0 55,0 1 1,0-1 102,-5 0 0,0 1 35,0-1 0,0 0-72,0 0 0,-5 1-20,0-1-56,-6 0 113,2 1 0,-5 6-207,-1 3 1,0 3 53,1 2 0,1 2-73,3 3 0,-3 3 1,3 6 1,-2 3-19,3 2 0,-3-1 49,7 7 0,-1-2 4,1 1 0,3 4 14,-3-4 0,5 3-1,5-3 0,-2 2 41,7-6 1,0 4-21,5-4 0,-1-1 76,1-4 0,0-2-1,0-3 0,4-3 112,1-7 0,-1 0-27,-4 0 1,0-9 123,-1-5 1,-4-8-54,0-7 0,-5-7 135,5-3 0,-5 1-2,4-1 1,-5-5-104,1-5 0,-4-6 158,-1 1 1,0 1-24,0-1 1,0 2-17,0-2 1,0-1-195,0 6 1,0 6-110,0 9 1,0 10-433,0 4 0,-1 8 301,-4 3 0,3 7-2240,-3 2 2328,4 20 0,-6 11 0,-1 13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50.3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485 1 8090,'-14'0'0,"-1"5"-186,0-1 1,6 3-232,-1-2 0,5-2 330,-5 7 1,5-5 250,-5 5 1,7 1-91,-2 9 1,2-4-25,-2 4 1,3 1 85,-3-2 0,2 8-76,-2-3 0,4 4 100,-4 1 0,3 1-63,2-1 0,-5 2 26,0 3 0,0 4-39,5 6 1,-4 0-4,-1 0 1,0 2-42,5 3 1,0 3 50,0 7 1,-2 0-62,-3 0 1,4-6 43,-4 1 1,3 5-42,2 5 1,0 0 24,0-6 0,0 1 6,0 0 1,0 3-42,0-3 1,-5 3-5,0-8 1,0 3-34,5 2 1,0 0 57,0-1 0,0-1-72,0-3 0,0 4 63,0-5 1,0 3-92,0-2 1,0-2 41,0-3 1,0-3-1,0 3 0,-1-3-5,-4-2 0,2-2-4,-7-3 1,6 2-16,0-7 1,-3 6 26,2-6 0,-1-1-24,1-9 1,1 4 21,-5-4 0,4 3-99,-5-3 0,5-1 27,-5-4 1,0-2-18,-4 2 1,-1 3-9,0-3 1,1 1-15,-1-5 0,0-2 51,1-4 1,-1 3-86,0-7 278,0 6-263,1-9 278,-1 4-55,7-6 116,1 0-156,20 0 1,-3 0 107,10 0 0,1 0-62,-1 0 0,6 0-48,-2 0 1,-1 0-18,2 0 1,-6 2 27,6 3 0,-1 3-45,6 7 1,-1 1 48,0 4 0,-4-1-2,-1 11 1,1-3-59,4 13 1,-4 4-4,-1 5 0,-6 6 20,2-1 0,-4 3 13,-1 2 0,-2 6-27,-3 4 1,1 0 23,-6 4 1,0-3-245,-5 9 1,0 1 164,0-2 0,0 7-9,0-2 0,0 4-17,0 1 0,-2 2-266,-3 3 1,1-44 0,-1 2 242,-5 5 1,0 0-1,2-3 1,0 1 49,-2 2 0,0 0 0,0 1 0,-1-1 32,1 0 0,0 1 1,-2-1-1,0 0-4,2 3 1,0 0 0,0-5-1,1 0 9,1 2 1,1 0 0,0-2 0,-1-1 19,1-2 1,0 0 0,0 1 0,0-1 112,2 1 0,1-1 1,-3 46-20,7-4 0,0 1 79,0 0 0,12-6-246,2-5 0,11-13-12,-1-1 0,9-7-251,1-3 1,7-1 336,-2 1 0,7 0 0,1-3 0,1-7 0,1-7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03.2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751 45 7930,'0'-10'-914,"0"0"0,-2 7 1007,-3-2 0,3 2 83,-2-2-93,2 3-118,2-5-2,0 7 438,0 0-324,0 7 1,0 1 93,0 7 0,0-5-21,0-1 1,-2 1-30,-3 5 0,4 5-82,-4-1 1,3 2 10,2-1 1,0 1-110,0 4 1,0 3 118,0-4 1,-1 4-66,-4 1 0,3 1 38,-3-1 0,3 5-56,2 1 0,0 0 41,0 0 0,0-3-6,0 8 0,-4-8-8,-1 3 0,0 1 4,5-2 1,-5 5-6,0-5 1,-5 1 14,5-6 1,0 0-7,5 1 1,-5-1 0,1 1 1,-1-6-17,5 1 1,-2-7 10,-3 1 0,4 2-1,-4-1 1,3 0-10,2-6 1,-2 1-1,-3 0 0,4-1-11,-4 1 0,3-5 18,2 0 1,-5 0-11,0 4 2,1 1 0,4 0-2,0-1 0,0-4 1,0 0 0,0 0 4,0 4 0,0 1 0,0 0 0,0 0 0,0-1 0,0 6 0,0-1 0,0 1 0,0-5 0,0-1 54,0 1 1,0 0-51,0-1 1,0 1 46,0 0 1,0 0-44,0-1 1,0 1 12,0 0-33,0-1 1,0 1 27,0 0 0,0-1-26,0 1 1,-2-5 30,-3 0-14,3 0 1,-4 4-1,6 1 0,0 0 0,0-1-8,0 1 0,0 0 2,0-1 2,0 1 1,0 0-2,0 0 1,0-1-12,0 1 0,0 0 11,0-1 1,0 1-10,0 0 1,-2-1 5,-3 1 0,2 0-1,-7 0 0,7 1 2,-2 3 0,-1-2 0,1 2 0,-5-2 6,5-3 0,-2 3 1,3 2 0,2-2 20,-3 2 0,2-1-23,-2 2 1,3-4-1,-3 4 0,4-2 2,1 1 0,0-2-11,0 2 1,0-1-23,0 2 0,5-2-4,0 6 0,-1-6 29,-4 2 0,0 1-3,0-1 1,0 1 47,0-1 1,-1-4-51,-4 3 0,3 3 102,-3-3 0,-1 3-85,1-3 1,-2-3 9,2 4 1,4-2-20,-4 2 0,3-4 0,2 4 0,0-4-49,0-1 0,0 4-14,0 1 1,0-1-17,0-4 0,0 5 60,0-1 0,0 1 5,0-5 1,0 4-17,0 1 0,0-1 49,0-4 1,0 5 1,0-1 0,0 1 8,0-5 1,-5 4-10,1 1 1,-1-1 13,5-4 1,0 5-31,0-1 1,0 1 6,0-5 0,0-1-25,0 1 0,0 0 22,0-1 0,5 3-74,-1 2 0,3-2 59,-2 2 0,-4-2-19,4-3 20,4 1 0,-8 5 3,4-1 0,-2-1 51,2-8 0,-3 3-51,3-3 1,-4 3 63,-1 2 1,0-1-52,0 1 1,0 0 20,0-1 1,0 1-25,0 0 0,0-1-1,0 1 0,5-5 2,0 0 0,0 0-7,-5 4 1,0 1-10,0 0 1,0-1 14,0 1 0,0 0-11,0-1 1,0-4 7,0 0 0,0 0 17,0 5 1,0-1-5,0 1 1,0-5 1,0 0 0,0-1-12,0 6 1,0 0 14,0-1-11,0 1 0,0 0 2,0 0 1,0-1-46,0 1 41,0 0 1,2-1-27,3 1 1,-4 0 29,4-1 0,-3 1 1,-2 0 0,0-5 7,0-1 0,0 1 25,0 5-40,0 0 1,1-1 14,4 1-8,-3 0 0,5-1 3,-7 1 0,0-5-83,0 0 1,0 0 46,0 4 1,0 1-12,0 0 1,0-1 18,0 1-16,0 0 30,0 6 0,0 0-16,0 4 1,-5-4 27,0-6 1,0-1-20,5 1 0,0 0 65,0-1 1,-5 1-49,0 0 1,0 1 4,5 4 0,0-4-28,0 4 1,0-4-2,0-1 0,0-1-80,0 1 1,0 5 89,0-1 1,0 1-126,0-5 0,0-1 96,0 1 1,0 5 2,0-1 1,0 1 23,0-6 0,5 3 0,0 2 0,0-2 25,-5 2 1,1 3 12,4-3 1,-3 1-1,3-6 1,1 6-33,-1 0 1,0-1 5,-5-4 1,5 1 0,0 4 1,0-4-39,-5 4 0,5-2 10,0 1 0,0-2-5,-5 2 0,0 3-8,0-3 0,0 1-7,0-6 1,-2 6 55,-3 0 1,3-1-33,-2-4 1,-3 5 137,2-1 0,-1 1-124,1-6 1,3 1 50,-3 0 0,2 0-14,-2-1-1,3 1 1,-4 0-74,6-1 0,0 1 0,0 0 0,-2-1-140,-3 1 172,4 0 0,-6 0-27,7-1 0,0 1 6,0 0 1,0-1 17,0 1 0,-5 0 23,0-1 1,0 1 12,5 0 1,0 0 36,0-1 1,0 1-57,0 0 1,0-1 12,0 1 0,0 0-8,0-1 0,0 1-44,0 0 1,2 0 39,3-1 1,-3 6-91,2-1 0,0 1 63,1-5 0,-4 1-8,4 4 0,2-4 26,-2 4 0,0-2 3,-5 1 1,4-3 31,1 4 1,0 1-45,-5-1 0,5 0 24,0-6 1,0 6-14,-5-1 1,0 3-13,0-3 1,0-2 10,0 2 0,0 2-3,0-1 0,0 1 7,0-1 1,0-4-3,0 4 1,0-2 22,0 1 0,0-1-25,0 7 0,-5-7 12,0 1 1,0 3-8,5-3 1,-5 6-12,0-6 0,-1 6 5,1-6 1,2 3-5,-7-3 1,5 2 0,-5 4 1,5 3-4,-4-4 1,5-1 21,-1 2 1,-1-3-18,1 3 0,0 3 20,5-4 1,-5 2-15,0-1 0,0 3-52,5-4 1,0-1 14,0 1 0,2 1-8,3 4 1,-4-4-13,4-1 1,2 1-12,-2 4 0,0-1 51,-5-4 1,5 3-22,0-8 0,-1 6 118,-4-6 0,0 7-106,0-1 0,0-2 165,0 1 1,0-4-40,0 4 0,0-1-34,0 2 1,0 1-20,0-6 1,0 4 14,0-4 0,-1 6-85,-4-2 1,3-1 58,-3 2 1,4-6-54,1 6 1,0-2 33,0 1 1,0 2-97,0-6 0,0 4 57,0-4 0,0 6-10,0-1 0,0-3 38,0 3 0,0-6-2,0 6 1,0-5 120,0 4 1,0-4-121,0 4 1,0-1 65,0 2 1,0 2-51,0-2 0,1-2-18,4 1 0,-3-4-10,3 4 1,-4 1-22,-1 4 1,0-4-13,0-1 0,0 1-20,0 4 0,0 0-6,0 1 0,0-1 43,0 1 0,-1-6 44,-4 1 0,3-1-3,-3 6 0,-1-1 8,1 0 1,0-4 4,5-1 1,-5 1 13,0 4 0,0-4-31,5-1 0,0 1-5,0 4 1,0-4-132,0-1 0,0-4 128,0 4 0,0 1-87,0 4 0,0 1 41,0-1 1,0-5-6,0 1 1,-5-1 10,1 6 1,-3-1-1,2 1 0,2-6-20,-7 1 0,5-1 20,-5 5 0,7-4 19,-2-1 1,-1-1-14,1 2 1,-2 1 53,2-6 1,4 4-13,-4-4 1,3 4 6,2-4 1,-2 1 4,-2-1 1,2-2 7,-3 6 1,3-4-19,2 4 1,-4-4-3,-1 4 0,-2-1-3,2 2 1,4 2 2,-4-2 0,1 3-24,-1 1 0,4-4 17,-4-1 1,3 1-36,2 4 0,-5 0 18,1 1 1,-1-1-4,5 1 0,0-1 8,0 0 0,0 1-2,0-1 1,0 1 6,0-1 1,0 0-8,0 1 1,0-1 57,0 1 1,0-1-56,0 0 0,0 1 3,0-1 0,0 5-25,0 1 0,0-1-3,0-5 1,0 1-46,0-1 1,0 1 63,0-1 0,0 0-18,0 1 1,-2-2 1,-3-4 1,3 4-33,-2-4 1,2-1 41,2 2 1,0-6-1,0 6 0,-2-6 12,-3 6 0,4-7 6,-4 1 1,3-2 53,2-3 0,-5 6-66,0 0 1,1-1 29,4-4 1,-2-5-12,-3 0 49,3 6 0,-6 0-19,3 4 0,4-4 61,-4-1-95,3 0 0,2-1 0,0 1 1,0 0-39,0-1 1,0-4 44,0 0 1,0 0-47,0 4 0,0-4 37,0 0 1,2 0-194,3 5 142,-4-1 1,6 1-7,-7 0 0,0-1 17,0 1 1,0 0-7,0-1 0,1-2 54,4 3 1,-3-9-48,3 9 0,-3-4 40,-2 4 1,0 0-32,0-1 0,0-4 33,0 0 0,0 0-48,0 4 1,0-4-45,0 0 49,0 0 0,0 0-49,0-1-55,0-5 71,0 2 117,0-6-55,0 0 10,-7 0 0,4-6 18,-7-4 0,2 2 10,-2-2 0,-3 0-10,3-5 1,2 1 8,-2-1 0,0 0 96,-4 1 1,-1-1-109,0 0 0,1 1 166,-1-1 0,0 0-82,0 0 0,6 6 292,-1-1-243,0 0 1,-3-5 77,3 1-124,-3 5-134,11-4 1,-4 10-5,6-7 165,0 7-246,0-3 0,2 6 49,2 0-213,-2 0 210,11 0 1,-10 1 35,7 4 1,-5-2 24,5 7 1,-5-2 1,5 2 1,-2 3 21,2-3 1,3 3 7,-4 2 1,5-2-21,0-3 1,1 6 0,0-6 1,4 6-99,1-6 0,1 3 65,-1 2 0,-4-1-10,4 1 1,-4-2 14,-1-3 0,-1 1-34,1-6 265,0 7-241,-7-11 590,-2 6-167,1-7-228,-5 0 0,4-7-2,-6-2 1,2-5-14,3 0 0,-2-1-88,7 0 0,4-6-88,6-3 0,1 1-309,-1-2 1,3 1 163,6-6 1,-4 1-614,-1 0 1,1-1 57,4 1 723,-6 6 0,-2-5 0,-6 5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04.3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59 7575,'-7'-8'-764,"6"0"1140,-4 3 0,2 3 376,-2-3-440,3-3-126,-5 7 0,7-8-200,0 4 109,0 4-76,0-6 1,0 9 58,0 3 0,0-2-139,0 7 0,0 0-31,0 4 1,0 1 79,0 0 1,0 1-43,0 4 1,5-4 63,0 4 0,0 3 10,-5 1 0,0-1-23,0 1 0,2 1-1,3 4 0,-4 1-15,4-1 1,2-4-3,-2-1 1,1-1-86,-1 1 1,-2-1 101,7-3 1,-5-9-148,5 4 1,-7-8 55,2 2 0,-2-5-55,2 1 74,-3-4 39,4-7 1,-6-4 73,0-10 1,0 4-78,0-4 1,0-1 61,0 1 0,2-1-44,3 2 1,-3 2 140,2-2 0,3 2-72,-2 3 0,5-1 75,-5 0 1,6 1-61,-1-1-17,3 7 0,6 1-40,1 7 1,0 0-7,-6 0 0,1 2-4,0 3 1,4 0 22,1 9 1,0-2-65,-6 7 0,1 3 48,0-3 0,-1 6-149,1-6 1,-7 7 81,-3-1 0,-3 1-13,-2-1 1,-2 2 52,-3-2 1,-8-2-7,-6 1 1,-8-6 59,3 2 0,-4-6-62,-1-4 1,1 2 80,3-7 0,-2-1-66,2-4 0,-1 0 131,2 0 0,2-6-196,8-4 0,1-3-140,3-2 0,-2 1-122,7-1 1,1-5 115,4 1 1,1-6 228,4 6 0,3-7 0,7 3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05.2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162 251 7915,'-8'-15'0,"0"0"-29,3 1 0,4-1-12,-4 0 1,1 5-68,-1 1 1,4-1 51,-4-5 0,3 5 101,2 1 0,-1 4 91,-4-5-303,3 7 178,-4-4-183,6 7 131,-7 0-75,5 0 60,-11 7 1,7 1 41,-4 6 0,2 1-33,3 0 0,2 0 22,-7-1 1,7 1 22,-2 0 0,-2-1-13,2 1 0,-1 5 7,1-1 0,3 1 10,-3-5 0,4-1-1,1 1 0,0 1 2,0 4-13,0-4 1,0 5 122,0-6 0,6-7-107,4-3 0,3-3 129,2-2 1,0 0-46,-1 0 0,1-2-28,0-3 1,-1-3-13,1-7 0,-2 1 4,-3-1 0,3-1 20,-3-4 0,-2 4-23,2-4 1,-7-1 83,2 1 0,-3 1-56,-2 4 1,0-5 6,0 1 1,0-1-62,0 6 0,0-1-7,0 0 1,0 5 35,0 1-103,0 5 0,-2-7-261,-3 6 261,3 0 0,-4 7-2,6 3 0,-5 3 24,0 6 0,0 1-10,5 0 1,-2 1-7,-2 4 1,2-2 1,-3 6 1,3-1 29,2 2 0,0 1-19,0-7 1,0 6-71,0-6 1,2 1 76,3-5 0,3-1-53,7 1 0,0-2 39,-1-3 0,3-3-2,2-7 0,-1 0 0,7 0 0,-6-7 7,6-3 0,-7-4 25,1-6 1,-1 2 5,2-7 0,-4 3 60,4-3 1,-9-1-75,-1 6 0,0-6 135,4 2 0,-4 1-10,0-2 0,-7 6-33,2-6 1,-1 7-38,0-1 1,-2 2 58,3 3-22,-3-1-45,-2 0 1,-7 5-61,-3 1 1,2 5 65,-2 0 0,0 2-92,-4 2 1,-1 5 1,0 0 0,1 6-5,-1-1 1,0 3 31,1 2 1,-1 4-6,0 1 0,1 1 21,-1-1 1,2-2-13,3 6 0,-1-4 34,6 4 1,-5-1-23,5 2 1,0-2 4,5-4 0,7-3 7,2 4 1,6-4 6,5-1 1,-2-5-22,6 0 0,-1-7-1,1 2 0,4-4-87,-3-1 1,-2 0 84,1 0 1,-6-1-177,2-4 0,-9 2 28,-1-7 0,-5 0-99,5-5 0,-7 6 139,2-1 1,-5 5 121,-5-5 0,-3 0 0,-7-4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05.5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44 221 7915,'-8'-21'0,"1"5"113,7-4 0,0 2 105,0-1 1,0 2-194,0-2 0,0 2-24,0 3 0,0 4-16,0 0 0,2 5 93,3-5 0,-3 5-180,3-4 363,-4 5 5,6-2-361,-6 6 107,6 0 1,-7 2-71,0 2 0,0 5 75,0 5 1,0 1 0,0 0 0,0 4-17,0 1 1,0 6 24,0-1 0,-5 2-120,0 3 0,-1-1 114,1 0 0,3 1-205,-3-1 0,-1 6 16,1-1 0,-5 0 1,5-4 0,0-1-29,5 0 1,0-4-215,0-1 1,0-6-262,0 2 672,7-10 0,1 3 0,6-5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05.9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236 0 7444,'0'10'77,"0"0"0,0-5-50,0 5 0,0-6 22,0 6 0,-5-5 82,0 5 0,-1-2-96,1 2 1,1 3 15,-5-3 0,-1-2-55,-5 2 0,0-5 44,1 4 0,-1-4-7,0 5 1,1-5 6,-1 5 0,0-7 44,1 2 1,4-3-21,0-2-33,0 0 0,0 0 91,1 0 11,5 0 132,-2 0 1,17 0-210,4 0 1,-2 1 10,-3 4 1,0-2-103,4 7 0,1 0-26,0 5 0,-1 1-213,1 4 0,-5-2 73,0 6 1,-1-4-185,6 4 0,-2-6-178,-3 2 1,3 1-18,-3-1 580,-4-1 0,8-4 0,-6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06.5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30 116 7915,'-7'-15'-717,"6"1"884,-12-1-22,11 7-59,-5 1-106,7 7 1,0 2 49,0 3 0,2 1 3,3 4 1,-3 3-4,3-3 1,-4 5-1,-1 4 0,0-2-21,0 2 1,0-1 22,0 2 0,0-4-102,0 4 0,0 1 90,0-1 1,0-1-197,0-4 0,0 1 94,0 4 1,2-9-59,3 4 0,-2-5 125,7 0 0,-5-4 3,4-6 1,-4 0 6,5 0 1,-5-1 15,5-4 0,-2-4-1,2-5 0,1-6-29,-6 1 0,5-6 193,-5 5 0,5-4-97,-5 4 1,1-4 62,-1 4 0,-3 1-87,3 4 0,-4 0-42,-1 1 1,0 4-26,0 0 1,2 7-44,3-2 11,-4 3 1,6 4 59,-7 3 1,0 3-28,0 7 1,0-1-11,0 1 0,0 0-26,0-1 1,0 6 15,0 0 1,0-1-2,0-4 0,0 0-5,0-1 0,0 1-6,0 0 1,5-1 22,0 1 0,0-5-33,-5 0 53,6-7-56,2 3 194,7-6 1,0-8-87,-1-6 0,-1-3 119,-3-7 1,3 4-67,-3-4 0,-2-1-35,2-4 0,-7 4 6,2 1 0,2-1-3,-2-4 1,0 4-96,-5 1 0,0 6 136,0-2-236,0 4 177,0 1-412,0 7 0,-5 3 26,0 10 1,0 3-397,5 7 729,0 0 0,6 6 0,3 2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4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7682,'0'-8'987,"0"1"1,1 7-789,4 0 1,3 0 91,7 0 1,6 0-271,4 0 1,11 0-225,8 0 0,8 0-644,12 0 1,3 0 846,6 0 0,7-6 0,2-2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07.0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206 192 7915,'0'-15'169,"0"0"-238,0 0 1,0 1-92,0-1 0,0 5 242,0 0 1,-2 1 31,-3-6 1,2 5 150,-7 0-167,1 1 1,-6-4-154,0 3 0,0-2 101,1 7 0,-1 0-128,0 5 52,1 0 0,-1 0 24,0 0 1,5 7-48,1 3 1,5 0-23,-1 4 1,-1-2-19,1 7 0,0-1 77,5 2 1,0-2-68,0 6 0,0-6 57,0 2 1,5 1 31,0-1 0,5-1 18,-5-4-8,6 0 1,-3-2 19,7-3 1,0 1 9,-1-6 0,-4 0 76,0-5 1,0-5-66,4 0 0,1-6 81,0 1 1,0-8-77,-1-2 0,-1-1 35,-3 1 0,2 2-36,-8-6 0,6 6 2,-5-2 0,0 4-13,-5 1 0,0 1-6,0-1 0,0 5-55,0 0 119,0 7-181,-7-3 0,4 10 61,-7 1 1,7 12-48,-2-3 1,4 6 21,1 0 1,0-2-107,0 6 0,0-4 71,0 4 0,5-4-122,-1 4 1,8-4-14,-2 4 0,1-6 81,-1 2 0,3-5-268,-3-6 1,1 0-284,-1-5 677,3-2 0,-5-2 0,7-8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07.3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74 7915,'-9'-15'-160,"5"1"1,0 1 249,-1 3 0,4 2 764,-4 3-716,3 3 0,4-4-207,3 6-26,-4 0 0,11 6 102,-7 4 0,1 1-72,-1-1 1,-3 8 75,3-3 1,1 3-36,-1-4 0,0 3 3,-5 2 0,0-2-147,0 2 0,0-2 92,0-3 0,0 1-62,0 0 152,0-1-78,0 1 96,0 0 0,2-7-61,3-3 0,-2-10-134,7-5 1,-5-4 101,4-6 0,1 2-11,5-7 0,0 1-107,-1-5 1,1 4 117,0 1 1,-1 6-68,1-2 1,0 0 40,-1 6 0,1-3-110,0 12 0,0 1 197,-1 4 0,-4 1 0,0 4 0,0 3 0,4 7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07.7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236 669 7915,'8'-7'128,"0"-1"-2,-3-7 1,-3 6-155,3-1 0,-4 0 79,-1-5 1,0 1 77,0-1 1,-4-5-59,-1 1 1,-7-1 53,2 5 0,2 1 23,-2-1 0,1 0-73,-6 1 1,0-1-10,1 0 1,4 5-21,0 1 0,0 5-119,-5-1 0,1 4 40,-1 1 0,5 0 95,0 0 0,2 6-229,-1 4 1,-5 5 3,5 4 1,2-1 3,2 7 0,-1-6 80,1 6 1,0-2-14,5 1 1,0 4 39,0-3 1,0-4-4,0-2 0,5 3 79,0-3 0,6 6-66,-1-6 0,3-4 54,2-5 1,-1-2-41,1 2 0,0-4 187,-1-6 0,1-1 9,0-4 1,4 0 120,1-10 1,0-1 56,-6-9 1,1-7-78,0 2 0,-1-9 40,1 0 0,-2-2-89,-3 2 1,1-8 104,-6 2 0,0-2-72,-5 3 1,0 0 147,0 0 0,0 5-124,0-1 1,0 8-260,0-3 0,0 11-101,0 4-516,0 4-700,0 1 0,0 9 1299,0 6 0,-6 13 0,-2 10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24.7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30 8076,'-6'-8'-487,"-2"1"0,-2 5 303,0-2 1,5 2 255,-5-3-99,0 3 1,-4 2-129,-1 0 1,5 0-69,0 0 0,1 0 223,-6 0 0,0 0 0,1 0 0,-1 0 0,-6 7 0,-2 1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25.4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250 1 8088,'8'0'-1466,"-1"0"1581,-1 0 299,-4 0-315,4 0 1,-4 0 119,3 0 20,-3 0 4,4 0-254,-6 0 1,-2 0 68,-2 0 0,0 0-132,-5 0 0,-1 0 91,-5 0 0,0 0-171,1 0 0,-6 0 23,0 0 0,-6 0 44,2 0 0,-4 0 87,-1 0 0,-7 0 0,-2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26.1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279 44 8032,'-13'-6'-710,"3"-4"271,-3 4 765,5-7-267,0 11-92,-5-5 1,10 7-31,-7 0 1,5 0-144,-5 0 0,5 2 38,-4 3 1,-1-3 130,-5 2 0,0 3-5,1-2 1,-6 1-104,0-1 145,-6-3 0,3 11 0,-6-5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26.3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471 29 8032,'-15'0'0,"1"-4"74,-1-1 0,5-5 301,0 5-698,1 0 0,-6 5 50,0 0 1,0 0-121,1 0 0,-3 0 221,-2 0 1,2 5 109,-2 0 1,-2 0 115,1-5 1,-4 0-130,4 0 1,-5 0 60,6 0 1,-6 5-34,6 0 0,-6-1 47,6-4 0,-8 0 0,5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26.4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163 0 8032,'-10'0'0,"0"0"0,0 0-429,-4 0 0,-1 0 257,0 0 1,0 0 201,1 0-30,-1 0 0,-6 0 0,-2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27.0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206 30 8006,'8'0'-531,"5"-6"651,-5 4 0,2-6-152,0 3 91,-7 3 1,5-4-130,-3 6 238,-3 0-290,4 0 0,-7 0 50,-4 0 1,-3 0-79,-7 0 1,-1 1 64,-4 4 1,2-3-162,-6 3 1,-2 1-257,-9-1 502,4 7 0,-11-11 0,4 6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27.2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382 29 8006,'-21'0'-117,"5"-6"0,-5 4-171,6-3 0,0-1 212,1 1 0,-1 0 52,0 5 0,0 0-215,1 0 0,-1 5 70,0 0 1,1 1 149,-1-1 0,0-3-49,1 3 1,-1-2 81,0 2 0,0-3-99,1 3 1,-3-2 84,-2 2 0,2-4 0,-4 6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5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59 147 7692,'-6'-15'0,"4"1"-174,-3-1 1,4 0 80,1 1 1,-5-1 315,0 0 1,0 5 27,5 1 1,-2 4 588,-3-5-5,4 7-331,-6-4-412,7 7 1,-1 2-34,-4 3 1,3 3-148,-3 6 1,4 1 152,1 0 1,0 4-82,0 1 0,0 6-89,0-1 1,0 2-170,0 3 1,0-1-6,0 1 1,0-3 94,0-2 1,4 1-90,1-6 0,2 4 62,-2-4 1,-2-2-44,7-8 0,-5 1 43,5-6 1,-1-2 50,6-8 0,0-9 71,-1-11 0,1-3-9,0-1 1,0-7 195,-1-3 1,1 1-70,0-1 1,-1 6 194,1-1 1,-5 3-100,0 2 1,-2 6 380,2 3-155,-4 10-157,1 4 1,-4 7-133,7 4 0,-7 10-2,2 9 0,-3-1-135,-2 2 0,0-1 80,0 6 0,4 4-97,1 0 0,2 2 57,-2-1 0,-2-4-253,7 3 1,-4-1 2,9 1 285,-3-3 0,15 5 0,-4-7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27.3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206 30 8006,'-14'0'0,"4"-5"-350,0 0 0,0-5-184,-5 5 422,1 0 1,-1 5-58,0 0 0,1 0 169,-1 0 0,0 2 0,1 3 0,-8 3 0,-1 7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27.7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470 16 8090,'-14'0'-656,"-1"0"0,0-2 934,1-3-309,-1 3 0,0-4 98,1 6 1,-1 0-101,0 0 0,-4 0 18,-1 0 0,-1 0-20,1 0 0,2 0-58,-6 0 0,4 5 74,-4 0 0,1 0-172,-2-5 0,-1 0-98,7 0 289,-8 0 0,5 6 0,-8 2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27.9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530 15 8090,'-15'0'-112,"0"-2"75,1-3 0,-3 4-387,-2-4 299,2 3 0,-4 2 18,6 0 1,-1 0 155,-3 0 1,1 0-191,-7 0 1,1 0 61,-6 0 1,1 7 9,-1 3 0,1-2 83,0 2 0,1-6 57,3 6 0,2-6-256,4 0-115,2 5-16,-4-1 273,13 0 43,2-2 0,6-6 0,0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2.7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353 15 8301,'-8'0'-1566,"1"-6"1499,7 4 0,-2-4-126,-2 6 271,2 0-147,-5 0 98,1 0 1,-2 0-92,-7 0 1,0 0 48,1 0 1,-3 0-16,-2 0 0,-4 0-37,-7 0 0,-1 0-67,-3 0 132,3 0 0,-11 6 0,4 2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2.93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354 44 8301,'-7'-8'-314,"4"-5"-472,-7 3 705,0 4 0,-4-1 73,-1 7 10,0 0 1,1 0-4,-1 0 0,5 0-70,0 0 1,0 0 61,-4 0 0,-1 2-94,0 3 1,-1-4 11,-4 4 1,2 2-147,-6-2 0,4 0 237,-4-5 0,-1 6 0,-4 2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3.1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279 15 8301,'-14'0'0,"-1"0"0,5-2-466,0-3 0,1 4 251,-6-4 0,0 3 144,0 2 0,6 0 97,-1 0 0,0 0-154,-5 0 0,6 0 1,-1 0 0,0 0-133,-5 0 1,-4 2 259,-1 3 0,-6-4 0,3 6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3.3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353 30 8242,'-15'0'-421,"1"-5"-53,-1 1 0,0-1 356,1 5 1,4-5 235,0 0-70,0 0 1,-4 5-20,-1 0 1,5 0-20,0 0 0,0 0 18,-4 0 1,-1 0 10,0 0 0,1 0-62,-1 0 0,-1 0-104,-4 0 0,4 0 127,-4 0 0,-3 6 0,0 3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3.5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559 16 8242,'-22'0'0,"4"-5"-446,-6 0 1,6 0 242,-2 5 0,4 0 78,1 0 0,1 0 128,-1 0 0,0 0-4,1 0 0,-1 0-5,0 0 1,0 0-3,1 0 1,-6 0 1,1 0 1,-6 5 7,5 0 0,-6 0-72,2-5 0,1 0 62,-2 0 1,1 0-367,-5 0 374,6 6 0,-5-4 0,5 4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3.7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456 30 8242,'-19'0'0,"-1"0"0,1-5-654,4 0 489,0 0 0,1 0-73,-1 1 193,0-1 1,0 5-139,1 0 1,-1 0 110,0 0 0,1 1-14,-1 4 1,-5-3-36,1 3 0,-2-4 71,1-1 0,-1 5-14,-4 0 1,-3 0 63,4-5 0,-4 7 0,-1 1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3.9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471 44 8242,'-23'-6'0,"-3"3"-227,6-7 1,-1 7 262,1-2 1,4-2-291,-4 2 1,-1 0 148,2 5 1,-3 0-55,3 0 1,-3 2-6,-2 3 0,-4-3 114,4 2 1,-1 0 73,-4 1-24,9-4 0,-21 12 0,10-5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5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30 471 7665,'-9'-15'0,"3"7"0,1-5 59,0 3 1,0 2 532,5-2-176,0 0 0,0 1 171,0-1 184,0 6-592,0-2-21,0 6 1,5 2-38,0 2 1,6 5 39,-1 5 0,-3 3-232,-2 2 1,1 3-61,-1 2 0,5 9-125,-5-4 0,0 4 28,-5-4 0,5 1-52,-1-1 1,1 0-21,-5 1 0,0-1 72,0 1 1,0-3-30,0-2 1,0-4 41,0-6 1,-1-7 57,-4-3 0,3-5-55,-3-5 1,2-5-55,-2-10 1,3-4 138,-2-10 1,2-6-1,2-9 1,-2 2 160,-3-7 0,4 2-78,-4-2 0,3-3 239,2 3 1,-5-2-114,0 3 0,1-3 303,4 7 1,-5 5-143,0 5 1,0 13 220,5 1-271,6 7 0,4 10-41,10 3 1,-4 3-196,4 2 1,3 7 116,1 3 1,9 8-136,1 1 0,5 6 17,-4-6 1,4 8-30,-5-3 0,5-1-18,-4 1 0,-1-1 29,-5 2 1,-1 1-64,-4-6 1,-2 1-167,-8-2 1,-5-2 84,-5 2 1,-10-2 81,-9-3 1,-6-4 126,-8 0 1,-7-2-105,-4 2 1,-2 1 168,-2-6 0,-2 2-60,-3-2 0,8-4-22,-3 4 0,10-3-39,0-2 1,3-2-168,1-3 220,14 4 0,-4-19 0,12 4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4.1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442 30 8242,'-23'0'-759,"2"-6"1,6-1 741,0-3 0,1 4 22,-1 6 0,0 0 3,0 0-21,1 0 1,-6 0 16,1 0 1,-1 0-6,5 0 0,-1 0 5,-4 0 0,4 0 14,-4 0 1,-1 5-14,2 0 0,-3 1-377,3-1 372,2-3 0,-10 11 0,4-5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4.3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677 15 8242,'-30'0'0,"1"0"-611,0 0 0,-1-5 239,1 0 0,-1 0 489,1 5 0,0 0 19,-1 0 0,-4 0-106,0 0 1,-7 0-15,2 0 0,1 0 3,-1 0 1,1 0-323,-1 0 303,-3 0 0,11 7 0,-5 1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5.0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426 30 8265,'-8'-10'-1264,"3"0"562,-3 7 730,0-4 0,-7 7-32,1 0 0,-3 0-41,-2 0 1,1 0-27,-7 0 0,1 0-9,-6 0 1,-1 5-30,-3 0 1,1 0 108,-6-5 0,-7 0 0,-6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5.2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412 15 8265,'-25'-2'-232,"1"-3"1,1 4-290,-2-4 1,-2 3 298,2 2 1,2 0 149,-1 0 1,-1 0-55,-4 0 1,-1 0 125,1 0 0,-7 0 0,5 7 0,-5 1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5.4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633 59 8264,'-22'-6'0,"-2"-4"0,1-2-199,-1 3 0,4-3 56,-4 7 1,6 0 129,-2 5 1,-1 0-30,1 0 0,-6 0-162,2 0 0,-4 2-45,-2 3 0,1-3 123,0 2 0,-7 0-73,-4 1 1,-2-4 198,-2 4 0,0 3 0,0 1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5.6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574 15 8264,'-29'0'-224,"-1"0"1,6-2-267,-1-3 0,7 4 343,-1-4 1,2 3 149,3 2 1,-1 0-5,0 0 0,-1 5 4,-4 0 1,2 0-72,-6-5 0,4 0-6,-4 0 1,-1 0-12,-4 0 0,-1 0-10,1 0 0,-2 0 95,-3 0 0,3 6 0,-5 3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5.8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809 0 8234,'-30'0'-287,"1"0"1,4 0-345,1 0 1,-1 0 397,-4 0 1,0 0 206,-1 0 0,1 0-19,-1 0 1,-1 0 41,-3 0 1,3 0 137,-3 0 0,-2 0-128,1 0 1,-4 0 182,5 0 1,0 0-118,4 0 1,1 0-41,-1 0 0,3 0-21,2 0 0,2 0-12,4 0 0,2 7 0,-4 1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6.0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456 44 8182,'-15'-6'0,"1"-1"-32,-1-2 1,0-3 72,1 7 1,-6 0-87,0 5 0,1 0-326,4 0 0,-1 0 8,-4 0 0,2 0 156,-6 0 1,4 5 131,-4 0 1,4 2 45,-4-2 1,-1-4 28,-4 4 0,-1-3 0,1 4 0,0 2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6.2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839 30 8182,'-39'-5'0,"-1"0"0,8-5-787,-3 5 1,4 0 407,2 5 1,-5 0 378,-1 0 0,-4 5 0,5 0 0,-5 2 0,4-2 0,-5-4-41,0 4 1,3-3 40,-2-2 0,6 5 116,-1 0 0,3-1-159,1-4 0,1 0 27,-1 0 16,8 0 0,-6 0 0,5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1:36.4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280 60 8182,'-30'-7'79,"1"-3"1,6 2 208,4-2 0,2 6 31,3-6 0,-1 6-216,0 0 1,0 2 141,1 2 0,-1 0-688,0 0 1,1 6 442,-1 4 0,0 3 0,1 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6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7665,'0'-15'0,"0"1"0,0-1 0,0 0 496,0 0-269,0 1 1,5-1 199,0 0 1,2 7 180,-2 3-253,-4 4-78,12 1-281,-11 0 0,9 6-163,-6 4 0,0 3 180,-5 2 0,0 4-132,0 1 0,0 6 21,0-1 1,0 1-193,0-2 0,0 4 64,0-4 1,0 4-33,0 2 1,0-6 94,0 1 0,0-6-237,0 6 164,0-7 1,2 3 71,3-6 1,3-7 66,6-3 0,1-10-39,0-5 1,4-5 160,1-4 0,5-4 49,-6-7 1,2-4 59,-1 0 1,-2-2-27,6 2 1,-10-2 168,0-4 1,-2 5 18,2 5 1,-4 1-86,0-1 0,-7 6 34,2-1 1,-3 12-86,-2-1 0,-7 9 5,-3 0 1,2 3-63,-2 2 0,1 8-107,-6 7 0,5 1 46,0 9 1,7-1-113,-2 6 1,-1 4-183,1 0 0,2 2 137,7-1 1,1-4-279,10 3 1,-2 2 155,12-2 0,6-4-887,8-6 1124,3-6 0,15 3 0,4-6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1.2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318 16 7716,'-9'-2'897,"5"-3"-807,2 3 225,2-4-399,-7 6 245,6 0-257,-6 0 1,6 0 2,-4 0 1,1 0-32,-5 0 1,-1 6 77,-5 4 0,0 3-17,1 2 1,-3 0 14,-2-1 1,-2 3 37,-4 2 1,2-2-109,4 2 0,2-2 59,-2-3 1,2-1-461,3-3-109,6 3 44,-6-11 584,13 4 0,1-12 0,8-2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1.5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15 8624,'0'-8'1608,"0"1"-1129,0 7-480,6 0 1,-4 7 137,3 2 1,-2 5-181,2 0 1,-3 7 52,3 4 1,1 8-37,-1 1 0,2 12-136,-2-2 0,-4 10-161,4 0 0,-3 1-299,-2-1 0,0 3 622,0-3 0,0-3 0,0-1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1.9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192 1 6428,'15'0'252,"-1"0"0,6 0-159,-1 0 0,8 0-32,-3 0 0,4 0 6,1 0 0,1 0 3,-1 0 1,4 0-68,-4 0 1,4 0 26,-9 0 1,-2 0-79,-3 0 0,-3 0 27,-1 0 0,-5 2-54,0 3 319,-7-4-190,4 6 0,-16-7 98,-5 0 0,-3 0-66,-7 0 0,-6 0 76,-4 0 0,-5 1-85,5 4 0,-7-3 157,2 3 1,-2-4-134,2-1 0,-4 0-37,4 0 1,-2 0-131,2 0 1,3 0-626,7 0 691,6 0 0,1 0 0,8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2.4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293 60 7827,'7'-15'-123,"-4"5"291,7 0 132,-7 7 145,10-10 78,-11 11-188,4-4-142,-6 6 1,-1 0-53,-4 0 0,1 0 65,-5 0 1,-6 5-37,-5 0 0,-1 6 12,1-1 1,-1 8-128,-3 1 1,-4 6 125,3-6 0,-2 8-193,-3-3 1,7 9-84,4 1 1,3 8-81,1 3 0,7 4-409,3 4 0,18 3 306,11-7 0,14 5-625,16-5 0,6 3 565,14-8 1,6-3 0,1-12-1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3.5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1000 89 7780,'0'-10'-159,"0"0"-161,0 0 690,0-4-68,0-1-258,0 0 195,0 7 41,0 2-30,0 6-125,0 6 0,0 2-29,0 7 1,0 0-91,0-1 0,-1 3-92,-4 2 1,3-1 114,-3 7 1,3-6-162,2 6 1,0-5 53,0 4 0,0-1-63,0 1 0,-4 4 58,-1-3 0,-5-3 27,5 3 0,-6-5-64,1 4 0,-3-6 76,-2 2 1,-5-4-40,1-1 1,-6-2 23,6-3 1,-7-4-94,1-6 0,2 0 60,-1 0 1,4-2-52,-4-2 0,6-5 69,-2-5 0,4-3-7,1-2 1,2 1 16,3-7 0,-1 6 16,6-6 0,-5 6 128,5-6 1,0 2-96,5-1 1,0-4 144,0 3 0,7 3-86,3-3 1,3 7 109,1-1 1,1 2-21,0 3 1,4 0 55,1 5 1,-1 2-114,-4 7 1,0 0 84,0 0-50,-1 0 1,1 7-28,0 2 1,-2 1-143,-3 5 0,1-4 132,-6 9 0,1 3-104,-1 1 0,-3-1 16,3 2 1,-4-1-8,-1 6 1,0-6 4,0 1 0,-1-3-4,-4 3 0,-3 1-31,-7-6 1,-5 1 54,1-1 1,-7-6-47,1 1 0,-3-2 30,-1-8 0,0 5 7,-1-5 0,1-1 14,-1-4 0,1 0 2,0 0 0,4-4-5,1-1 1,1-7 4,-2 2 1,6-3 32,9-1 1,-3-1-37,3 0 0,4 1 27,1-1 1,3 0-23,2 0 1,0 1 157,0-1 1,5 0-4,0 1 0,1 1 109,-1 3 0,-2 2 65,7 3 160,-6 3-341,2-4 1,-1 7-15,0 4 0,0 5-54,-5 10 1,0-3 6,0 8 1,0-1-151,0 6 1,-7 6 84,-3 3 1,-3 3-123,-1 3 0,-6 4-223,0 0 1,-6 1 161,2-1 1,-4-3-407,-1 3 1,-6-5 255,1-5 0,5-4-440,4-11 0,7-4 737,-1-11 0,2 4 0,3-4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3.8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 74 7850,'0'-15'189,"-6"7"0,4-5-80,-3 3 0,5 2 68,5-2 1,5 7-76,10-2 0,2 3 64,8 2 1,6 0-239,3 0 0,3 0 92,3 0 1,0 2-296,4 3 1,-5-2-87,0 7 0,1-2 361,-6 2 0,3 3 0,2-5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4.4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1382 45 7788,'0'-10'-711,"0"0"1355,-6 7-316,4-10 393,-4 11-128,6-4-342,0 6 1,1 1-110,4 4 0,-2 3 23,7 7 1,-6 0-162,0-1 0,3 1 85,-2 0 1,1 4-205,-1 1 0,-3 4 50,3-4 1,-4 6-23,-1-1 0,-1-2-128,-4 1 1,0 1 72,-10 4 1,2-5-61,-11 1 1,-1-6-7,-4 6 1,-2-7-46,-3 2 0,-2-9 36,-4-1 0,-2-7 15,3 2 0,-2-3 61,2-2 1,4-7 16,11-3 0,-2-3-6,6-2 1,2-4 25,8-1 1,-1-1 167,6 1 1,0 4-118,5-3 1,2-3 139,3 3 0,1-1-32,4 5 1,5 2 118,-1 4 0,1-3-45,5 7 1,-4 0 62,-1 5 1,4 0-68,1 0 0,0 0-66,-6 0 1,1 5-34,0 0 0,-5 7 48,-1-3 1,-1 4-151,2 2 1,-3 0 119,-7 0 1,0 4-122,0 1 1,-8 4 87,-7-4 1,-6 6-59,-9-2 0,-6-1 55,-3 2 0,-5-2 3,-5 1 1,-5 2 11,-9-6 0,0-1-19,-5-4 1,1-2 26,-2-3 0,4 1-15,6-6 0,5 0 33,0-5 0,9-1-30,1-4 1,6-2 61,9-3 1,4-8-67,1 4 0,7-4-2,3 3 0,0-1 46,10-4 0,-1 2-29,5-6 0,1-1 19,4-4 0,-2 4-17,7 1 0,0-1-2,5-4 1,-1 0 0,1-1 1,-2 6-173,-3-1 0,-2 7-517,-3-1 658,-3 2 0,4 3 0,-6-1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4.7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45 7918,'16'0'151,"4"0"0,2 0-216,8 0 1,6 0 66,3 0 1,8-2-517,2-3 0,5 2 514,-5-7 0,7 0 0,-4-5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4.9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59 7833,'-14'-14'495,"-1"-1"0,7 5 1,3 0-1584,3 7 428,9-4 660,1 7 0,7 0 0,-1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6.6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1941 74 7925,'-8'0'871,"1"-7"-457,1 5-403,4-4 1,-3 11 118,10 0 0,1 1-170,4-1 0,3 3 15,-3 7 0,3-5-49,2 0 0,0-1-29,-1 6 0,1 0 110,0-1 0,-2 1-69,-3 0 1,3 1 84,-4 4 1,-2-7-191,-2 6 1,-3-9 28,-2 10 0,0-12-42,0 7 1,-2-9 73,-3 4 0,-3-7-23,-7 2 0,0-3 71,1-2 0,-1-2-16,0-3 0,1-1 95,-1-4 1,2-5-82,3 1 1,-3-1 81,3-5 0,2 2-37,-2-1 1,5 1 11,-4-7 0,5 6 25,-1-6 1,-1 7 94,1-1 1,-2 1 27,2-2 1,4 9-8,-4-4 90,3 3-127,-4-2-71,4 6 40,-4 1 0,6 9-4,0 3 0,0 3 33,0 6 1,0 1-57,0 0 1,0 0-45,0-1 1,0 1 52,0 0 1,0 4-139,0 1 1,0-1 124,0-4 1,0 1-165,0 4 1,0-4 83,0 4 0,-5-4-59,0-1 1,-7 0-9,3-1 1,-4-4-50,-2 0 1,0-7 62,0 2 1,6-3 20,-1-2 0,0 0-33,-5 0 0,1-2 66,-1-3 0,5-3-4,0-7 1,5 1 30,-4-1 1,4 0 8,-5 1 0,5-1-13,-5 0 1,7 1 102,-2-1 1,2 0-13,-2 0-81,3 1 1,-6 1 107,3 3-84,4-3-7,-12 11 1,4 1-9,-5 5 1,4 8-2,0-2 0,0 3-2,-4 1 1,-1 1-5,0 0 0,0 0 0,1-1 1,-1 1 4,0 0 0,1-6 5,-1 1 0,0-7-5,1 2 1,-1-3 42,0-2 1,0 0-62,1 0 1,-3-2-1,-2-3 1,2-3-29,-2-6 1,3-1-107,1 0 1,0 1 131,0-1 0,1 0-12,-1 0 1,0 1-20,1-1 1,-1 2-40,0 3 1,5-1-160,1 6-17,-1 0 110,2 5 1,1 2 155,7 2 0,2 0 386,3 6 1,3-1-156,7 6 1,1-2-172,4-3 1,-4 3-78,3-3 0,-2-4 18,-3-1 1,3 2-31,2-2 1,-2 0 0,2-5 14,-2 0 0,-3 0 0,1 0 1,-5-2-19,0-3 134,-7-3 0,3-7-104,-6 0 0,-1 2 132,-4 4 1,2-3-69,-7 7 0,0-5 242,-5 6-255,1-1 1,-1 5 63,0 0-36,1 0-16,-1 6 1,2 2-111,3 7 0,-1 5 89,6-1 1,-2 2-94,2-1 1,4-2 74,-4 6 1,-2 1-114,2 4 1,-5-4 17,6-1 1,-8-1-47,2 2 0,-4 1 60,-6-7 1,4-1 26,-4-8 0,-1 2 38,1-7 1,-1-1-46,1-4 1,4 0 112,-3 0 1,2-6-97,2-4 0,1-3 69,-1-2 0,2-4-65,3-1 0,-1-1 7,6 1 1,-5-1 21,5-3 0,-1-4-14,1 3 1,1 2 117,-5-1 0,4 4-116,-5-4 0,5 6 173,-5-2 1,5 6-5,-4 4 1,-1-2-3,-5 8 0,5-1-62,0 5 1,1 6 98,-6 4 1,-5 5 6,1 4 0,-6 1-62,6 9 0,-7-3 91,1 9 0,-1 2-113,1 2 1,-2 4 21,2 1 0,-3 0-17,-1 0 0,-5 5-12,-1 0 0,1 0-145,5-5 0,-1 0 50,1 0 1,0-6-240,-1-4 1,6-4 92,-1-6 1,7 2-465,-1-6 1,7-5-47,2-6-235,7-5 867,-3 2 0,19-12 0,3-2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6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16 353 7755,'0'-29'0,"0"-6"0,0 1 0,0 1-82,0 9 1,0-4 177,0 4 1,0-3 265,0 3 1,0 3-10,0 6 0,0 0-80,0 1 1,-5 4 130,0 0 1,0 7-135,5-4-68,0 14 0,0 1-111,0 7 0,0 4 79,0 1 1,1 6-319,4-2 0,2 9-11,3 1 0,3 7-123,-3-2 0,3 9 61,1 1 1,-1 1-69,-3-1 0,2-1-64,-7 6 0,-1 4 57,-4 6 0,-1 0-183,-4-5 0,-3-7-84,-7-3 563,0 3 0,-6-13 0,-2 4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6.9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89 7822,'15'0'0,"0"0"0,-1 0 0,8-5-116,2 0 0,4-1 148,1 1 0,6 2 209,-1-7 1,10 5-120,-5-5 1,7 5-235,-7-5 0,-3 7 15,-2-2 97,-3-3 0,-1 6 0,-1-4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7.1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30 7824,'-8'-10'1478,"3"0"-1347,3 7 174,2-4-1545,0 7 1240,0 0 0,14 0 0,2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7.4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29 7753,'-10'9'0,"0"-4"0,6-4 1250,-6-1-445,6 7-345,-2-6 0,8 7-112,2-3 0,6-3-295,10 3 1,4-3 25,11-2 1,9 0-481,10 0 0,9-7 85,6-3 0,4-3 316,6-2 0,-4 1 0,5-1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8.2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398 280 7780,'-8'-7'354,"-5"6"-196,4-12 140,1 11-91,2-11-254,6 11 34,6-4 0,2 8-68,7 2 1,5 0 228,-1 6 1,2-6-104,-1 6 1,-2 0-43,7 5 1,-6 1 34,6 4 1,-6-4-293,6 4 0,-7 1 100,1-2 1,-4 8-89,-5-3 0,1-1 16,-6 1 0,0-1 99,-5 2 0,-8 1-3,-7-7 1,-4 4-5,-6-8 0,-8 3 182,4-8 0,-4-4-101,4-1 1,0-3 184,-1-2 0,1-7 13,-1-2 0,1-6-5,0-5 0,7 2-83,8-6 1,1-1 83,8-4 0,-2-1-61,2 1 1,4 0-26,-4-1 1,10 1 51,4 0 1,4-1-44,2 1 1,5 6 2,-1 3 1,1 4-4,-5 1 1,1 7-129,4 3 0,-4 4 57,4 1 0,-9 1-13,-1 4 1,0 3-4,4 7 0,-6 6 40,-3 4 0,-3 2-147,-2 3 1,0-1 79,0 1 0,-2-1-80,-3 0 1,-3 6 87,-6-1 1,-3 0-69,-2-4 1,-4-1 75,-7 0 0,1-6-10,0-3 1,-6 0 157,1-6 29,0-2-167,4-12 0,2 0 163,4 0 0,-2-7-85,6-3 1,1-9 251,4-6 1,2-3 10,3-1 1,-1 0-6,6-1 1,0-4-97,5 0 1,0-7 89,0 2 1,0-4-262,0-1 1,0 2 79,0 2 0,5-2-551,0 3 0,1 3 258,-1 2 0,-3 7-668,3 3 836,-4 12 0,-1-7 0,0 11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8.7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808 103 7774,'-4'-15'0,"-1"1"0,-5 4 14,5 0 0,-2 0-27,3-5 1,2 6 75,-3-1 1,2 7-139,-2-2 22,-3 3 0,-7 2 18,0 0 1,-4 5-63,-1 0 0,-4 8 231,4 2 1,-5-1-73,6 6 1,-6 1-75,6-1 1,-6 4-24,6-4 0,-1 4-79,5-4 1,6 1 96,-1-1 0,7-4-4,-2 4 0,5-4 26,5-1 0,4-1-47,11 1 0,3-5 74,6 0 0,2-2-73,4 2 0,-4 3 102,3-3 0,-1-2-63,1 1 1,-3 1 116,3 5 1,-8 0-107,-1-1 0,-7 3-1,1 2 0,-9-2-5,-5 2 1,-5 2 12,-5-1 0,-5 6-132,-9-1 0,-11 1 118,-9-2 1,-3 2-81,-2-6 0,-7 0 53,-3-6 0,-3-1 182,-2-3 1,0-3 33,1-7 0,0-2 145,4-3 1,4-9 44,6-11 1,3-3-84,7-1 1,-4-7-10,14-3 1,6-4-80,13-1 0,3 0-181,2 0 1,8-7-213,7-3 1,8 2-255,11-2 0,4 7 337,6-2-98,0 3 0,0 2 0,0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19.7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559 397 7505,'0'-8'-456,"0"0"726,0 3 105,0 3-275,7-4 0,1 6 210,7 0 0,-6 1-68,1 4 0,2-2-135,7 7 1,-2 0-67,2 5 1,-3-1-98,-1 1 1,0 1-163,0 4 1,-2-4 101,-4 4 0,0 1-28,-5-1 0,-2 1 19,3-1 0,-5-4-8,-5 4 0,2-4 44,-7-1 0,-5-2-111,-4-4 0,-2-2 103,1-7 0,4 0-9,-4 0 0,4 0 92,1 0 0,2-7-65,3-2 0,-1-4 105,6-2 1,-5-5-58,5 1 0,0-7 80,5 1 1,-5 2-15,0-1 1,0-1 167,5-4 1,-1 6 16,-4 3 0,3 4-78,-3 1 0,4 1 59,1-1-50,0 7-179,0 1 0,0 9 100,0 3 1,0 3-70,0 7 1,0 4 21,0 1 0,0 6-105,0-2 1,0 3-38,0-3 0,0 4 75,0-4 1,0 2-77,0-1 1,0-2 62,0-4 1,-2-2-26,-3 2 0,2-4 37,-7-5 1,0-4 36,-4-6 0,4 0-25,0 0 0,0-1 13,-4-4 0,1-3 2,3-7 1,-2-5-14,7 1 0,-1-6 72,1 6 0,3-6-59,-3 6 0,4-6 69,1 5 1,-5-4-63,0 4 1,0 1 159,5 4 1,0 5 31,0 1-83,0-1-99,0 2 1,0 8 36,0 9 0,-5 4-13,0 2 0,0 6 16,5 4 1,-1 3-90,-4 1 0,2 0 67,-7 1 0,0-6-157,-5 1 1,1-1 15,-1 6 1,0-3-81,0-2 0,-4-4 156,-1-6 0,-1-7-6,1-3 1,4-3 129,-3-2 1,2-2-136,3-3 1,-1-8 114,0-7 0,7-7-98,3-3 1,-1 1 244,1-5 1,0-4 31,5-1 0,0-4 26,0-1 1,0 0 107,0 0 0,0-2-98,0-3 0,0 4 47,0-4 1,0 9-81,0 6 1,-2 3-19,-3 2 0,2 2 206,-7 8-457,7-1 1,-5 19 123,3-4-693,3 3 0,-4 14 128,6 2 470,0 11 0,0 4 0,0 9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0.0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59 7726,'-10'-5'226,"0"0"-202,7 0 178,-3-1 0,12 4-64,4-3 1,9 4-94,6 1 1,4 0-23,6 0 0,-3 0-212,7 0 1,6-2-21,4-3 0,9 3 209,-4-2 0,13-5 0,-6 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0.4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293 60 7788,'0'-15'-13,"0"0"398,0 7-147,0-5 94,0 11 0,2-4-71,3 6 0,-2 2-52,7 2 1,-5 0-54,4 6 0,-4-1-8,5 6 1,-2 0-163,2-1 1,2 1 110,-8 0 0,6 1-285,-5 4 0,0-2 90,-5 6 0,0-4 14,0 4 1,-7 1 1,-2 4 1,-11 2-81,-4 4 1,-9 0 9,-1 5 0,-7 0 73,2-5 0,1 6 137,-1-2 1,8-3-108,1-2 1,8-3 81,7-2 1,7-4-55,3-1 1,5-6-57,5 2 0,4-10 70,11-5 1,3-4-3,6-1 1,6 0-73,-1 0 1,7-11-11,-2-4 0,-1-9-355,1-1 1,-2-4 15,2-5 430,-3 3 0,-6-12 0,-1 5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0.6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30 7788,'-10'-5'1115,"1"0"-837,5-6-1092,-2 9 0,7-5 814,4 7 0,10 0 0,8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3.5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74 221 6987,'-15'0'-489,"7"0"811,-5 0-138,11 0 0,-6 0 140,3 0 233,4 0-224,-12 0 63,11 0-371,-5 0 190,7 0-38,0 0 0,5 2-167,0 3 1,7-2 68,-3 7 0,4-5-97,2 5 1,1-1 16,4 6 0,-4-5 29,4 0 0,1 4-8,-1 6 1,1 1-106,-1-1 0,-4 1-23,4 4 0,-6 7 69,-4-2 0,-3 4-79,-7 0 0,0-1 108,0 6 1,-2-1-81,-3 1 0,-8 2 57,-7-7 1,-1-1-50,2-9 0,2 2 53,-2-6 0,2 0 2,3-6 1,-1-6 57,0-3-62,7-3 1,2-4 5,6-3 1,0-8-4,0-6 1,6-7 53,4 1 1,8-4-43,1-6 0,6 3-52,-5-7 1,6 1 46,-2-1 0,2-2-3,-1 7 0,3-7 21,-4 2 1,4-4-25,1-1 1,-4 2 154,-1 2 1,-6 0-86,2 5-1,-4-4 154,-1 5 0,-2 1-39,-3 9 1,1 2 315,-6 8-123,0-8-88,-5 6 83,0 1-95,0 9 35,0 6-124,0 0-146,-7 6 0,4 3 50,-7 5 0,5 3 139,-4 2 1,4-1-79,-5 7 1,0-1 28,-5 6 0,1 1-60,-1 3 1,5-1-30,0 6 0,1 0 67,-6 5 1,7 5-310,3 0 0,5 0-244,5-5 0,11-1-316,13-4 1,9-5-1288,11-9 2023,3-11 0,14-7 0,1-7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6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7729,'14'0'-23,"1"0"0,1 0-5,4 0 1,-2 0 344,7 0 0,-3 0-93,3 0 0,3 0-149,-4 0 1,6 0 19,4 0 1,-5 0-74,1 0 0,-3 0 60,-7 0 0,0 0-166,-6 0-88,1 0 186,-7 0 0,-1 2 114,-7 3 1,-7-3-89,-3 3 1,-4-4 4,-6-1 1,-3 2 12,-6 3 1,-5-4 342,-1 4 1,-11-3-98,2-2 1,-8 5-16,3 0 1,-5 0-249,5-5 0,-5 0 139,5 0 0,-3 0-1275,8 0 1095,10 0 0,12 6 0,8 2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4.1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45 118 7792,'0'-14'-790,"0"-1"677,0 0 893,0 0-447,0 1 0,0 4 183,0 0-170,0 7 24,0-10-141,0 11 129,0-4-201,0 6 32,0 0 1,0 6-91,0 4 0,-5 3 41,0 2 0,-1 6-92,1 3 1,3 4-27,-3 2 0,2-1-160,-2 0 1,3 1-241,-3-1 0,4 1 206,1-1 0,6-1-269,4-4 1,3 2 198,2-6 1,4-5-294,1-5 0,6-7-13,-1 2 548,-4-10 0,7-10 0,-5-8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4.4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60 7714,'-8'-10'135,"3"0"1,2 7 304,-2-2-168,3-3-59,-11 6 0,10-9-96,-7 6 15,7 0 0,-5 5-133,3 0 96,3 0 0,-4 1-179,6 4 1,0-1 27,0 5 0,0-4-3,0 5 0,0 0 76,0 5 1,5-6 23,-1 1 1,8-5 208,-2 5-216,3-7 1,1 4 124,1-7 0,-5 0-223,0 0 1,-7-2-206,2-3 0,-3 2 269,-2-7 0,0 0 0,0-4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5.0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159 59 7778,'-6'-14'324,"4"4"-278,-3 0 62,3 7 1,2-6-73,0 5 9,0 2 188,0-5 133,0 7-13,0 0-278,-6 7 1,3 1 15,-7 7 1,2 0-64,-2-1 1,-3 3 101,3 2 1,-3 4-141,-2 6 0,1 1 10,-1-1 1,7 6 20,3-1 0,-2 7-17,2-2 1,4 2-138,11-2 1,1 3-20,13-2 0,6-5 44,4 0 0,7-11-475,-2-4 1,2-5 229,-2-6 0,2-2 353,-7-7 0,1-7 0,-6-1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5.5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60 7807,'0'-8'497,"0"-6"-162,0 13-13,0-6-182,0 7 75,0 0-48,0 7 0,5-4-49,0 7 0,0 0-200,-5 4 0,5 3 78,-1 2 0,6-1-66,-5 7 1,2-6-143,-2 6 1,-4-1 73,4 6 1,-3-6-91,-2 1 1,5-2 26,0 1 0,-1-3-257,-4-6 186,0 0 208,0-7 1,2-3 80,3-10 1,-2-5-77,7-9 0,-5-4 89,5-7 1,-5 1-97,4 0 0,-4-1 219,5 1 1,-5-1-42,5 1 1,-7 4 134,2 1 1,2 4-14,-3-4 1,3 7-45,-2 3-271,-3-1 166,11 13-118,-5-4 0,6 14 101,1 7 1,-5 1-199,0 9 0,-2-6 72,2 6 0,1-1-162,-6 6 1,5 4 35,-5 0 0,5 1-207,-6-6 1,6 0 390,-5 1 0,7 6 0,-4 1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5.8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0 7748,'10'5'741,"0"0"1,-1 2-434,6-2 0,6 1 6,4 4 1,3 3 53,1-3 0,0 3-344,1 2 0,1 4 150,3 1 0,-4 6-224,-1-2 1,-1 4 78,-9 2 1,-6 6-270,-8 3 1,-3 3 140,-2 2 1,-13 2-273,-7 3 1,-9-3 127,-10 3 1,-1-3 34,-9-2 0,4-2-305,1-3 0,4-3 513,1-6 0,13-14 0,-2-3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6.4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74 103 7764,'0'-15'-283,"0"1"0,-5 4 288,1 0 1,-1 5 462,5-5 1,-5 6 144,0-6-432,0 7 1,3-9-228,-3 7 156,4 0-207,-6 5 212,1 0-105,4 0 1,-4 7 12,6 3 1,-2-2-87,-3 2 1,3-1-9,-2 6 0,2 0 48,2-1-25,0 1 1,0 0 61,0 0 0,5-6-22,0 1 1,1-7 13,-1 2 0,-2-1 128,7 0 0,-5-2-100,5 3 0,-7-5 8,2-5 1,2 2-21,-3-7 0,1 0 15,-5-4 0,0-1-328,0 0 128,0 0-406,0 1 0,-6 6 569,-4 3 0,-10 3 0,-2 2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6.8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60 7742,'-14'-15'-43,"6"5"98,3 0 435,-4 7 1,6-8 231,-7 6-406,7 0 85,-3 5-739,6 0 261,0 0 1,0 6-59,0 4 0,0 3 119,0 2 1,0 0-101,0-1 0,0 1 2,0 0 1,4-1 4,1 1 87,7 0 1,-9-2 11,7-3 0,-5 1 130,5-6 1,-6 0-78,6-5 0,-5-2 234,5-3 0,-7-3-89,2-7 0,-3 1-122,-2-1 1,0-5-514,0 1 1,-8-1 446,-7 6 0,-13-1 0,-9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7.5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60 7773,'-9'0'669,"-1"0"-245,7 0-720,-11 0 379,13 0 1,-6 1 44,7 4 1,0 3-157,0 7 1,2 0 77,3-1 1,-4 8 141,4 2 1,-3 4-89,-2 1 0,0 2-4,0 4 1,0-3-51,0 7 0,0-6-108,0 1 1,0-4-43,0-6 0,0-2 22,0-8-134,0 1 175,0-7 0,0-3-102,0-10 1,5-8 22,0-7 0,1-11 27,-1 2 0,3-9 12,7 4 0,0-7 13,0 2 1,-6 2 65,1-3 1,0 8-62,5-3 0,-1 4 126,1 2 1,-2 6-113,-3 4 1,3 2 118,-3 2 0,3 7-43,2 3 0,-1 4 69,1 1 0,5 6-41,-1 4 1,1 8 88,-6 2 0,-4 6-9,0-2 0,-2 4-43,2 1 1,1 6-99,-6-1 0,5 0 66,-5-4 1,0 4-237,-5 0 1,0 1-207,0-6 1,0 0-734,0 1 1111,0-7 0,13 4 0,3-4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8.3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1 251 8875,'14'-2'121,"1"-3"0,0 2-89,-1-7 1,1 5-80,0-5 0,1 5 57,4-4 1,-4 0-89,4 0 1,-4-4-4,-1 3 0,-1-2 58,1 3 1,-5-4-12,0 3 1,-7-3 0,2-2 1,-3 0 119,-2 1 1,0-1-87,0 0 1,-7 5-12,-3 1 0,-3 5 20,-2-1 1,1 4-176,-1 1 0,0 1 58,1 4 0,-1 5 20,0 10 0,2-2 38,3 6 0,-1 1-32,6 4 1,0 0 121,5 1 0,0 4-93,0 0 1,7 6 84,3-6 0,4 5-61,6-5 1,-2-4-130,6-6 1,1-6 86,4 2 1,1-10-5,-1-5 1,-1-4 48,-4-1 1,-1-11-15,-3-4 0,-6-9 164,1-1 0,-2-3-110,-8-1 1,5 0 86,-5-1 0,5 1-54,-6-1 1,1 1-7,-5 0 1,5-1-3,0 1 0,0 4-7,-5 1 1,0 6 98,0-2 153,0 4-120,0 1 20,0 7-127,0 1 0,0 9 11,0 3 1,0 5-131,0 9 0,-5-1 130,0 7 1,0-1-180,5 6 0,-5-1 9,1 1 0,-1-1-77,5 0 1,0 1-46,0-1 0,1-1 114,4-4 0,-2 3-4,7-8 0,-5 4 34,5-8 1,0 1 75,4-11 0,1 0-88,0-5 1,4-7 179,1-2 0,5-11-21,-6-5 0,2-7 80,-1-3 0,-4-4 143,4 5 1,-9-5-100,-1 4 0,-5 1 126,5 5 1,-7-1-66,2 1 1,-3 6-81,-2 4 1,-2 4 169,-3 5-245,3 3-98,-11 7 1,12 4-166,-4 6 1,-2 1-58,2 13 1,1 1 107,4 4 0,0 2-194,0 4 0,6-3 70,4 8 1,-2-8 21,2 3 1,-2-3-132,2 2 1,3-7-452,-3 2 798,3-9 0,8 7 0,2-4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8.6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15 207 7769,'-5'-15'424,"1"0"0,-1 5 929,5 1-422,0 5-338,0-2-389,0 6 0,1 0-397,4 0 156,3 6 1,7 3 13,0 5 1,-5 1-247,-1 0 1,1 4 202,5 1 1,-5-1-355,-1-4 1,1 5 118,5-1 0,-5 1-102,0-5 1,-2-1 118,1 1 1,3-5 227,-7 0-3,6-7 0,-4 2 133,3-10 0,1-5-28,-6-9 0,6-4-137,-1-7 0,3-1-95,2-3 0,1 1 107,4-6 1,-4 5-185,4-5 1,1 8 74,-1 1 1,-1 7-63,-4 9 0,0 5 250,-1 5 0,1 2 0,0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8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0 214 7808,'0'-14'-1451,"0"-1"1951,0 0 1,0 1-159,0-1 0,0 5 198,0 0-149,0 0 0,0-4-123,0-1 1,0 5 68,0 0 78,0 7-593,0-3-9,0 6 14,0 0 1,0 6 83,0 4 0,0 5-33,0 4 1,0 4-139,0 7 0,5-1 88,0 0 0,5 1-28,-5-1 0,6 4 24,-1-4 1,-2 4 43,2-9 1,0 4-3,4 2 0,1-8 5,0-2 1,-1-4 60,1-1 1,0-7-36,-1-3 0,1-5 128,0-5 0,-5-8-121,-1-6 1,-4-9 142,5-2 0,-5 1-7,5-5 1,-7-2 77,2 1 1,-3 1-38,-2 5 1,0 6 299,0 3-142,0 4-151,0 1-72,0 7 0,5 10 50,-1 12 1,3 3-112,-2 7 0,3 1 12,7 4 0,-1 5-134,1 1 0,1 1 70,4-2 1,-4-3-110,4 3 1,3-3 139,1-1 0,2-2 4,-1-4 1,1-4 113,-6-11 1,-1 3-76,-4-7 1,1-7 121,4-8 1,-9-4-72,4-6 1,-8-4 152,2-11 1,-4 1 53,5-10 0,-7 3 72,2-8 1,-3 3-157,-2 2 0,0 0-29,0 0 1,-7 2-227,-2 2 1,0 6 77,0 10 0,0 2-334,0 8 360,-4 5 0,11 9 0,-5 9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9.0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176 148 7769,'0'-15'0,"-6"0"0,-1 1 269,-2-1 0,-3 0 52,7 1 1,-6-1 64,1 0 1,2 5-69,-2 1 114,0 5-421,-4-2 1,-1 8 86,0 2 1,5 5-88,1 5 1,5 8 101,-1 2 1,-1 4-457,1 1 1,0 5-2,5 1 0,0 1-163,0-2 1,0-3 19,0 3 0,5-3 164,0-1 0,6-7 118,-1-4 0,3-2 0,2-3 0,1-6 145,4-3 0,-4-6-31,4-9 1,-4-2 314,-1-12 0,-1-1-38,1-4 1,0-5 151,0-1 0,-7-4-94,-3 5 1,-4-5-84,-1 4 1,0 1-162,0 5 0,-6 4 98,-4 1 0,-3 6-442,-2-2 0,0 10 83,1 6 261,-7 2 0,4 8 0,-4 3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29.4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60 190 7745,'-15'-15'-1257,"5"1"1005,0-1 1,6 0 1003,-6 1 0,7 4 321,-2 0-341,3 7-659,2-4 0,0 9 77,0 3 1,0 8-124,0 6 1,5 6 81,0-5 0,6 6-179,-1-2 1,-2 4 79,2 1 0,-5 6-398,5-1 1,-7 0 60,2-4 0,1-3-95,-1-2 0,2 1 129,-2-6 1,-4-1-157,4-4 234,-3 0 24,4-7 1,-2-13 179,5-10 0,-4-14-70,5-1 0,-5-7 185,5 3 0,-2-7 43,2 2 0,3-2 71,-3 2 1,-2-2 173,2 6 0,-5 1-164,4 5 1,-5 1 91,1 3 1,3 4-74,1 6 0,0 2-119,0 4 0,1 4 63,5 10 1,0 4-127,-1 11 0,-4 0-5,0 9 0,0-1-174,4 11 1,-4-5-256,0 5 1,-2-1 190,2 1 1,1-1 177,-6-4 0,13-3 0,-1 5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30.0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324 118 7616,'-7'-15'-342,"4"0"455,-7 1 1,2 4-65,-2 0 0,-3 2 502,3-2-332,-3-3 0,-1 6-212,-1-2 0,-5 2 66,1 7 0,-1 0-172,5 0 0,-4 7 96,-1 2 0,-1 6 54,1 5 0,4 1-141,-3 3 1,7 4 79,2-3 1,7 7-167,-2 3 0,3-1 51,2-5 0,2 6 5,3-1 0,5 0 35,9-4 1,6-7-25,9-4 0,-3-4 41,4-5 0,0-4-6,0-6 0,-1-1 101,-5-4 0,-4-8-56,-1-7 1,-6-8 162,2-1 0,-10-2-99,-5-8 0,-5 4 69,-5-4 1,-5 5-117,-10-5 0,1 8 1,-11 1 0,3 2-644,-13 9 655,8-1 0,-11 5 0,6 1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30.8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15 647 7791,'0'-14'0,"0"-1"147,0 0 0,-5 5 36,0 1 1233,1 5-1045,4-2 0,1 6-205,4 0-170,-3 0 1,9 6 50,-6 4 0,0 3-50,-5 2 1,0 4 114,0 1 0,0 6-362,0-1 1,0 2 135,0 3 1,0-1-168,0 1 1,0-1-6,0 0 0,0-1 33,0-3 1,0 1 75,0-7 1,5 1-65,0-5 0,6-2 97,-1-3 1,8-4 3,2-6 1,6-11 13,-2-4 1,-1-11-19,2-4 1,-3-1 195,3-8 1,-4 5-97,-6-5 1,0 6 301,-1-1 1,-4 3-8,0 1 1,-7 3 120,2 2 0,-5-1-93,-5 6 1,-1 6-61,-4 4 0,-3 7-254,3-2 1,2 3 108,-2 2 0,5 7-115,-5 2 1,7 4 0,-2 2 1,-1 6-105,1 4 1,0-1 90,5 6 0,1-9-62,4 8 1,3-2-25,7 2 1,-3 0 65,2 1 1,-1-7-79,12-4 0,-6-2 66,6-3 0,-1-6-22,6-3 1,-1-3 30,1-2 1,-1-13-17,0-7 0,-4-7 58,-1-8 0,-6-2-46,2-7 1,-4-1 219,-1 1 1,-7-6-60,-3-4 0,-3 2 272,-2-2 0,0 1-136,0 0 0,-7 0 223,-3 4 0,-1 5-129,1 0 1,-3 2 21,3 7 1,2 1 62,-2 5-177,7 6 1,-5 8-130,3 10 34,3 4 0,-4 2-346,6 4 1,5 5 149,0 9 0,4 4-55,-4 7 1,5 6 91,-5 3 1,5 3 88,-5 2 0,5 1-31,-6-1 0,6 5 3,-5 0 1,5 1-39,-5-1 1,0 2 49,-5 3 1,0-4-155,0-6 0,0 1 95,0-1 0,0-2-417,0-3 1,-2-9-474,-3-11-380,4-2 612,-6-3 0,7-7 679,0-7 0,0-13 0,0-10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31.0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7815,'0'8'-17,"1"-2"11,4-6 1,3 0 411,7 0 0,11 0-97,3 0 0,17 0-357,3 0 0,13 0 100,7 0 1,1 0-53,-1 0 0,3-6 0,-5-2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31.5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60 397 7766,'-7'-15'0,"1"5"1054,-4 1-709,-3-1 0,10 0-4,-7 0 533,7 7-507,-4-4 1,7 9-375,0 3 0,0 3 60,0 7 1,0 1 182,0 4 1,0 3-56,0 6 1,0 0-251,0 1 0,0 4-33,0 0 0,2 7-88,3-2 1,-4-1-27,4 1 1,-3 0 111,-2 5 1,0-1-283,0-4 1,0-3 115,0-7 1,0-6-645,0-3 265,0-4 560,0-8 0,0-3-114,0-10 1,0-4 45,0-11 1,0-9 106,0-11 1,0-2-82,0-2 0,0-7 102,0-3 1,0-3-81,0-2 1,-2 4 218,-3-4 1,4 4-46,-4-9 1,3 3 22,2 3 1,0 5-46,0 4 1,2 2 54,3 8 1,3 1 7,6 19 0,1 6-91,0 8 0,6 3-18,4 2 1,2 8 16,3 7 0,-1 1-73,0 9 0,6-1 67,-1 6 0,5-1-68,-4 0 1,-1 6 71,-5-1 0,6 0-4,-1-4 0,-6 4-24,-9 0 0,-2 1 6,-3-6 0,-6-1-43,-3-4 0,-10-1 44,-4-3 0,-11-9 33,-4 4 0,-9-5-28,-1-1 0,-7-2 134,2-7 1,1 0-67,-1 0 0,1 0-33,-1 0 0,3-2-385,7-3 1,1 2 54,3-7 299,-2 1 0,10-13 0,-4-1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32.3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59 839 7781,'0'-23'108,"0"1"1,0 8 108,0-1 1,0-5 34,0 1 0,-1-1 157,-4 6-104,3-8 1,-9 6 17,6-4-25,-6 11-113,2 2-9,1 7 0,2 7-303,6 2 0,0 9 86,0 2 0,0 6-290,0-1 0,0 2 154,0 3 0,0-1-191,0 1 1,0-1 78,0 0 0,5 1-55,-1-1 0,1-1 63,-5-4 0,2 4 100,3-3 0,-3-4 43,2-1 1,5-6-52,0-4 1,4-3 189,2-7 1,1-7-90,4-3 1,-2-14 82,7-6 0,-1-7 47,5 2 0,-6-4 125,-3 5 1,-4-5 301,-1 4 1,-2 1-221,-3 5 0,-4 1 118,-6 4 0,0 2-70,0 8 0,-1 4 184,-4 0 1,2 7-116,-7-2 1,5 3-292,-5 2 0,7 7-118,-2 3 0,-2 3-187,2 1 1,-4 8-99,4 2 0,-2 4 189,2 1 0,4 1-230,-4-1 0,2 0 144,-2 1 0,3-1-44,-3 1 0,5-3 16,5-2 0,3 1-6,7-6 0,1-1 161,4-4 0,-2-7 102,6-3 1,2-7 10,9-8 1,1-6-78,3-13 1,-2-4 254,-2-6 1,-4-2-74,3-13 1,-10 7 401,-4-2 0,-5-3-239,-5-2 0,-4-5 125,-6-5 1,0 4-101,0-4 0,0 4 55,0 1 1,-2 0-297,-2 0 1,2 7 43,-3 3 1,3 11-76,2 9 1,-4 6 60,-1 8-179,0 7-63,5 2 1,0 7-62,0 4 0,0 5 151,0 10 0,-5 3 42,0 6 0,0 7-54,5 3 0,0 4 48,0 1 1,0 5-51,0 0 0,0 6 25,0-1 1,0-2 127,0 2 1,0-5-105,0 5 0,2 0 90,3 5 1,-4-7-121,4-3 1,-2-5-135,2-5 0,-3-3-29,3-6 0,-4-7 114,-1-4 1,0-7-1062,0-3 386,0-5 774,0-11 0,0-9 0,0-14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7:32.5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45 7798,'-8'8'1135,"2"-2"-1115,6-6 0,9-1 108,11-4 1,6-2 249,18-3 0,8-1-1102,12 6 0,11-5 724,-1 5 0,9 0 0,-1 5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00.5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286 221 7777,'0'-14'0,"0"-1"1,0 0 0,0 1 154,0-1 1,0 0 95,0 1 1,5-1-7,0 0 1,0 5 219,-5 1-85,0-1 54,6-5-1,-4 0 1,5 7-241,-7-5 1,1 12 214,4-4-179,-3 3 97,4 2-252,-6 0 1,0 7-14,0 2 1,0 4 64,0 2 0,0 6-142,0 4 0,-5 9 49,0 5 1,-6 7-37,1 8 0,-4 0 47,-6 10 1,4 7-328,-4 3 1,-3 16 196,-1 3 1,12-44 0,1 0 19,-2 0 1,1 0 0,3 1 0,0-1-26,-10 45 1,2-6-171,3-5 1,-1-13-192,0-1 1,5-19 183,1-5 1,5-16-909,-1 0 778,-3-16 0,8-1-277,0-17 1,2-5 674,8-9 0,6-17 0,7-10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01.2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132 191 7779,'0'-9'0,"0"-1"0,-1 5-360,-4-5 273,3 0 1,-4 0 594,6 1 0,0 4 181,0-5-105,0 7-254,0-10-49,0 5-60,0-1-8,0-4 0,6 7-230,4-4 0,3 2-15,2 3 0,1 2-4,4-7 0,3 7 63,6-2 1,2-2-145,3 2 0,-1 0 31,6 5 1,-1 0 70,1 0 0,-2 0-184,-2 0 0,-4 0 64,3 0 0,-3 7-10,-2 3 1,-4 3 44,-1 1 1,-10 6-133,0 0 0,-4 4 56,0-4 1,-4 6 75,-6-2 1,-6 4 135,-4 1 0,-3-4-82,-2-1 1,-6-1 130,-3 2 1,-4 3-37,-2-4 1,1-1 58,0 1 0,-1-6-66,1 2 1,-2 1-11,-4-1 1,4-1-57,-3-4 0,-2 0-85,2 0 0,5-6 140,4 1 0,7-7-38,-2 2 1,9-3 108,1-2 1,7-2-116,-2-3 1,10 2 131,5-7 1,4 1-109,6-6 0,-2 5 112,7 0 1,-1 2 8,5-2 0,6-1-30,-1 6 0,0-2-133,-4 3 0,-1 2 89,1-3 0,-1 3-60,0 2 0,6 2 52,-1 3 0,0-2-110,-4 7 0,-3 1 83,-2 9 0,1-2-114,-6 6 0,-1 1 29,-4 4 1,-2 1 32,-3-1 0,1 5-82,-6 1 0,-2 4 52,-8-5 0,-3 7-3,-6-2 0,-8 4 17,-2 1 1,-10-5 138,-6 0 1,-4-6-88,-5 1 1,-3-3 206,-7-1 0,-1-9 9,-4-6 1,2-7-13,-7-8 0,9-2-241,1-3 1,9-6 122,10-14 1,11-1-94,9-13 0,11-7 0,2-6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27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266 104 7782,'0'-10'-131,"0"0"0,4 5 227,1-5 0,0 5 409,-5-4-51,7 5 61,-6-9-79,6 5-135,-1 0 134,-4-5-350,5 11-12,-7-4-110,0 6 1,-2 1 32,-3 4 1,2-1 59,-7 5 1,5 1-137,-5 5 0,2 0 75,-2-1 0,-3 1-41,3 0 1,-3-1 35,-1 1 1,-1 1 54,0 4 1,-1-4-31,-4 4 0,4-2 5,-4 1 0,-1-2-36,2 2 0,-1-2-100,5-3 1,6-5-208,-1-4 323,6-4 0,-2-7 0,6-3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9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15 250 7693,'0'-8'1007,"0"2"-936,7 6 0,-4 0-50,7 0 0,-5 0 87,5 0 0,-1 0-15,6 0 0,0 0-188,0 0 0,-1-2 58,1-3 1,0 2-82,-1-7 0,1 5 13,0-5 1,-1 0 29,1-4 1,-2-1 52,-3 0 1,-3-4-6,-7-1 0,0-1 23,0 1 1,-2 4-3,-3-4 1,-3 6-12,-7 4 1,-4 3 17,-1 7 1,-5 0-200,6 0 1,-6 7 105,6 3 0,-2 9-104,1 6 1,5 4 25,1 6 0,0-3-106,10 7 1,-1 1 108,5 4 1,1-5 25,4 0 1,10-6 140,9 1 0,4-8 0,2-1 0,4-14-32,0-1 0,5-7 32,-4-3 0,6-6 0,-2-4 0,-3-10 0,0-3 0,-7-6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01.8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72 147 7748,'0'-15'-300,"0"1"1,0-1 306,0 0 0,0 1 1012,0-1-337,0 0-420,0 0 0,2 2 138,2 4 3,-2 2-125,5 7 125,-7 0-291,0 0 0,0 7 47,0 2 1,0 4-169,0 2 0,-5 5 38,0-1 0,-5 7 75,5-1 0,-5 8-194,5 1 1,-6 5 48,1-5 1,4 7-168,1-2 0,-2 2 51,2-2 0,2 2-399,8-6 1,3-1 56,7-5 1,6-6-111,4-3 0,7-10 96,2-6 0,1-5 513,-6-9 0,7-6 0,2-14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02.2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44 7783,'-8'-6'119,"-5"4"1,10-9 94,-7 6 580,7 0-124,-10-2-263,11 6-252,-4-6 151,-1 7-297,5 0 138,-4 0-201,6 0 1,0 7 22,0 3 1,0-2-43,0 2 0,0-1 51,0 6 0,5-5 42,0 0 1,1-2 299,-1 2-172,3 3 343,7-12-289,0 6 0,-6-7-89,1 0 0,-6-7 10,0-3 1,-2-3-901,-2-1 1,-2-1 776,-2 0 0,-11 7 0,-8 2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03.1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74 7561,'8'-15'-506,"3"5"495,-6 0 0,2 5 39,-2-4 338,-4 5 1,8-7 199,-5 6-189,-2 0-116,5 5-123,-7 0 1,-2 0 152,-3 0-163,3 7 1,-9 1-195,6 7 1,-6 1 141,1 3 1,-3-1-126,-2 7 1,-1-1 28,-4 6 1,4 4-66,-4 0 0,4 7 72,1-2 0,7 4-94,3 1 1,4 5 95,1 0 1,8-2-306,6-7 1,8-1-122,7-10 0,9 2 437,6-11 0,0-7 0,6-7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03.6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59 117 7752,'-15'0'-76,"6"-5"76,-1 0 0,5 0 864,-5 5-143,7 0-370,-4 0-82,7 0-176,0 0 10,7 0 1,-1 1 38,4 4 1,2-1-116,-8 5 0,6 1 75,-5 5 0,5 0-183,-5-1 1,0 1 31,-5 0 1,5 4-107,0 1 0,-1 4 50,-4-4 1,0 5-165,0-6 1,0 6 12,0-6 1,0 1-428,0-5 229,0-1 294,0 1 0,2-9 94,3-6 0,-2-6-113,7-9 1,0-6 176,5-4 1,-2-2-66,-4-3 0,4 1 124,-3 0 0,3-1 73,2 1 0,0-1 83,-1 1 0,-1 4 48,-3 1 1,3 6-104,-3-2 0,-2 4-38,2 1 0,-2 6-40,2-1 0,-2 6-36,-3 0 0,-3 8 53,3 6 1,1 5-127,-1 5 1,0 2 42,-5 8 0,0 1-137,0 3 1,-2-1-135,-3 6 0,4 0 76,-4 5 1,3-4-784,2-1 964,0-7 0,0 11 0,0-6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03.9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29 7778,'-13'-1'115,"4"-4"1,0 3-116,4-3 794,4 4-479,-6 1 0,9-5 5,3 0 0,3 0-53,7 5 0,-1 0-30,1 0 1,1 2 82,4 3 0,-4-4-79,4 4 0,-2 2-234,2-2 0,-4 6 103,3-1 0,3 4-213,-3 6 1,1 3 110,-5 6 0,-2 2-178,-4 4 0,3 2-4,-7 7 1,-2 2-95,-8 3 1,-3-2-33,-7 7 1,-8-6 107,-6 1 1,0-8-1167,-6-2 1358,-2-7 0,-1 4 0,-6-6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04.5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177 177 7743,'0'-15'0,"0"6"22,0-1 1,-2 0 148,-3-5 0,3 6 105,-2-1 1,2 0-76,2-5 0,0 5-133,0 1 0,-2 1 140,-3-2-198,4-3 1,-7 9 93,3-5 1,1 5-144,-5-1-15,-1 4 1,-5 2 104,0 4 1,1 3-158,-1 7 1,5 2 77,0 2 1,2-3-66,-1 4 1,-3 1 19,7-1 0,0-1-42,5-4 0,0 0 92,0 0 1,2-6 3,3 1 0,3-5 34,7 5 0,-1-7-36,1 2 1,5-5 53,-1-5 1,1 2-48,-5-7 0,-1 0 136,1-4 0,-2-1-108,-3 0 1,-4 0-2,-6 1-140,0-1 0,-6 2-203,-4 3 1,-3 4-274,-2 6 0,-4 1 603,-1 4 0,-6 10 0,3 8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04.9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 59 7718,'0'-9'-417,"0"-1"0,-2 7 0,-3-2 628,4-4 1,-6 6 162,7-7 80,0 7-131,-6-3-86,4 6-54,-11 0-60,5 0 1,-5 6-135,3 4 1,2 3 138,3 2 0,3-1-183,-3 1 1,-1 0 68,1 0 0,0-1-58,5 1 1,2-2 132,3-3 1,-2 1 85,7-6 0,-6 0-7,6-5 0,0 0-65,5 0 0,-5-2 252,-1-3 1,-4-3-90,5-6 0,-7-1-55,2 0 1,-5 1 163,-5-1-375,-3 0 0,-20 7 0,-3 1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0.5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454 1013 7810,'9'-15'-738,"-4"1"1,-4-1 1047,-1 0 1,0 5-18,0 1 1,0-1-49,0-5 1,0-5-77,0 1 1,-6-2-19,-4 1 1,-3 4-24,-2-4 0,0-1 38,1 1 1,-6 1-155,0 4 1,-6 2 94,2 3 1,-4-1-225,-1 6 0,-1 0 60,1 5 0,1 8-191,4 7 1,-4 6 106,3 8 1,4 6-70,2-1 0,4 7 75,5-2 1,-1 3 61,6 3 1,1-1 27,9 0 1,5-5-41,10 0 1,3-1 129,6 1 0,2-8-86,3-7 0,-1-6-35,6 2 0,-1-10 46,1-5 1,-2-4-78,-2-1 1,-6-8 126,1-7 0,-3-6 116,-7-8 0,-5-7 266,-6-3 1,-5-4-185,1-1 0,-4-6 82,-1-4 0,0-4-74,0 0 0,-6-6 163,-4 0 1,2-9 3,-2 4 1,2-4-274,-2 9 0,-1-5 42,6 6 1,-2-1-86,2 5 0,2 9-75,-7 5 1,7 8 55,-2 8 0,3 6-159,2 3 75,0 10 1,0 5-706,0 10 0,0 5 356,0 10 1,2 3 374,3 6 0,3 13 0,7 4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0.9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58 7829,'-15'0'127,"5"0"-215,0 0 1,6-5 987,-6 0-268,6 0-280,-2 5-282,6 0 1,2 7-14,2 2 1,5 0-69,5 0 0,1 6 68,0 5 0,-1 4-88,1-4 1,0 6 75,0-2 0,-1 6-184,1 4 1,-5-3 30,0 3 1,-6-3-59,6-1 0,-7-1 37,2 1 1,-3-8-41,-2-2-92,0-4 185,0-7 1,0-5 36,0-8 1,2-11-40,3-10 0,-2-9 128,7-5 1,-1-4-97,6-1 1,1 0 120,4 0 0,-4 2-85,4 2 0,-4 1 5,-1 10 0,0-2-193,-1 11 182,1 1 0,0 10-253,0 5 1,-6 5 67,1 9 1,0 3-434,5 16 634,-1-2 0,1 15 0,0-4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1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1 207 7829,'0'-20'-237,"0"0"1,0 1 693,0 4 0,0-4-91,0-1 0,0 0 146,0 6 0,0-1 326,0 0-275,0 1-201,0 5 53,0 3-295,0 6 1,0 3-133,0 7 0,0 0-210,0 9 0,0 4 196,0 2 1,0 7-472,0 3 1,5 1 248,0-2 0,-1-1-160,-4 6 1,5-7 122,0 3 1,2-3-1041,-2 3 1325,-4-11 0,12 10 0,-4-11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9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30 118 7819,'-1'-15'0,"-4"1"0,3-1 0,-3 0 0,2 1 67,-2-1 1,3 5 350,-3 0 696,4 7-663,1-4-446,0 7 1,0 2-76,0 3 0,0 0 56,0 10 0,0-2-214,0 11 0,0 1 106,0 4 0,1 5-67,4 1 1,-3 1-129,3-2 1,-2-3-193,2 3 0,-3 2 82,3-2 427,-4 1 0,6-6 0,1 1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1.3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74 103 7829,'-10'-16'0,"0"-4"0,2 4 595,-2-3 1,-1 7-161,6 2 1,-2 7 187,3-2-178,2 3-966,-5 2 101,14 0 1,-1 7 331,4 3 0,3 3-1361,-3 2 1449,3-1 0,2 8 0,0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1.6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60 177 7829,'-7'-8'0,"1"-5"268,-4 3 0,-2 2 410,7-2 1,-1 5 141,1-4 18,3 5-1094,-4-2 237,6 6 0,5 1 71,0 4 1,1 4 49,-1 5 0,-2 3-120,7 2 1,-2 4-63,2 6 1,2 1-212,-8-1 1,6 6 32,-5-1 1,5 2-98,-5-2 1,5-3 85,-5 3 1,-1-4 61,-4-6 0,5-2-16,0-8 44,0 1 0,-3-7 249,3-3 1,1-12-59,4-7 0,3-14 62,-3-11 1,5-4-78,4-1 0,-1-5-91,7 0 1,-6-5-112,6 5 0,-7 2 92,1 8 0,-2 3-693,-3 6 806,1 1 0,0 6 0,-1 2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2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29 397 7792,'-6'-13'983,"-4"3"-951,4-3 1,-1 5-33,7-7 0,2 6 295,3-1 1,3 0-119,6-5 1,3 5-241,2 1 0,-1 4 94,7-5 0,-6 5 30,6-5 0,-5 5 85,4-4 0,-4 4-81,4-5 0,-6 5-103,2-5 0,1 2 54,-1-2 0,-1-3-100,-4 3 1,-5-3 115,-1-1 0,-5-1-15,1 0 0,-4 0-17,-1 1 1,-1-1 16,-4 0 0,-3 1-20,-7-1 1,0 7 14,0 3 1,-1 3-116,-4 2 0,3 0 113,-8 0 1,2 7-171,-1 3 1,-2 9 22,6 6 0,-5 4 36,6 5 1,-1 4-13,6 6 0,4 7-84,0 3 0,7-2-49,-2 2 1,11-7 56,9 2 0,6-5-102,9-5 0,6-6 87,3-13 0,5-2 224,5-13 1,1-2-117,4-8 1,2-11-56,-7-14 0,0-1 151,-5-8 0,0 0 0,0-5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2.7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219 324 7787,'10'0'-240,"0"0"0,-5-5-316,4 0 0,-4-5 556,5 5 0,-5-6-178,5 1 0,-5-8 263,5-1 1,-7-3 141,2 3 0,-4 1 77,-1-7 0,0 6-143,0-6 1,-1 7 308,-4-1 0,-3 2-180,-7 3 1,0-1-227,1 0 0,-1 7 150,0 3 1,-1 3-494,-4 2 1,4 2 124,-4 3 0,-1 8-21,1 7 0,-4 7 64,4 3 1,1 1 82,4 8 1,5-5-14,0 6 0,7-1-9,-2 5 0,5-7 35,5-2 1,3-6 33,7-4 1,6-1-136,4-9 0,3 1 56,1-11 1,0-7 16,1-7 1,-6-6 192,1-5 1,-7-3-117,1-6 0,-4-5 78,-5-1 1,-4-5-64,-6 0 1,0 3 2,0-2 0,-1 6 6,-4-1 1,-5 4-103,-10 6 0,-1 4-118,-3 10 0,-9 4-212,4 6 0,-4 1 374,4 4 0,-1 10 0,1 8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3.0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809 190 7794,'-21'-30'-161,"-2"1"0,-2-4 196,1 4 1,0 3 38,-6 11 0,-1 5 142,-3 0 0,4 7-35,1-2 0,1 10-10,9 5 1,-3 3-86,3 2 1,7 4-87,-2 1 0,9 6 67,0-2 1,-2 4-75,2 2 1,1 1 51,4 3 0,6-1-24,4 6 0,-2 2 53,2 8 0,-2-2-117,2 7 0,3-3 65,-3 7 1,-4-2 42,-1 8 0,-3-4-205,-2-1 1,0 0 106,0-1 1,-12 1-115,-2 0 0,-11-12 35,1-3 0,-4-9-60,-2-1 0,-1-3 64,-3-2 0,-2-7-93,-3-8 0,3-5-29,7-9 0,4-4-100,1-6 1,1-3-220,-2-16 549,4 3 0,6-23 0,1 3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3.3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72 74 7650,'-14'0'426,"-1"0"-46,0 0 0,6 0 22,-1 0 0,6-2-137,0-3 0,4 3 27,4-2 0,11-3-92,10 2 0,9-1-95,5 1 0,10 1-237,5-5 0,10 4 185,4-5 0,16 7-433,4-2 1,10 3 0,-2 2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4.6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30 221 7710,'0'-15'0,"-2"1"3,-3-1 1,3 0 145,-3 1 1,-1 4 77,1 0 1,0 5 167,5-5-134,0 7-128,0-4 0,0 9-169,0 3 1,0-2 112,0 7 0,0 5-48,0 4 0,0 6-71,0-6 1,0 8 20,0-3 0,0 9-50,0 1 0,0 0 74,0-4 1,0-1-148,0 1 1,0-6 62,0 1 1,0-3-189,0 3 147,0-4 0,0-11-398,0 0-66,0-7 413,0-16 1,0 0 35,0-17 1,5-1 45,0-3 0,6-5 106,-1 5 0,3-6-90,2 6 1,0-5 128,-1 5 0,1-6-25,0 6 0,4 0-87,1 4 0,4 3 259,-4 2 1,0 4-55,-6 6 1,1 7 67,0 3 1,-1 4-41,1 1 1,-5 6-21,0 4 1,-5 9-124,4 6 1,-5 4-12,1 6 0,-4 1-19,-1 3 1,0 5-167,0 0 1,0 0-65,0 5 0,0-3-69,0-2 297,0-7 0,7 6 0,1-5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5.4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16 263 7760,'-9'8'351,"3"0"-521,6-3 1,2-3 166,2 3 0,0-4 84,6-1 1,-1 0-9,6 0 1,0 0 48,-1 0 1,1-1 10,0-4 1,4 2-25,1-7 0,0 0-129,-6-5 0,6 1-14,0-1 1,-1 0-72,-4 1 1,-5-3 39,-1-2 0,-4 2 56,5-2 0,-7 1-6,2-2 0,-5 9 9,-5-4 0,2 4-9,-7-4 0,1 7 12,-6 3 1,0 3-116,0 2 1,-1 7 77,-4 2 1,4 6-36,-3 5 1,2 3-23,3 6 0,0 0 59,5 1 0,-3 4-64,7 0 1,0 7 40,5-2 1,0 2 46,0-1 1,9-5-38,5-5 0,6-7 23,4-4 1,4-4 12,-3-5 1,2-4 1,3-6 1,-1-8 18,1-7 1,-3-6 12,-2-8 1,-4-1 41,-6 1 1,-2-2-72,-3-3 0,1 3 87,-6-4 1,2 4-71,-3 2 1,-2 4 156,3 1 0,-3 1-31,-2-1 1,0 2 72,0 8 0,0-1-69,0 0 1,1 7 25,4 3-21,-3 4 66,4 1-225,1 0 0,-6 8 69,4 6 1,-3 3-121,-2 7 0,-5 1-1,0 4 0,-1 1 37,1-1 1,3 2-15,-3 3 0,4-3-119,1 4 0,0-4 19,0-2 0,6 0 66,4 1 0,8-9-150,1-6 0,8-2 70,-3-8 0,6-2 47,4-8 1,-3-5 54,3-9 1,-4-4 80,-6-7 0,2-4 94,-6 0 1,-2-5-48,-8 4 1,1 1 162,-6 5 0,0-2-65,-5-4 0,0 6 14,0 0 0,-2 1-52,-3 8 1,-1 1 128,-4 4 1,-2 5 87,8 0-201,-8 7 1,11-2-196,-4 10 0,3 0 49,2 10 1,0-2-85,0 11 1,2-3 39,3 9 1,3-4-223,6 8 1,-1-1 79,-3 1 1,5-3-17,0 4 1,-1 0-154,6 0 1,-4-1-513,-1-5 867,0 1 0,-1-1 0,1 1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5.7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59 132 7760,'-14'0'0,"4"-1"1229,0-4-311,0 3-220,2-4-322,2 6-291,6 0 1,1 1-199,4 4 0,3 3 126,7 7 0,0 5-192,-1-1 1,1 6 148,0-6 1,-2 6-430,-3-5 0,3 4 125,-4-4 1,0-1 1,0-4 0,-4 0 188,5-1 1,-7-4 146,2 0 1,-1-7 2,0 2 0,0-5-106,6-5 1,-6-5 23,6-9 0,5-6 6,5-9 1,1 1-143,-2-6 0,3 5 99,2-5 0,2 6-71,-6-1 1,4 4 12,-4 6 1,0 3 0,-6 6 1,1 7 169,0 3 0,-1 3 0,1 2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6.1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221 251 7760,'-8'-23'0,"-4"0"56,7 4 1,0 2 130,5-2 0,-1 1 142,-4-2 0,3 4-137,-3-4 0,4 9-6,1 1 0,-2 7-168,-3-2 37,3 3 0,-11 2-47,4 0 0,0 7 87,0 2 1,-1 6-392,-5 5 1,0 4 12,1 10 1,-1-1-128,0 6 1,2-4-15,3 4 1,-1-5 130,6 5 0,0-6 32,5 1 1,2-4 142,3-6 0,5-3 155,9-6 1,-1-7-38,7-3 0,-1-6 0,6-9 0,-6-2 112,1-12 0,-8-2 177,3-9 0,-4 3 212,-1-7 1,-7 4-155,-3-4 0,-3 1-59,-2-1 1,-2-2-90,-3 7 0,-3 1-254,-7 9 0,1-2 70,-1 6 1,-5 2-542,1 9 1,-1 2 85,6 7 440,5 7 0,-4 1 0,5 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9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7276,'0'-9'-994,"0"-4"955,0 12 0,1-6-132,4 7 171,-3 0 0,11 7 0,-5 1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16.5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45 307 7829,'-7'-22'0,"-1"-6"0,-2 11 788,0-2 0,7 3 390,-2 1-487,3 0-530,2 0 75,0 7 0,5 3-372,0 10 1,5 5 172,-5 10 0,2-2-86,-3 6 1,-2 2 90,3 9 1,-3-4-450,-2 3 1,4 2 32,1-2 1,0 5-93,-5-4 1,0-1 61,0-5 0,0 1 106,0-1 1,0-6 69,0-3 1,2-11-6,3-4 0,-2-3 249,7-2 0,-5-8-59,5-7 0,-6-13 218,6-11 0,0-8 14,5-2 1,-1-7 125,1 2 0,0 4 54,0 1 1,-1 1-108,1-1 1,-2 10 47,-3 0 0,3 6-47,-3 4 0,3 11 8,1 3 1,1 10-33,0 0 0,1 10 165,4 5 0,-2 11-211,6 9 1,-1 1-40,2 8 1,1 5-343,-7 5 1,6 7 166,-6-3 1,-1 0-891,-8 1 1,2-5 910,-7 5 0,6-1 0,-3 6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22.9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250 221 6515,'0'-14'-649,"0"-1"1281,0 0 0,0 0-154,0 1 1,0-1-287,0 0 0,0 1 28,0-1 1,0 0 383,0 1-163,0-1 204,0 0-55,0 0-42,0 7-184,0 2-156,0 6 0,-4 1-128,-1 4 0,0 8 94,5 7 0,-5 6-82,0-1 0,-7 14 49,3 5 0,1 11-16,-2 4 0,0 3-27,-5 12 1,-1-1-357,-4 15 1,4 6 193,6-41 1,0 1-1,2-1 1,2-1 38,1 2 1,0 0 0,-2-2 0,1 0-102,1 0 1,0-1 0,-3 47-8,-2 0 1,7-15-561,-2-4 1,-2-12 272,2-13 0,1-9-1244,4-5 1664,0-14 0,4 3 0,1-9 0,0 3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23.5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0 309 7801,'0'-14'-66,"0"-1"1,5 0 90,0 1 1,1 4 240,-1 0 0,-1 5-94,5-5 0,1 2-17,5-2 0,0-3-14,-1 4 1,3 0 17,2 0 0,-1-1-23,7-5 1,-1 0 16,6 1 0,1-6 0,3 0 1,-1 1-1,6 4 1,-7 5-177,3 1 1,1 5 109,-2-1 1,0 4-199,-4 1 0,-3 1 11,-2 4 1,3 5 0,-4 10 1,-3-2-132,-1 6 0,-4 1 79,-1 4 0,-5 0-122,0 1 0,-7-1 53,2 1 0,-4 4 74,-1 0 1,-1 2 77,-4-2 1,-5-2 17,-9 2 0,-4-3 93,-7-2 1,-1-4-82,-3-1 1,1-1 66,-6 2 0,5-4-58,-5-6 0,6-1 169,-1 1 0,4-7 40,6-3 189,-4-3-171,12-2-127,1 0 1,17-5-9,12 0 0,4-5 0,12 5 0,-3-1-30,13 1 0,-1 1 20,5-5 1,2 4 2,3-5 0,-2 5-15,7-5 0,-5 7 187,5-2 1,-5 3-143,5 2 1,-12 2-47,2 3 0,-9 8-12,-1 7 0,-8 6-126,-2-2 0,-12 4-104,-2 1 0,-9 7 74,-6 4 1,-6 4 39,-14 5 1,-6 1 47,-13 4 1,-6 3-79,-4-3 0,-10-2 50,-4 2 1,-4-8 277,-2-2 0,-4-11 30,-1-9 1,-2-12 48,7-2 0,4-10-520,11-10 1,13-8-139,7-16 369,13-4 0,3-8 0,4-3 0,-4-3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24.1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45 236 7834,'2'-23'-588,"3"3"0,-4 4 883,4 1 1,-3-4 3,-2-1 1,0 1 156,0 4 0,0 0 281,0 1-80,0-1-395,0 0 1,0 5 396,0 1-324,0 5-306,-7-2 0,6 12-117,-4 4 0,3 3 121,2 2 0,-5 6-173,0 4 0,-1 9 44,1 5 0,-2 4-109,-3 1 0,4 1 60,6 4 0,0-3-74,0 3 1,0-3-114,0-2 1,11-7-152,4-2 0,11-7-132,4-9 0,4-6 615,5-13 0,10-13 0,-3-3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24.4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15 7754,'0'-8'1513,"-2"2"-1147,-3 6 72,4 0-352,-6 0 0,6 0 228,-4 0-441,3 0 144,-11 0-253,11 0 156,-4 6 0,6 2-42,0 7 0,0-5 211,0 0 0,1-2-31,4 2 0,-1 1 225,5-6-238,1 0 1,5-5 98,0 0-188,-7 0 1,-2-7-416,-6-2 459,0-4 0,-6-2 0,-2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25.0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87 74 7806,'0'-15'0,"0"5"-174,0 0 1,0 6 104,0-6 0,2 6 712,2 0-389,-2-5 1,6 8-18,-3-4-74,-3 3-22,4 2 0,-6 7-61,0 3 0,0 3 62,0 1 1,-6 8-137,-4 2 1,-3 5 89,-2 6 0,-3 1-140,4 3 1,-4 5 6,8 0 0,3 0-99,2 5 0,5 2-259,5-2 1,12 0 188,12-5 0,2-7-893,8-2 1099,7-11 0,6-3 0,7-6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25.4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30 131 8283,'-8'0'500,"1"0"0,5 0 55,-3 0-237,4 0-199,-6 0 153,7 0-95,0 0 0,0 6-130,0 4 1,0 0-150,0 5 0,2-4 50,3 9 1,-4 1-142,4-2 0,-3 8 53,-2-3 0,2 2-22,3-1 1,-4 1-145,4-7 0,2 1-102,-3-5 170,8-1 0,-4-5 105,7-5 1,-1-10-95,1-9 1,0-6 53,0-8 0,-1-6 139,1 1 0,0-7-2,-1 2 0,-4 3 155,0 2 1,-2-1 23,2 6 1,1-4-80,-6 9 1,5 8 136,-5 1 1,2 10-28,-3 0 0,3 5-45,3 5 0,1 5-4,-6 9 0,5 6-202,-5 9 1,5 4-67,-6 6 1,6 0-182,-5 0 0,2 0-71,-2 0 1,-4 4 394,4-4 0,3 10 0,0-9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25.7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9065,'14'0'1140,"1"0"-710,0 0 1,-1 0-27,1 0 1,0 5-137,0 0 0,4 6-60,1-1 0,4 3-173,-4 2 0,6 6 74,-2 3 1,-2 9-214,-3 1 0,-2 14-1,-3 1 0,-5 6-32,-5 4 1,-5 5-165,-9-1 0,-6 6-256,-14-5 1,-7 1 556,-7-1 0,-1-11 0,-5 5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26.3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191 89 7806,'9'0'-111,"-1"0"-83,-3 0 1,-2 0 143,7 0 1,-5-5 227,4 0 0,1-5-49,5 6 1,0-3 88,-1 2 0,1-1-84,0-4 1,1 2-26,4 3 1,-4 3 6,4-3 0,-9-1-147,-1 1 153,0 0-232,4 5 143,-6 0 0,-1 2 27,-7 2 0,-2 0 26,-3 5 0,-4-4-34,-11 5 0,2-5 11,-6 5 1,-6-2-29,-4 2 1,-2 3 0,2-3 0,3-2-62,-4 2 0,4-7-189,2 2 0,-1-2-993,1 2 1208,6-3 0,2 4 0,6-6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26.6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441 45 7786,'0'-8'-557,"5"0"1645,0 3-686,0 3 1,-5-6 357,0 3-276,0 3-23,0-4-252,0 6 1,-2 0-5,-3 0 0,-8 0 78,-6 0 1,-12 0-156,1 0 0,-9 6-117,0 4 0,-4 3-136,-1 2 1,2 0-435,3-1 0,3 1 559,6 0 0,8 6 0,0 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50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544 221 7801,'2'-15'0,"3"1"0,-3 4 264,2 0 1,-2 0-32,-2-4 1,0-1 0,0 0 0,-2 0-194,-2 1 0,-5-1 137,-5 0 0,-6 1-166,1-1 0,-6 5 114,5 0 1,-6 7-272,2-2 0,-4 4 50,-1 1 0,1 6-223,3 4 1,3 10 85,2 4 0,5 2-64,1-1 1,0 4-19,10 0 0,-1 1 68,5 4 0,6 2 74,4-2 1,10-4 38,4-6 1,1-4 48,4 4 0,-3-7 85,8-3 0,-3-5 8,-1-9 0,-1 0 82,1 0 1,-1-7 127,0-3 0,-6-4 232,-3-6 0,-5-1-213,-6-4 0,3-3 179,-7 4 0,0 1-115,-5-1 1,0 6 18,0-2 0,-5 4-213,0 1 0,-7 5 23,3 0 0,-4 7 2,-2-2 0,5 4-210,0 1 0,2 1-80,-2 4 0,-1 3 93,6 7 0,0 6-43,5 4 0,-2 2 63,-3 3 0,4 6-19,-4 3 0,3 3 69,2 3 0,5 0-1,0 4 0,2 4-20,-2 5 1,-4 1 10,4 0 0,-3 0-116,-2 0 0,0-4 115,0 4 0,-2-10-125,-3 5 1,0-9 60,-9-5 0,1 1-103,-12-7 0,5-2 64,-4-7 0,-2-5 25,-8-11 1,1-2-4,-6-7 0,4-2 15,-4-3 0,6-4-110,-1-11 0,-2-3 94,2-6 1,6-1-18,9 1 1,4-2 11,5-3 1,4 1 84,6-6 1,3 6-84,7-1 1,6 3 141,13 1 0,9 1-62,6 0 0,2 6-17,8 3 0,0 9-220,4 1 1,8 7 129,2-2 0,-1 3-976,2 2 1094,-7 0 0,3 0 0,-3 0 0,4 0 0,2 0 0,1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48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236 59 7811,'6'-8'54,"-4"-5"0,4 10-60,-6-7 60,0 7-53,7-11 239,-6 13-390,6-6 199,-1 7 58,-4 0-35,5 0-50,-7 0 1,-7 2 34,-3 3 0,2 1-9,-2 4 1,-1 8 0,-9-3 0,4 4 12,-4 1 0,-1-2 27,2 7 1,-6-1-37,5 5 1,1 2 3,4 4 0,-3-3-39,3 8 0,-1-1-76,11 5 1,0 0-95,5 0 1,2 0 52,3 0 1,11-5-309,14 1 0,6-6 148,8 5 1,6-6 259,4 1 0,3-9 0,2-4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48.9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58 7819,'-8'-2'-169,"3"-3"256,-3 3 0,5-4 342,-7 6-100,6 0-269,-2 0 92,6 0 34,0 0 0,0 6-85,0 4 0,0-2-29,0 2 1,2 0 35,2 5 0,-2-1-155,3 1 0,-2 1 82,2 4 0,-3-2-103,3 6 0,1-4-79,-1 4 1,2-4 123,-2 5 0,-4-7-28,4 1 1,-2-3 55,2-1 1,-3 0-59,3 0 0,1-6 16,-1 1 174,0-7-145,2 4 0,-4-14-1,7-2 1,-5-4-29,4-2 1,-4-1-79,5-4 0,-5 2-7,5-7 0,-5 3 94,4-3 1,-5-1-16,1 6 1,1-4-10,-1 4 1,5-4 34,-5 4 1,0 1-100,-5 4 177,6-6 1,1 4-69,3-2 0,-2 9 9,-3 5 6,3-3-20,6 6 0,0-3 30,-5 10 0,4 3-28,-3 7 0,-2 0 14,2 0 1,-5 6-14,5 3 1,-5-1-31,5 2 0,-6 1-178,6 8 1,-5-3 61,5 3 1,0 2-221,4-1 1,1-1 374,0-5 0,0 7 0,-1 2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49.2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60 7845,'-9'-2'691,"5"-3"-404,-5 3 0,6-6-286,-7 3 153,7 4-366,-4-6 100,14 7 0,3 0-28,9 0 0,-1 0 125,7 0 0,-1-2-105,6-2 0,-1 2 11,1-3 1,-1 3-52,0 2 0,6 0-283,-1 0 0,5 0 443,-5 0 0,1-6 0,-6-2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49.6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59 7818,'0'-15'27,"0"5"-122,0 1-354,0 5 659,0-2 334,0-1 81,0 6-225,0-6-57,6 7-75,-4 0-210,11 7 1,-10 1 99,7 7 1,-5-1-260,5 1 0,0 0-9,4-1 0,-4 6-120,0 0 0,0 6-3,4-2 0,1 4 66,0 1 0,-1 7-243,1 3 0,0-1 136,0 1 1,-2-1 273,-4 1 0,11 3 0,-4-4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49.9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44 7791,'0'-14'-1474,"0"-1"1687,6 7 284,-4 1-13,11 7 1,-10 0-135,7 0 1,-5 0 48,5 0 0,0 5-58,4 0 1,1 6-259,0-1 1,4 2 77,1-3 0,6 5-221,-1-5 1,4 6-144,5 5 0,-3-4 152,4 4 1,-4 1-26,-2-2 0,2 8 56,3-3 0,-8 4-105,4 1 1,-12 2 71,-3 4 1,-2 2-35,-9 7 0,0 0 3,-9 0 0,-10 5-126,-9 0 1,-11 7-7,-4-2 0,-5-4-174,-5-1 0,2-4-635,-7-6 800,0 3 1,-5-11-1,0 5 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50.8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59 7807,'0'-10'82,"0"0"0,0 5 394,0-4-327,0 5 1,0-4-29,0 3-377,0 4 189,0-6 81,0 7 1,-1 0 91,-4 0 1,1 0 77,-5 0 0,-1 2-145,-5 3 0,5-2 49,1 7 1,-6-1-60,-5 6 1,-1 1 8,1 4 0,4-2-102,-3 7 1,2-1 90,2 5 1,1 1-96,-1-1 0,2 2 47,3 4 1,4-3-65,6 7 0,6 1-15,4 4 0,8-5-70,2 0 1,11-5 91,-2 6 1,10-8-111,0 3 1,4-6-150,1-5 0,-5 1 91,0-10 1,-6 1-406,1-11 651,-3 6 0,-1-9 0,-1 4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51.3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15 118 7858,'-5'-15'0,"1"0"0,-1 6-478,5-1 226,0 7 496,0-4-210,0 7 650,0 0-549,0 7 1,0 1 33,0 6 1,0-4-55,0 0 0,0 0 134,0 5 1,0-1-191,0 1 1,0 0-97,0-1 1,1 1 84,4 0 1,-3 4-169,3 1 1,-4 0-3,-1-6 0,0 6 86,0-1 0,0 6-54,0-6 1,2 1 53,3-5 1,-3-5-188,2-1 262,-2 1-65,5-2 1,-6-3-25,4-10 0,2-3 9,-2-7 0,1-6 19,-1-3 0,-3-4-7,3-1 1,1-1 85,-1 1 1,5-1-78,-5 1 1,1 1 85,-1 4 1,-2-4-44,7 3 1,-2 4 13,2 2 0,3 2 19,-3 3 1,-2 1-32,2 3 0,0 3-38,4 7 0,1 2 33,0 3 1,0-2-47,-1 7 0,1 5 11,0 4 0,-6 2-3,1-1 1,0 1-29,5 4 0,-5 2-6,-1-2 0,-4-2-156,5 1 1,-2 1 107,2 4 0,3-4-298,-3-1 1,-2 1-22,2 4 419,0-6 0,4-2 0,1-6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51.7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15 8229,'8'0'787,"-2"-2"-567,-6-3 0,2 4-153,3-4 283,-3 3-396,11 2 54,-5 0 0,7 0 20,-1 0 1,3 0 56,2 0 1,-1 7 9,7 2 0,-6 5-160,6 0 1,-1 1 97,6 0 0,-6 6-55,1 3 0,-6 4 53,6 2 1,-7 5-136,1 5 0,-9 2 99,-5 2 0,-3 5-21,-2 0 0,-2 0 91,-3-5 1,-10 0-59,-9 0 0,-4-6-14,-1-4 0,-7-4 26,-3-6 0,3-3-250,1-6 0,4 0 84,2 0 0,1-6-442,4 1 589,9-7 0,2 11 0,5-6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44.6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74 376 7796,'-8'-14'0,"-5"-3"432,3-2-147,-3 2 1,3-4-111,0 6 0,7 1-4,-2-1 1,3 5 18,2 0 1,0 6 172,0-6-440,0 6 175,0-2-176,0 6 44,7 6 0,-4 4-19,7 10 0,-2-2 61,2 6 0,1-1-21,-6 2 0,7 7-129,-2-2 0,3 4 86,1 0 1,-4-3-11,0 4 0,0 1 54,4-2 0,1 2-86,0-2 0,-5-3 65,-1 3 1,1-7-130,5-3 0,-5-6 18,0 2 1,-6-6 89,6-4 0,-5-3-1,5-7 1,-5-2-12,5-3 1,-5-5 52,4-9 0,-4 1-63,5-7 1,-5-4 53,5-5 0,-2-6 34,2 6 0,3-2 4,-3 2 0,1 3 26,-1-3 1,1 3 109,-6 1 1,5 2 159,-5 4-193,6-4 7,-3 12 1,7 1-54,0 10 1,-5 10-121,-1 5 0,1 5 58,5 4 0,1 4-112,4 6 1,-4 1 66,4-1 0,1 2-156,-1 4 0,1-3 151,-2 7 1,-1-6-20,7 1 0,-2-3-47,1-1 1,4-1 32,-3 1 0,-4-9-7,-2-6 0,3-2 48,-3-9 1,1 0 5,-6-9 0,1-5 20,0-10 0,-7-7 85,-3-8 0,-3-7 248,-2-2 0,0-5-141,0-5 0,-4-3 81,-5 3 1,-1-5-50,-10-5 0,2 6 96,-1-1 1,2 7-153,-2 7 0,2 8-285,3 3 1,4 9-1467,0 5 1588,7 11 0,9 15 0,11 11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46.0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15 265 7811,'-8'0'58,"1"0"116,7 0-127,0 0 93,7 0 0,1 0-88,7 0 1,-1 0 93,1 0 0,5 5-197,-1-1 1,6 3 62,-6-2 1,6 1-75,-6 4 0,6 3 50,-5-3 1,4 5-73,-4 4 0,-1-1 63,-4 7 0,-5-6-13,0 6 1,-7 1 1,2 8 1,-5-1 34,-5 6 1,-3-4-13,-7 4 0,0-7 4,1 3 1,-6 1 1,0-2 0,-4 0-18,4-4 0,-1-3-2,1-2 0,4-2 21,-3-4 0,4-7-2,5 2 0,2-9 2,3 0-5,3-3 0,2-9-116,10-2 1,3-6 105,2-5 0,6-3-6,4-6 0,2 0-21,3-1 0,1-4-6,3 0 0,-1-7 96,6 2 0,-6-4-75,1-1 0,2 0 182,-2 0 1,-4-5-98,-6 0 1,-1-2 132,1 2 1,-2 5-49,-8 0 1,-4 2 36,0 7 1,-7 3 103,2 7-51,-3-3 1,-2 12 0,0-4-31,0 11-220,0 2 233,0 7-381,0 0 184,0 7 0,0 1-111,0 6 133,0 1 0,0 0-1,0 0 0,0 4 2,0 1 1,0-1 14,0-4 1,-5 1 45,0 4 0,-6-2-55,1 6 0,2-1 124,-2 2 0,0 3-54,-5-4 1,5 4-131,1 1 0,5 6 37,0-1 0,4 5-100,4-5 0,8 7 58,12-2 1,11-1-118,19 1 0,6-6-421,13 1 0,12-9-91,4-6 0,7-4 648,-3-5 0,5-4 0,-5-6 0,0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50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89 7811,'-6'-15'0,"4"1"0,-9-1-51,6 0 1,0 5 368,5 1 571,0 5-374,0-2 171,0 6-521,0 6 1,0 3 15,0 5 1,0 1-11,0 0 0,2 1 32,3 4 1,-4-4-215,4 3 1,2 3-27,-2-3 0,1 7-70,-1-1 0,-3 4 85,2 6 0,-2-3-85,-2 7 1,0 1-2,0 4 0,0 6 82,0 4 1,0-1-96,0 0 0,-5-5 112,0 1 0,-4 0-14,4-5 0,-5-10-33,5-14-13,-7-4 47,11-8 0,-6-3-6,7-10 0,-5-4-6,1-11 1,-1-1 3,5-4 0,0-4 16,0-1 0,0 1 10,0-5 0,5 3-26,-1 1 0,8 1 48,-2-1 1,3 1-1296,1 0 1,1 6 673,0 3 0,4 4 394,1 1 1,6 7 350,-1 3 0,-3 10-115,3 5 1,-7 5 204,2 4 0,1 9-103,-2 6 1,-1 2 66,-8-2 1,2-1-106,-8 6 1,1-4-45,-5 4 1,0-2-111,0 3 0,0-5-223,0-5 0,0-6 286,0 1 0,-6-7 0,-2 3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56.6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104 103 7790,'-8'-1'-187,"3"-4"1,-2 2-646,2-7 944,0 7-14,5-11 60,0 6 1,0-2-37,0 1 423,0 5-113,0-9-91,0 12-185,0-12 7,0 11-261,0-5 199,0 7 130,0 0-190,0 7 1,0-4 9,0 7 0,-5 0-38,0 5 1,-1-1 0,1 1 1,2 1-42,-7 4 0,5-2 67,-5 6 1,7-4-57,-2 4 0,-1-6 28,1 2 0,0-2-148,5 2 0,0-4 35,0 4 0,6-6-78,4-4 0,5 1 66,4-6 1,-1 0-139,7-5 0,-2-1-244,1-4 1,2 1 494,-6-5 0,6-8 0,-3-6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57.2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44 7770,'9'0'-817,"4"0"0,-10 0 934,7 0-39,-7 0 24,4-6 38,-7 4-54,0-4 0,0 4 92,0-3 36,0 4-83,0-6-40,0 7 0,-2-2 76,-3-2 111,3 2-191,-4-5 1,4 7-28,-3 0 22,4 0-129,-6 0 1,6 0 99,-4 0-196,3 0 78,-11 0 0,6 2 100,-2 3-55,-4-3 1,9 9 11,-6-6 87,7 6 0,-8-7-12,6 5 18,0-5 21,5 9-46,0-12 0,7 6-14,2-7 0,-1 0-8,2 0 1,0-2-71,5-3 0,-5 2 64,-1-7 1,-5 5-122,1-4 0,-4 4 120,-1-5-31,0 7 0,-6-10 0,-3 4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00.6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15 765 7576,'-8'0'-625,"1"0"417,7 0 140,0 0 1,2-5 35,3 0 1,-2 0 24,7 5 0,0-5-82,4 1 0,1-6 88,0 5 0,-1-7-95,1 3 0,5-4 74,-1-2 1,7-1-97,-1-4 0,-2-3 125,1-6 0,1-2-6,4-4 0,-4-2 14,-1-7 1,-6 0 116,2-1 0,-4-4 32,-1 0 0,-2 0-37,-3 5 1,-4 7-25,-6 3 1,0 9-38,0 5 1,0 4 69,0 1-118,-6 7-20,-3 2 0,0 6 10,-1 0 0,5 1-109,-5 4 0,5-1 23,-5 5 1,6 1 73,-6 5 1,5 0-17,-5-1 0,2 6 8,-2-1 0,-1 8 6,6-3 0,-7-1 49,3 1 1,0 1 9,0 4 0,4 1 62,-5-1 0,7 5-94,-2 1 1,-2 1 103,2-2 1,0-3-86,5 3 1,2-8-55,3-1 0,5-7 62,9 1 0,4-7-78,7-2 0,1-9 11,3-1 0,3-3-120,8-12 1,-1 2 138,0-11 0,0-1 0,0-4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02.3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89 692 7757,'-15'6'0,"5"-4"-499,1 3 406,-1 3 0,0-6-19,0 2 0,5 0 228,-4 1 8,5-4-24,-2 6 8,6-7 173,0 0-182,6 0 0,-2 0-86,5 0 1,1-5-8,5 0 0,-5-6-14,-1 1 1,3 2-9,7-2 1,-2 0-35,2-5 1,-2-1 71,-3-4 0,3 4-12,2-4 1,-2-1-13,2 2 1,3-8 4,-3 3 1,1-4 36,-6-1 0,1-6 7,0 1 0,0-2-38,-1 2 0,-4-2 5,0-3 0,-7 3-45,2 6 0,-3 1 47,-2 0 1,0 6-132,0 3 0,0 4 118,0 1-33,-7 0 1,-1 7 9,-7 3 1,1 4-6,-1 1 0,-1 1 11,-4 4 1,4-1 0,-4 5 0,4 1 20,1 5 0,0 0-20,1-1 0,-1 6 25,0-1 0,2 6-20,3-5 1,-1 6 13,6-2 0,0-1 52,5 2 0,0-1 10,0 5 1,2 1 61,3-1 1,4 1-61,11-1 1,3-4 64,6-1 1,6-1-44,-1 1 1,12-2-161,-2-8 0,3-4 85,-3 0 1,0-7-777,0 2 759,-6-10 0,4-9 0,-4-9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38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1317 30 7934,'29'0'0,"-1"-5"-146,-3 0 1,2-1-127,-2 1 1,1 3 251,-1-3 1,1 3 151,-7 2 0,6 0 42,-6 0 0,1 0-34,-5 0 0,-1 0 176,1 0-164,0 0 9,-7 0 71,-2 0-113,-6 0 0,-1 0-57,-4 0 0,-5 2 52,-9 3 1,1-3 64,-7 3 0,-1-4-65,-8-1 0,-4 0-31,-6 0 1,-5 2 29,0 3 0,-11-4 11,1 4 1,-11-3 34,-4-2 1,-6 0-366,-8 0 1,-7 0 299,-3 0 1,45 0-1,-2 0-31,-1 0 1,0 0-1,4 0 1,2 0 55,-43 0 1,12 0 8,12 0 0,10 0-314,10 0 1,17 0-255,7 0 172,14 0 1,11-5-156,9 0 1,13 0-443,7 5 0,2-1-601,8-4 1466,0 3 0,6-5 0,-1 7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38.7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29 7934,'-22'0'-286,"0"-1"-624,8-4 1040,-1 3 0,7-6 77,3 3 170,3 4-130,2-6 306,7 7-137,1 0 131,7 0 2,-1 7-326,1 1 1,-2 6-105,-3 1 0,3 0 4,-3 0 0,-2-1 117,2 1 1,4 5-93,6-1 0,8 2-74,1-1 0,4 3 74,11 6 1,5 6-106,15-1 1,3 7 32,6-2 0,7 5-343,3 5 0,2 2 130,-1 3 1,-12 3 67,-14-3 1,-7 3-186,-12 2 1,-6-1 35,-14 1 1,-12 0 46,-17 0 1,-18 4 45,-11 1 0,-10 10-435,-10-6 1,-1 6 378,-4-11 0,2 6 169,-6-5 0,6-1-154,-2-4 0,10-11 59,5-4 1,10-15-482,4 0 645,4-9-1091,15-5 1034,10-9 0,14 1 0,6 1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8:38.9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60 7781,'-14'8'0,"-1"-2"112,0-6 0,5 2 134,1 3 0,4-3 427,-5 3-201,7-4-223,-4-1 0,14 5 143,2 0 0,4 1-130,2-1 1,8-3 76,6 3 1,7-3-123,8-2 1,7 0-155,3 0 0,11 0 42,9 0 0,14-2-301,-37 0 1,1-1-1,2-1 1,1 0 144,4-3 1,0-1-1,3 1 1,2-1 38,2 1 1,0 0-1,0-1 1,0 1-66,3 0 1,-1-1 0,-7 2-1,-2-1-36,-5 2 0,-1 0 113,45-1 0,-14 6 0,-4 0 0,-5 0 0,-5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04.9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 1000 7801,'-10'0'-8,"0"0"0,2 2 328,-2 2-373,-3-2 161,12 5-267,-12-7 135,11 0 56,2 0 1,8 0 133,7 0-89,0 0 1,4-5-34,1 0 0,1-5-133,-1 5 1,-2-6 40,6 1 0,-4 2 112,4-2 0,-1-2-176,2-7 0,4 1 18,0-7 1,1-1 59,4-8 1,-3 1 65,-2-6 1,-4-5 120,-1-5 0,-6-5-79,2 5 1,-5-5 139,-5 5 0,-4-1-46,-6 1 1,0 4-90,0 1 1,-2 2-20,-2 8 1,-6-1 46,-10 6 1,4 1-181,-4 4 1,2 2 27,-1 8 0,1 1-90,-7 3 1,7 3 60,-1 7 0,2 2 13,3 3 0,-1 3-3,0 7 0,5 6 40,1 3 0,5 6 80,-1 4 1,4-1-75,1 6 0,0 0 72,0 5 1,0-1-4,0-4 0,5 8 127,0-3 1,6-1-153,-1-4 1,5-5 15,4 6 0,2-8-62,4 3 1,8-13 60,-4-7 1,5-2-349,1-8 1,7-8 134,7-12 1,0-8-912,-5-11 1083,7-4 0,-6-12 0,6-2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15.8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 16 7818,'9'0'-1178,"1"0"1217,0 0-2,5 0 1,-1-2 126,1-3 0,0 3-59,0-2 1,-6 2 122,1 2 1,0 0-86,5 0 1,-1 0 64,1 0 0,-5 0-53,0 0-143,-1 0-101,6 0 169,0 0 74,-7 0-91,-1 0 1,-19 0 7,-3 0 1,-9 0-31,-1 0 0,-4 0 169,-5 0 1,-4 0-147,-6 0 0,0 2-39,0 2 0,5-2-242,-1 3 1,3-3 93,-2-2 0,3 0-501,6 0 0,8 0 624,2 0 0,10 6 0,4 2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16.2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273 59 7777,'23'-6'-942,"0"2"706,-4-5 1,4 5 7,6-1 0,-4 2 228,-1-2 0,1 4-5,4-4 1,-4 3-4,-1 2 0,-6 0 2,2 0 283,-4 0 84,-1 0-269,-7 0-66,-1 0 70,-20-6 1,1 4 47,-12-3 0,4 3 36,-5 2 0,-1 0 50,-8 0 0,3 0 163,-3 0 1,-4 0-12,-1 0 1,-2 0-1283,2 0 0,-2 0 1785,7 0 1,-5 0-308,4 0 0,1 0-1402,5 0 448,6 0 376,8 0 0,15 7 0,8 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50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7811,'-5'-15'185,"0"0"312,0 1-154,-1-1 27,4 7 152,-4 1-315,6 7 1,1 2-105,4 3 1,-3 3 60,3 7 1,1-1-79,-1 1 0,5 0 31,-5 0 1,5 6-142,-5 3 1,4 6-94,-4 4 1,2 3 99,-2 8 1,-4 0-63,4 4 0,2 4 81,-2 5 1,0 3-464,-5 3 1,0 1 199,0 3 0,0-7-1033,0-7 1194,0-7 1,-7 4 0,-1-7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16.8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955 45 7812,'28'-8'-533,"-8"-4"372,9 7 1,2-1 160,4 1 0,1 3 0,-2-3 0,-2 4 0,8 1 0,-8 0 0,3 0 0,-4 0 0,-2 0 0,-1 0 71,-4 0 1,-1 0-67,-3 0 1,-9 0 407,4 0-240,-4 0-118,-2 0 0,-5 0-2,-8 0 1,-6 1-5,-10 4 1,-4-3 63,-11 3 1,-2-4-7,-7-1 0,-7 2 24,-3 3 0,-3-4-73,-2 4 1,-6-3 50,-4-2 1,-3 0-208,-1 0 1,-2 0 98,-4 0 1,-4 0 10,-10 0 1,8 0-130,-3 0 1,16 0-23,3 0 1,11 0-213,9 0 0,8 0-942,16 0 554,11 0 739,7 0 0,14 7 0,1 1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17.2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368 15 7812,'-37'0'60,"-4"0"-31,6 0 1,-4-5-30,5 0 0,0 1 0,4 4 0,1 0 200,-1 0 0,8 0 307,2 0 0,10 1-635,5 4 0,4-2 47,1 7 0,6-5 160,4 5 0,10-5-29,4 5 1,9-1 96,1 6 0,10 1-83,-5 4 1,10-2 21,-9 6 0,5-4-144,-6 5 1,4 4 122,1 5 0,-6 2-27,-4-1 0,-3-3 27,-2 7 1,4 5-149,-4 5 0,2 7 106,-11-2 0,5 3-66,-6 2 0,4 6-2,-8 4 0,3-4 2,-9-1 0,-2 1 15,-2-1 0,-5 0-16,-5-6 0,-5-4 36,-9 0 0,-6-5-16,-9 5 0,1-7-177,-6 2 0,1-3 55,-1-2 0,-2-5-412,7 1 1,1-8 557,9 3 0,-4-4 0,5-2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17.5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57 60 7763,'-8'6'0,"-5"-4"0,3 3 1077,-3-4-758,5-1 1,3 0-206,10 0 0,5 0 46,9 0 0,4 0-86,7 0 1,6 0 34,3 0 0,8-1 73,2-4 0,7 3-23,-2-3 0,11 4-21,8 1 0,9-5-572,11 0 0,3-2 407,-44 5 0,-1 0 0,4 1 0,0 0-60,1-1 0,0-1 1,4 0-1,0-1-113,-1 2 0,-1 0 0,-2-2 0,-2 1 200,44-2 0,-2 3 0,-1-2 0,-12 2 0,-9 2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18.6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1191 7756,'-7'15'0,"-1"0"-192,-7-1 0,1-4 115,-1 0 1,5-5 294,0 5 0,7-5 97,-2 4-84,4-5-33,1 2-6,0-6 353,0 0-393,6 0 1,2 0-32,7 0 0,1-1-183,4-4 0,-2 0-52,6-10 1,1 4-92,4-9 1,2 2 138,4-2 1,-3-2-66,7-8 0,1-6 46,4-3 0,-2-5-3,-3-5 0,5-7 190,1-12 0,-6-2-362,5-14 1,-10 6 347,0-5 0,-7 4-106,-3-4 1,-6 13 12,2 1 0,-11 15-19,-4 10 1,-3 5-95,-2 5 1,-7 11-8,-2 3 1,-11 5 84,-4 11 1,-4-1-50,-2 5 1,-4 0 302,0 0 1,-5 13-116,4 6 0,-4 9-2,5 6 0,0 4 110,4 6 1,7 8 28,4 7 1,4 6-79,5 9 0,5-1-307,10 1 0,7-1 244,12 1 1,7 3-105,13-4 1,7-9 94,3-15 1,8-5-312,1-5 0,6-6-158,-5-14 0,-2-6-369,-8-13 752,-4-13 0,-2 7 0,-1-14 0,0-3 0,2-3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20.3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118 324 7735,'-5'-15'0,"0"0"0,-4 1-303,4-1 0,-2 0-98,2 1 526,-3-1 0,-2 2-29,1 3 296,-1 4 10,-5-1-284,7 5 1,-4-3-53,8 10 1,-1-1 0,5 5 0,0-4-18,0 5 1,1 2 51,4 7 1,-2-3-167,7 4 1,-5 3 75,5 1 1,-5-1-151,5 2 1,-5 4-29,4 6 1,-5-1-12,1-5 1,1 1 114,-1-1 0,0 5-16,-5 1 1,5-1-19,0-5 1,1-4 20,-1-1 0,-2-6 79,7 2-67,0-10 0,5-4 83,-1-6 0,1-6-54,0-4 1,-2-5 1,-3-4 1,3-4 29,-3-7 1,1 1 7,-1-1 0,1 1 66,-6 0 1,2 1-58,-2 3 0,-4-1 126,4 7 0,2-1-77,-3 5 1,3 1 208,-2-1-183,-3 7-33,11 1 0,-5 9-5,6 3 0,1 3-8,0 7 1,0 6-36,-1 3 1,1 4 28,0 2 1,4-1-87,1 0 1,1-1 74,-1-3 0,-2 2-75,6-2 0,-1 1 41,2-1 0,1-6-7,-7-9 0,6 1 11,-6-6 1,1 0-4,-5-5 0,-1-11 147,1-4 0,-5-9-81,0-1 0,-7-8 79,2-1 1,-4-12-98,-1 2 0,0-5 216,0 0 0,0 2-25,0-7 0,-6 5-22,-4-5 1,-3 7-147,-2-2 0,1 5-125,-1 4 1,5 11-400,0 9 0,1 6 38,-6 4-940,0 3 1362,0 14 0,1 14 0,-1 10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20.9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1 162 7763,'0'-15'0,"0"5"0,0 1 0,0-1-11,0-5 1,0 0 165,0 1 0,1 4 263,4 0-58,-3 0-172,4-4 0,-6 4-31,0 0 127,0 7-235,0-4 0,0 9 63,0 3 0,0-2-118,0 7 0,0 4 4,0 6 0,0 6-80,0-1 0,0 2 52,0 3 1,0-1-90,0 1 0,5-1-74,0 0 0,5-1 129,-5-3 1,6 3-181,-1-4 0,5-3 51,4-1 0,-1-5-54,7-6 0,-1-2-83,6-7 0,-3-2-447,-2-3 777,-4-9 0,0-9 0,2-7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21.3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74 7763,'-14'-7'-593,"4"6"415,0-4 0,5 3 356,-5 2 0,5-1 138,-4-4-63,5 3 66,-9-4-132,12 6-54,-6 0-36,7 0 0,2 1 18,3 4 1,-2-3-17,7 3 1,0-2-114,4 2 1,1-4 12,0 4-87,-1-3 1,1-2-24,0 0 109,-1 0 33,1 0 0,-5-2-27,0-3 1,-7 2 1,2-7 0,-3 6 0,-2-6 1,-2 2-347,-3-2 69,-3-3 0,-9 11-419,-2-3 690,3 4 0,-12 1 0,5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21.8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74 836 7760,'-15'0'341,"0"0"527,1 0-1143,-1 7 47,7-5 17,1 4 198,7 1 0,2-6-10,3 4 1,-2-3 14,7-2 1,-5 5 0,5 0 0,-6-1 26,6-4 1,0-1 64,5-4 1,-1 2-170,1-7 1,0 2 92,0-2 0,-1-8-119,1 3 0,0-4 75,-1-1 1,1 2 28,0-6 0,-1-6 10,1-4 0,5-7 2,-1 2 0,1-5-75,-5-5 0,-1-2 44,1-3 1,-5-1 2,0 6 1,-7 0 13,2 5 1,-4 1 34,-1 4 0,-1 5-47,-4 9 0,-3 4 74,-7 6 0,-5 7-44,1 3 1,-2 5 8,1 5 1,2 5 60,-6 9 1,4 4-70,-5 7 0,8 1 0,-3 3 0,5 4 8,5 6 0,-1 5 35,6 0 1,0 0-33,5-5 1,7 0-44,3 0 1,6-2 19,8-2 0,4-4-5,16-7 0,-1-6-286,11-4 1,-1-9 95,6-5 0,-5-11-64,0-9 1,-7-11 260,2-9 0,-9-12 0,-4 1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22.8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146 104 7798,'0'-15'-834,"4"0"928,1 1 0,0 4 341,-5 0 1,2 5-66,3-5-58,-4 7-267,6-10 75,-7 11 7,0-4 14,0 6-153,0 0 1,-7 2 55,-2 2 1,-1 0-30,-5 6 0,4 1 19,-9 9 1,4-4 20,1 3 1,0 4-77,1 2 0,4 3 60,0 1 1,5 0-98,-5 1 0,7 6 28,-2 3 1,10 2-126,5-2 0,9 3 52,6-2 1,8 0-186,1 0 0,7-4 1,-2-7 0,3-6 66,2-4 0,-1-9-180,-4-5 1,-5-3 400,-9-2 0,3-13 0,-5-4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23.3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30 103 7784,'-13'-1'1117,"3"-4"1,3 2-1115,7-7-196,0 6 45,0-9 1,2 12-23,3-4 1,-2 3-256,7 2 0,-5 2 306,5 3 0,-7-2 129,2 7 1,-2-7 380,2 2 0,-3 3-251,3 2 1,-4-2-23,-1 2 1,0 0 82,0 4 0,0 1-153,0 0 1,0 4-61,0 1 1,0 4-146,0-4 1,0 6 106,0-1 1,2-2-129,3 1 0,-4-6 32,4 2 1,-1-4-92,0-1 320,-2-1-131,11-5 0,-10-5-108,7-8 0,-5-6 101,5-10 1,-5-3-11,5-6 0,-6-1 47,6 1 1,-5 0-13,5-1 0,-5 1 106,5 0 0,-5-1-122,4 1 1,0 1 111,0 3 1,4 4-89,-3 7 0,3-1 74,2 0 0,-5 7 44,0 3-50,-1 3 0,4 9-26,-3 3 0,2 9 0,-7 6 0,-1-2-35,-4 1 1,5 2 26,0 9 0,0-4-188,-5 3 0,2-3 111,3-2 0,-4 6-246,4-1 1,2 0-17,-2-4 1,4-1 326,-4 0 0,7 1 0,-4-1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51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8498,'0'-8'554,"2"2"-372,2 6 0,5 0 26,5 0 0,3 0-533,2 0 0,6 0 242,9 0 0,4 1-197,6 4 0,0-3 142,0 3 138,0-4 0,7 6 0,1 1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23.6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44 7759,'8'-9'-208,"-3"-1"-53,-3 6 1,3-4 444,-1 3-23,8 4-38,-4-6 1,7 7-64,-1 0 0,1 2 236,0 3 1,0-2 0,-1 7 0,6 0 15,-1 4 0,3 1-132,-3 0 1,-1-1 37,7 1 1,-6 1-184,6 4 0,-2 1 84,1 4 1,2 4-182,-6 1 0,-5 1 58,-6 8 1,-5 0-29,1 5 1,-5 5 6,-5 0 1,-12 5-116,-12-5 0,-4 5-18,-11-5 0,2-7 42,-12-7 0,0-4-27,-5-2 0,7-6 106,3-3 1,8-11 36,2-4 0,6-3 0,-3-2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31.8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425 293 5986,'7'-8'809,"-6"-5"-616,6 5-5,-7-7-76,0 0 1,0 0 93,0 1-158,0-1 1,0 0 53,0 1 0,-2-1-153,-3 0 0,2 2 82,-7 3 0,2-3-53,-2 3 1,-3 2 31,3-1 1,-8 5-128,-1-1 0,-1 4 80,6 1 0,-8 0 0,-2 0 0,1 0 16,-2 0 1,6 8 10,-6 7 0,6-1 14,-6 6 1,7 3-9,-1 1 1,2 4 7,3 1 1,-1 2 2,0 4 1,7-4-1,3 3 0,-1 4-3,1 1 1,2-3 0,7-2 0,0-3-32,5-2 0,1-4 28,5-1 0,5-6-44,-1 2 1,1-9 36,-6-1 0,1-6 9,0 0 1,0-4 8,-1-4 0,4-5 2,-3-5 0,5-3-5,-6-2 0,-4 1 5,5-7 1,-4 1 91,4-6 1,-5-4-89,-1 0 1,1-2 72,5 2 0,0 3-59,-1-4 1,-4-2 52,0-3 1,-2 5 6,2 0 1,1 4 109,-6 2 0,0 4 42,-5 1 16,0 6 58,0-3-222,0 12 1,-5 5-120,0 8 0,-4 5 138,4 5 1,-5 3-13,5 2 1,-5-1-41,5 7 1,-5-1-9,6 6 0,-3-1-21,2 0 0,4 1-105,-4-1 1,3 6-50,2-1 0,2 5 50,3-5 0,4 1-72,11-6 1,3 0-175,6 1 1,2-2-223,3-4 1,4-4 537,6-11 0,7-2 0,1-7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32.3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515 162 7807,'-15'-29'-639,"1"4"447,-1 1 1,0 6 208,1-2 1,-1 9 78,0 1 1,5 5 409,1-5-243,-1 7-153,-5-4 0,2 9-24,3 3 0,-1-2 1,6 7 0,-2 0 17,2 4 1,4 8-11,-4 2 0,3-1 10,2 1 0,0 3 5,0 7 0,0 3-7,0 8 1,0 0 15,0 4 0,0 4 16,0 5 0,5 9-160,0 7 1,6-1-74,-1 6 1,-3 1 4,-2-2 0,1 1 106,-1-6 0,0-6-176,-5-3 1,0-12-4,0-8 0,-8-6 39,-7-9 0,0-6 67,-4-4 0,-4-9-12,-2-5 0,3-5-28,-3-5 1,1-9 45,-6-11 1,1-3-151,-1-1 0,6-2-191,-1-3 396,7-4 0,-3-13 0,7-1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32.6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60 7809,'-15'-8'0,"7"-6"0,-5 8 1224,3-4-352,3-3-658,1 11 0,14-4-7,7 6 1,1 0-63,9 0 0,1 0-43,8 0 1,4 0-243,6 0 1,1 0-275,4 0 1,10 2 284,10 2 0,9-2 129,5 3 0,4 3 0,1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33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411 280 7768,'21'-21'0,"-5"3"-352,4-7 1,-2 6 250,1-6 1,-2 6 74,2-6 1,2 7 107,-1-1 0,-2 2 1,-8 2 1,3 1 307,-3-1-131,-4 7 154,7-5-186,-11 11-4,4-4 0,-7 6 74,-4 0-322,3 0 1,-11 0 19,3 0 0,2 1-65,-2 4 1,1-2-50,-6 7 1,0-5 109,1 5 0,4-2-9,0 2 1,0 3 24,-5-3 1,1 3 14,-1 2 0,0-1-15,1 1 0,-6 0 68,0-1 0,-1 3-34,2 2 0,-3 4 9,-2 7 0,-9 1 39,4 3 1,-4 5 5,4 10 1,-2 3 147,-4 7 1,4 11-118,-3 4 1,10 4-158,4 1 1,5-3 207,6 8 0,4-3 47,10 3 1,11-4-135,13-7 0,7-4 28,8-1 1,7-2-207,3-3 0,3-1 68,2-13 0,0 0-423,-1-4 0,0-8 146,-5-3 0,3-3-1252,-7-1 1548,0-7 0,-2 1 0,1-9 0,-4-7 0,-2-5 0,-3-3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39.3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45 397 6200,'0'-10'-100,"0"1"181,0 5-10,0-9 1,5 5 139,0-7 0,0 6 30,-5-1 0,1 0-66,4-5 1,-3 1 80,3-1 1,-4 0-87,-1 1 1,0-1 9,0 0 1,0 0-9,0 1 1,0-3-29,0-2 1,0 2 168,0-2-156,0 3 1,0 1-4,0 0 0,-1 2 125,-4 3-238,3-3 1,-6 10 240,3-7-261,3 7 0,-6-4 240,3 7-260,4 0 1,-8 5 123,5 0 1,2 8-9,-3 2 1,2 1-77,-2 9 0,3 1 44,-3 8 1,4 0-98,1 11 0,0-3 93,0 12 1,0 0-189,0 5 1,0 1-1,0 4 1,0 1-19,0 4 0,0-4-38,0-6 1,0-2-156,0-3 0,0-5-22,0-10 0,0-3-167,0-7-659,0-6 754,6-2 0,4-12 412,10-4 0,3-10 0,6-4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40.0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88 7773,'-1'-13'0,"-4"4"-304,3-5 0,-4 11-35,6-7 684,0 7-191,0-3-113,0-1 1,6 5 84,4-2 0,3 2-121,2 2 1,-1 0 25,1 0 0,6-5 4,4 0 0,-2 0-39,1 5 0,6 0-31,4 0 0,0 0-8,-4 0 0,4 0 18,0 0 0,0 2-14,-4 3 0,-6-2 29,1 7 0,-7-5-22,1 4 42,-2 1 0,-4 5-22,-3 0 0,-4-1-6,-6 1 1,-6-4 2,-4 4 0,-5-8 2,-4 7 0,-3-2-1,-2 3 0,-9-1-4,4 1 1,-4 0 75,4-1 1,-2-4-69,-4 0 1,4-5 116,-3 5 0,5-5-65,4 4 1,4-5 5,6 1 1,0-4-31,1-1-6,6 0 0,3 0-6,10 0 0,3 0-91,6 0 0,8 0 119,2 0 1,4 0-36,1 0 1,6 0 133,-1 0 0,7 0-126,-2 0 0,2 2 99,-2 3 0,8-2-119,-2 7 1,0-2-106,-6 2 0,2 3 114,-6-3 1,4 8-22,-5 1 1,-5 1-127,-4-6 0,-12 6 71,2 0 0,-10 4-43,0-4 1,-10 4 57,-5-4 0,-5 1 113,-4-1 1,-9 1-13,-7 3 1,0-1 82,0-3 1,-2-4-115,-7 4 1,-1-6 12,1-4 1,0 2-51,0-7 1,0 0 53,0-5 1,-5-2-104,0-3 1,7-3 80,7-7 0,6-1 0,4-4 0,-2-3 0,4-6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41.3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60 824 7760,'-7'8'-878,"4"0"393,-7-3 609,7-4 0,-5 11 8,3-7 0,3 1 50,-3-1-29,4-3 188,1 4-6,-7 1-193,6-5-20,-6 4 73,7-6-296,0 0 93,7 0 0,-4 0-63,7 0 1,-6 0 54,6 0-3,0-6 1,5-3-74,-1-5 0,1-6 41,0 0 1,4-1-37,1 2 0,0-4 66,-6-7 1,6-1-124,0-3 1,4-5 25,-4-10 1,4-3 40,-4-7 1,4 0 34,-4 0 0,-2 0-9,-8 1 1,1 5 56,-6 4 0,0 10-62,-5 5 0,-2 11 129,-3 8 0,-3 2-5,-7 8 1,1 0-21,-1 5 0,-5 2-4,1 3 1,-6 5 10,6 9 1,-6-2 1,6 2 0,-6 4 92,6 2 0,-1 7-21,5 3 0,1 1-78,-1-2 0,7 3 3,3 7 1,3-4 8,2-1 1,7-5-90,3 5 1,9-4 38,6 4 1,9-8-113,5-2 0,4-6 33,1-8 1,1-5-167,4-1 0,-1-7-208,6-2 0,-12-8 441,2-12 0,-3-9 0,3-9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42.2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162 103 7802,'10'-15'-81,"0"1"1,-5 1-51,4 3 0,-4-2 192,5 8 1,-5-6-63,5 5 0,-7-2-128,2 2 202,3 4-68,-6-6 1,6 7 142,-3 0 175,-4 0-98,6 0 155,-7 0-314,-7 0 1,4 2 7,-7 3 1,5-4-170,-4 4 143,-1 3 1,-5-1-104,0 3 1,1 3 64,-1-3 0,0 3-31,1 1 1,-6 1 63,0 0 0,1 4 8,4 1 0,0 5 29,1-6 1,4 7 22,0-1 1,7 4-42,-2 5 1,3 2-2,2 4 1,7 0-208,3-5 0,9 4 73,6-5 0,4 0-257,5-4 1,-1-2-25,6-4 1,-4-3-161,4-6 1,-7-2-89,3-3 602,-4-4 0,-2-6 0,1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42.7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15 103 6998,'-6'-8'-1149,"4"1"1770,-4 7-378,6 0 36,6 0-167,-4 0 0,4 2 113,-6 3 1,5-2-91,0 7 1,0-5 347,-5 5-322,0-1 1,0 6-70,0 0 0,0 0-82,0-1 1,0 1 105,0 0 0,0 1-198,0 4 1,2-4 33,2 3 0,-2-1-99,3 2 0,-2-4 77,2 4 0,-3-9 51,3-1 70,3 0 0,-7 0-63,4 0 21,4-7 0,-6-3-33,7-10 1,-5-3-3,4-2 1,-4-1 13,5-4 1,-2 2-5,2-6 1,1-1-32,-6-4 1,5 1 34,-5 4 1,6-4 32,-1 3 0,-2-1-40,2 2 0,-5-2 98,5 6 1,-5 1-77,5 4 1,-5 7 7,4 3 1,-4 3-30,5 2 1,-2 2-4,2 3 1,1 0-48,-6 9 0,2-2 40,-2 7 0,-4 3-73,4-3 1,-3 7 73,-2-1 0,0-2-76,0 1 1,0 1 18,0 4 0,0-5-86,0 1 0,0-5 50,0 4 1,0-6-329,0 2 448,0-4 0,6-1 0,3-1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51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59 7847,'-7'-15'-261,"6"5"94,-4 1 342,3 5 186,2-9 618,0 12-1294,0-6 88,0 7-5,-6 0 1,-2 2 75,-7 3 1,-1-2-34,-4 7 1,2-5 37,-6 4 0,1 1 8,-2 5 0,-1-5 1,6 0 0,-1-2 77,2 2 86,2 3 1,3-5-91,9 6 0,3-4 145,2 0 1,7-2-78,2 2 0,13 3 126,7-3 1,2 1 52,8-1 1,0 3 39,6-3 0,-6-2-71,0 2 1,0 0 75,5 4 1,-1 1 259,-4 0 0,-3 0-139,-7-1 0,-1 6-214,-4-1 1,-4 8 73,-10-3 1,-4-1-371,-6 1 0,-1 6-62,-4 4 0,-10 0-221,-9-4 0,-11-1 238,-4 1 1,-3-3-81,-2-2 1,0-4 112,-1-6 0,1-7-39,0-3 1,0-5 249,0-5 1,5-10-34,0-9 0,6-10 0,-3-4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43.0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15 7739,'8'0'864,"5"0"-877,-3 0 0,3 0 63,1 0 0,8 0-130,2 0 0,6 0 81,4 0 0,-1 0-400,6 0 0,0 0 48,5 0 351,-6 0 0,4-7 0,-4-1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43.3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6920,'0'-9'1206,"0"3"-891,0-1-37,0 6-165,0-6-146,0 7 57,7 0 0,-4 0-30,7 0 1,-5 7 120,5 2 1,-7 0-157,2 0 1,1 1 4,-1 5 0,5 1-33,-5 4 0,0 3 54,-5 6 1,0 1-10,0-1 0,0 7-192,0 3 1,0 4 59,0 1 0,-2 0 156,-3 0 0,4 0 0,-6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43.8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15 7472,'-8'0'1288,"2"-7"-1251,6 6 0,1-6-120,4 7 140,3 0 1,12 2 23,0 3 0,1-3 12,-2 2 1,-1 5 156,7 0 1,-1 0-91,6 0 0,-1-4-84,1 5 0,-3 0-18,-2 5 1,3-1-117,-4 1 1,2 1 82,-1 4 0,-4-4-159,-6 4 0,-1 3-9,1 1 0,-7-1 95,-3 2 1,-5-1-17,-5 5 0,-3 2 35,-7 4 1,-6-3 35,-3 8 0,-4-8-33,-1 3 1,-1 0 3,1 0 1,-1-1-78,1-5 0,0-4-167,-1-1 1,1-6-719,-1 2 984,1-4 0,6-1 0,2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44.7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338 104 7785,'0'-15'-490,"0"0"1034,0 1-613,0-1 221,0 0-156,0 0 1,2 7 99,3 3 0,-2 4 331,7 1-231,0 0 1,4 0-24,1 0 1,1 0-79,4 0 0,-2 6-9,6 4 0,1 3-86,4 2 1,1 0 139,-1-1 1,2 6-146,3-1 0,-1 8 46,6-3 1,-6 4 29,1 1 1,2 2-63,-1 4 0,-1-3-124,-5 7 1,-4 6 112,-1 4 1,-6 6 34,2-1 0,-10 3 40,-5 2 1,-5 8-36,-5 6 1,-5 6-212,-10 4 0,-4-1 196,-11-4 1,-2-3 126,-7 4 0,-7 1-85,-3-2 0,0-6 15,-4-8 1,2-10 2,-8-5 0,-1-5-121,1-5 1,1-10-23,4-9 0,5-5 120,0-6 1,15 0-220,5-5 0,4-2-43,11 3 202,5-3 0,1-2 0,5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0.4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839 74 8070,'0'-15'-522,"4"5"282,1 0 1,2 5-301,-2-4 552,-4 5 309,6-9-152,-7 12 0,-2-6-119,-3 7 1,-3 0 84,-6 0 1,-3 0-117,-2 0 1,-3 0 160,-2 0 0,-4 5-150,4 0 0,-6 6 21,-4-1 0,3 3-46,-3 2 0,-2 1-23,1 4 1,-4-4-72,5 4 1,0 1 111,4-1 0,1 6-77,-1-2 0,3-1 56,2 2 1,4-3 23,6 3 0,5 3-3,1-4 0,5-1 7,-1 1 0,5-4 24,5 5 0,-1-1 14,5 5 0,1-4 101,5-1 1,0-4-123,-1 5 0,6-3 121,-1 3 1,6 3-60,-5-4 1,6-1 53,-2 2 1,4-1-63,1 5 0,1-4 5,-1-1 1,1 1-13,-1 4 0,4 6-19,-4-1 0,2 2-129,-11-2 1,4-1 89,-4 6 1,-1-1-117,-4 1 1,-7 3 69,-3-3 0,-3-1-96,-2 1 0,0-1 49,0 1 1,-7-1-7,-3-4 1,-8-3 12,-1 3 1,-7-3-3,1-1 1,-4-6-94,-5 1 1,1-7 100,-6 1 1,-2-4-78,-8-5 0,3 1 67,-3-6 1,2 0 34,-2-5 1,3-8 18,-3-7 0,10-1 10,5-9 0,4-1 19,6-8 1,4-4 134,10-6 1,4 0-16,6 0 1,13-7-69,6-3 1,14-8 38,6-1 1,12-6-419,8 5 1,13-4 101,-32 35 1,3 2 195,0-1 0,0 0 0,3 0 0,0 1 0,1-1 0,1 0 0,0 1 0,2 0 0,-1 1 0,0-1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2.3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294 236 7898,'0'-15'-847,"0"1"803,0-1 1,0 0 99,0 1 1,0 4-13,0 0 0,0 0 31,0-5 169,0 1 1,0-1-51,0 0 0,0 6 56,0-1 0,0 5-43,0-5 0,0 5 159,0-5-247,0 7 26,0-10 33,0 11-338,0-4 85,0 6 203,0 0-157,0 6 0,0-2 85,0 5 0,0 1 1,0 5 1,0 5-14,0-1 0,0 7 13,0-1 1,0 3-36,0 1 0,-5 2 0,0 3 1,-6-1-78,1 6 1,-4 7 58,-6 8 1,2 3-100,-7 2 1,6-1-68,-6 1 0,1 2-150,-6 2 1,8-4-63,2 0 0,5-8 374,5-12 0,-3 3 0,5-4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2.8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587 1 7283,'8'6'90,"0"-4"326,-3 3-151,-3-4 1,6 1-66,-3 3-86,-4-4 1,6 8-130,-7-5 0,0 0 77,0 6 1,-7-6-42,-2 6 0,-4 0 70,-2 5 1,-1-1-134,-4 1 0,2 1 31,-6 4 1,-1-4-67,-4 4 0,-1 1 34,1-1 1,-1 1 1,1-1 1,-5-4-17,-1 4 1,1-4 54,5-1 1,-1-6 3,1 1 0,0-7-13,-1 2 1,7-3 237,4-2 11,2 0-28,3 0 1,5-2-93,5-3 0,8 4 76,6-4 0,3 3-49,2 2 1,6 0 130,4 0 0,-2 7-198,1 3 0,6 9 54,4 6 1,0 2-424,-4 3 1,-1 6-124,0 3 0,6 3-893,-1 3 1307,7-1 0,-4 6 0,7 3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3.4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74 7945,'7'-8'-543,"-6"-5"0,11 9 503,-7-6 1,4 6 599,-4-6-387,7 7 0,-9-9 61,7 7 197,-7 0-186,4 5-256,-7 0 81,0 0 0,-7 7-88,-3 3 0,-3 3 67,-1 1 0,-1 1-146,0 0 0,-4 4 16,-1 1 0,0 6 114,6-1 1,-6 2-64,1 3 1,-1 1 35,5 3 1,2 0-16,3 10 1,4-8-24,6 9 0,3-5-1,7 4 1,3 1-28,16-1 0,-1-5-135,11 0 1,5-11-113,5 1 0,7-9 77,-2-1 0,1-4 230,-1-5 0,3-4 0,-4-6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3.8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 44 7970,'-6'-14'-976,"-3"-1"557,1 7 0,3 1 821,10 7 0,-1 0-31,5 0-2,1 0 0,5 0-110,0 0 0,-6 5-99,1 0 0,-5 7-53,5-3 0,-5 0 111,5 0 1,-7 1-224,2 5 0,1 0 117,-1-1 0,0 1-213,-5 0 1,0 4 100,0 1 1,0 4-87,0-4 0,0 4-7,0-4 0,0 5 43,0-6 0,0 6-15,0-6 0,0 1 0,0-5 1,0-1-205,0 1 123,0-7 202,0-1 0,0-11-103,0-5 1,0-3-71,0-12 0,2 4 30,3-4 0,3-1-8,6-4 1,1-4 47,0 4 1,0-4 0,-1 8 0,1-1 94,0 2 1,-1-1-98,1 11 0,5-4 240,-1 8-218,1 3 1,-5 2-129,-1 10 1,-1 5 111,-3 10 0,2 1-11,-8 3 1,1 9-18,-5-4 0,0 4-91,0-3 1,2 4-20,3 0 0,-3 5 67,2-4 114,-2-1 0,5 2 0,1 1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4.2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8016,'14'0'-121,"-4"0"5,0 0 1,-5 0 355,5 0-45,-7 0 0,8 2-194,-6 3 0,0-2 128,-5 7 1,2 0-22,3 5 0,-4 1 21,4 3 0,-2-2-15,2 2 0,-1 4-37,5 2 1,1 4-17,5 5 0,-2-1-52,-3 6 1,3 1-121,-3 4 1,-4 6-188,-1 4 0,-3 2 157,-2-2 1,-13 1-696,-7-6 836,-19 7 0,-7-4 0,-13 7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7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7715,'8'-15'0,"6"1"0,-6-1 0,6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5.4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206 30 7453,'0'-8'-1204,"0"1"1377,-6 7 245,4 0-146,-4-6-111,6 4 56,0-4-23,0 6 688,0 0-814,0 6 99,0-4-109,0 11 0,0-10-51,0 7 0,1-5-7,4 5 0,-3-5 19,3 4 0,1-4-4,-1 5 0,5 0-60,-5 5 1,5-1 73,-5 1 0,6 0 12,-1-1 0,3 3-25,2 2 1,-1-2-15,1 2 0,0 4 18,-1 2 0,-1 1-118,-3-2 1,2 4 72,-7-3 0,4 2-8,-4 3 0,-1-1-74,-9 1 1,-3 4 47,-7 0 0,-5 0-76,1-4 1,-12-1 43,1 1 1,-2-1-84,2 0 1,-1-4-19,-3-1 0,3-6-62,-4 2 0,11-4 254,4-1 0,-3 0 0,1-1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6.1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471 16 7965,'23'0'0,"3"0"-100,-6 0 1,-1 0-41,-4 0 0,0 0 197,-1 0 0,-4 0 14,0 0 210,-7-7-115,4 5 1,-14-4-214,-3 6 0,-3 0 113,-1 0 0,-6 0-115,0 0 1,-6 0 41,2 0 1,-4 0-63,-1 0 0,-6 0 96,1 0 0,-5 1-103,4 4 1,-4-3 48,5 3 1,-5-3 36,4-2 1,-2 4 0,8 1 0,-3 0 14,13-5-25,-1 7 0,12-6 0,2 6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6.4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662 15 7938,'-15'0'188,"5"0"-149,0 0 1,5 0 69,-4 0 1,-3-2 35,-7-2 0,-1 2-184,-9-3 1,1 3 56,-11 2 1,-6 0 54,-4 0 1,-8 5-63,-1 0 1,0 5-301,0-5 178,5 6 1,9-3-1,0 7 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8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603 1013 7975,'-15'-21'-385,"1"4"-48,-1-2 1,0-2 364,0 1 1,1 0 319,-1 6 0,-6-6-128,-4 1 0,2-1 8,-1 5 1,1 1-73,-1-1 1,-6 5 28,1 0 1,4 7-69,-4-2 0,3 3 19,-4 2 0,6 0-90,-1 0 1,6 9 45,-6 5 1,7 3-13,-1 7 0,2-4-133,3 4 1,5 2 33,5 9 1,-3-4-17,2 3 1,0 2 88,5-2 0,7 5-44,3-4 0,3 4 20,1-5 1,8 2 5,2-2 1,4-3 22,1 4 1,1-6 2,-1-4 1,5-4 20,1-6 1,-1-2-28,-5-4 1,2-2 126,4-7 1,-4-7-116,3-2 1,-10-11 239,-4-4 0,0-6-57,-6-4 0,3-4 251,-12-6 1,4 0-46,-4 0 1,0-5 87,-5 0 0,-5-10-100,0 5 1,-8-6-21,-1 6 1,-1-8 64,-5-2 1,-1-4-167,2 4 0,-3 2 59,3 8 1,2-3-85,-2 3 0,2-2-127,3 2 1,4 4-14,0 6 0,7 6-203,-2 4 0,-2 4-975,3 6 886,-1 9 1,5 10-417,0 10 1,0 10 257,0 9 0,0 6 387,0 4 0,6 10 0,2 9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9.0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59 515 7967,'8'-23'-262,"5"-4"0,-6 5 284,3-2 1,3-6-245,-3 1 0,-4 0 122,-1-6 1,-3 4 390,-2 2 0,0 3-27,0-4 1,-2 9 67,-3-8 1,2 8-89,-7-4 0,0 7-26,-4-2 1,1 4-8,3 1 1,-3 7 0,3 3 1,2 4-119,-2 1 56,7 0 0,-6 1-235,5 4 1,2 5-22,-3 10 0,3 3 15,2 6 0,5 0 88,0 1 0,7 6-111,-3 3 1,3-2-16,-2 3 0,3 0 65,-3 9 1,3-3-141,1 3 1,1 2 105,0-2 0,-6 6-113,1-1 0,-5 3 43,5 2 1,-7-7-53,2-3 1,-3-3 69,-2-2 1,0-1 3,0-4 1,0-5 66,0-9 0,0-4 55,0-6 25,6-1 0,4-5-93,10-5 1,-1-2 179,11-2 0,-3-2-26,13-2 0,-6-5-31,5-5 1,0-6-142,5 0 0,5-4-129,0 4 0,0-4 101,-4 4 138,-1-6 0,0 3 0,0-6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9.3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8 162 8048,'-8'-15'-87,"8"1"45,10-1 1,3 7 150,2 3 1,4-2 16,1 2 1,11-4-109,-2 4 1,9-5-11,-4 5 1,7-1-23,-2 1 0,5 3 72,5-3 0,-3-1-139,3 1 1,2 0 72,-2 5 1,6-5-226,-1 0 0,-5-2-63,-5 3 1,0 2-49,-4-3 1,-3 3 69,2 2 274,-6 0 0,3 0 0,-7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19.6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59 7944,'-8'0'396,"1"0"0,9 0-380,3 0 0,3-5-70,6 0 0,8 0 83,2 5 1,11-1-29,4-4 0,11 3 96,9-3 1,8 2-344,11-2 1,4 4-105,6-4 1,1-4 0,-1 1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20.2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2844 30 7850,'44'0'0,"0"-7"0,7 6-364,3-4 0,4 1 171,6 0 0,1 2 145,4-3 1,-2 3-2,-3 2 0,-4 0-9,4 0 0,-1 0 63,-4 0 1,-5 0-37,-15 0 1,-3 0 250,-6 0-165,-1 0 153,-6 0 1,-10 0 2,-13 0 1,-13 0 21,-12 0 0,-4 0-188,-5 0 1,-5 0 20,-10 0 1,-5 2-112,-10 3 0,-3-3 76,-7 2 0,-6 0-302,-3 1 1,-8-4 257,-2 4 1,42-2-1,0 1-306,1-2 1,-3 1 0,-7 0 0,-2 0 275,-6 0 1,-1-1-1,-8-1 1,-1 1 49,-3 3 0,0 0 0,-2-3 1,-1-1-318,1 2 0,0-1 1,1 1-1,0 1 416,-1-2 1,0 1-1,0 2 1,1-1 0,3-1 1,1-1 0,0 1 0,1-1-262,8-2 1,1 0 0,0 1 0,0 0 203,4 1 0,1 1 0,-3-2 1,1-1-90,6 3 1,1-1 0,-1-1 0,2 0 67,-37-1 1,10 0 308,10 0 0,10-2-529,15-3 0,15 2 1433,19-7-1242,15-6 0,7 8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22.4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618 840 7893,'0'-14'24,"0"-1"0,0 0 155,0 1 0,-5-1-354,0 0 0,0 1 181,5-1 0,0 0-101,0 0 0,-5 1 56,0-1 1,-1 0 109,1 1 1,-2-1 22,-3 0 0,-3 1-10,3-1 0,-4 0-116,-6 0 1,2 6 47,-6-1 1,1 7-88,-2-2 0,-2 3 87,2 2 1,-3 0-116,-1 0 1,-1 2 36,1 3 0,0 3 37,-1 6 0,1 3 8,-1 2 0,8-2-5,2 2 1,4 4 32,1 2 1,0-2-23,1 1 1,1 1 33,3 4 0,3 0-20,7 1 0,0-1 5,0 1 0,2-1-11,3 0 0,3 1-1,7-1 0,1-4 3,4-1 1,1-1-1,3 1 0,4-2 0,-3-8 1,9 3-1,5 2 0,-3-7-13,-2 2 1,-1-7 18,1 3 1,-3-7-1,4 2 1,-4 2 15,-2-3 1,-5 1 3,1-5 0,-7-5 21,2 1 1,-4-8 4,-1 2 1,-6-3 51,1-1 1,-5-6-76,5 0 1,-7-6 201,2 2 0,-2-6-98,2-4 1,-3 1 141,3-6 0,-2 0 8,2-5 0,-3 0 54,2 0 1,-2-5-122,-2 0 0,0-5 150,0 5 0,0-7-61,0 2 1,-2-1-95,-2 1 1,0-2 21,-6 7 0,7 2 18,-2 8 1,-1-2-232,1 7 0,0 1-352,5 9-444,-7 2 195,6 8 1,-4 12-1324,10 7 1905,3 13 0,7 5 0,-1 6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23.0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236 500 7908,'0'-29'0,"-5"-6"-174,0 1 0,0-2 115,5 2 1,0 3-190,0-4 1,0 4 118,0 2 1,0 4 303,0 1 1,0 1 76,0-1 1,-2 2 128,-3 8 1,2-1-120,-7 0 0,5 2 644,-4 3-267,5-3-119,-9 12-125,12-6 95,-6 7-587,7 0 1,0 7 66,0 3 1,0 3 41,0 1 1,0 8 53,0 2 1,0 4-93,0 1 1,-2 7 35,-2 3 1,2 4 54,-3 1 1,-1 2 8,1 3 1,-7 3 6,2 7 1,2 1-124,-2 4 0,1 3 36,-6 6 1,0 1-150,1-1 0,4-1-4,0-3 1,7-4-173,-2-6 1,-2-2-322,2-3 0,0-10 280,5-10 0,0-9-402,0-6 1,2-4 773,3-5 0,-3-10 0,4-8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8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7757,'14'-15'0,"1"0"-633,0 1 1,-1-1 127,1 0 505,-7 1 0,12-1 0,-4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23.6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1 118 7539,'6'-15'-822,"-3"1"672,7-1 1,-5 5 130,5 0 1,0 1 56,4-6 0,1 7 102,0 3 1,0-2 94,-1 2 1,1 1 303,0 4 0,1 0-147,4 0 1,-4 0-152,3 0 1,3 0-259,-3 0 0,6 0 113,-6 0 1,6 0-162,-6 0 0,8 0-1,-3 0 0,-3 1-41,-1 4 1,1-3 35,-1 3 0,1 3 15,-1 2 1,-6-2-106,1 2 0,0-1 61,-5 6 1,-4 0-62,-1-1 1,-3 6 119,-2 0 1,0 1-91,0-1 1,-7-3 88,-3 8 1,-9-5-1,-6 4 0,2-4 42,-1 4 1,-2-6 11,-9 2 0,4-1 6,-3-4 1,8 3-48,1-8 1,3 1 115,-3-1 0,-1 1-89,6-6 1,6 0 69,4-5-61,7 0 0,-2 0-1,10 0 0,4-1 36,11-4 0,3 1 78,6-5 0,2 4 30,4-5 1,-3 7-116,7-2 1,-1 3 187,1 2 0,2 0-36,-7 0 1,5 2 44,-4 3 1,4 3-127,-5 7 0,-4-1-117,-6 1 0,-8 6 33,-1 4 0,-2 2-196,-8 3 0,-2-1-35,-7 1 0,-6-1 91,-10 0 0,1 1 31,-11-1 0,2-1 22,-11-3 0,0 1 45,-5-7 1,-2 1 32,-3-5 0,3-7 116,-3-3 1,-1-4-94,1-1 0,-5-1 3,5-4 1,2-10-537,7-10 1,11 1 496,9-5 0,-3-4 0,1-11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24.6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74 251 7866,'0'-15'-1092,"2"0"1303,3 1 0,-4-1 63,4 0 0,-2 5 51,2 1 0,-3-1-145,3-5 0,-4 5 9,-1 0 1,5 1 78,0-6 0,0 5 161,-5 0 159,0 1-151,0-6-18,0 0-104,0 7-300,0-5 133,-6 11-397,4-4 172,-5 12 1,7 2 148,0 7 1,0 0-193,0 0 1,0 4 79,0 1 1,0 7-52,0 3 0,-1 1 54,-4 8 0,3-5 1,-3 6 1,-1-6-18,1 5 0,-6 5-119,1 5 1,2 0-157,-2-5 1,5-1 79,-5-4 0,5 2-43,-5-7 1,7-1 25,-2-9 1,4-7-310,1-8 1,1-5 573,4 1 0,3-17 0,7-4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25.0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382 30 7893,'8'-6'1294,"5"-2"0,-4-1-1290,5 5 1,-4 2 50,0 2-239,0 0-209,-2 0 1,-2 2 309,-6 2 0,0 0 119,0 6 0,-4-1 60,-1 6 1,-12 0-217,3-1 1,-4 6 208,3 0 1,-1-1 10,-4-4 0,4 0-18,-4-1 0,2 1-6,-1 0 0,1-1-10,-7 1 1,5-5-83,-4 0 1,4-2-16,-4 2 1,6-2-58,-2-3 0,-1-4 107,1 4 1,1-3-116,4-2 110,0 0 301,1 0-209,6-7 1,1 4-29,7-7 0,2 7-2,3-2 0,4 3 10,11 2 1,-2 0 28,6 0 1,-4 7-33,5 3 1,-1 3-126,5 2 1,1 6 74,-1 3 0,-3 4-466,4 1 0,-9 3-131,8 2 0,-2 2 564,2 3 0,7 3 0,1-4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25.6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206 89 7886,'9'-15'0,"-1"0"99,-3 0 1,-4 6 266,4-1 0,-3 5-492,-2-5 0,1 7 89,4-2-289,-3 3 216,5 2 0,-7 2 144,0 3 0,-2-2 24,-3 7 0,-2 0-3,-2 4 0,-4 1-106,3 0 1,-3 0 82,-2-1 0,0 6 101,1-1 0,-3 3-78,-2-3 0,2-1 111,-2 7 1,2-1-58,3 6 1,-1-1-130,0 0 1,7 6 47,3-1 0,4 7-87,1-2 1,8-1-17,7 1 0,7-2 70,13 3 0,2-3-334,7-3 1,0-4 123,1-1 1,-1-6 214,0-8 0,0 6 0,0 2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26.0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44 7899,'0'-10'0,"0"1"0,1 5 74,4-1 1,-2-1 141,7 1 1,-5 0-842,5 5 383,-7 0 173,10 7 0,-11 1 190,3 7 0,-4-1 132,-1 1 0,0 5-113,0-1 0,-5 1-80,1-6 1,-3 6 7,2 0 1,3 1 66,-2-2 1,-3-2-161,2 2 1,0-2 24,5-3 1,-5 6-209,0 0 199,1-1 1,4-4-141,0 0 0,-2-6 2,-3 1 125,3-7 8,-4 4 0,6-14-1,0-2 1,0-4-21,0-2 0,5-1 22,0-4 1,4-1 3,-4-4 0,7-3-42,-2 4 0,3 1-8,1-1 1,3 1 43,2-2 1,-2 2-13,2 4 0,2 2 137,-1-2 1,5 4-81,-6 5 1,2 4 79,-1 6 1,-4 0-99,4 0 1,-4 3 10,-1 7 0,0 0-4,-1 9 0,-1 4-10,-3 2 1,2-2-101,-8 1 1,1 0 62,-5 6 1,0-1-90,0 1 1,0-1 50,0 0 1,0 1-268,0-1 1,-1 2 332,-4 4 0,-3-4 0,-7 5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26.5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44 7895,'-14'-14'199,"6"5"0,-4 1 45,7 3-491,0 4 289,5-6 0,7 7 85,3 0 0,-2 2 0,2 3 0,-1 1-15,6 4 1,0 3 128,-1-3 0,6 1-96,0-1 0,4 3-33,-4-3 1,4 8-48,-4 2 0,4 1-139,-4-2 1,0 4-75,-6 7 0,1 4 90,0 0 0,-7 12-126,-3-2 0,-7 5 38,-8 0 1,-3-2-79,-16 7 1,-4-3-95,-11-2 1,-2-2-283,-3-12 424,4-1 1,-13-5 0,6 1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0:27.1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973 1 7907,'14'0'-152,"8"0"0,-6 0-530,4 0 909,-4 0-117,-1 0-31,-7 0 43,-2 0 5,-6 0 0,-6 0 5,-4 0 0,-3 0 17,-2 0 1,-4 5 75,-1-1 1,-6 3-81,1-2 1,-2-3 119,-3 2 0,-6 3-84,-3-2 1,-3 1-26,-2-1 0,-9-1 44,-6 5 1,-7-4-12,-13 5 0,4-7-235,-3 2 0,2-3 85,3-2 0,8 0-244,6 0 205,20 0 0,24-7 0,17-1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48.4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1652 74 7829,'-8'-1'0,"3"-4"70,-3 3 15,6-4-495,-5-1 405,7 5 0,7-6 50,3 3 0,3 4 19,1-4 0,1 3-8,0 2 0,1-5 9,4 0 0,-2 0-2,6 5 1,1 0-25,4 0 1,1-4-49,-1-1 1,0 0 6,1 5 1,6 0-12,3 0 1,-3 0-10,-2 0 0,2 0 20,-2 0 0,1 0 18,-6 0 0,-1 0 87,-4 0 0,2 0-89,-6 0 1,0 0 93,-6 0 1,1 0-32,0 0 1,-7 1 128,-3 4-297,-4-3 149,-1 4 1,-1-6-107,-4 0 1,-5 5 84,-9 0 1,-6 0 57,-9-5 1,-4 2-73,-6 3 1,-7-4 112,-2 4 0,-6 2-8,-5-2 0,-5 1-14,-9-1 0,0-3-314,-11 3 0,3 1 271,-12-1 1,48 0-1,0 0-40,-4-2 1,0-1 0,-44 3 58,0-5 0,7 5-45,3-1 0,3 1 28,-3-5 1,9 0 59,-4 0 0,6 0-112,4 0 0,3 0 84,-4 0 0,17 0-50,-2 0 0,12-5 14,8 1 0,4-1-261,11 5 153,2 0 0,18-5-514,8 0 0,13 0 185,17 5 1,5 0 367,10 0 0,10 0 0,8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49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89 7818,'0'-10'287,"0"0"587,0 0-485,0-4-309,0-1-409,0 7 317,0-5 1,1 11-218,4-3 226,-3 4 1,4 2 138,-6 4 0,0-2-124,0 7 1,0 5 155,0 4 0,-1 8 33,-4-3 1,2 10-48,-7 6 0,5 4-40,-5 5 1,0 5 26,-4 9 1,4 11-137,0 9 0,2 5-333,-2 5 1,-1-1 243,6 6 1,-5 0 70,7-47 1,1 1-1,-3 42-70,5-5 1,-2-9-10,-2-12 1,2-1-71,-3-3 1,-2-17-29,3-3 1,-3-11 62,2-9 0,4 3-95,-4-8 1,-2-4-425,2-5 362,0-7 284,5 3 0,0-12 0,0-2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50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1147 7775,'-10'0'324,"0"0"-118,7 0 194,-4 0-290,7 0 1,7 0-26,3 0 1,4 0-150,6 0 1,4 0 37,11 0 0,-1 0-143,10 0 1,-1 0 42,10 0 0,-4 0 92,5 0 0,7 0 14,7 0 0,4 0 6,2 0 1,4 0-87,1 0 1,4 5 177,-5 0 1,9 1-14,1-1 1,0-3 21,5 3 0,-1 1 77,1-1 0,0 0-128,-42-5 0,1 0 0,47 2-199,-45 0 1,0 0 0,-1-1 0,-1 0 165,-1 2 0,1-1 0,3-1 1,1 0 28,2-1 1,1 0 0,-2 0 0,-1 0-60,3 0 0,0 0 1,-2 0-1,2 0 1,2 0 1,0 0 0,-1 0 0,1 0 12,3 0 0,-1 0 0,-2-3 1,-1 1-1,1-1 1,1 1 0,-2-1 0,1 1-5,0 2 1,0 0 0,0 0 0,0 0-47,6 0 0,-1 0 1,-5-1-1,0 0 53,3-1 1,0-1 0,-3 3 0,0-1-22,0-2 0,1 1 1,0 1-1,1 0 15,3 1 1,1 0-1,-2-2 1,0-1 9,-1 1 1,0-1 0,1 1-1,0-1-14,-1 3 1,0 0-1,2 0 1,0-1 0,3-2 1,-1 1 0,-3 1 0,-1 0-262,2-1 1,1-1-1,-3 2 1,1-1 263,1 0 1,0-1-1,1 2 1,0 1 15,1-3 1,1 1-1,-2 1 1,0 0-17,2 1 0,-1 0 0,-1-2 0,0-1 41,-1 1 1,0-1-1,2 1 1,0-1-40,-2 3 0,0 0 0,2-2 1,0-1 53,-4 1 0,-1 0 0,2-1 0,1 1-21,0 1 1,0 2 0,0-1 0,0 0-10,1 0 1,-1 0 0,0 0-1,0 0-6,0 0 0,0 0 0,0 0 0,1 0 1,-2 0 1,2 0 0,4 0 0,0 0-29,0 0 1,0 0 0,1 0 0,0 0 24,-4 0 0,1 0 0,1 0 1,0 0-39,4 0 1,-1 0-1,0 0 1,0 0 27,-2 0 1,0 0-1,-1 0 1,-1 0-34,-3 0 1,0 0 0,2 0 0,0 0 31,-2 0 0,0 0 0,3 0 0,1 0 0,-6 0 0,-1 0 0,2 0 0,-1 0 20,-2 0 0,-1 0 0,-2 0 0,1 0 49,1 0 0,0 0 0,1 0 0,0 0-178,0 0 0,-1 0 0,-2 0 0,-1 0 124,-1 0 1,-1 0 0,0 0-1,-1 0 3,1 0 0,1 0 1,0 0-1,0 0-35,-2 0 1,-2 0 0,-1 0 0,-1 0-63,47 0 1,-5 1 20,5 4 1,-7-3 21,3 3 0,-11-4 32,-5-1 0,-4 0 275,-6 0 1,6 0-256,-10 0 0,3 0-27,-14 0 1,5 0 23,0 0 0,0 0 446,-5 0 1,-2 0-423,-7 0 0,-1 0 324,-4 0 0,-3 0-406,-7 0 1,-4 0 321,-1 0 1,-11 0-420,2 0 0,-9 0 242,4 0-169,-6 0 359,2 0-114,-6 0 659,0 0-689,0-6 0,0 3 45,0-7 1,2 2-55,3-2 1,-2-3-9,7 3 0,-7-3-24,2-2 0,1-1-59,-1-4 0,5 4 25,-5-4 1,5-3-18,-5-1 1,6-4-12,-1-1 1,-2-1-118,2 1 0,-5-5 15,5-1 0,-6-5 52,6 0 0,-2-2-73,2-2 0,2-5 50,-7 0 0,4 0-68,-4 5 1,2-2 52,-2-3 0,-2 8-1,7-3 0,-7 10 5,2-1 1,1 4-7,-1 2 1,2 6-142,-2 4 99,-4 9-562,12 3 415,-4 7 0,4 2-269,-3 3 1,3 3 513,-4 7 0,-2 6 0,-1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49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1486 89 7724,'-10'0'-178,"0"0"359,7-6 0,-9 2 11,7-6 1,-4 6 15,4-6 1,-7 6-162,2 0 0,2-3 111,-2 2 1,1-5-221,-6 5 0,0 1 8,1 4 0,-6-2-22,0-3 1,-6 3 117,2-3 0,1 4-95,-2 1 1,1 0 90,-6 0 0,1 0-13,0 0 0,-1 0 117,1 0 1,1 0-93,4 0 1,-4 0 107,3 0 0,-1 0-81,2 0 0,-4 0 17,3 0 0,3 0-139,-3 0 0,2 1 74,-1 4 1,-2-3-105,6 3 0,-6 3 116,1 2 0,-1-2-28,2 2 1,-2 0 5,6 4 1,-6 1-27,1 0 0,2 4 12,-1 1 1,0 1 5,-6-1 1,6-2 2,-1 6 0,6-4 4,-6 4 1,5-1 19,-4 2 1,4 1-21,-4-7 0,6 6 34,-2-5 1,4 1-33,1-2 0,1-1 20,-1 7 1,0-6-40,0 6 0,1-5 2,-1 4 1,5-1-32,0 1 0,7 4 49,-2-3 1,2 2-80,-2 3 0,3-1 64,-2 1 1,2-6-28,2 1 0,0 1 17,0 8 0,0-3-4,0 3 1,0-3 44,0-1 1,2-4 6,2 3 0,-2-7 17,3 7 1,2-8 11,-3 4 0,8-6-8,-2 6 1,3-7-36,1 1 1,1 3 17,0-3 1,1 1-6,4-6 1,1 0-48,3-5 1,4 4 18,-3-3 1,3-2-7,1 2 1,2-5-31,3 5 1,-1-7-7,6 2 1,-5 2-71,6-3 0,-6 3 94,5-2 1,-5-2-123,6 7 1,-3-7 100,2 2 0,-1-2-69,-4 2 1,-1-3 54,6 3 1,-1-4 2,1-1 1,2 5 27,-7 0 1,5 0-38,-5-5 0,7-5 102,-2 0 1,-1-6-84,1 1 0,0-3 116,6-2 0,-1-1-93,0-4 0,-5 2 118,0-6 0,-1-1-65,1-4 1,3 0 4,-2-1 0,-5 1 25,0-1 0,-4-4-41,-2 0 1,-6 0 112,-3 4 0,-6-4-100,-4 0 1,-3-1 56,-7 6 1,0-5-42,0-1 0,-7-4-1,-3 5 0,-4-7-60,-6 2 1,-3-10-15,-6-5 0,-1 2 42,1-2 1,0 1 16,-1 0 0,1-3-117,-1 7 1,1 2 91,0 7 0,4 5-740,1 5 0,1 7 712,-2 4 0,-9 2 0,3 3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8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559 74 7757,'7'-9'10,"-6"-4"1,11 10 84,-8-7 1,8 5 117,-2-4 0,-4 4-12,-1-5 0,-2 7 632,2-2-162,-3 3-477,4 2 236,-6 0-245,-6 0 0,-1 7-26,-2 2 0,-4 4-74,3 2 0,-3 1 53,-2 4 1,0-2-158,1 6 0,-6 1-2,0 4 0,-6 2 137,2 4 1,-4-3-169,-1 8 1,-2 4 34,-4 5 1,-2 6-149,-7-1 0,1 3-116,4 2 0,3-7-126,7-3 0,1-8-17,3-2 0,6-17-854,9-3 1278,3-12 0,20-14 0,4-9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50.6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435 16 8242,'-9'-9'-794,"3"3"454,6 6 248,-7 0 1,4 0 18,-7 0 1,5 5 66,-4 0 0,-1 6 81,-5-1 0,-1-2 118,-4 2 0,2 0-93,-6 4 1,1 1-7,-2 0 1,-2-1-38,2 1 0,-3-5-35,-1 0 1,6-2 67,3 2 1,-1 1 3,2-6 1,4 0-35,5-5 0,5 5 39,-5 0-231,7 0 170,3-5 0,10-7-23,9-3 1,-1 2 46,7-2 0,-5 1-2,4-6 1,-1 0-17,1 0 0,3 2-1,-8 4 0,6-4 26,-6 3 0,1-2 84,-5 3 0,-1-5-12,1 5 1,0 0-61,-1 0 0,1 5-87,0 0 78,-7 2-122,5 2 0,-7 2 48,4 2 0,-2 5-117,-3 5 1,-1 3 43,5 2 0,-4-1 32,5 7 1,0-6-239,5 6 0,1-6 73,4 6 0,2-2 208,8 1 0,12 4 0,4-5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1:59:51.4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6042 1 7759,'14'0'-270,"6"0"-33,0 0 1,4 0 377,-4 0 1,4 0 401,-4 0 1,4 0-504,-4 0 1,4 0 64,-4 0 0,0 0-142,-6 0 0,1 5 85,0 0 56,-1-1 0,-5-2 47,-5 3-4,-2-3-37,-2 4 1,-2-6 24,-2 0 0,-10 0-27,-5 0 1,-7 5 8,1 0 1,-3 0-57,-1-5 0,-7 0 56,-3 0 1,-4 0-117,-1 0 1,-6 5 71,-4 0 1,-5 0-8,-5-5 1,-8 1-23,-6 4 1,-12-3-272,2 3 1,-12-4 268,49-1 0,0 0 0,-1 0 0,1 0 21,-3 0 1,0 0 0,1 0-1,1 0-4,1 0 1,-1 0 0,0 0 0,0 0 2,-2 0 0,0 0 0,-44 5-36,0 0 1,2 0-24,3-5 1,-7 2-5,2 2 0,-2-2 26,2 3 0,-1-3 19,6-2 0,42 0 0,0 1 6,0 2 0,0-1 0,-47 0-4,46 0 0,1 1 0,-44-2 55,-3-1 0,47 0 0,1 0-49,-2 0 1,1 0 0,0 0 0,1 0 242,-44 0 1,3 5-12,-7 0 1,3 0-116,2-5 1,-2 0-103,7 0 0,-2 5-68,-8 0 0,48-2 0,-1 0 32,0 0 1,-1-1 0,1 0 0,1 0 30,-43 7 0,-3-5-57,44-2 1,1 0 0,-2 0-1,0 0 34,1 0 0,1 1 1,-49-2 7,12 4 1,-5-3 44,0-2 1,-4 0 133,9 0 0,3 0 5,12 0 1,1 0-128,3 0 1,5 0-112,11 0 1,4-2 77,9-3 1,6 4-302,10-4 209,9 3 87,8 2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2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60 235 7186,'0'-8'275,"-2"-5"-35,-3 3 1,4 2-10,-4-2-119,3 1 1,2-6-11,0 0 1,0 0-10,0 1 1,0-1-26,0 0 1,0 1-13,0-1 0,5 5-64,0 0 1,0 5 58,-5-4 1,0 4-285,0-5 187,0 7-25,0-4 1,0 9 29,0 3 1,0 3 25,0 7 1,-2 4-14,-3 1 0,4 6 17,-4-2 0,-2 4 8,2 2 0,-1-1-6,1 0 1,3 1 9,-3-1 0,4 1 2,1-1 1,-5 0-128,0 1 1,0-1 50,5 1 1,0-8-10,0-2 0,0 1-27,0-1-12,0-1 42,0-4 1,2-2 14,3-3 0,4-3 78,11-7 1,-2 0-66,6 0 0,-4-2 33,4-3 1,6-2-57,4-2 1,0-4-2,-4 3 0,-1 2-60,1-2 1,-6 2-314,1-2 448,-7-3 0,9 5 0,-4-7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3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7975,'0'-9'-463,"0"-1"628,0 6 86,0-9 0,6 12-210,4-4 0,3 3 70,2 2 0,1 0-222,4 0 0,-2 0 126,6 0 1,-4 0-134,4 0 0,-4 0-56,5 0 1,-6 0-182,6 0 0,-7 0 355,1 0 0,4 7 0,0 1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3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7975,'-8'6'-762,"1"-4"663,7 4 155,0-6 0,7 0 88,3 0 0,4 0-72,6 0 1,-2 0-175,6 0 0,1 0 110,4 0 0,-1 0-373,-3 0 0,2 0 365,-2 0 0,3-6 0,1-2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3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45 7688,'0'-9'-567,"0"-4"769,0 12 273,0-12-342,0 11-52,0-5 0,-1 9-14,-4 3 1,3 3 23,-3 7 1,-1 0-117,1-1 0,-2 3 63,2 2 0,-1-1-94,-4 7 1,-3-6-106,3 6 0,-1-2 115,1 1 0,-3 4-218,3-4 0,-2-2 72,3-3 1,-3-2-221,7-3-35,-6 1 447,9 0 0,-4-7 0,6-2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3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74 7960,'-1'-10'28,"-4"0"0,3 1 195,-3-6-167,-3 7 288,6-5-439,-4 11 113,6-5 0,0 9-62,0 3 0,0 3 114,0 7 0,0 0-195,0-1 1,1 1 21,4 0 1,-1 4-42,5 1 0,-4-1 105,5-4 0,-2 5 8,2-1 0,3 3-484,-3-3 1,-2-2 514,2 2 0,0 4 0,4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4.0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7628,'-8'0'48,"1"0"-72,7 6 114,0-4-16,0 11 213,0-11-249,0 11 0,2-11 62,3 2 8,-4-2-202,13-2-14,-13 0-354,6-6-526,-7 4 988,0-5 0,0 1 0,0-2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4.3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44 7960,'0'-8'118,"0"2"-21,0-1 265,0 5 13,0-11-408,-6 12 214,4-6-345,-4 7 47,6 0-43,0 0 8,-7 0-357,5 7 270,-4 1 0,8 5 109,2-3 1,0-2 150,6-3 1,-6-4-28,6 4 1,-5-3 129,5-2 0,-5 0-199,5 0 29,-7 0 46,3 0 0,-6-7 0,0-1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5.4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117 191 7888,'0'-15'-689,"0"1"765,0-1 1,0 0 123,0 1 63,0-1 1,0 0-90,0 1 1,0 4 8,0 0 26,0 0-117,0-5 1,0 6 62,0-1-10,0 7-234,0-4 0,0 9 103,0 3 1,0 3-87,0 6 0,-2 6 58,-3 0 0,4 7-62,-4 3 0,-2 1 1,2 8 0,-5 0 28,6 5 0,-8 0 20,2 1 0,2-1-2,-2 0 1,5 0-156,-4 0 0,5-5 90,0 0 1,0-6-170,-1 1 0,4-9 55,-4-6 1,5-9 207,5-5 0,3-3 0,7-2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8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 7757,'-14'6'-626,"-1"-4"1,0 6 673,0-3 0,6-2 1521,-1 7-548,0-7-513,2 10 0,1-9 559,7 5-718,0-5 1,7 7 8,3-6 1,3 5-79,1-5 0,1 6 59,0-1 1,1 3-142,4 2 1,-2-1-21,6 1 1,-1 6-90,2 4 1,4 4-171,0 6 1,2 2-844,9 7 0,-1 12 503,5 3 0,2 8 86,3-4 0,3 7 0,7-3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5.9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0 132 7888,'0'-14'0,"0"-1"-417,0 0 292,0 1 0,7-1 117,2 0 0,4 5 97,2 1 0,-3 5 158,2-1 0,-2 4-132,7 1 0,-2-5-35,-3 0 1,1 0-146,0 5 1,1 2 128,4 3 0,-4-4-72,4 4 1,-4-2 69,-1 2 0,-1-1-231,1 5 121,0-5 4,-1 9 1,0-5-3,-5 7 1,3-6-94,-7 1 0,0-5-109,-5 5 215,0 0 0,-2 4 6,-3 1 0,2-2-22,-7-3 1,0 3 69,-5-3 0,1-2-50,-1 2 0,0-2 4,1 2 1,-3 1 47,-2-6 4,2 6 0,-4-9 75,6 3 0,6-3-110,-1-2 210,7 6-191,-4-4 1,9 3 89,3-10 1,8 3-22,6-3 0,7-1 84,-1 1 0,3 0-54,1 5 1,-4 0 92,-1 0 0,1 0-179,4 0 1,-5 0 67,1 0 1,-7 6-214,2 4 1,-6 3 126,-4 2 1,-2 0-112,-3-1 1,-3 3 35,3 2 0,-10-2 30,-5 2 0,-5 3-1,-4-3 0,1 1 7,-7-6 0,1 1 6,-6 0 0,1-5 8,-1-1 0,3-5-100,2 1 1,-3-4 99,4-1 0,1-1-278,-1-4 0,6-3-110,-2-7 407,4 0 0,8 0 0,1 1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6.2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30 162 7897,'0'-14'0,"0"4"200,0 0 1,0 0 42,0-4 1,0-1 216,0 0-178,0 0 0,0 1 158,0-1 0,0 5-205,0 0 198,0 7-391,0-3 41,0 6 1,0 6-40,0 4 1,0 8 15,0 2 1,0 7-435,0 3 1,0 1-89,0 8 0,-1-5-797,-4 5 1259,3 7 0,-11 0 0,5 4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7.0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44 7848,'8'0'-430,"-1"0"0,-6-1 599,4-4 298,-3 3-168,4-4-48,-6-1-5,0 6 4,0-6-153,0 0 72,0 6-340,0-6 33,-6 7 145,-2 0 0,-7 5-70,0 0 0,1 7 50,-1-3 0,0 6-46,1 5 0,-1-4 63,0 4 1,2 2 1,3 3 1,-1 3-17,6 1 1,0 0 0,5 1 0,2-2-118,3-4 1,4 4 72,11-4 0,3-2-168,6-3 1,1-2 52,-1-3 0,0-4-532,1 0 701,-1-7 0,1 4 0,-1-7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7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59 7528,'0'-8'-76,"0"1"199,0 7 1,0-1-44,0-4 77,0 3-160,0-4 0,0 4 102,0-3-38,0 4-107,0-6 1,1 7 53,4 0 0,-2-2-142,7-3 153,0 4 0,5-6-56,-1 7 0,-4 0 48,0 0 1,0 0-41,4 0 1,-4 0 24,0 0 0,-2 2-5,2 3 3,3-4 10,-5 13-62,0-6 56,-1 6 0,-9 1-60,-3 0 0,2-5 27,-7-1 1,1 1-6,-6 5 0,0-2 44,0-3 1,1 3-26,-1-3 0,0 1-1,1-1 0,1 3 0,3-3 1,-2-2 12,7 2 0,-4-5 17,4 4 1,0-4 19,5 5-2,0-7 1,1 9 5,4-7 0,4 0-23,5-5 0,3 0-6,2 0 1,-1 0-197,7 0 1,-6 0 66,6 0 1,-6 0-82,6 0 1,-2-2 206,1-3 0,4-3 0,-5-7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8.2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0 7635,'7'9'472,"-4"-3"-338,7-6 0,-5 5-49,5 0 1,0 6 34,4-1 0,1-2-3,0 2 0,1-5-12,4 5 1,-4 0-14,4 4 1,-4-4-178,-1 0 0,-2 0 102,-4 4 0,3 1-126,-7 0 1,0 0 86,-5-1 1,-2 6-126,-3-1 1,-5 8 23,-9-3 0,-4-1-65,-7 1 0,1-1 99,0 2 0,-6 1-89,1-6 0,0 4-357,4-4 535,8-1 0,-6-4 0,5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8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1 7854,'15'0'-1619,"-1"0"1711,1 0 1,-5 0-52,0 0 0,-5 0 460,4 0-317,-5 0 0,4 0 103,-3 0-51,-4 0-7,6 0-248,-7 0 123,-7 0 0,-1 0-115,-7 0 1,1 0 104,-1 0 0,-5 0-174,1 0 1,-2 0 1,1 0 1,4 1-68,-4 4 0,4-3-19,1 3 1,0-4-166,1-1 0,4 2 329,0 3 0,0-3 0,-4 4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59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44 6822,'8'-6'334,"-2"4"-45,-6-5 1,0 6 89,0-4-17,0 3-244,0-4 1,-1 6 19,-4 0 0,-5-5-75,-10 0 1,2 0-7,-6 5 0,-1 0-129,-4 0 1,0 0 108,-1 0 0,2 5-995,4 0 958,3 0 0,6 1 0,0 2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05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15 7809,'-10'0'-592,"0"0"373,7 0 117,-3 0 0,1-1 86,0-4 86,0 3 1,3-5-82,-3 7 123,4 0-160,-6 0 1,6 0 146,-4 0-160,3 0 0,-6 0 66,3 0-10,3 0 15,-11 0 0,10 0-3,-7 0 1,5 0 18,-4 0 0,4 0-16,-5 0 1,5 0-9,-5 0 1,5 2 10,-5 3 0,6-3 98,-6 3-105,0 3 1,-5 0-1,1 7 0,4-6 33,0 1 1,0 0 3,-5 5 0,6-6-17,-1 1 1,2 0-6,-2 5 0,-2-1 14,8 1 0,-3 0-12,2 0 0,4-1-42,-4 1 1,3 0 99,2-1-44,0 1 0,2 0 32,3-1-44,-4 1 0,11 0 110,-8 0-107,8-1 0,-6 1-19,4 0-11,3-1 0,-5 1-3,7 0 0,-5-7 10,0-3 1,0 3-9,4 2 0,1-4 14,0-1 1,-1-3-6,1-2 0,1 0-2,4 0 1,-4 0 2,4 0 1,1 0-13,-1 0 1,6-2 14,-2-3 1,-2-1-14,-3-4 1,2-1 5,-1 6 1,1-7-5,-1 2 0,-9-3 81,4-1 48,-4-1 0,4-5 49,0 1 0,-7-1-83,-3 5 0,-3-4 68,-2-1 0,0-4-49,0 4 1,0-4-86,0 4 1,-2-4 19,-3 4 1,-3-5-18,-7 6 0,-3-1-214,-6 6 0,-2 5 183,-14 5 0,-12-5 0,-8 1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06.3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353 74 7782,'-8'-7'-98,"0"4"-33,3-7 195,3 7-286,-4-10 257,6 11 1,0-6 133,0 3-171,-7 4 56,6-6 1,-7 6-19,3-4 52,3 3-61,-11-5 0,5 7-25,-7 0 0,5 0-19,0 0 1,1 2-50,-6 3 0,0-2 81,1 7 1,-1-5-85,0 5 1,0 0 73,1 4 1,-1-2-11,0 2 0,1-2-7,-1 7 1,0-2-18,1-3 1,4 1 16,0 0 1,2 4-4,-2 1 0,3 1-37,7-1 0,0-4-50,0 4 0,2-4 17,3-1 1,3 0 162,7-1 0,4 1-69,1 0 0,1-1-5,-1 1 0,-2-2 1,6-3 1,-4 1 41,4-6 0,-6 5 6,2-5 1,1 0 28,-1-5 1,1 0-63,-1 0 0,-4 0 125,4 0 1,-4 0-102,-1 0 1,1-7 132,4-2 1,-6 0-68,1 0 1,0-1 120,-6-5 1,3-1-17,-2-4 1,1 4-112,-6-4 0,5 2 47,-5-1 1,0 1-18,-5-7 0,0 6-103,0-6 1,-2 5-70,-3-4 1,-5 4-232,-9-4 1,-1 1-1151,-9-1 1419,3 2 0,-17 8 0,6-1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07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397 103 7821,'0'-10'-868,"0"1"859,0 5 1,0-4 18,0 3 0,-2 4 0,-3-4 1,4 2 401,-4-2-119,3 3-173,2-5-75,0 7 0,-1-1-98,-4-4 63,3 3 0,-6-4 1,3 6 1,2 0-14,-7 0 1,0 0-27,-5 0 1,6 0-26,-1 0 0,0 0 54,-5 0 1,1 0-20,-1 0 0,-5 5 19,1 0 0,-1 1-5,5-1 1,1-2-23,-1 7 0,0-5-26,1 5-4,-8 0 1,3 4-8,-1 1 0,1 0-7,9-1 0,2 3 37,-2 2 0,7-2 10,-2 2 1,3 2-13,2-1 0,0 5 69,0-6 1,7 6-40,2-6 1,4 6 6,2-6 1,0 1 43,0-5 1,4-1 124,1 1 1,1-2 27,-1-3 1,-2-4-38,6-6 0,-1 5 27,1 0 1,4-1-54,-3-9 0,2-5 85,3-10 0,-1 2-102,1-6 0,-6-1-4,1-4 0,-9-1-36,-1 1 0,-2-5-29,-8-1 1,-2 1-260,-8 5 1,-11-6 133,-14 1 0,-12 2 75,-12 7 0,-10-3 0,-3 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9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7941,'0'9'1335,"0"-3"-902,0-6-95,0 0 1,7-2-120,3-2 0,3 2-186,2-3 1,4-2-70,1 3 0,6-3-81,-2 2 1,4 4 95,2-4 0,-1 3-108,0 2 0,-1 0-7,-3 0 1,1 5 138,-7 0 1,1 6-182,-5-1 0,-1 3 36,1 2 0,-7-1-29,-3 1 0,-5 0 38,-5 0 0,0-1 30,-9 1 1,2 3 82,-7-3 0,-4 3-6,-2-9 1,2 4 74,-1 2 1,6-7-100,-2-3 1,4 2 115,1-2 0,5 0-25,1-5 89,5 0-91,11 0 0,4 0 87,14 0 1,4 0-68,6 0 1,0 0 94,0 0 1,2-5 96,7 0 1,-6 0-60,-4 5 0,2 0 61,-1 0 1,-3 6-46,-7 4 1,-4 3-21,-6 2 1,-7 1-142,-3 4 1,-5 3-210,-5 6 0,-10 2 85,-9 3 1,-12-2-148,-8 2 1,-2 2 5,-8-2 0,0-1 53,-5-9 0,5 2-449,0-6 1,7-2 613,-2-8 0,3-4 0,2-6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08.7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500 162 7786,'0'-8'-1420,"2"-1"1093,3 5 327,-3 2 0,4-6 77,-6 3 170,0 3 75,0-11-235,0 12 2,0-13 0,0 11 11,0-7 137,0 7-154,0-10 0,0 10 74,0-7-53,0 7-53,0-10 1,-5 9-182,0-5 183,-6 5 0,3-2-203,-7 6 137,0-7 0,1 6-9,-1-4 1,0 3 10,1 2 0,-6 0-4,0 0 1,1 0 9,4 0 1,-1 5-1,-4 0 0,4 1-14,-4-1 1,4 2 15,1 3 1,0 3-44,1-3 0,-1-2 40,0 1 0,1-4-15,-1 5 0,0 0 20,1 5 0,-1-6 0,0 1 1,5 0 0,1 5 0,0-1 3,0 1 0,-3 0-3,7 0 0,-5 4-1,6 1 0,-1-1-39,5-4 0,0 1 36,0 4 0,0-4-7,0 4 1,0-2 2,0 1 0,6-2-1,4 2 0,-2-2-17,2-3 1,0 1-2,4 0 1,6 0 8,0-1 0,-1 1 6,-4 0 0,5-1 25,-1 1 0,6-5-26,-6 0 1,6-5 28,-6 4 1,6-5 11,-6 1 0,6-4 81,-5-1 0,6 0 60,-2 0 1,-1-6-87,2-4 0,-6-3 77,6-2 0,-7 0-58,1 1 1,2-6-15,-1 0 0,0-4 3,-6 4 1,-1-6-113,-3 2 0,3-4 96,-3-1 1,-3-1-12,-2 1 1,-4-2-31,-1-4 0,-6 4-95,-4-3 0,-8 3-298,-2 2 1,-6 1 39,2 3 319,-11 4 0,-2 0 0,-7-2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09.3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1073 88 7765,'9'-6'0,"2"-2"-160,-6-7 0,5 5 188,-5 0 1,1 6-174,-1-6 1,-3 5 73,3-5 362,-4 7-80,-1-4-11,0 7-13,0 0-73,-6 7 0,-1-4-59,-3 7 1,-3 0 53,4 4 0,-9-2-151,-2 2 0,-1-5 27,1 10 1,2-6-63,-6 7 1,4-2 81,-4 1 1,-1-1-107,-4 7 0,-1-1 24,1 6 0,-2 1 78,-3 3 0,-2 4-20,-4 6 0,0 5 8,5 0 0,-6 5 7,2-5 1,3 0 1,2-5 1,3 0 0,2 0 0,-1-2 9,1-2 1,4-4-9,1-7 0,6 0-48,-2 1 0,-1-6 45,1 1 0,-1-7-129,2 1 1,2-2 19,-2-3 1,-3-4 30,3 0 0,-1-7 2,6 2 1,4-2-110,0 2-13,0-3 0,2 3 70,3-10 1,3 2 130,2-7 0,7 0 0,1-5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09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15 7768,'15'0'-707,"0"-6"1,-5 4 623,-1-3 0,-4 4 190,5 1 0,-5 0 231,5 0-250,-7 0 0,5 0 398,-3 0-177,-3 0 99,4 0-133,-6 0-88,0 0 1,-6 0-128,-4 0 0,2 0-66,-2 0 1,0 0 57,-4 0 0,-3 0-123,-2 0 0,2 5 58,-2-1 1,-3 3-12,3-2 1,-2-2 1,1 7 0,4-5-219,-4 5-55,4-7 226,1 10 0,7-10 23,3 7-1,3-7 1,11 4 40,5-7 1,3 0-7,7 0 0,1 0 9,4 0 0,0-5 84,1 0 1,-2-5 166,-4 5 0,2-4-56,-6 4 0,-1-5 74,-4 5 1,0 0-37,-1 5-129,-5 0 47,-3 0-96,-6 0 1,0 2-131,0 3 0,-1 3 13,-4 6 1,1 6-176,-5 0 1,5 6-266,-1-2 1,2 6 203,-2 4 0,4-1 302,-4 6 0,10 0 0,3 5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10.4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265 147 7761,'0'-14'0,"0"-1"-145,0 0 1,0 0-153,0 1 1,0 4 265,0 0 410,0 0 44,0-4-125,0-1-56,0 7-2,0 1-232,0 7 192,0 0-95,0 7 1,0 1-59,0 7 1,0 4-21,0 1 0,-1 1-72,-4-1 0,2 3 68,-7 6 1,5 0-29,-5 1 1,5-1 51,-5 1 1,6 5-131,-6 5 1,0 2 77,-5 2 1,1 0-79,-1 0 1,0 5 37,0 0 0,1-5-107,-1-4 1,5-3 24,0 2 1,1-3 93,-6-6 0,5-6-135,0 1 1,7-7 55,-2 1 1,2-7-563,-2-2 59,3-7 615,-4 3 0,12-6 0,3-6 0,5-2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11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258 89 7761,'0'-10'0,"0"0"0,0 5-37,0-5 248,0 7-106,0-10 89,0 11 64,0-4-65,-6 6-211,-3 0 1,-5 2 55,-1 2 0,2 5 24,3 5 1,-8 1-143,4 0 1,-4-1 100,3 1 1,-5 0-90,1 0 0,-1-1 7,5 1 1,2 0-15,4-1 58,-5 1 1,11-5-22,-7 0 91,7-7 1,3 3-47,10-6 0,3-1-2,2-4 0,4-3 2,1-7 0,4 0 68,-4 1 1,0-6 6,-6 0 0,3 1 10,2 4 1,-7 0-18,2 1 0,-4-1 94,0 0 0,1 1 220,-6-1-238,0 0-237,-5 7 82,0 2 1,2 7 31,3 4 1,-4 0-30,4 10 1,2-2-143,-2 11 0,6-4-59,-1 4 0,3 1-259,2 4 1,1-1 460,4-4 0,2 11 0,8-4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11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30 7757,'-15'0'0,"1"-2"-299,-1-2-1,0 2 0,2-6 245,3 3 254,4 3 98,6-4-105,0 6-36,0 0 1,6 0-61,4 0 0,-2 1 91,2 4 0,0-3-82,5 3 1,-5 1 4,-1-1 0,1 5-23,5-5 1,0 6-11,-1-1 1,1 2-42,0-3 1,-1 4 66,1-3 0,1 8-32,4 2 1,-2 1 6,6-1 1,1 2-104,4 8 0,1 6 19,-1 3 1,5 0-72,1 5 1,4-3 65,-5 8 1,5-3-134,-4-2 1,-1 0-82,-5 0 0,-1-1 48,-3-4 0,-4 2-118,-6-7 0,-6 0 51,1-4 0,-5-1-2,5 0 0,-2-1-19,2-3 265,3-4 0,2 0 0,7 2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12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30 103 7165,'0'-8'500,"0"2"-200,0-1-56,0 6-23,0-6-172,0 7 197,0 0-76,6 0-89,-4 0 0,4 2-71,-6 3 1,0 3-2,0 6 1,0 3-42,0 2 1,0 3 15,0 2 0,0 4-8,0-4 0,0 4 23,0 2 1,0-1-84,0 0 0,0-6 41,0-3 1,0 1-6,0-1 1,0-6 23,0-4-13,0-7-84,0 4 97,0-20 1,0 1-22,0-12 1,0 1 17,0-1 1,0-4 2,0 3 1,0 2 46,0-1 0,-1 4-47,-4-4 1,3 4 33,-3-4 0,2 6-30,-2-2 0,4 4 119,-4 1 1,1 0-59,0 1 0,2-1 83,-3 0 1,3 6 75,2-1-45,0 0 1,0 0 48,0 0 26,0 7-226,7-3 147,-5 6-96,11 0 0,-10 0 11,7 0 0,-5 4 7,4 1 1,-4 7-54,5-2 1,0 1-12,5-1 1,-1 3-25,1-3 1,1 3-9,4 1 0,3 1-374,6 0 1,5 1 63,1 4 333,6-4 0,3 5 0,8-6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16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 7825,'-8'0'0,"1"0"-392,7 0 250,-6 0 1,2 0 154,-5 0 1,4 5-4,-5 0 1,5 1-62,-5-1 0,0-3 70,-4 3 1,-1 3-21,0 2 1,-4 3 0,-1 1 1,1 1-2,4 0 1,0 1 16,0 4 0,7-2 5,3 6 1,4-4-16,1 4 0,1-4 1,4 4 0,5-6-56,10 2 1,-2 1 52,6-1 0,1-1-211,4-4 1,-1-5-74,-4 0 280,4-7 0,-5 10 0,6-5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16.6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15 7615,'0'-8'-451,"-7"1"1108,6 7-173,-6 0-335,7 0 60,0 0-130,0 7-30,0 1 1,0 7-94,0-1 0,0 1 23,0 0 0,0 0-185,0-1 1,0 1-214,0 0 0,2-1 183,3 1 0,-4 0 236,4-1 0,4 1 0,-1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16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7634,'0'8'604,"0"1"-415,0-5 0,5 0-41,0 5 0,7 0 21,-3 0 0,0 5-181,0-5 0,1 4 100,5 2 0,-5 0-181,-1-1 1,-4 1-16,5 0 1,-7 1-47,2 4 1,-3-4-6,-2 4 1,-7 1-187,-2-1 1,-11 4 344,-4-4 0,-4 6 0,-2-3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9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514 133 7793,'15'-15'-644,"0"0"1,0 6 128,-1-1 790,1 0 0,0-3 3,-1 3 0,-4-1-90,0 6 185,-7-7 191,4 4-21,-7 0-194,0 2 210,0 6 104,0 0-547,-7 6 1,4-3-143,-7 7 1,5-5 90,-5 5 0,2 0-134,-1 4 1,-5 3-13,5 2 0,-6-2 154,-5 2 1,2 4-68,-6 2 1,4-3 31,-4 3 0,-1 1-58,-4 8 1,-5 4 14,-1 6 1,-4-5-2,5 0 1,-7 1 4,2 4 1,3 0-20,2 0 1,4-8-99,6-7 1,2-6 32,8-8-155,6-7 182,1-2-285,20-25 0,2 6-159,9-17 1,4 9 501,-3-3 0,2-7 0,3-7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17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8078,'-8'7'-275,"-4"1"317,8 6 0,-6 1-73,5 0 1,-5 1 42,5 4 1,0 1-101,5 3 0,0 4 84,0-3 0,2 2-125,3 3 1,3-1 48,7 1 1,1-6-152,4 1 0,-2-7 231,6 1 0,1 4 0,4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18.1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29 7850,'-9'0'390,"3"-6"-395,6 4 263,0-4-173,0-1 41,0 6-65,6-6 27,3 7-186,5 0 0,1 0-104,0 0 206,-1 0 1,6 0 1,0 0 1,-1 0-2,-4 0 0,0 5-61,-1 0 1,1 1 14,0-1 1,-1-1 0,1 5 0,-2-4-6,-3 5-66,3 0 0,-11 0 30,3-1 46,-4 1 1,-2 3 23,-4-3 0,-4 3-4,-5-3 1,-3-2 12,-2 2 1,2-5 2,-2 5 1,3-2 1,1 2 1,-5 1-3,1-6 0,4 5-1,5-5 69,0 6-73,-4-3 0,5 2 245,5 0-224,2-7 0,4 9 110,2-8 1,5 1-82,5-5 0,6 2-19,0 3 0,6-3-104,-2 2 1,-1-2-191,2-2 1,-1 0 32,5 0 1,1 0-17,-1 0 251,1 0 0,-1 0 0,0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18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0 7886,'0'8'546,"0"-1"0,5-5-426,0 2 1,6-2 33,-1 3 1,3 3-1,2 2 1,1-2-13,4 2 1,-2 0 20,6 4 0,1 3-177,4 2 0,-4-2 88,-1 2 0,-6-1-139,2 2 1,-6-4-22,-4 4 0,-3 1-7,-7-1 1,-2 6 97,-3-2 0,-5-1-28,-9 2 0,-4-3-194,-7 3 0,-6 1 49,-3-6 1,-8 1-374,-2-2 1,-2-7 540,2 3 0,4-4 0,-6 4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30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59 7321,'-6'-8'638,"4"1"0,-5 6-345,7-4-33,0 3-138,0-4 1,0 4 207,0-3-120,0 4 52,0-6-235,0 7 1,0-2 35,0-2-152,0 2 178,0-5-58,0 7 78,0 0-53,0 7 0,0 1-132,0 7 1,0 4 77,0 1 1,0 8-160,0 1 0,5 2 157,0 8 0,7 1 0,-4 4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31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7773,'0'-8'-263,"5"0"269,-1 3 130,1 3 78,-5-4-39,0 6 4,0 0 2,7 0 35,-5 0-18,4 0-87,-6 0 0,0 1 28,0 4-118,0 3 1,0 7-155,0 0 0,0 0-84,0-1 1,2 1-697,3 0 913,-4-1 0,12 8 0,-5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31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7688,'0'-8'41,"0"1"-53,7 7-118,-6 0 159,12 0-109,-5 0 85,7 0 0,0 0 0,-5 0-6,-1 0 0,-4 5-4,5 0 27,-7 0-9,4-5 75,0 7 0,-6-4-60,4 7 19,-3-7-47,-9 10 0,4-6 0,-7 2 1,5 3 0,-5-7-13,1 6 16,-6-3 1,0 7 1,5-2 31,1-3-34,5 3 0,-2-10 311,6 7-91,0-7-62,0 4 1,1-7-170,4 0 1,3 0-134,7 0 1,0 0-295,0 0 0,6 0 435,3 0 0,11-7 0,2-1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32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15 7813,'-8'0'74,"2"0"314,6 0-766,0-6 321,0 4 0,1-5 39,4 7 121,-3 0-174,11 0 19,-5 0 0,5 2 33,-3 3-44,3-3 61,-5 4-101,7 1 1,-5-6 70,0 4 0,-7-2-61,2 2 83,-4-3 0,-1 6-8,0-3-50,0-3 0,0 6 51,0-3 0,-6-4-3,-4 4 0,2-2-15,-2 2 0,0-3-52,-4 3 1,1-2 74,3 2 1,-3-3-12,3 3 0,2-4-43,-2-1 37,7 7 1,-6-6 218,5 4-163,2-3 0,-3 0 119,10 2 0,-2-2-77,7 3 1,-5-3 55,5-2 1,-1 5 161,6-1-59,0 1 0,0-3-131,-1 3 1,-4-3-6,0 2 1,-5 0-65,5 1 59,-7-4-131,10 12 0,-11-9 36,2 5 0,-4-5-119,-4 1 1,-5 1 33,-5-1 0,-6 1 93,0-1 0,-12 4 0,1 5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33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8025,'0'10'-31,"0"0"0,0-6 54,0 6 1,0-5-22,0 5 0,0 0-256,0 4 142,6 1 1,-3 0 103,7 0 1,-6-1-98,0 1 0,3-5 47,-2 0 44,6-7 0,-7 8-48,5-6 8,-5 0 41,9-5 0,-10-5 5,7 0 1,-7-6 60,2 1 1,-2 2-83,2-2 121,-3 0-92,4-4 0,-4 0 11,3 5 1,-4 0-3,4 5-6,-3 2 1,0-5 3,2 7-6,-2 0 0,6 5-15,-3 0 12,-3 7 1,6-4-2,-3 7 1,-3-6 2,2 1 42,5 0 0,-6 3 23,7-3 1,-5 1 80,4-6-53,-5 0-39,9-5 0,-7-2-24,4-3 1,-2-1 10,-3-4 1,-3-8 32,3 3 1,-2-2-30,2 2 1,-4 0-44,4 0 1,-3-1-25,-2-4 1,0 4-301,0-3-13,0 2-365,0 3 700,0-1 0,-7 7 0,-1 1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34.3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7824,'0'-8'-562,"0"0"498,0 3 319,0 3 111,0-4 243,0-1-320,0 5 48,0-11-308,0 12 182,0-6-199,0 7-11,0 0 0,4 2 2,1 3 0,0 3-149,-5 7 0,0-1 46,0 1 0,0 1-222,0 4 1,0-4 121,0 4 0,0 1-221,0-1 1,0-1 86,0-4 0,0 0 334,0-1 0,0 1 0,0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34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7824,'0'-8'225,"0"0"-243,0 3 183,0 3 434,0-4-307,0 6 88,0 0-264,0 6 1,0-2-87,0 6 0,0-1 121,0 6 0,0 0-287,0-1 1,0 3 41,0 2 0,0-2-848,0 2 942,0 4 0,0 0 0,0 6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20.2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89 7790,'-8'-7'0,"-5"-1"-602,3-7 372,3 1 1,-4 4 160,6 0 0,-2 5 436,2-5 1,2 7 95,-7-2 243,7 4-197,-10 1-161,5 0 1,-2 0-59,0 0 1,5 0 495,-4 0-430,5 0 1,-4 1 136,3 4-12,4-3-241,-6 11 1,7-5 102,0 7 1,5-5-139,0-1 1,11 1 9,-1 5 0,5 4 16,-1 1 1,6 6-254,9-1 1,5 9-252,10 5 1,5 10-335,10 5 1,12 10 306,-34-31 0,0 2 0,6 7 1,0 1-1,-3 2 0,0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35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15 7335,'0'-8'684,"0"1"-589,-6 7-12,4 0 101,-4 0-226,6 0 76,-7 0 1,4 5-162,-7 0 76,7 6 1,-9-2 5,7 5 32,-6 1 1,8 5-9,-7-1 0,7 1-62,-2-5 1,3 6 80,2 3 0,7-1-74,2 2 1,5-6 60,0 6 1,1-2-376,0 1 390,-1-3 0,8-6 0,0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36.0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59 7853,'-8'-8'-438,"1"1"644,7 1-130,0 4 0,0-6-122,0 3 278,0 3-278,0-4 126,0 6 1,5-2-34,0-3 69,0 4-285,1-6 144,3 7-40,5 0 2,1 0 0,-5 2 91,0 3-112,-7-4 0,8 8 80,-6-5 0,0 0-39,-5 6 0,0-6-17,0 6 1,0-5-7,0 5 0,-2-5 4,-2 5 1,0-2 3,-5 2 1,4 3 71,-5-4 1,2 0-55,-2 0 0,-3 0 85,3 0 1,2 3-73,-2-7 0,5 6 88,-5-1 1,7-2-36,-2 2 18,-3-7 67,6 10 10,-4-11-116,12 4 0,3-6 16,5 0 0,1 0-139,0 0 1,-1 0 82,1 0 0,0 0-539,-1 0 574,1-6 0,0-2 0,0-7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36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0 7853,'-8'0'-625,"1"0"976,7 0 654,0 0-376,7 0-434,-6 0 1,13 2-95,-5 3 1,0 3 15,0 6 1,1-4-24,5 0 0,-5 0-99,-1 5 1,0 1-47,0 3 0,3-1 20,-7 7 1,0-5-29,-5 4 1,0-1 96,0 1 0,-4 4-148,-5-3 1,-3 1 9,-12-2 0,-1 2-90,-4-6 1,-7 5-64,-3-6 0,-2-4 253,2-5 0,-4 6 0,6 7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5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45 7741,'-10'-5'-496,"0"0"269,7 0 243,-3 5 109,-1 0 437,5 0-108,-4 0-186,6 0-15,0 0-135,6 0 1,-2 5-66,5 0 0,-4 4 25,5-4 1,0 5-116,5-5 0,-6 5 121,1-5-199,0 6 64,5-3 0,-5 7 40,-1 0 1,-5-1 3,1 1 1,-4-5-7,-1 0 0,0 4-17,0 6 0,-6 0 2,-4-6 0,-3 6-80,-2 0 1,0-1 98,1-4 0,-1-2-85,0-3 0,1 1 27,-1-6 1,5 0-222,0-5 93,7 0-27,-4 0 0,12-7 181,0-2 0,7-6-36,-3-5 1,9 4 99,2-4 1,0-1-109,-6 2 0,6-6 200,0 5 1,-1 1 23,-4 4 0,0-4 41,-1-1 1,-4 0-53,0 6 0,-2-1 103,2 0 1,1 1 5,-6-1 0,2 5 28,-2 0-24,-4 7 9,6-4-252,-7 7-170,0 0 213,-7 0 0,6 7 1,-6-4-28,7 7 0,-5-5 30,0 5 1,-1-2-3,1 2 0,3 3 5,-3-3 1,4 3-65,1 1 1,0 1-101,0 0 1,0 4-84,0 1 1,1 0 56,4-6 1,3 6-186,7-1 0,0 1 78,-1-5 1,6-1-42,0 1 1,-1-2-97,-4-3 0,0 1-279,-1-6 666,-6 0 0,6-5 0,-6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5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15 7869,'-8'-8'1599,"1"2"-1202,7 6 959,0 0-1360,0 6 1,5 2-332,0 7 1,5 0 143,-5-1 1,1 3-182,-1 2 1,-2-2-45,7 2 0,-5 2 24,5-1 392,-7 6 0,10-10 0,-5 6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6.2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59 7757,'7'-8'-400,"-6"-5"1,7 10-3,-3-7 502,-3 7 153,11-10 381,-11 11-238,4-4 160,-6 6-241,0 0 1,-2 4-224,-2 1 1,0 7-67,-5-2 0,-1-2 22,-5 2 1,0-1 33,1 6 0,1 0-82,3-1 0,-3 1-27,3 0 0,-2 1-42,3 4 0,-3-4-71,7 4 0,0 1-50,5-1 1,0 4 138,0-4 1,7-1-141,3-4 1,4 5-338,6-1 0,-2-4-38,7-5 566,-8-7 0,11 10 0,-5-5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6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15 7757,'-8'-1'-375,"3"-4"462,4 3 2,-6-4 662,5 6-195,-4 0-416,6 0-60,0 0 1,-2 5-4,-3 0 0,4 6-30,-4-1 1,3 3-115,2 2 1,0-6-157,0 1 1,0 5 68,0 4 1,0 1-32,0-5 0,5-1 22,0 1 0,0 0-304,-5 0 0,2-2 467,2-4 0,-2 11 0,5-4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6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7757,'0'8'-667,"0"-1"918,0-7 0,5 2 158,0 3 1,2-4-40,-2 4 1,-2-2-169,7 2 1,-5-2 5,4 7 1,1 0 18,5 5 1,-2-1-76,-3 1 0,3 0-25,-3 0 1,1 4-99,-1 1 0,1 6-41,-6-2 0,0 4-143,-5 2 1,-6-6-447,-4 1 1,-10-1 600,-4 5 0,-11 1 0,-2-1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21.3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7843,'-14'14'0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22.0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15 185 7843,'0'-14'0,"-2"1"457,-2 3-81,2-3 26,-5 5-30,7-1-180,0-4-291,0 12 132,0-6 1,0 9-75,0 3 0,0-2 84,0 7 1,0 0-52,0 4 1,0 3 38,0 2 0,2-1-127,3 7 1,-3-6 68,2 6 0,-2-6-7,-2 6 1,2-5-61,3 4 1,-4-4 57,4 4 1,-3-4-60,-2 4 0,5-6 78,0 2 1,1-9-30,-1-1 95,-3 0-22,11-2 0,-5-3-6,7-10 1,-6-5 16,1-9 0,-2 1 64,2-7 0,3 1-78,-3-6 0,1 6 81,-1-1 0,2 2-67,-7-1 1,4-2 99,-4 6 1,2-4-41,-2 4 7,-4 0-89,6 6 1,-7 4-5,0 0-220,0 7 1,2 8 111,2 9 1,-2 6 40,3 0 0,-2-2-55,2 6 1,-2-1 27,7 1 0,-5 4-5,5-3 1,0-2 24,4 1 0,1-4-1,0 4 1,0-6-51,-1 2 1,1-4 54,0-1 1,4-5 63,1-1 0,-1-5-72,-4 1 1,-2-10 137,-3-5 0,3-5 12,-3-4 0,-4-4 107,-1-7 1,-3-1-53,-2-3 0,0 3 131,0-3 1,0-2-43,0 1 0,0-4-82,0 5 0,0 1-92,0 9 0,-2-2 236,-3 6-830,4-6-378,-6 10 918,7 1 0,0 15 0,0 8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47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89 206 8001,'0'-9'-252,"0"-1"1,0 5 295,0-5 0,0 5-195,0-5 0,5 5 45,0-4 0,0 4 147,-5-5 0,5 5-90,-1-5 1,1 5 109,-5-4-58,0-1 114,0-5 8,0 0-63,0 1 25,0-1 1,0 5 23,0 0 30,0 7-244,0-3 203,0 6 43,0 0-110,0 6 0,0-3-2,0 7 1,0 0 62,0 5 0,-5 1-23,1 4 1,-1-2 15,5 6 1,0-4-84,0 4 1,0 2 49,0 9 1,0-3-109,0 7 1,0 1 96,0 4 0,0 1-103,0 4 1,0-3 86,0 3 1,0 3-48,0 2 1,-2-3 20,-3-2 0,4-3-63,-4-2 1,3 0 14,2 0 0,0-6-90,0-4 0,-5-2 204,0 3 0,-1-6-87,1 1 0,3-3-5,-3-7 0,-1 6 1,1-1 1,0 1 24,5-2 1,-5 4-12,0-4 0,0-1 5,5 2 0,-1-7-38,-4 1 1,3-1-1,-3 2 1,3-4 181,2 4-155,0-4 0,0-1 102,0 0 1,0-4-88,0 4 0,0-9 68,0 9 0,0-4-55,0 4 1,0 0 19,0 0 1,0 1-48,0 3 1,0-2 3,0 2 0,-4-1-159,-1 2 1,0-4-65,5 4-519,0-4 753,0-1 0,0-7 0,0-1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22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6138,'0'-14'0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23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29 6263,'-8'0'85,"1"-1"-15,7-4 71,0 3-75,0-4 204,0 6 2004,0 0-2177,0-7 65,0 6-21,0-6 61,0 7 209,0 0 1,0 7-446,0 2 0,0 4 11,0 2 1,2 6-169,3 4 0,-3 3-345,2 1 0,-2 2 275,-2 3 1,0-3-1054,0 4 1314,0-4 0,7 5 0,1 1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23.7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0 118 7896,'0'-15'-1512,"0"1"1601,0-1 441,0 0-318,0 0 1,0 6 386,0-1-345,0 7 0,0-6 206,0 4-58,0 4-88,0-6 62,0 7-215,0 0-239,0 7 158,0 1 0,0 7-98,0-1 0,2 1 59,3 0 0,-4 4-123,4 1 0,-3 6 127,-2-1 1,0 2-391,0 3 0,0-1 134,0 1 0,5 4 211,0 0 0,0 7 0,-5-3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24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30 6986,'8'-7'-42,"5"6"0,-11-7 622,3 3-166,3 3-99,-6-4-153,11 6-37,-12 0-149,6 0 261,-7 0-214,0 0 0,-7 1 17,-2 4 0,0-2-107,0 7 0,-3 0 71,-7 5 0,2-1-11,-2 1 0,2 0-8,3-1 0,-6 6-15,0 0 1,1 6-113,4-2 0,5 2 91,0-1 1,7 8-156,-2-4 1,5-1 51,5-4 1,5 1-64,10 4 1,2-1 6,8-4 210,-1-2 0,7-8 0,2 1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25.1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45 6521,'-8'-8'749,"1"-5"-611,7 11 9,0-11-28,7 12 19,1-6-81,6 7 0,1 0 100,0 0-169,0 0 0,-1 0 43,1 0 0,0 0 20,-1 0-80,1 0-13,0 7-103,-1 1 125,1 6 1,-7 1-26,-3 0 1,-3-5 39,-2-1 0,0 1-70,0 5 1,-2-2 27,-3-3 0,-3 3-9,-7-3 1,1 3 27,-1 1 1,0-4-2,1 0 0,-1 0 57,0 4 0,1-4-50,-1 0 1,0-2 50,0 2 0,6-2-44,-1-3 1,7-2 107,-2 7 6,3-7 76,2 4 1,7-2-126,2 0 0,6 0-13,5-5 1,-2 0-105,6 0 1,-6 0 66,2 0 0,1 0-201,-1 0 1,4 0 64,-4 0 1,4 0 135,-4 0 0,6 0 0,-3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25.5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1 7832,'-8'0'-265,"1"0"632,7 0 1068,0 0-1254,7 6 0,-4-4-23,7 3 0,-5 1-34,5-1 1,-1 2 34,6-2 1,0 1-91,-1 4 0,1 1 73,0-6 1,-5 7-165,-1-2 1,1 4-54,5 6 1,-2-2-64,-3 6 1,-4 1 50,-6 4 1,0 6-145,0-1 0,-8 7-57,-7-2 1,-6-2 77,-8 3 1,-2-3-32,-4 2 1,4-4 37,-3-11 0,-2-3-203,2-6 406,0-7 0,4-1 0,1-7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1.9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89 6712,'0'-9'893,"0"3"-634,0 6-51,0 0 64,0-7-85,0 6 6,0-6-35,0 7-114,0 0-2,6 0 1,-2 0-81,5 0 0,-4 2 59,5 3 0,0-2-44,5 7 1,-1-5 46,1 4 0,-5 0-103,0 0 1,-1 4 62,6-3 0,0 5-5,0 5 1,-6-4 1,1 3 1,-7-1 18,2 2 1,-3 1-31,-2 4 0,0 3 28,0-4 0,-2-1-65,-3 1 0,-3-4 43,-6 5 1,4-8-5,0 3 0,0-4-3,-5-1 2,1 0-127,6-7 101,-6-1 80,13-7 1,-4-7-48,10-3 0,3-5 77,7-4 0,-1 1-18,1-7 0,0 1 105,0-5 1,1-3-98,3-2 0,-4 8 85,0-3 0,0 3 66,-6-4 1,4 1-70,2-1 1,0 3 19,-1 2 1,-4 2-46,0 4 0,-5 4 87,5 0-52,-7 1-150,4 12 88,-7-5-150,0 7 1,0 2 64,0 3 42,0-3 0,-2 11 27,-3-4 1,2 0-38,-7 0 1,5 1 35,-5 5 0,5 1-26,-4 4 0,4-4-7,-5 4 1,5-2-30,-5 1 1,5 2-7,-4 4 0,5 3-235,-1-4 0,4 4 80,1 1 1,8 1-92,7-1 0,6 1 40,8-1 0,7-1-390,3-4 0,5 1-22,5-11 628,-9 4 0,9-16 0,-12 5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2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59 103 7713,'-8'-15'242,"-4"6"203,7-1-211,-6 0-19,9-5 1,-6 2 265,3 3-5,4 4 159,-6-1-529,7 6 35,0-6 1,2 14-115,3 3 0,-4 3 76,4 1 0,-3 3-252,-2 2 0,0 4 39,0 7 0,0 1-62,0 3 0,0-3-165,0 3 0,0 2 337,0-2 0,6 7 0,2-3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2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74 7696,'10'-10'-46,"-1"0"1,-4 5 44,5-5 1,-5 5-6,5-4 0,-5 5 335,5 0-23,-7 2-178,3-5 0,-4 6 123,3-4-177,-3 3 31,4 2 0,-6 2-164,0 3 1,-5-2 102,0 7 1,-6-5-125,1 4 1,-3 1 42,-2 5 0,1 0-35,-1-1 1,0 1 66,0 0 1,1 1 10,-1 4 0,5-4-152,0 4 0,7 1 75,-2-2 0,4 8-93,1-3 1,6-1 88,4 1 1,10-4-254,4 5 0,6-7-129,4 1 457,-3-3 0,11-1 0,-4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3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74 7696,'0'-14'241,"-6"-1"-2,4 0-199,-5 0 284,7 7-17,0 2-95,0 6 86,0 0-219,0 6 1,0-2 48,0 5 1,2 1-159,3 5 0,-3 1-62,2 4 0,-2-4-75,-2 4 0,0 3 40,0 1 0,0-1-107,0 1 1,0 1-118,0 4 0,0 1 96,0-1 1,0 1-500,0-1 754,0 0 0,0 1 0,0-1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48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897 60 7926,'-16'0'-463,"-4"0"1,4 0 310,-4 0 0,-1 0 184,1 0 0,-1-2 63,1-3 0,2 3-16,-6-2 1,6 0-25,-2-1 0,-1 4 49,1-4 0,1-2 12,4 2 0,0-1-13,1 1 1,-3 3 26,-2-3-37,3 4 0,-11 1-89,8 0 1,-1 6 12,6 4 1,-6 3-14,0 2 1,1 1-20,4 4 1,-5-2 68,1 6 1,-6-1-116,6 2 0,-1 2 86,5-2 1,-4 3 0,-1 1 0,1-1-11,4-4 1,0 4 26,1-3 1,-6 2-24,0 3 0,1 1 13,4 3 1,5-3-2,0 3 0,2 2 1,-2-1 1,-1 1-68,6-2 0,0-1 62,5 6 1,0 0-67,0 5 0,0-5 47,0 0 0,0 6-47,0 4 1,5 3 25,0-8 1,6 3-3,-1-8 0,-2 2 154,2-2 1,5 1-89,5-11 1,-1 4 58,-4-9 0,6-3-82,4-1 0,2-4 61,3-1 1,-1-5-39,1 0 1,5-7-55,5 2 0,2-3 7,2-2 0,0 0-14,0 0 0,0-2-96,1-3 0,4 2 71,0-7 1,0 0 9,-5-5 0,-5-1-1,0-4 0,-1 4 104,1-3 1,2 2-92,-7 3 1,0-6 136,-4 0 1,2 1-66,-2 4 0,2 5-28,-7 0 0,-2 1-46,1-6 1,-6 0 46,2 1 1,1-1 130,-1 0 1,-2 0-128,-9 1 0,4-6 113,-3 1 0,-2-8-69,2 3 0,-2-10 159,2-6 1,2 3 22,-7-2 0,-1-5 70,-4-5 1,5-7-32,0 2 0,0-1-128,-5 1 0,-6-2-191,-4 7 1,-5-6 66,-4 1 0,-6 3-167,-9 2 0,1 3 78,-6 2 0,-7 5-24,-8 0 0,-3 11-124,-2-1 0,-6 11-127,-4 3 1,-4 7-535,-6 8 0,4 8-1091,-3 7 1940,3 6 0,5 7 0,-1 6 0,1 12 0,2 8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3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15 7701,'0'-8'170,"7"2"168,-6 6 270,12 0-371,-4 0 0,5 1-55,1 4 1,-5-2 33,0 7 1,1-5-17,9 5 1,-4 0-196,3 4 0,-4 1 100,-5 0 1,3 1-148,-3 4 0,1-4-43,-1 4 1,-3 3-2,-7 1 0,0 6 29,0 4 0,-12-2 50,-3 8 0,-14-6-185,0 5 1,-10-5 40,-1 6 1,-2-9-915,-2-2 1065,0 0 0,0-6 0,-1 7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7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16 6468,'14'-9'299,"-2"3"-209,2 6 1,-2 0 136,7 0 1,-2 0-99,-3 0 0,3 0-54,2 0 1,-2 0-109,2 0 0,-2 0 114,-3 0-133,1 0 161,0 0 57,-7 0-122,-2 0 1,-17 0 11,-4 0 1,-9 0 23,-1 0 1,-2 0 15,-3 0 1,-4 0-55,0 0 0,-6 0 29,6 0 0,-5 0-183,5 0 0,-1 0 56,6 0 0,1 0-452,4 0 0,2 1 38,8 4 470,6-3 0,1 5 0,7-7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8.1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59 104 7696,'-7'-8'0,"1"-5"0,-4 3 0,2-2 290,3 3 58,3-4 326,-11 4-115,12-5-61,-6 5-200,7 3-154,0 6 58,7 0 0,-4 2-21,7 2 1,-7 5-69,2 5 0,-2 3 60,2 2 0,-3 2-171,3 4 0,1 8-62,-1-4 0,0 10-74,-5 0 0,2-1-231,2 1 1,-2 0-1025,3 6 1389,3-1 0,0 6 0,7 3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9.0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15 221 7684,'0'-10'-46,"0"0"0,0 5-34,0-4 1,0 4 196,0-5 0,0 5 53,0-5 1,0 5 478,0-5-368,0 7 0,0-5-19,0 3 81,0 3-436,-7-4 0,6 8-12,-4 2 0,3 5-35,2 5 0,2 1 75,3 0 0,-2 1-120,7 4 0,-2-2 41,2 6 0,3-4 8,-3 4 1,1-4-94,-1 4 1,3-6 98,-3 2 1,3-4-110,2-1 1,-6 0-158,1-1 167,0-6 269,5-1 0,-2-9-99,-3-3 1,1-3 164,-6-6 0,0-6-59,-5 0 1,5-4 38,0 4 0,-1-1 3,-4 1 0,0 4 134,0-3 1,0 7 109,0 2-215,0 1-82,0-6 0,2 7-78,3 3 1,-2 5-34,7 5 0,-5 3 105,5 7 1,0-1-70,4 1 1,1 5 27,0-1 1,-1 2-126,1-1 1,5-2 30,-1 6 1,1-6-69,-5 2 0,-1-5 62,1-6 4,0 5 158,-1-6 0,-6-2-110,-3-6 0,2-6 184,-2-9 0,0-1-45,-5-4 1,0-3 24,0-6 0,0-1 34,0 1 1,0-5 56,0-1 0,-2 1-53,-3 5 1,4-1-39,-4 1 0,-2 4-160,2 1 0,-5 6 98,6-2 1,-3 6-691,2 4 369,3 3 278,-4 7 0,6 7 0,0 1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9.4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45 104 7707,'0'-15'0,"-5"5"198,0 1 1,-2 0 11,2 0 0,4-5 42,-4 5 1,2 2 188,-2 2 23,3-3-151,-4 6-239,6-4-14,0 6 0,0 2 80,0 2 0,0 5-91,0 5 0,0 6 86,0 0 1,4 7-225,1 3 0,0-1-58,-5 5 1,2-1-21,3 1 0,-4-1-338,4 6 0,2-6 257,-2 1 0,1-3 248,-1-1 0,3 6 0,7 1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49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7693,'0'-15'-446,"5"5"845,0 1 0,-1 4-272,-4-5 0,2 7 5,3-2 1,-2 1 113,7-1 1,0 4-98,4-4 0,-4 3-109,0 2 0,0 0 83,5 0 0,4 0-138,1 0 0,-1 0 27,-4 0 0,1 5-77,4 0 1,-4 5-5,4-5 1,-4 5 114,-1-5 0,-2 6-156,-3-1 1,1-2 10,-6 2-12,7 0 1,-11 4 63,4 1 1,-5 0-29,-5-1 1,-3-1 66,-7-3 0,1 3 4,-1-3 0,-5 3 69,1 2 0,-2 0-80,1-1 1,4 1 38,-4 0 0,4-1-22,1 1 1,2-5 68,3 0-46,-3-1 78,11 6-50,-4 0 0,12-5 4,4-1 1,3-5-69,2 1 1,5-4 34,-1-1 1,7 0-47,-1 0 0,3 0 45,1 0 1,0 0-396,1 0 1,4-5 37,0 0 334,1-6 0,1 3 0,1-7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0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0 7616,'-8'0'962,"1"0"-930,7 0 197,0 0-238,-6 0 66,4 0 1,-11 2-127,3 3 1,-3 2-24,-1 2 0,-1 9 69,0-3 0,0 5-40,1-1 0,-1 4 77,0 6 1,7 1-122,3-1 1,4 6 62,1-1 1,8 0-187,7-4 1,7-3-72,13-2 0,-3-4-331,8-6 632,-8-1 0,17 1 0,-3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0.9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7706,'-8'0'-10,"1"0"319,7 0 386,0 0-706,7 0 0,-4 0 48,7 0-67,0 0 1,5 2 48,-1 3 0,3-4-22,2 4 0,-2-1-91,2 0 1,-3 0 7,-1 5 1,0-5-18,0 1 0,-6 1 49,1-1 0,-2 7-40,2-3 1,-3-1 56,-7 2 0,0 0-2,0 5 0,-2-2 24,-3-3 1,-3 3 0,-7-3 1,-4 3 48,-1 1 0,-6 4-55,1-3 1,3 3 122,-3-8 1,5 3-63,-4 1 1,8 1 60,1 0 0,2-5-83,8-1 1,0-4 21,5 5-42,0-7 1,8 6-7,7-5 0,1-2-85,9 3 0,-1-3 104,6-2 0,4-5-318,0 0 0,1-7 72,-6 3 1,0 0-338,1 0 571,-1 5 0,1-9 0,-1 5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1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7107,'-8'0'486,"3"0"44,10 0 0,-2 2-166,7 3 1,1-2-48,9 7 1,-2-2-93,6 2 1,-4 3-26,5-3 1,-1 3-135,5 1 0,1 3 116,-1 2 0,-1-2-342,-4 2 0,-2 3 142,-8-3 1,-1 2-289,-3-1 1,-3-2 147,-7 6 1,-13 1-180,-7 4 1,-8 1 103,-6-1 1,1 1-5,-6-1 0,0-1-59,-5-4 0,1 4-324,4-4 620,-3-2 0,4 5 0,-6-4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2.1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7688,'0'-8'-772,"0"1"1074,0 1 0,1 4-7,4-3 1,-2 3-113,7 2 0,0 2-114,5 3 1,-1-2 54,1 7 1,5-5-62,-1 5 1,3-1 13,-3 6 0,-3 0-150,4 0 0,-4-1 61,-1 1 1,0 5-92,0-1 1,-6 7-52,1-1 1,-7-2 60,2 1 0,-5 1-33,-5 4 0,2-4 54,-7-1 0,-1-1-68,-9 1 0,4-2 86,-4-8 0,2 1-6,-1 0 1,7-7-19,-2-3 30,2-4-16,4-1 1,3-8 15,10-6 0,5-3 73,9-7 0,-1-1 19,7-4 0,-1-1 131,6 1 1,-2 0-10,-4-1 0,2 1 143,-6-1 1,-1 1-82,-4 0 1,3 1 23,-3 3 0,1-1 92,-11 7 1,0-1 254,-5 5-267,6 1 138,-4-1-555,5 7-198,-7 1 58,0 7 1,-2 2 3,-3 3 56,3-4 0,-4 12 5,6-3 1,-2 3 57,-3 2 0,2 1 100,-7 4 0,5-4-12,-4 4 0,4 1 16,-5-1 1,7 4-82,-2-4 0,3 6 6,2-2 1,2-1-286,3 2 1,8-1 133,6 6 0,14-6-131,1 1 0,9-7 355,6 1 0,3-2 0,7-3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48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59 258 7953,'-10'-5'137,"1"0"112,5-6 1,-4 8 199,3-7-116,4 7-326,-13-4 381,13 7-602,-6 0 223,7 0-5,0 0 79,0 7 1,0 1-93,0 7 1,5-1 75,0 1 1,7 0-215,-3-1 0,0 1-36,0 0 0,1 1-27,5 4 0,-5-4 10,-1 4 1,1-4 110,5-1 1,0-1-95,-1 1 1,1-2 59,0-3 1,4-2-24,1-3 1,-1-3 31,-4 3 0,0-10 127,0-5 0,-2-5-10,-4-4 0,3 1 88,-7-7 0,0 1 38,-5-6 0,0 7-49,0 4 1,-2-3 33,-3 3 1,2-1-75,-7 6 140,0 5-98,-4-4-78,-1 12 1,7-4-21,3 10 0,3-2-11,2 7 0,0 0-79,0 4 0,7-1 107,3-3 0,-2 3-21,1-3 0,1-2 8,5 2 1,0-7 3,-1 2 0,6 2-8,0-2 0,-1-1 20,-4-4 5,0 0 0,-1 0 4,1 0 1,-5-4 124,0-1 1,-7-7-125,2 2 0,-4-4 173,-1-6 0,0 2-97,0-6 1,-1 4 175,-4-4 1,-3 4-116,-7-5 1,0 6-65,1-6 1,-6 7-23,0-1 1,1 2-16,4 3 1,0 4-849,1 0 412,6 7-1159,-6-10 1545,13 11 0,1 2 0,8 8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2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45 7676,'-8'-10'-124,"3"0"237,3 7 1,2-5 454,0 3-171,0 3-257,0-4-28,0 6 1,7 0-122,2 0 1,4 0 105,2 0 0,5 0-86,-1 0 1,2 0 24,-1 0 0,-2 1-116,7 4 1,-7-2 27,1 7 1,-3-5-42,-1 5 0,0-2-45,0 2 0,-7 3 78,-3-3 0,-4 3-55,-1 1 1,-1-4 84,-4 0 0,-3 0 38,-7 5 0,-5 1-25,1 3 1,-7-2-1,1 2 0,2-2 22,-1-3 1,4 1 84,-4 0 1,6 0 68,-2-1 1,0 1 2,6 0-75,-4-1-41,16 1 0,-3-2-86,10-3 1,3-4-14,7-6 1,8 0-150,6 0 1,2-1 63,8-4 1,-4-2-105,4-2 1,0-5-714,5 5 955,-6-4 0,4-2 0,-4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3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30 7708,'8'-1'0,"-3"-4"0,-4 1-73,-1-5 1,2 5 202,3-1 49,-4 4-32,12 1 1,-9 0-197,6 0 183,-7 0 95,3 0-82,-6 6 1,0-2 181,0 5-316,0 1 1,-1 3 100,-4-3 0,-3 3-138,-7-3 0,4-2 77,-4 2 1,8-2-68,-7 2 0,2 3 43,-3-3 0,1 3-114,-1 1 1,0 1-19,1 0 0,4 1 67,0 4 1,7-2-122,-2 6 0,3-4 39,2 4 1,12-1-157,2 2 0,11 2 63,-1-2 1,11 1-18,4-1 0,-2 1-82,3-7 0,-1 1-237,5-5 547,-6-7 0,4 5 0,-4-5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3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0 104 7708,'0'-15'0,"0"0"-118,0 1 0,0-1 219,0 0 127,0 7 1,5 0 300,0 3-351,0 3 0,-3-4 303,3 6-288,-4 6 1,6 2-235,-7 7 1,0 0 59,0 0 1,0 4-96,0 1 0,0 6-66,0-2 1,5-1-93,0 2 1,0-1-232,-5 6 0,4-6 216,1 1 0,2-1-139,-2 6 0,-2-6 388,7 1 0,0-7 0,4 3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3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7715,'0'-10'-243,"0"0"0,1 7 103,4-2 0,-1 4 252,5 1 1,-4 0-87,5 0 0,0 0 409,5 0 0,1 1-140,4 4 1,-4 3-14,3 7 1,3 5-218,-3-1 1,6 2 68,-6-1 0,3-2-184,-3 6 1,-2-4 88,2 5 1,-2-1-164,-3 5 0,-1 1-5,-3-1 0,-3 1 30,-7-1 0,-2 0-28,-3 1 0,-6-1-161,-14 1 1,-1-3-256,-13-2 0,-5 1 543,-5-6 0,-7 6 0,4-3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4.0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30 7669,'10'0'0,"-1"0"-428,1 0 1,5-5 236,0 0 0,-6 0 161,1 5 159,0 0 69,5 0 0,-5-5 288,-1 0-263,-5 0-63,-4 5 1,-10 0-88,-10 0 1,2 0 12,-6 0 0,-6 0 14,-4 0 1,-2 0-42,2 0 1,3 0-56,-3 0 0,-2 0-152,1 0 1,3 0-304,7 0 1,-1 0 78,6 0 372,1 7 0,4-6 0,0 6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4.3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59 7669,'-7'-14'553,"6"4"-371,-4 0 0,3 5 231,2-5 191,0 7-145,0-3 64,0 6-330,0 0 1,2 6-129,3 4 1,-4 3 36,4 2 0,2 6-122,-2 3 0,1 6-22,-1 4 0,-3-1 131,3 6 0,1 0-519,-1 5 0,2 0 195,-3 1 0,3 0 235,3 4 0,9-3 0,-2 5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5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7689,'0'-10'-1203,"0"0"1294,0 7 65,0-4 203,0 7-115,0 0-11,0 7 1,0 1-129,0 7 1,5 0 3,0-1 1,0 1-165,-5 0 0,5 4 108,0 1 1,1 1-124,-1-1 0,-2-2-36,7 6 1,-7-4-11,2 4 0,2-4-13,-2 4 1,5-4 105,-6 4 0,1-6-139,-5 2 1,5-9-46,0-1 116,7-7 0,-9 4 28,7-7 1,-7-2 82,2-3 1,1-3-29,-1-6 1,5-6 107,-5 0 0,1-1-72,-1 2 0,-1-3 24,5-2 1,-5 3 72,1 6 1,1 0-57,-1 1 1,0-1 4,-5 0 0,5 5 26,0 1-157,0 5 56,1-2 1,-3 7-10,7 4 1,-5 3-25,5 7 0,0 5-13,4-1 0,-4 6-15,0-6 1,1 3 49,9-3 0,-7-2-38,7 2 1,-12-2 26,7-3 0,-4-4 30,4 0 0,-1-7-53,1 2 22,-7-3 1,4-11 61,-7-5 0,0-3 126,-5-7 1,0-1 8,0-4 1,0 0-89,0-1 0,-2 1 53,-3-1 0,2 1-68,-7 0 0,2-1-26,-2 1 0,-3 6-61,3 3 1,2 6-150,-2 4 1,5 3 155,-5 7 10,7 0 0,-3 7 0,6 1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5.4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7704,'0'-15'248,"-6"0"1,4 1-113,-3-1 1,3 5-226,2 0 466,0 7-164,0-4 343,0 7-195,0 0-254,0 7 1,2 1 50,3 7 0,-3 0-179,2-1 0,-2 3 5,-2 2 1,0-1-93,0 7 1,5-6-39,0 6 0,0-6 114,-5 6 0,0-2-323,0 1 0,0 2 122,0-6 1,0 4-937,0-4 1169,0 0 0,6 1 0,3 2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5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 7704,'10'-5'0,"-1"0"0,-4 0-33,5 5 1,-5-2 126,5-3 0,0 4-123,4-4 0,-4 3 83,0 2 0,0 0 107,4 0 0,1 0-143,0 0 0,0 0 75,-1 0 1,1 5-179,0 0 156,-1 6-156,1-2 153,0 5-419,-7 1 184,-2 0 0,-6-1 12,0 1 1,-6-5 32,-4 0 1,-3-2 70,-2 2 1,-4-2 37,-1-3 1,1-2-87,4 7 191,-6-7 0,4 5-75,-2-3 1,7-3 28,2 3-7,7-4-16,-3-1 0,7 0-5,4 0 0,3 0-4,7 0 1,1 0 40,4 0 1,-2 0-47,6 0 0,-4 0 142,5 0 1,-3 0-84,3 0 0,-2 2 74,-4 3 1,-2-2-54,2 7 0,-2-5 4,-3 5 1,-4-6-1,0 6-49,-7 0 1,4 5-98,-7-1 0,-2 1 63,-3 0 1,-3-2-60,-7-3 0,-6 3-3,-3-3 1,-4 1-42,-2-1 1,-1 1 37,-3-6 1,1 5-112,-6-5 0,7 1 166,-3-1 0,-2-3 0,-1 4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6.4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88 7695,'0'-19'-239,"0"-1"1,5 12 95,0-7 0,0 9 453,-5-4 0,1 7 19,4-2-570,-3 3 632,4 2-153,-6 0 44,0 0-194,0 7 0,0-4-7,0 7 0,0-5-24,0 5 0,-5-1 26,0 6 1,-6 0 11,1-1 1,-1 1-19,1 0 0,-3 0 4,3-1 0,-1 3-7,1 2 0,-3-1-130,3 7 0,4-6 85,1 6 0,3-1-234,2 6 0,2-1 10,3 0 0,4 6 29,11-1 1,3-1-120,6-9 0,1-3-612,-1-6 897,0 0 0,1 0 0,-1-1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49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7953,'-10'0'-1942,"0"0"3228,7 0-254,-3 0-560,6 0-165,0 0-302,0-7-128,0 6 1,6-6 120,4 7 1,3-5 2,2 0 1,-5-1 21,-1 1 1,1 3-159,5-3 0,0 4 60,-1 1 0,1-5-67,0 0 114,-1 0 1,1 5-33,0 0-91,-7 0 1,3 7 133,-6 2 0,0 4-161,-5 2 0,-1 2 82,-4 2 0,-4-1 4,-5 7 1,4-6-2,0 6 1,0-7 55,-4 1 0,1-2 23,3-3 0,-2-4 14,7 0 0,-1-7 121,1 2-201,3-3 270,-4-2-203,12-7 1,3-1 93,5-7 0,1 2-26,0 3 0,-1-1 112,1 6 1,0-5-91,-1 5 1,1-1 118,0 1 0,0 3 2,-1-3 0,1 4-66,0 1 0,-1 0-106,1 0 1,-2 1 78,-3 4 0,3 3-162,-3 7 1,-4 0 36,-1 0 0,-3 6 43,-2 3 1,-2 9-12,-3 1 1,-9 2-104,-11-2 1,-8-2 90,-1 2 0,-5-5-19,5-4 1,6-4 18,8-6 0,-3-7 0,1-2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6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7695,'7'-15'-1352,"-4"2"1872,7 4 0,-5-3-282,5 7 0,-6-5-215,6 6 0,-5-1 507,5 5-365,0 0 0,4 0-12,1 0 0,-5 1 25,0 4 0,0-2-229,4 7 1,-4-5-30,0 5 1,0 0-62,4 4 1,-1-4 113,-3 0 1,2 0-97,-7 5 1,4-6 7,-4 1 1,0 0 101,-5 5 1,0-6-10,0 1 0,0 0-1,0 5 0,-6-1 4,-4 1 1,-3-5 20,-2 0 0,-5 0 5,1 4 0,-6 1 26,6 0 0,-1-6 2,5 1 1,1-2 73,-1 2-94,0 3 101,1-5-95,5 7 1,5-7 152,8-3 0,10-3-102,5-2 0,9 0-41,1 0 1,1 0-46,4 0 0,-1-5-131,1 0 0,-1-5-146,6 5 0,-6-4 87,1 4 0,-8-5-237,-2 5 0,-6-2-1,2 3 442,-10 2 0,3-11 0,-5 5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7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15 7694,'-1'-8'5,"-4"3"-236,3 4 297,-4 1 74,6 0 129,6 0 1,2 0-58,7 0 1,0 1-90,-1 4 1,1 3-6,0 7 0,1 0-24,4-1 1,-2 1-1,6 0 0,-4 1-107,4 4 1,-4-2 90,4 6 1,-6-1-95,2 2 1,-4 2-110,-1-2 0,-7 3 43,-3 1 1,-10 0-13,-5 1 1,-11-1-55,-8 1 0,-2-6-109,-9 1 0,1-3 57,-5 3 200,-7 3 0,6-5 0,-6 6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8.0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0 133 7917,'2'-8'-13,"3"3"0,-2 3 302,7 2 1,0 2-102,4 3 0,1-2-40,0 7 0,-1-1-31,1 6 0,5 0-23,-1 0 1,1 4-178,-5 1 1,-1 4 81,1-4 0,-2 4-105,-3-4 0,1 6 40,-6-1 1,0-3-21,-5 3 1,-1-5-3,-4 4 0,-4-6 53,-5 2 1,-6-4 2,1-1 1,-6-1 3,5 1 0,-1-5-73,2 0 1,4-5 83,0 4 0,1-5-249,4 0 219,3-2 1,1-4-73,6-2 1,6 0 104,4-5 0,5-6-7,4-5 1,-1-1 69,7 1 1,-2-1-54,1-3 0,4-4 102,-4 3 1,-1 1-65,2-6 0,-7 9 263,1-8 0,3 3 28,-3-4 1,-4 1 0,-5 0 0,-2-1-61,2 1 0,1 4 76,-6 1 0,0 6-214,-5-2 151,0 4-347,-7 1 1,4 7 66,-7 3-85,7 3 35,-10 2 1,11 2-101,-3 3 1,4-2 55,1 7 1,-2 0 56,-3 5 1,4-1 128,-4 1 1,3 0-100,2-1 1,0 3 67,0 2 0,-2-2-45,-2 2 0,2 2-22,-3-1 0,-2 5 14,3-6 0,-6 7-3,5-1 0,-2 1-110,2-2 0,4 4-183,-4-3 1,5 2-28,5 3 0,3-6-182,7 1 1,6-7-746,3 1 1244,11-2 0,2-3 0,7 1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9.2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30 7515,'0'-8'-245,"0"1"349,0 7 0,0-2-30,0-3-2,0 4 1,1-6 60,4 7 1,-1 0 18,5 0-121,1 0 1,5 0 6,0 0 1,-1 0-90,1 0 1,0 0-61,-1 0 1,1 2 77,0 3-38,-1-4 1,1 11 64,0-7 0,-5 1-158,-1-1 0,-5-1 78,1 5 0,-4-4-106,-1 5 0,-1-5 69,-4 5 1,-3-5 38,-7 4 0,0-4 116,0 5 0,-1-7-104,-3 2 1,2 2 111,-2-2 1,2 0-59,3-5 0,0 1 65,5 4-5,-4-3 219,11 4-208,-5-6 0,14 0 120,3 0 1,8 0 22,1 0 0,6 0-89,-6 0 1,8 0 73,-3 0 0,-1 0-53,1 0 1,-4 0 14,5 0 0,-7 0-65,1 0 1,2 5 10,-1 0 1,0 5-48,-6-5 0,-4 5-136,0-5 1,-7 6 2,2-1 1,2-2 70,-3 2 0,0 0-67,-9 4 0,2-4 48,-7 0 1,0 0-13,-5 4 0,-6 1 32,-3 0 0,-4 3 11,-2-4 0,1 8-1,0-13 1,-6 8 3,1-7 0,-5 1-209,4-1 1,1 1-60,5-6 273,-1 0 0,1-5 0,0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5:59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279 29 7608,'-7'-8'417,"5"2"-43,-4-1-232,-1 6 0,4-6-57,-7 7 0,5 0 18,-4 0 0,4 0-22,-5 0 0,0 2-14,-5 3 1,1-2-97,-1 7 1,0-1-80,1 6 0,-1 0 112,0 0 1,1 4-71,-1 1 0,-3 6 43,3-2 0,-3 4-15,8 2 1,4 4 1,1 0 0,5 7-97,5-2 1,5-3 23,9-2 1,-1-3-167,7-1 1,4-2-136,5-4 1,1-4 151,-6-10 0,-1-4 258,-4-6 0,11 0 0,-4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00.1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7698,'0'-15'-700,"0"7"780,0 1 1,1 7 424,4 0-286,-3 0 0,6 0 138,-3 0-333,-4 7 0,11 1 1,-7 7 0,0-1-134,-5 1 1,1 5 72,4-1 0,-3 2-92,3-1 1,1 1 73,-1 4 0,0 3-340,-5-4 1,2-1 58,3 1 1,-4-6 334,4 2 0,3 3 0,0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00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 15 7495,'1'-8'-818,"4"3"618,-3 3 759,11 2-356,-5 0 1,7 0 91,0 0 0,-1 7-67,1 3 0,0-2-18,-1 2 0,6 1-46,-1 9 1,6-4 5,-5 4 0,6-2 18,-2 1 0,2-1-45,-1 7 1,-4-3-200,-6 3 0,-2 4 69,-3 1 1,-4 1-152,-6 8 0,-15-5 61,-9 5 1,-18 1-334,-17 4 1,-13-2-240,-11-3 0,-4-4 649,-1-11 0,-7 4 0,-1-5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23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2390 15 7727,'8'0'147,"-2"0"1,-1-1 26,0-4-432,0 3 242,-5-4 1,0 7-149,0 4 1,-6-2-40,-4 7 0,-5 5 124,-5 4 0,2 8 1,-6-3 1,-7 4 58,-8 1 0,-5 7 74,-5 3 1,-5 6-42,-10 4 1,0-2-196,-9 7 0,3 0 231,-9 4 1,39-28 0,-1 1 56,-1 1 1,0 0-1,2-2 1,0 0 26,1 2 0,0 0 1,-35 28-5,6-1 1,-6 5-123,1-1 0,4 1 86,-4-5 1,7 5-157,-2-1 0,-1 3 39,-4-3 0,6-7 25,3 3 1,2-4-36,-2 4 1,4 1-301,-4 4 1,10-10 235,5 0 1,5-7 74,5-3 0,-2-5-103,7 1 1,6-14 90,8-2 0,4-7-422,1-8 494,7 4 1,10-19-39,4-9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23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16 7722,'-14'0'0,"-1"0"0,0-5 794,1 0-729,-1 0-648,7 5 0,9 0 310,14 0 1,3 7 85,11 2 1,-1 9 227,11 2 1,1 1-132,4-1 1,0-2 176,0 6 1,5-4-104,0 4 0,1 6 356,-1 4 0,2 7-78,3-2 0,3 5-53,-3 5 1,3 0 44,2 10 1,1-4-359,4 9 0,-3-2 62,2 2 0,6-2 87,-33-28 1,1 1-1,37 31-65,-35-31 1,0-1 0,0 0 0,-1-1 2,1-1 0,0 0 0,38 28-230,-35-28 0,-1 0 1,36 28-120,2-1 0,-4-2 366,-2-3 0,2-2 0,1-6 0,0 2 0,1-1 0,1 2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24.3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2346 1 7759,'0'10'117,"0"0"0,0-6-58,0 6 1,-7 2 91,-3 7 1,-4 4-196,-6 7 1,-3 1 14,-6 3 0,-7 3-5,-3 8 1,-10 5 78,-5 4 1,-5 0-334,-5 5 0,-4-2 279,29-23 0,-1 1 1,2-2-1,0 1-141,-4 0 0,0 0 1,3 2-1,0 0 165,-3-2 0,1 1 0,-1 1 0,0 1 0,-2 2 0,0 0 0,0-1 0,0 0 55,0 1 1,0 0-1,2-1 1,0-1-29,0 0 1,1 0-1,2 2 1,0 2 44,-3 0 1,0 1-1,4-2 1,0 0-37,-2-1 1,1 0 0,2-1 0,-1-1 25,1 0 0,1 0 1,-33 32-215,0-1 0,14-12 228,1-2 0,7-9-106,3-5 1,6 0 59,4-5 0,4-8-91,6-7 0,7 0-441,8-6 481,5 4 0,14-11 6,-3-6 0,-1-1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5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15 7825,'-9'0'771,"3"-6"-109,-1 4 458,6-5-299,-6 7 114,1 0-610,4 0 1,-3 0-109,10 0 0,3 0-72,7 0 1,1 7-1,4 3 0,3 4-273,6 6 1,5 3 154,1 6 1,7 7-1893,2 3 1865,7 4 0,14 14 0,2 3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24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28 7722,'-15'0'0,"5"-4"-74,0-1 0,2-2-491,-1 2 606,2 4 0,10-4-46,7 10 0,1 3 37,14 6 0,4 6-103,6 0 0,6 7 120,-2 3 0,5-1-31,5 6 1,10 7 59,9 2 1,6 5-424,4 0 1,4 3 362,-39-22 1,2-1 0,1 1 0,1-1-52,0 0 1,-1 1 0,1 1-1,-1 1 34,-1 0 0,-2 0 0,1 1 1,-1-1-81,-1 0 1,-1 0-1,4 3 1,0 0 41,-3 2 0,-1 0 0,4 2 0,0-1 18,-3-4 1,0 0-1,1 4 1,0 1 13,1 0 0,0 0 1,4 5-1,1 1 1,-3-4 1,1 1 0,1 0 0,0-1 7,-6-4 1,-1 0-1,3 2 1,1 2 7,1 1 0,1-1 0,-5-3 1,1-1-72,1 0 0,0 0 0,-5-2 0,0 0 53,1 1 0,-1 1 0,-1 1 0,0-1 6,2 3 0,-1-1 0,-1-2 0,1-1 0,1 3 0,0-1 0,-2-1 0,-1 1 0,-3 2 0,-1 0 0,-2 3 0,0-1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33.4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3307 147 7741,'0'-8'314,"0"-5"-196,0 5 171,0 0 109,0-5-73,0 11-365,0-4 0,-5 7 70,0 4 1,-5-2 130,5 7-79,-6 0 0,3 5-93,-7-1 0,2 6-1,3 0 1,-8 1 29,3-1 0,-4-4-78,-1 3 0,-3 3 52,-6-3 1,-1 1-129,1-5 0,-7-1 32,-3 1 1,-4 0 36,-1-1 0,0-5 21,0-5 1,5-2-11,0-2 0,0-5 30,-6 0 0,8-6-16,3 1 0,7-3 81,3-2 1,1 1-68,-1-1 0,1 0 140,3 0 0,4 1-49,-4-1 0,-1-3-38,1 3 1,-4-3-38,4 9 0,-4 0 1,4 0 0,-9 5-37,4 0 0,-6 2 56,7 2 1,1 2-171,-2 2 0,3 0 39,-3 5 1,2 3 30,4 8 1,2-4 63,-2 3 0,2-1 5,3 2 0,5-4-13,5 4 0,-3-4 2,2-1 1,0-5 119,5 0-145,0-7 91,0 3-56,0-6 138,0 0 1,-1-5-127,-4 1 1,-3-8 5,-7 2 0,-6 2 2,-4-2 1,-9 2 9,-5-2 0,-5 2-11,-5 3 1,-5 4 4,-10-4 0,-5 3 61,-9 2 0,3 0-67,-4 0 0,-2 0 4,-3 0 0,1-1 161,-5-4 0,10 1 85,-6-5 1,8-1-53,2-5 0,5-1 116,1-4 0,7 2-32,3-6 0,0 1-116,9-2 1,0-2-175,5 2 0,8-1 50,7 1 1,1 6-161,9 9 0,4 3 124,5 7 0,2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37.1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89 7717,'-10'-10'-488,"0"0"425,7 7 0,-3-5 193,6 3 280,-7 4-122,5-6-382,-4 7 152,6 0 302,0 0-280,6 0 1,3 5-11,5 0 0,1 6-1,0-1 0,-1-2 19,1 2 1,0 0-6,0 4 0,1 1-111,3 0 0,-2 0 58,2-1 1,-2 1-102,-3 0 0,0 1 79,-5 4 1,3-2-114,-7 6 0,0-4 0,-5 4 1,0-4 93,0 4 0,-7 1-131,-3 4 0,-8-4 64,-1-1 1,-7-1-67,1 2 0,2 1 105,-1-7 1,6 1-5,-2-5 1,4-2 10,1-4 1,5 0-5,0-5 145,7-2 0,-2 0-91,10-7 1,3-11 86,7 1 0,6-5-3,4 1 0,3-4 113,1-7 1,0 1-121,1 0 1,-6-2 128,1-4 0,-1 4-75,6-3 0,-3 1 12,-2-1 1,1 3 57,-6-3 1,-1 3-62,-4 1 0,-7 6 50,-3-1 1,-3 7-67,-2-1 1,0 7 236,0 2-103,0 1 23,0 0-133,0 3 121,0 6-402,0 0 0,-5 2 72,0 2 1,-2 3-14,2 3 1,2 3 12,-7-3 1,2 8-5,-2 1 1,-3 2 24,3-1 0,-1-2 13,1 6 1,-1-4-9,6 5 1,-5-6 17,5 6 0,-5-1-160,6 6 1,-1-1 91,5 0 0,5 2-251,-1 4 0,13-9 39,-3 3 0,11-9-85,-1-1 1,4-2-102,2-3 1,-1 0-755,0-5 1219,-6-2 0,12-7 0,-4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37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89 163 7671,'0'-15'-14,"0"0"1,0 1 295,0-1-289,0 0 0,0 0 153,0 1 684,0-1-17,0 0-332,0 1-163,0 6 48,0 1-111,0 7 205,0 0-399,0 7 1,0 6 65,0 6 0,0 6-88,0-6 0,0 7 2,0-1 1,0 8-102,0 1 1,-5 2-160,0-2 0,-5 4 136,5 6 1,-1-5-571,1 0 1,-2 0 330,-3 5 0,-1-4 322,6-1 0,-6-6 0,2 2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37.9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29 7281,'8'-9'-85,"-3"-1"394,3 7 363,-6-4-353,4 7 308,-6 0-299,0 0 0,-6 2-324,-4 3 1,2 1 119,-2 4 0,0 3-97,-5-3 0,1 3 99,-1 2 0,0-1-156,1 1 1,-1 0-36,0-1 1,1 6-29,-1 0 0,5 6-42,0-2 0,7 4 98,-2 1 1,5 1-332,5-1 1,5 7 149,9 3 1,9-1-158,6 1 1,7-6-79,-2 1 0,2-8-373,-2-1 826,4-14 0,-12 9 0,5-12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38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74 7705,'0'-15'340,"-2"5"-245,-3 1 0,4 4-97,-4-5 306,3 7-8,2-4 1,0 6 42,0-4 155,0 3-344,0-5 163,0 14-284,0 1 1,0 7 83,0 0 1,0-1-145,0 1 0,0 0-66,0-1 0,0 3-50,0 2 0,0 2-9,0 4 0,0 3 70,0-4 0,0 4-407,0 1 0,0 1 173,0-1 0,5-1 320,0-4 0,7 4 0,-4-5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38.5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30 7705,'0'-8'-285,"0"0"552,0 3 538,0 3-240,0-4 237,0 6-451,0 0-154,6 0 0,-2 6-95,5 4 0,1-2 110,5 2 0,0 0-163,-1 5 0,1 1 25,0 3 1,6-1-103,3 7 1,-1-2-26,2 1 1,-6 4 39,6-3 0,-7 7-78,1 3 1,-9 0 88,-5 0 1,-3 1-43,-2 3 0,-15 3 58,-9-2 1,-12 0-262,-13 0 1,-5-4-10,-10-7 0,2 0-16,-7 1 1,14-9 271,1-6 0,13-1 0,5-6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08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353 529 7685,'8'-6'-301,"-3"-4"209,-3 3 282,4-6-29,-4 5 0,4-2 170,-6 1 124,0 5-115,0-9-209,0 12 16,-6-6 0,-2 2-41,-7 0-17,0 0 0,1 5-71,-1 0 0,0 0 5,0 0 0,1 0 79,-1 0 1,-5 0-145,1 0 1,-2 0 58,1 0 0,4 2-95,-4 3 1,2-2 24,-1 7 0,2 0-89,-2 5 0,2-1 108,3 1 0,4 1-103,0 4 0,7-2-25,-2 6 0,3-4 72,2 4 0,2-4-26,3 5 0,8-3 46,6 3 0,8 1-26,-3-6 1,4 4 52,1-4 0,1-1 8,-1-4 0,0-7 13,1-3 1,-1 2 10,1-3 0,-3 1 81,-2-5 1,-4-1-66,-6-4 0,-1-3 193,1-7 1,-5-1-63,0-4 1,-7 2 30,2-6 0,-2-3 19,2-7 1,-3 3 104,3-3 0,-4-2-22,-1 2 0,-5-7 70,0 2 1,-1-4-62,1-1 0,3 5-82,-3 0 0,-1 4-122,1-4 1,0 6 61,5-1 1,0 3-93,0 2 1,0 4-59,0 1 1,0 6-159,0-2 1,0 9-100,0 1-481,0 7-1106,0-4 1070,0 7 788,0 7 0,0 7 0,0 9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09.4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89 221 7721,'0'-15'0,"0"1"0,0-1 52,0 0 0,0 0 72,0 1 0,0-6-150,0 1 0,0-1 257,0 5 1,0 5 533,0 1-303,0-1-1,0-5-239,0 7 180,0 1-457,0 7 46,0 0 1,0 12 23,0 3 0,0 6 56,0 3 1,0 1-137,0 9 1,-2 4-39,-3 1 0,3 5 96,-2 5 1,-3-3-188,2 3 0,0-4 67,5 0 0,-5-1-35,0 0 1,1-7-113,4-2 1,0-4-137,0-2 1,0-6-295,0-4-76,0-2 444,-7-3 0,4-5 336,-7-4 0,7-4 0,-10-1 0,4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0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1 192 7721,'0'-10'-458,"0"0"0,0 5 228,0-5 1,0 6 320,0-6 1,0 5-8,0-5 0,0 5 401,0-5-154,0 1-201,0-6 1,1 2-73,4 3 0,-1-1-4,5 6 0,-4-5 11,5 5 1,0-2 29,5 3 0,-6 2-123,1-3 1,0-2 57,5 3 1,4-1-112,1 5 0,-1 0 38,-4 0 0,0 0-146,0 0 162,6 0 1,-5 0-91,4 0 0,-4 5 18,-1-1 0,-7 8 66,-3-2 1,-2-2-122,2 2 1,-3-1 99,2 6 0,-2-5 0,-2 0 0,-5 0 36,0 4 0,-6-1 5,1-3 1,-3 3 20,-2-3 0,-1-2 11,-4 2 1,4-2 52,-4 2 1,4 1-85,1-6 1,1 2 49,-1-2 1,0-4-33,1 4 1,4-3 146,0-2-104,7 0-21,-4 0 0,10 0 52,7 0 0,0 0 10,10 0 0,1 0 5,-1 0 1,6 0-56,-2 0 0,-1 0 54,2 0 0,-1 0-39,5 0 0,-6 0-21,-3 0 1,1 6-36,-1 4 0,-1-2-11,-4 2 1,-5 0-66,0 5 1,-7-6 64,2 1 1,-4 0-36,-1 5 0,-6-1 43,-4 1 0,-5 0-18,-4 0 0,1-1 11,-7 1 1,1-2 27,-6-3 1,1-4-19,0-6 0,-1 0 4,1 0 0,4 0-31,1 0 1,6-1-81,-2-4 1,4-3-155,1-7 0,7 0-99,3 1 361,4-1 0,7 0 0,2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49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457 30 7939,'-13'-2'47,"3"-3"4,-3 4 0,6-8-218,-3 5 136,-3 2 1,5-5 30,-7 7 0,1 0 153,-1 0 0,0 0-165,1 0 0,-6 5 98,0 0 1,1 7-130,4-3 1,0 4 88,1 2 1,-1 1-64,0 4 1,1-2-60,-1 7 0,-5-6 81,1 6 1,-1 1-14,5 8 0,1 2 36,-1 3 0,0 4 28,1-4 1,5 2-32,5-2 0,2 3 131,2-2 0,6-6-77,4-5 0,10-1 166,4-8 0,9-2 29,1-9 0,7-2 67,-2-7 1,4-7-142,1-2 0,-2-6-82,-2-5 1,0-3-158,-5-6 0,1 0 40,-2-1-1,-10 1 0,4-1 0,-13 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5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412 133 7820,'0'-15'0,"2"0"94,3 1 1,-4 4 103,4 0 1,-3 0 36,-2-4 1,0 4 161,0 0 279,0 7-224,0-10-352,0 11 204,0-4-134,0 6 1,0 1-62,0 4 0,-2-2 66,-3 7 0,2 2-134,-7 7 0,0-1 39,-4 7 1,-1-1-52,0 5 1,-1 1-58,-4-1 1,-3 7-157,-6 3 1,0 2-138,-1-2 1,-1 4-428,-3-4 0,3 7 748,-3-2 0,-4 3 0,0-9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0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74 103 7699,'0'-15'-31,"-1"1"66,-4-1 0,3 5 224,-3 0 1,4 5-39,1-4 1,0 4 372,0-5-134,0 7 228,0-4-301,0 7-172,0 0-78,0 7 0,0 1-219,0 7 1,0 6 55,0 3 0,-2 4-233,-3 1 1,4 2 124,-4 4 1,-2-3-133,2 8 1,-5-3-150,6 2 0,-1 2-210,5-7 0,-5 1 625,0-6 0,0 1 0,5-1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0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45 7739,'0'-8'-247,"0"-5"-722,0 11 429,0-11 1097,0 11-31,0-4-311,0 6 685,0 0-808,0 6 1,-5 3-95,0 5 0,-6-2-18,1 2 0,2-2-63,-2 7 1,0 4 1,-4 2 1,1 3 110,3 1 0,-2 0-214,8 1 1,-1-1 30,5 1 1,1-1-135,4 0 0,10-6-8,9-3 1,-1-4 294,2-1 0,-1-2 0,6-3 0,-1-4 0,0-6 0,1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1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15 7739,'-8'0'-1424,"0"-1"1206,3-4 638,4 3-121,-6-4 154,14 6-316,1 0 0,6 0-34,1 0 1,0 0-41,-1 0 1,1 0 0,0 0 0,0 0-27,-1 0 1,1 4 10,0 1 1,-1 0-117,1-5 0,-5 5 57,0 0 1,-5 2-104,4-3 1,-5 0 22,1 6 1,-4-6-34,-1 6 0,0 0 27,0 5 1,-6-1 28,-4 1 0,-3-2 41,-2-3 1,-5 6 6,1-6 1,-1 6 66,6-6 1,-1 3-80,0 2 0,0-2 131,1-3-118,-1 3 123,7-5-101,1 0 0,9 4 52,3-7 1,3 0-51,7-5 0,4 0 3,1 0 0,4 0-105,-4 0 0,6 0 100,-1 0 0,-2 0-252,1 0 0,-1 0 73,1 0 1,-1 0-132,-3 0 307,-4 0 0,5-7 0,-6-1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1.6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15 7739,'0'-8'-395,"0"2"877,0 6-229,0 0 0,6 0 79,4 0 1,-2 0-165,2 0 1,0 0-11,5 0 1,-1 6-125,1 4 1,0-2 93,-1 2 0,1 0-69,0 4 0,0 1 52,-1 0 0,1 0-207,0-1 0,-2 6-18,-3-1 1,1 8 1,-6-3 0,0-1 67,-5 1 1,-7 6-76,-3 4 0,-8 0-96,-1-4 0,-9-1 61,-1 1 0,-2-3-295,-9-2 0,8-4 160,-3-6 1,6-5 289,5-1 0,-4-5 0,5 2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2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1468 30 7737,'22'0'-195,"-6"-7"1,12 6-332,-4-4 0,4 2 526,1-2 0,2 3 0,4-3 0,-4 4 0,3 1 0,-3 0 0,-2 0 0,6 0-161,-1 0 1,-1 0 321,-9 0 1,2 0 243,-6 0 0,0 0 89,-6 0 106,1 0-182,-7 0-155,-1 0-144,-7 0 0,-2 0 60,-3 0 0,-3 0-183,-7 0 1,-6 0 7,-3 0 0,-4 0 31,-2 0 1,-6 0 92,-3 0 1,-3 4 17,-2 1 1,-7 0-29,-3-5 0,-3 0 6,-2 0 0,-6 0-115,-4 0 0,-11 0-155,-8 0 0,5 5 207,-5 0 0,3 0 44,-4-5 0,0 2-12,-4 2 1,9-2 9,1 3 0,6-2 3,4 2 0,4-3-77,0 3 0,14 1 21,1-1 0,13 0-135,7-5 0,9 0 124,6 0-487,9 0 0,5 0 229,10 0 0,10 0-85,9 0 0,11 0 304,4 0 0,10 0 0,3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3.0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368 660 7686,'-6'-15'-423,"-3"1"1,0-1 587,-1 0 0,5 2-27,-5 3 0,2-3-150,-2 3 1,-3-3 142,3-1 41,-3-1 1,-2 2-92,1 3 1,-1-1-102,0 6 1,-4 0 44,-1 5 1,1 0-89,4 0 0,-1 0-15,-4 0 0,4 6 64,-4 4 1,9 5-127,1 4 0,2-1 65,-2 7 0,-2-5 9,7 4 1,1-4 48,4 4 1,0 1-4,0 4 0,6-5 17,4 1 1,8-5 10,1 4 1,8-4-48,-3 4 0,4-6 25,1 2 0,1-4-32,-1-1 0,2-5 33,3-1 0,-4-5-39,-1 1 1,-1-4 33,-8-1 0,-1-5-2,-4 0 1,-2-8 35,-3-1 0,-4-3 115,-6-7 0,0 3 161,0-9 1,0 4-109,0-8 1,-5 1 190,0-1 0,-4-2-126,4-3 1,-7-5 136,2-1 0,2 1-62,-1-5 1,4-3 6,-5-2 0,5 4-137,-5 1 0,7 4 17,-2 6 0,3 0-211,2 10 0,-5 3 148,1 11-663,-1 0 0,6 7 293,4 3 1,-2 15 221,7 5 0,-6 16 0,2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7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44 162 7699,'-1'-15'-97,"-4"1"-89,3 5 228,-4-4 0,4 7 94,-3-4-53,3 3 61,-4 7-283,6 0 147,-7 0 1,6 2-61,-4 3 1,3 3 10,2 7 1,0 0 28,0-1 0,2 1-54,3 0 1,-4 1-15,4 4 1,2-4-52,-2 3 0,5 3 100,-6-3 0,6 3-106,-5-3 0,2-3 92,-2 4 0,-2-4 5,7-1 0,-7 0 20,2-1 0,-2 0 0,2-5-27,-3 4 37,11-11 1,-12-2 124,4-10 0,2-3-76,-2-2 1,4-4 76,-4-1 0,5-6-54,-5 2 0,2 1 18,-3-2 1,0 2 3,6-1 1,-7 3 2,2 6 0,-2 0 45,2 1-69,-4-1 1,8 7-162,-4 3 148,-4 3 1,7 4-116,-3 3 1,-3 3 95,3 7 0,1 4-118,-1 1 0,7 4 12,-3-4 1,0 6-54,0-1 1,1-3 57,5 3 0,0-7-79,-1 1 1,6-2 80,-1-3 1,1 0-5,-5-5 1,-1 3 90,1-7 1,-2-2-15,-3-8 0,-3-3 128,-7-7 0,0-1-44,0-4 1,0-3 177,0-6 0,-5-2 78,0-3 1,-5 3-95,5-4 0,-6 4-146,1 2 0,2 1 44,-2 4 0,5-4-146,-5 3 1,7 9-261,-2 1-127,3 4 0,9 3 384,3 3 0,3 3 0,1 2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8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88 7678,'-6'-14'-312,"4"-1"657,-5 0 1,6 2 12,-4 3 0,3 2 8,-3 3 2,4 4-296,1-6-1,0 7 1,0 2-83,0 3 1,0 3 119,0 7 1,0-1-192,0 1 0,0 1-58,0 4 0,0 1-46,0 4 1,0 2 80,0-2 0,0 3-52,0 1 0,0 0-230,0 1 0,0-1 143,0 1 1,1-7-256,4-4 1,-2 1 498,7-6 0,0 4 0,5-9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8.4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30 7678,'-2'-8'-11,"-3"3"0,4 2 30,-4-2-79,3 3 155,2-4 519,-6 6-209,4 0-154,-5 0 1,7 6-86,0 4 1,0 3-113,0 2 0,0-1-114,0 1 0,0 5 79,0-1 0,5 8-264,0-3 1,2-1 127,-2 1 0,-4-4-458,4 4 1,2 1 574,-2 4 0,6 1 0,-3-1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9.0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45 7719,'2'-10'-673,"3"0"759,-3 7 34,4-3 0,-4 1 213,3 0-149,-4 0 67,6 5-51,-7 0-55,0 0-185,-7 0 1,4 5 86,-7 0 0,5 6-93,-5-1 1,1 3 19,-6 2 1,5-4 56,0 4 0,5-4-17,-4 9 1,4-4 3,-5-1 1,7 5-116,-2-1 1,3 6 36,2-6 0,2 6-129,3-6 0,5 6 39,9-6 1,-1 1-137,7-5 1,-6-1-73,6 1 1,-7-7 141,1-3 1,-2-2 215,-3 2 0,1-3 0,0 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6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74 103 7793,'-15'-14'-231,"1"6"0,4-5 608,0 3 1,5 2-35,-5-2 1,7 5 454,-2-5-4,4 7 195,1-10-354,0 11 50,0-4-465,6 6 0,1 6 25,2 4 1,3 5-357,-7 4 1,5 4 126,-5 6 1,4 7-725,-4 4 0,5 2 148,-5 2 560,6 7 0,-2 8 0,5 8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9.5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 8157,'15'0'131,"-1"0"0,-4 0-174,0 0 1,0 0 90,5 0 0,-1 0-108,1 0 0,0 0 56,-1 0 1,-4 5-138,0 0 16,0 6 6,-2-3 0,-2 7 23,-6 0 0,0-6 69,0 1 0,-6 2-122,-4 7 1,-3-2 97,-2 2 0,-4-3 67,-1-1 1,1 0-69,4 0 0,0-2 107,0-4 1,1 4-29,-1-3 0,7-2 12,3 2 1,2-7-13,-2 2 1,3-1 28,-3 1 84,10-4 0,5 6-57,10-7 1,-4 0-73,4 0 0,-3-5-15,3 0 1,-2 0-74,7 5 0,-7 0 18,1 0 0,2 0-144,-1 0 1,0 0-478,-6 0 132,7 7 548,-4-6 0,11 12 0,-6-5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19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 0 7602,'-9'0'-109,"3"0"485,6 7 373,0-5-577,6 11 0,3-5-48,5 6 0,1-4-153,0 0 1,-1 0 60,1 5 1,5-1-97,-1 1 0,1 5-6,-5-1 0,-1 2 78,1-1 1,-5-2-41,0 6 1,-7-1-68,2 2 1,-4 3 35,-1-4 1,-6 4 61,-4 1 0,-5-1-105,-4-4 1,-4 3 55,-7-8 1,1 4-167,0-8 1,-1 3 49,1-8 0,-1-4 166,1-1 0,6-3 0,2-2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20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0 7667,'15'0'-495,"-7"0"0,5 0 505,-3 0 28,3 0 1,2 0 321,-1 0-253,1 0 0,0 0-25,0 0 0,-6 0-30,1 0-19,-7 0 57,11 7-10,-13-6-60,6 6 0,-14-7 33,-3 0 1,-3 0 65,-1 0 1,-6 0-75,0 0 0,-6 2-15,2 2 0,1-2 1,-2 3 1,1-3-5,-5-2 0,4 0-102,1 0 0,6 0-454,-2 0-464,4 0 993,1 0 0,7 0 0,1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6:20.5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354 16 7667,'-15'0'205,"0"-7"0,0 5 39,1-2 1,-1 2 23,0 2 0,1 0-73,-1 0 1,-5 0 6,1 0 0,-7 5-266,1 0 0,2 1 78,-1-1 1,6-3-783,-2 3 768,-3 3 0,7-7 0,-5 6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06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2632 147 7493,'-9'0'-704,"-4"0"888,12 0 0,-6 2-88,7 3 1,-2-4 7,-2 4-29,2-3-48,-5 4 0,3-2 14,-1 5 0,-2-4 9,2 5 0,2-5-63,-7 5 0,5-5 29,-5 5 0,1-6-148,-6 6 148,0-6 1,1 7-58,-1-6 0,0 0 46,0-5 0,1 0-3,-1 0 1,0 0 10,1 0 1,-1-2 0,0-3 1,5-1 78,1-4 1,-1-2-80,-5 8 1,5-8 71,1 2 0,-1-1-26,-5 1-25,0-3 0,1 5-35,-1-7 1,0 7-11,1 3 0,4-1-6,0 1 1,5 0-103,-5 5 1,0 0 102,-4 0 0,4 0 3,0 0 0,2 6 13,-2 4 0,-3-2-43,3 2 60,-3 0 1,-1 5-18,-1-1 0,2-4 9,3 0 1,-3-2-1,3 2 1,-3-2 2,-2-3 1,1-3-16,-1 2 0,0-2 4,1-2 1,-1 0-29,0 0 1,5-2 24,1-2 0,-1 0-28,-5-6 0,0 2-5,1-2 0,4-3-5,0 4 0,0 0 24,-4 0 0,-1 4-7,0-5 1,0 5-5,1-5 0,-1 7-6,0-2 1,1 3 1,-1 2 1,0 0-8,1 0 1,-1 2-86,0 3 1,0 3 111,1 7 0,-1-5 8,0-1 1,-4 1-27,-1 5 1,1-2 3,4-3 0,0 3-23,1-3 0,-1-4 23,0-1 1,-1-3 22,-4-2 1,4 0-24,-4 0 1,4 0 23,1 0 0,-1-2 10,-4-3 0,4-3 10,-4-7 1,4 2-4,1 3 0,1-3 11,-1 4 1,0-3-18,1 2 0,-3-3-6,-2 4 1,2 0 45,-2 0 0,2 5-42,3-1 0,-3 4 71,-2 1 1,2 0-71,-2 0 0,2 0 1,3 0 0,-1 5-7,0 0 1,-4 4-5,-1-4 0,1 7-82,4-3 1,0 3 91,0-2 0,-4 3-54,-1-3 0,-4-2 33,4 2 0,-1-6-22,1 6 0,-1-6 16,-3 0 1,2-2 0,8-2 0,-6 0 7,0 0 1,-4 0 3,4 0 0,1-6 61,4-4 0,-1-2-62,-4 2 0,4-7 123,-4 2 1,2-3-109,-1 3 1,2 0 116,-2 1 0,-3-6 5,3 1 0,-2-1-27,1 5 0,2 2-25,-6 3 1,6-1 3,-2 6 0,4 0-107,1 5 0,0 0 96,1 0 0,-1 5-156,0 0 0,5 6 81,1-1 0,4 3-201,-5 2 0,7 5-99,-2-1 303,3 1 0,-4-6 0,-3 1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08.2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1485 59 7833,'0'-8'55,"7"-5"1,-4 10 283,7-7-427,-7 7 1,5-6 64,-3 4 185,-3 4-17,4-6-257,1 7 206,-5 0-207,4 0 1,-7 0 18,-4 0 1,1 5 136,-5 0 0,4 7-61,-5-3 0,0 4 20,-5 2 0,1 0-33,-1 0 0,0 4 22,1 1 0,-1-1 6,0-4 0,0 0 3,1-1 1,-1-1-2,0-3 1,1 2-66,-1-7 1,0 4 62,1-4 1,4 0-21,0-5 1,0 0-2,-5 0-3,1-6 1,-1-2 24,0-7 0,6 2 0,-1 3 1,5-3 2,-5 3 0,5-3 9,-5-2-41,1 1 0,-4-1 26,3 0 1,-3 5-93,3 1 0,2 5 72,-2-1-37,0 4 0,-5 1 1,1 0 0,-1 1-14,0 4 1,1 4 1,-1 5 0,-5 1 7,1 0 1,-3-2 101,3-4 1,3 5-86,-4-5 1,4 3 74,1-2 1,-5 1-20,1-6 0,1 1 10,8-1-8,-10-3 0,11 5 7,-11-7 0,10-7 44,5-3 0,-1 2 6,1-2 0,-5 0 37,5-4 0,-1 4-78,1 0 1,1 0-6,-5-4 0,4 4 15,-5 0 0,5 7-55,-5-2 0,5-2 17,-4 2 1,-1 1-9,-5 4 1,0 0 31,1 0 1,-6 6-15,0 4 1,-6-2 111,2 2 1,1-2-103,-2 2 1,1 1 136,-5-6 1,-1 0-117,1-5 0,-2 0 116,-4 0 1,4-2-89,-3-3 0,5-3-113,4-6 0,2-6 167,4 0-120,2-6 0,-10 10 0,4-5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0:05.2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 7228,'0'-8'-245,"0"2"132,0 6-256,0-7 369,0 6 0,0-6 0,0 7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0:09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3616 221 7877,'-8'-10'352,"3"0"107,-3 7 147,6-10 195,-4 5-54,-1 0-158,5-5-478,-4 11 238,6-5 114,0 7 559,0 0-819,0 7 0,0 1-37,0 7 1,-2-5-100,-3-1 0,2 3 87,-7 7 0,5-2-244,-4 2 0,-1-1 94,-5 2 0,5-4-141,1 4 1,-1-4-58,-5-1 79,0 6 0,2-5-124,4 4 53,-5-10 207,13 3-74,-6-11-141,1-2 1,4-14 101,-3-5 1,4-2-42,1 1 0,1 2 105,4-6 1,-3 4-10,3-5 0,-4 6 16,-1-6 0,0 6 15,0-6 1,0 7-108,0-1 30,0 2 43,-6 3 0,-2 6 11,-7 3 1,-1 5 180,-4 5 0,2 4-67,-7 11 1,3-2 51,-3 6 1,-3 1-108,4 4 0,3-1-1,1-3 1,-1-3-7,1-2 1,5-4 20,6 4 1,1-9-66,-2-1 52,-3-7 0,9 4-15,-5-7 1,5-2-91,-1-3 0,4 2-142,1-7 0,0 1 61,0-6 1,0 0-136,0 0 0,5-1 56,0-3 0,-1 2 120,-4-2 0,2 2-187,3 3 130,-3-1 1,4 0-3,-6 0 0,-1 6 37,-4-1 1,1 7-6,-5-2-1,-1 3 200,-5 2 1,0 0-109,1 0 1,-6 7 71,1 2 0,-6 0-110,5 0 0,-4 1 197,4 5 1,-6 0-93,2-1 0,1-4 105,-2 0 0,7-2-119,-1 2 1,-2 1 3,1-6 1,0 0-62,6-5 1,4 0-80,0 0 25,0 0 1,-3-6 76,3-4 1,2-2-63,3 3 0,4-5 37,-4 5 1,3-9-78,2-2 1,0 0 121,0 6 1,-2-1-3,-2 0 1,2 1-48,-3-1 0,2 2-3,-2 3 0,2-1 58,-7 6 0,0 0-36,-5 5 1,1 0 93,-1 0 0,0 2-40,1 2 1,-6 5 3,0 5 0,-1 1 0,2 0 1,2-1 16,-2 1 0,2 0-14,3-1 1,-1 1-1,0 0 0,0 0-23,1-1 0,1-4 22,3 0-30,-3-7 0,6 5 14,-3-3-55,-3-3 1,12 3 7,-4-10 0,2 2-55,-2-7 42,3 0 1,-6-5-13,3 1 0,3 4 64,-3 0 0,-1 0-31,1-5 1,-1 6 70,1-1 0,1 0-32,-5-5 0,0 6 11,0-1 0,-4 5-12,3-5 0,2 7 9,-2-2 0,0 3-24,-5 2 1,-4 0-10,-1 0 0,-1 2 47,1 3 1,4 1-31,-4 4 0,-1 3 70,1-3 1,-6 3-59,2 2 1,3-1 2,1 1 1,-1-5-1,1 0 1,-4-2-2,4 2 0,0-4 3,6-6 0,-1 0 0,0 0 1,1 0 95,-1 0 0,5-6-93,0-4 1,5-3-27,-4-2 1,5 0 9,0 1 1,0-1-2,-1 0 0,4 1 28,-4-1 1,3 0-5,2 1 1,-5-1-43,0 0 0,-1 2 29,1 3 0,2-1-17,-7 6 1,5 0 14,-5 5 1,0 0-125,-4 0 1,-1 2 111,0 3 0,-1-2-18,-4 7 0,4 0 47,-4 4 0,-2 1 79,-3 0 0,2-1-74,-1 1 1,4 0 14,-4-1 1,1-1-5,-2-3 0,-1 2-4,7-7 0,-3 1 23,3-1 1,2-3-47,-2 3 1,2-4 3,3-1-21,-1-6 0,0-3-12,1-5 1,4 1-13,0 3 1,7-3 39,-2 3 1,-2-3-18,2-2 0,1 5 14,4 1-10,-7-1 0,4-3-24,-7 3-1,7-3-37,-10 5 0,4 0-7,-5 3 0,-1 3-47,0 2 0,-6 2 83,-3 3 0,1-2 117,-2 7 0,1 0-77,-6 4 0,-6 1 158,-3 0 1,2-1-4,-3 1 0,3 0-85,-2-1 1,-2 1 32,7 0 0,-6-7 10,6-3 1,1-4 9,9-1 1,-4-1-38,4-4 1,1 2 24,-2-7 0,7 0-34,-1-5 0,2-4-124,3-1 0,-1 1 39,0 4 1,2 0-116,3 1 1,-3-1 110,4 0 6,-5 7 0,0 1 0,-1 7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0:14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59 7914,'-7'-8'0,"1"0"259,-4 3-30,-3 4 203,11-12 0,-6 11 248,3-3-627,4 3 0,-6 1 172,7-4-188,0 3 0,2-4 151,3 6 12,-4 0-89,12 6 0,-9 1 18,5 3 0,-4 3-164,5-4 1,-2 9 74,2 2 0,3 0-106,-3-6 0,-2 6 51,2-1 0,0 1-73,4-5 1,-1-1 58,-3 1 1,3 0-17,-3 0 0,3-2 2,2-4 1,0-2 34,-1-7 0,1 0-115,0 0 0,-1-2 68,1-3 0,-2 1-114,-3-11 0,3 3 35,-3-7 0,-2-2 33,2 1 1,-5-1 61,5 1 0,-7 4-11,2-4 1,1 4 167,-1 1-226,0 0 62,-5 1 19,0 6 0,2 1-72,3 7 135,-4 0 1,11 2 7,-7 3 0,6 3-20,-1 6 1,3 1 100,2 0 1,-1 1-35,1 4 1,0-4-72,-1 4 1,3 1 13,2-1 0,-2-1-24,2-4 0,2 0 0,-1-1 0,0-4-23,-6 0 1,1-5-17,0 5 0,-1-7 7,1 2 0,-5-4-44,0-1-38,-1 0 1,1-5 91,0 1 1,-5-8-111,5 2 1,-2 2 65,2-2-157,3 1 145,-5-6 1,7 0-3,-1 0 1,-4 6 35,0-1 0,-5 2-15,5-2 116,-1-3 1,6 11-106,0-3 1,-5-1 95,-1 1 0,1 0-71,5 5 1,-2 2 91,-3 3 1,5-2-42,-1 7 1,1-1 6,5 6 0,-4 0-21,-1-1 0,-1 3 6,1 2 0,0-2-27,-1 2 1,6-4 18,0-5 0,-1 3 5,-4-3 0,0-4-7,-1-1 0,3-3 6,2-2 1,-2 0-19,2 0 0,-1-2 0,2-3 1,-4-3-4,4-7 0,1 6-1,-2-1 0,-1 0-105,-8-5 1,3 2 64,-3 3 0,2-3-23,-3 4 1,-1-3 19,-3 2 37,-3-3-25,5 5 6,-7-7-23,6 7 0,-3 2 8,7 6 1,-5 0 19,5 0 0,0 0-3,4 0 1,1 5 164,0-1 0,-1 8-100,1-2 1,0 8 118,0 1 1,4 3-101,1-3 1,1-1-36,-1 7 0,-4-7-105,3 1 1,3 2 115,-3-1 1,6 0-96,-6-6 0,1-4 69,-5 0 1,4-7-90,1 2 1,0-3 50,-6-2 0,1-7 113,0-3 0,-1-3 6,1-1 0,-5-3-19,0-2 1,-1 1-59,6-7 1,0 7 7,0-1 0,-6-3-122,1 3 0,-5-1 66,5 5-198,0 1 217,4-1 1,1 7-150,0 3 0,-1 3 107,1 2 1,0 0 32,-1 0 1,3 7 51,2 3 0,-1 3 147,7 1 0,-6 3 20,6 2 1,-1-1-118,6 7 1,-1-7 57,1 1 1,1-2-54,3-3 0,-3-4 125,3 0 0,-3-7-229,-1 2 1,-1-3-407,1-2 422,-8 0 0,13-7 0,-4-1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0:55.0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3411 352 8123,'0'-10'-262,"0"0"0,0 5 212,0-5 119,6 1 0,-3-1 101,7 0 1,-5 5 5,5-5 1,-5 5-17,5-4 1,-5 5 42,4-1 0,-4-1-20,5 1 0,-7-2-22,2 3 1,2 0 194,-2-6-193,0 7 171,-5-10-19,0 5-5,0 0-290,0-5 79,0 11 1,-2-4-298,-3 6 127,3 0 91,-4 0 0,4 1 93,-3 4 0,4-2-54,-4 7 0,3 0-90,2 5 1,-1-1 85,-4 1 1,3 0-81,-3-1 0,-1 3 21,1 2 0,-7-2-143,2 2 1,-1-1 115,1 2 1,-3-4-165,3 4 1,-3-4 63,-1-1 1,-1-7 78,0-3 1,0 1-9,1-1 0,-1 0 6,0-5 0,2-1-97,4-4 1,-5-3 63,5-7 0,0-5 3,0 1 0,4-6 28,-5 6 0,2-6-12,-2 5 1,-3-4 149,3 4 1,-1-1-148,1 2 0,-3 2 150,3-2 1,2 7-59,-2 2 0,5 7 12,-5-2 1,5 4-18,-4 1-5,5 0 1,-7 1 12,6 4 0,-5 5-10,5 10 0,-4-4-8,4 3 1,-7 3-4,2-3 1,2 6 13,-1-6 0,-1 1-13,-5-5 0,0-1 29,1 1 1,-1 0-21,0-1 0,1-4-1,-1 0 1,0-7 15,0 2 1,1-3 0,-1-2 1,5-5 70,0 0 1,2-11-76,-2 1 0,-3-3 27,4 3 0,0-1-19,0-4 0,4 4 18,-5-3 1,2-3-24,-2 3 0,-1-1-5,6 5 1,-5 1-17,5-1 1,-2 5-2,2 0-89,4 7 96,-6-3 0,2 7-153,1 4 0,-6-2 127,5 7 1,-7 5 63,3 4 0,-1 1-52,-5-5 0,7 4 2,-12 1 1,7 0 4,-6-6 0,2 3 7,3 2 0,-1-7-19,0 2 1,-4-4 15,-1 0 1,0 1-21,6-6 0,-1 0 5,0-5 0,1 0 18,-1 0 1,2-1 16,3-4 0,-3-2 3,3-3 0,2-4 47,-2-1 1,2 0 10,-2-4 0,-1 1 70,6-2 1,-5 4-114,5-4 1,-5-1 48,6 1 0,-6 1-31,5 4 1,-5 0 109,5 1 1,-6 1-113,1 3-39,3 3 1,-6 7-54,4 0 1,0 0-198,0 0 0,0 7 81,0 3 1,-4 4 135,3 6 1,-3-2-35,-2 6 0,0-4-11,1 4 1,-3-1-16,-2 2 0,2 1 25,-2-7 1,2 6 11,3-5 0,-3-1 46,-2-4 1,2-5-9,-2-1 0,7-5 187,3 1 0,-1-5-68,-5-5 1,2-3 27,3-7 1,-1-5-58,6 1 1,-5-6-61,5 6 1,-5-8 30,5 3 0,-1-4 4,1-1 0,2-1 32,-7 1 0,5 1-18,-5 4 0,5 1-61,-4 3 0,4 9 28,-5-4 0,5 5-222,-5 1 0,2 4 82,-2 10 1,-3-1-110,3 11 1,-3-2 74,-1 12 0,-1-1 44,0 6 0,0 1-69,1 3 0,-1-3 0,0 3 1,1-4 18,-1-6 0,-1 2 27,-4-6 1,4-1 157,-4-4 1,4-2-174,1-3 237,0-3 0,1-7-28,-1 0 1,2-9 74,3-5 0,-3-3-69,3-7 0,2 4-14,-2-4 1,7-1 31,-2-4 1,-3-1-59,-2 1 1,2 0 90,-2-1 1,5 3-70,-4 2 0,4-1 36,-5 6 0,5 2-111,-5 9 0,5-3-122,-5 7 1,6 0 70,-6 5 0,0 7-182,-5 3 1,2 9 118,3 6 0,-8 3 68,4 1 1,-4 0-149,3 1 1,-5 1 56,1 3 1,-2-3-54,1 3 0,-1-3 55,-4-1 0,-2-2-8,2-4 1,-1 2 124,1-6 1,-1-7-2,7-8 0,-1-4 200,5-1 0,1-6-78,-1-4 1,7-8 28,3-2 0,-2-6-72,2 2 0,1-9 198,4-1 0,0-5 13,0 4 1,0-1 45,0 2 1,0 3-151,0-3 0,0 3 9,0 1 1,0 8-219,0 2 0,-2 9 97,-3 1 0,2 6-170,-7 0 1,0 8 70,-5 6 0,-1 10-188,-3 4 1,-4 9-5,-7 1 1,1 5-20,-1-4 0,-4 6 141,0-2 1,0-2-102,4 3 0,-4-8 219,0 3 0,-1-6-90,6-5 0,-1-2 230,1-8 0,1-5 37,4-5 18,-4-2 1,13-8 143,1-4 0,5-10 241,9-4 0,0-4-319,0-2 1,7 6-70,3-1 0,3 8-1226,2-3 0,-1 10 221,1 5 796,0 4 0,-7 20 0,-2 6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3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1177 1 8253,'-9'0'234,"3"0"-455,-1 0 200,6 0 314,-6 0-73,7 0-110,0 0-42,-6 0 1,4 1-93,-3 4 0,2-3 28,-2 3 0,3 3 4,-3 2 1,-1-2-76,1 2 1,-6 0 109,1 4 1,-3 3-75,-2 2 0,0-1 44,1 7 1,-1-6-17,0 6 1,-4-1 12,-1 6 1,-6-3 46,1-2 0,3 3-31,-3-4 0,5 4 8,-4 1 1,1 1-55,-1-1 0,-3-4 41,8-1 0,-2-1-44,1 2 0,2 6 38,-6-7 1,6 7-103,-2-6 1,-1-3 87,1 3 1,-4-1-16,4 6 0,-1-2 60,1-4 0,-1 4 5,-3-4 1,-3 4 108,8 2 0,-7-6-90,1 1 1,2-1 92,-1 5 1,1-4-111,-2-1 0,-1-1 22,7 2 1,-6 3 4,6-4 1,-6 2-83,6-1 1,-1 1 30,5-7 0,1 6-90,-1-5 0,2 4-271,3-4 1,-1-1 136,6-4 1,0-5-959,5 0 1153,0-7 0,6 10 0,2-5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0:57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2985 290 8158,'0'-15'-368,"0"5"383,0 0 1,0 5 219,0-4 0,0-1 21,0-5 1,0 5 15,0 1 0,0-1 55,0-5-85,0 0 1,0 1-150,0-1 1,0 5 386,0 0-442,0 7 1,0-5-3,0 3-127,0 3 1,0-2 114,0 8 1,-2 0-37,-3 5 1,4 6 59,-4 5 1,2 1 12,-2-1 0,3-2-94,-3 6 1,2-4 87,-2 4 0,2-6-108,-7 2 1,7-4 106,-2-1 0,-2-1-103,2 1 0,-1-2 93,1-3 1,3-2 31,-3-3-84,-3-3 1,0 4 25,-7-6 0,5-6-143,1-4 0,-1-5 137,-5-4 1,5 1-157,1-7 0,-1 6 102,-5-6 0,0 5-16,1-4 0,1 6 69,3-2 0,-7 2-5,8-1 0,-11 7 105,10-2 0,-6 9-131,6 0 40,-3 3 0,-2 4-4,1 3 0,4 3 48,0 7 1,5 4-39,-5 1 1,7 6-1,-2-1 1,-1 2-40,1 3 1,-5-6-6,5 1 0,-1-2-15,1 1 1,3-3 38,-3-6 0,2-2 54,-2-3-58,3 3 0,-6-11 296,3 2-233,4-8 1,-11-6-34,7-10 1,-6 2-23,1-6 1,-1 4 7,1-4 0,-7 1-58,8-2 1,-13-1 70,8 6 0,-4-4-74,3 4 1,-4 1 43,-1 4 1,-5 2-19,6 3 1,-1 4-4,6 6-76,-8 0 0,6 1 39,-4 4 1,6 5-14,4 10 0,-2-4 44,8 4 0,-6 1-6,5-2 1,0 6-35,5-6 0,-2 1-10,-3-5 23,4 6 0,-6-5-44,7 4 18,0-10 100,0 3 1,-1-12 116,-4 4 0,1-10-33,-5-4 0,-1-4-102,-5-2 0,-4-1 155,-1-4 0,-6 2-122,1-7 0,-2 6 102,-3-6 1,-4 6-10,0-6 0,-6 7 0,6-1 1,0 4-69,4 5 0,3-1-1,2 6 0,-1 0-180,6 5 1,6 2 121,4 3 1,5 3-225,-5 6 0,7 6 67,-2 0 0,3 1-37,2-2 0,0-1 41,0 7 0,0-7-40,0 1 137,7-2 0,-5-3-13,2 1 3,-2-7 17,-2-1 1,-2-7 142,-2 0 0,-6 0-131,-10 0 1,2-2 131,-6-3 1,4-3-57,-4-7 0,-1 1 126,-4-1 0,-1-1-109,1-4 0,-1 4 108,1-4 0,0 6-51,-1 4 0,3-3-44,2 3 1,-1 2 48,6-2 1,1 7 48,4-2-231,0 3 1,2 4 27,3 3 1,4-2-176,6 7 1,0-1 109,0 6 1,0 5 15,0-1 0,0 1-36,0-5 72,0-1 0,0 1 36,0 0 0,0-5-88,0-1 258,0-5 1,-7 7 3,-2-6 1,-5 0 13,0-5 1,-1-7-130,0-2 0,-6-1 8,-3-5 0,1 4-55,-2-9 0,1-1 57,-6 1 1,3-4 34,2 4 0,-3-4-53,4 4 1,1 0 22,-1 6 1,6-1-44,-2 0 1,2 2 3,-2 3 1,9 4-33,-4 6 1,4 2-119,-4 2 1,0 5-24,1 5 1,1 3 79,3 2 1,-3 2-67,3 4 1,2 3 44,-2-4 1,5-3 6,-5-1 0,2-4 14,-2-1 144,-3 0 1,5-7-18,-7-3 0,1-4 203,-1-1 1,-1-6 94,-4-4 0,4-11-110,-4-8 1,4-3-32,1-7 0,0 2-24,1-2 0,1 1-283,3 4 1,-2 9-57,8 1-81,-1 12 0,-4 11-326,-5 15 0,-7 21 555,-9 28 0,-12 17 0,19-32 0,0 1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5.7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88 309 9113,'-8'8'613,"2"-1"-603,-1-7 83,5 0-86,-4 0 1,4 0 245,-3 0-160,4 0 1,-6-2-66,7-3 0,0-3 51,0-7 1,0 1-85,0-1 0,0-1 94,0-4 1,0 2-95,0-6 1,0 4-16,0-5 0,7 8-173,3-3 0,-1-1-61,6 1 1,-2 0 94,12 6 1,-6 4-22,6 0 1,1 7 60,8-2 1,-3 3 69,3 2 1,2 2-52,-1 3 0,-1 3 123,-5 7 1,-6 4-15,-3 1 0,-5 4 68,-6-4 1,-1 6 119,-3-1 0,-5-2-55,0 1 1,-6 1-8,-9 4 0,-6 0-35,-4 1 1,-4 1 67,-5 3 1,3-3-78,-4 3 0,-1 2-75,2-1 0,0-1-1,4-5 0,1 2-8,0 4 1,1-4 8,3 3 1,4-8-6,6-1 0,2-7-64,4 1 100,2-2 70,7-3 0,2-6-91,3-3 0,4-3 133,11-2 0,3 0-92,6 0 0,7 0-32,3 0 1,4-5-297,1 0 0,7-6 113,3 1 0,3-2-86,1 3 0,6-4 54,0 3 0,-5 3-1153,-5 2 1232,-7 4 1,4-6 0,-7-1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6.1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344 353 7422,'0'-29'-407,"0"-1"1,0 6 553,0-1 1,6 1-31,4-6 0,10 3-18,4 2 1,4 2-19,1 4 0,1 2 164,-1-2 0,-1 4-22,-4 5 1,3-1 84,-8 6 0,1-2 135,-5 2-145,-1 4-322,-6-6 132,-1 7 1,-7 2 115,0 3-79,0-4 0,-7 12 102,-2-3 1,-9 3-39,-2 2 1,-6 1 72,1 4 1,-7 3 34,-3 6 1,-5 1-83,0-1 1,-2 7-66,-2 3 1,-2 7 51,-3 8 0,-2 1-259,-2 14 1,4-4 247,9 9 0,11-2-1,9 11 1,14-11-13,11 1 1,19-11-26,25-3 1,12-3-113,17-12 1,5-8-56,10-12 1,5-12-7,-44-7 0,0-1 0,-1-1 0,0-2 0,4-1 0,-1 0 0,0 0 0,1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6.9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515 72 7719,'0'-15'51,"-5"6"154,0-1-94,0 7 0,4-9 311,-4 7-241,3 0-23,-4 5 1,6 2-91,0 3 0,0 3 74,0 7 0,0 4-65,0 1 0,0 4 15,0-4 0,0 6-172,0-1 0,0 2-180,0 3 1,-5-1 144,0 1 0,-7-6-176,3 1 0,-5-6 110,0 6 1,-1-9-49,0-1 0,-4-1 72,-1-4 1,-4-3 50,4-2 0,1-10-17,4-5 0,2-3 10,3-2 1,-1-6 128,6-4 0,0-2-66,5-3 0,0 1 143,0-1 1,0 1-40,0 0 1,0-1 134,0 1 1,0 1 14,0 4 1,0 2 168,0 8-251,-7-1 0,-3 2-17,-9 3 0,2 5 25,-2 10 0,3 3-22,1 7 0,-5 6-49,1 4 0,-1 2 27,5 3 1,1 1-41,-1 3 1,2-1-30,3 6 0,4-5-5,6 6 1,0-8-6,0 3 0,6 0-142,4 0 1,5-3-7,4-7 0,-1-4 90,7-6 1,-6 0 50,6-1 0,-1-6 0,6-1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7.1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15 7263,'-15'-15'0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7.4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427 74 7739,'0'-15'-301,"0"1"1,0-1 1572,0 0-864,0 7 1,1 2 70,4 6-240,-3 0 0,5 1-39,-7 4 1,0 3 78,0 7 0,-2 5-79,-3-1 1,2 12-95,-7-1 1,-5 9-23,-4 0 0,-6 3-182,6 3 0,-8-1-41,3 0 1,-4 1-245,-1 4 1,-1 0-76,1 0 0,0-1 192,-1-14 0,2 0-1296,4-4 1562,-4-7 0,12-2 0,-5-6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7.8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647 104 7721,'-10'-5'-653,"1"0"712,5-7 1,-4 11-148,3-4 310,4 3-174,-6 2 0,5 0 46,-2 0 1,0 0-109,-6 0 0,6 5 306,-6 0 1,5 0-114,-5-5 1,5 0 52,-5 0 1,5 0-376,-4 0 0,5-2 61,0-3 1,0 2-60,-1-7 0,4 5 89,-4-4 1,5 0-12,5 0 1,-2-3-4,7 7 1,0-5 71,4 6 1,1-1-11,0 5 0,-1 0 135,1 0 0,0 1-91,-1 4 0,0 3 27,-5 7 0,-2 1 43,-7 4 0,0 3-79,0 6 0,-7 2 69,-2 4 0,-13 2-48,-7 7 0,-7 5 1,-8 0 1,-2 7-191,-3-2 1,-3 3 8,-7 2 0,2-7-345,3-3 0,8-10 220,7-5 0,11-7-660,-1-3 913,9-13 0,1 7 0,9-13 0,3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8.0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441 103 7721,'0'-21'-102,"0"5"0,0-5 270,0 6 1,0 5 813,0 0-754,0 7 42,0-4-312,0 7 1,0 7 51,0 3 0,0-2 214,0 2 1,-5 4-80,0 6 1,-6 5 60,1-6 0,-3 7-130,-2-1 0,-1 7-144,-4 3 1,4-1 84,-4-5 0,-2 6-143,-3-1 1,-1 7-125,1-2 1,-2 2 87,2-2 0,-3-1-655,-1-4 1,1-5 816,4 1 0,-4-7 0,5-9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8.2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74 7748,'0'-15'830,"0"0"-85,0 1-624,7-1 29,-6 7 0,7 1-1176,-3 7 1026,-3 0 0,11 7 0,-5 1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8.7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30 7713,'0'-8'37,"-2"2"-66,-3 6 935,4-7-201,-6 6 32,7-6-420,-7 7 0,6 7-130,-4 2 1,2 4-23,-2 2 0,2 6 47,-7 4 1,2 7-241,-2 3 0,-5 7 88,0 2 1,-1 7-429,-8 8 1,1-2-81,-2-3 0,-3 1-269,4-6 1,-4-1-275,-1-9 1,1-3 990,3-7 0,4-12 0,7-4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40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647 0 8034,'-14'0'-111,"-1"0"452,0 0-158,1 0 0,-1 0-99,0 0 0,5 0 83,1 0 215,-1 0-374,-5 0 1,0 0 119,1 0 1,4 5-91,0 0 0,2 1 61,-2-1 1,-3-1-162,3 5 0,-3-4 32,-1 5 1,4-5-164,0 5 146,0 0 0,-5 4 46,1 1 87,-1 0 1,0-1-80,1 1 0,-1-2 216,0-3 1,1 3-108,-1-3 0,2-2-9,3 2 0,-6 0-95,6 4 1,-6-4-1,6 0 0,-3 0-79,-2 4 1,5 1 119,0 0 0,2-1-135,-2 1 0,-1 0 100,6 0 0,-1-1-45,1 1 0,3 0 21,-3-1 1,-1 6-13,1 0 1,-2-1 16,2-4 0,4 1 0,-4 4 1,1-4 42,0 4 1,2-4-40,-3-1 0,3-1-4,2 1 0,0 0 8,0 0 0,-1 4-6,-4 1 0,3 1 8,-3-1 0,4-2-18,1 6 0,0-4 1,0 4 0,0-1-3,0 2 1,0 2-38,0-2 1,0 1 41,0-2 0,1 3 56,4-8 1,-2 2-56,7-1 0,-2-4 115,2 4 0,3-4-103,-3-1 0,-2 0 61,2-1 0,0 1-30,5 0 0,-1-5 15,1-1 1,0-4-18,-1 5 1,1-2 3,0 2 1,-1 1-85,1-6 1,5 7 70,-1-2 1,1-2-114,-5 2 1,4-6 77,1 6 1,1-5-4,-1 5 0,-2-7 6,6 2 1,-6-3-4,2-2 0,3 0 6,1 0 0,2 0-7,-1 0 1,2-7 7,-2-3 1,3-3-3,1-1 0,-4-1 8,-1 0 0,-1 1-5,1-1 1,4 0-85,-3 0 1,1-4 46,-2-1 1,2 1-8,-6 4 1,6-1-10,-1-4 0,1 4 25,-2-4 1,2 2 42,-6-1 0,5 1-44,-6-7 0,2 5 115,-1-4 1,-4 4-106,4-4 1,-4-1 179,-1-4 0,-2 0-40,-3-1 1,1 1 52,-6-1 0,5-6-54,-5-3 0,0 2-50,-5-3 0,0 6 125,0-5 1,-2 5-61,-3-6 1,-8 8-53,-6-2 0,-8 2-15,3 3 0,-10-4-113,-6 4 0,-2-2 76,-2 11 0,-7-1-108,-3 2 1,-6 2 28,1-2 1,-3 7 81,8 2 1,5 1-1337,5-6 1302,0 0 0,13-6 0,-5-2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9.1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1292 442 7713,'-7'-15'275,"-1"0"504,-6 1-548,5 5-137,-4 3 0,12 8-77,-4 2 1,3 5 61,2 5 0,0 1 114,0 0 0,0 4 0,0 1 0,0-1-27,0-4 0,0 5-121,0-1 0,0 1 13,0-5 0,0 4-119,0 1 1,-3 1 60,-7-1 0,-1-2-135,-14 6 0,-3-4 44,-11 4 1,-6-4-58,-14 4 1,-8-6 56,-7 2 1,-7-9-279,-12-1 1,3-7 339,-3 2 0,4-3 5,6-2 0,8-2 75,6-3 1,20-4-76,5-11 0,12 2 8,7-6 0,4 4 6,6-5 1,7 1 32,3-5 0,5-1-30,5 1 1,3-7 486,7-3 0,1-4-361,4-1 1,-2 0 53,6 0 1,-4 1-160,4 4 1,-6-3 45,2 3 0,-9 3-319,-1 1 0,-7-1 117,2 2 0,-3 6 142,-2 9 0,-7 2 0,-1 3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9.5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303 1 7710,'-9'0'1420,"3"0"-1304,6 0 0,2 0-80,2 0 0,3 2 9,3 2 0,3-2 97,-3 3 0,3 1-122,1-1 0,-4 7 81,0-2 0,-2-2-169,2 2 1,1-1 21,-6 6 1,0 1 10,-5 4 0,0-2-10,0 6 0,-8-4-92,-7 5 1,-3-1 6,-11 5 1,1 6 115,-11-1 1,5 2-12,-5-2 1,1-3 2,-1 4 1,3-4 39,6-2 1,8 0-34,2 1 0,5-7-5,5-4 1,10-2-92,10-3 0,10-4 99,4 0 0,9-7-165,1 2 0,12-10 82,-2-5 0,5-8-291,0-1 0,-5-9-14,0-1 400,0-7 0,-6-8 0,6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09.7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59 7763,'-8'-15'161,"-5"5"-17,3 1 0,3 4-374,3-5-64,2 7 294,2-4 0,0 7 0,0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0.8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1558 750 7676,'-18'10'-656,"4"0"136,2-7 749,-2 10 0,1-10 235,3 7-50,3-7-168,7 10 0,0-9 657,0 5-201,0-5-480,7 2 1,-4-6-369,7 0 0,-7-1 164,2-4 0,-3-4-256,-2-5 1,4-6 129,1 1 0,0-8-60,-5 3 0,0-4 63,0-1 0,0-2 40,0-4 1,0 3-7,0-7 1,0 1 21,0-1 0,0-2-103,0 7 0,2-1 41,3 6 0,-2 1 25,7 4 0,0 7 32,4 8 0,1 5-15,0-1 0,-1 5 54,1 5 1,0 8-56,0 7 0,-1 6 29,1-1 1,-2 2-14,-3 3 1,1-1 124,-6 1 1,0-1-101,-5 0 1,0 6 91,0-1 0,0-1-39,0-9 1,-6 4 9,-4-4 1,-5 3-15,-5-3 0,2-4-18,-6-11 0,4 3 3,-4-7 0,1 5 0,-2-6 1,-1 1-7,7-5 1,-6-1 4,6-4 0,-6-3-12,6-7 1,-1-1 52,5-4 1,1 4 5,-1-4 0,0-1 77,0 1 1,2 1-68,4 4 1,-4 0 85,3 1 1,-3 4-101,-2 0 1,5 7 62,0-2 1,1 3-31,-6 2 1,2 8-84,3 7 0,-3 6 78,3 9 0,-5 1-117,-4 3 1,3 4-95,-4 6 0,-1 5 115,1 0 0,-6 6-120,1-1 1,-2-3 35,-3-2 1,1-8-11,0-2 1,-1-11 61,1 1 1,-1-9-43,1-1 0,0-9 86,-1-5 1,6-4 3,-1-1 0,9-11 74,1-4 1,0-9-62,6-1 0,2-9-61,2-5 0,4-4 40,1-1 0,4-5-75,1 0 1,7-8 70,-2-2 0,8-1-7,1-9 0,1 6-3,-6-6 1,6 5 6,0-4 0,-1 7 112,-4 2 1,0 2-74,-1 8 0,1 0 133,0 5 1,-5 12-31,-1 2 0,-4 12 255,5 3-258,0 7 1,3 10 18,-3 3 1,3 3-13,-3 7 0,-2 6 65,2 3 1,-2 6-68,1 4 1,3 4 9,-7 6 0,0 2-57,-5 3 0,0 1 31,0 4 0,0 3-113,0-3 1,-7 8 63,-3 2 1,-8 0-130,-1-6 1,-12 6-3,1 0 0,-14 4-28,0-4 1,-8 0-125,3-5 1,-12-7 222,3-3 1,-9-5-18,3-5 0,5-5 10,5-9 0,7-4-137,-2-6 0,5-7 82,5-3 1,4-12-831,11-7 893,3-8 0,8-7 0,3 0 0,3-1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1.1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45 7475,'-8'0'1928,"2"0"-1929,-1 0 99,5 0 1,-6 0-89,3 0 1,4 7 80,-4 2 0,3 0-142,2 0 1,0 1 128,0 5-127,0 0 123,0-1 1,7-1 39,3-3 1,-2-3 87,1-7 1,1-2-82,5-3 0,-5-8-219,0-7 1,-7-1 124,2 2 1,-5 2-1486,-5-2 1458,-3 2 0,-20 3 0,-3-1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1.9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1368 133 7708,'0'-15'989,"0"1"-815,0-1 270,0 7-281,0-5-5,0 11 1,0-3-7,0 10 1,0 3-7,0 7 0,2 0-84,2-1 0,-2 7-149,3 4 1,-3 1 28,-2-1 0,0 4-115,0 0 1,-2 1 75,-3 4 0,2-5-122,-7-4 1,0 3 51,-4-4 1,-3-1-10,-2 2 0,1-9-111,-7-1 1,6-2 50,-6-8 1,1-1 216,-6-4 0,7-8-64,4-6 1,2-3 153,3-7 1,-1 4-98,0-4 0,7-1 156,3-4 1,4 1-41,1 4 1,-5-3 47,0 8 1,0-1 354,5 5-190,0 1 0,0 4 208,0 0-392,0 7 1,0-2-129,0 10 0,0 3 96,0 7 0,0 1-146,0 4 1,0-2 84,0 6 0,0 1-118,0 4 0,-2-1 11,-3-4 1,-3 4-56,-7-3 1,-3 7-111,-6 3 0,-2-1 58,-13-5 0,-2-4-16,-8-1 0,-5-6 53,-10 2 1,-1-5 147,-4-6 1,-3-2-116,4-7 0,1-2 203,-2-3 1,14-4 21,1-11 0,13 2 25,7-7 0,4 3-55,6-3 1,4-3-54,10 4 1,4-4 59,6-1 1,2-2-47,2-4 0,5 4 108,5-3 1,3-2-102,2 2 0,-1-5-143,7 4 1,-7 1-657,1 5 1,3-2 753,-3-4 0,7-2 0,-3-7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2.3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279 30 7009,'0'-8'127,"0"-5"641,-6 11-641,-2-4 1,-9 6-58,-2 0 0,3 6-153,-4 4 1,-1 3 120,1 2 1,-4 0-107,4-1 0,-5 1 88,6 0 0,-1-1-83,6 1 0,4 0 5,0 0-65,7-1 146,-4 1 0,19-2-13,2-3 0,11 1 100,-1-6 0,6 0-58,4-5 0,-1 5 70,6 0 1,-6 5-84,1-5 1,-8 6-186,-2-1 1,-6 8 124,2 1 0,-10 9-761,-5 1 782,-4 1 0,-14 19 0,-3-3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2.6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15 10520,'-8'0'-727,"2"0"-223,6 0 950,0 0 0,-7-6 0,-1-2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3.2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515 0 7613,'8'0'2024,"-1"0"-1615,-1 0 1,2 0-243,7 0 1,0 7 29,-1 3 0,3 8-91,2 1 0,-1 7 52,7-1 1,-7 7-219,1 3 0,1 7 77,-5 2 1,1 7-260,-11 8 1,0 0 79,-5-1 1,-13 8-2,-7 2 1,-13 2-13,-6-1 0,-10 1-343,-5-6 1,-4 0-84,-6-6 0,3 0 253,-2-4 0,4-5-480,5-10 828,3-3 0,9-7 0,3-3 0,4-6 0,4-7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3.5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486 148 7685,'-8'-7'-100,"1"6"0,2-7 104,0 3 188,0 3 1,4-4 45,-4 6-163,3 0 0,-6 0 145,3 0 1,4-2-88,-4-3 0,1 3-158,0-2 1,0 2 186,-6 2-397,7-7 0,-5 4 130,3-7 1,4 5-95,-4-4 1,3 4 59,2-5 1,0 5 13,0-5 11,0 0 268,7-4-61,1 6 1,6 1-61,1 7 1,-5 0 7,0 0 0,-2 7-14,2 2 1,1 9-94,-6 2 0,0 6 59,-5-1 1,0 4-13,0 5 0,-2 4 4,-3 6 1,-9 0-6,-11 0 0,-4 2-21,-6 3 1,-4-3 22,-10 3 0,4-10-232,-4-5 1,3-8-83,2-1 332,6-14 0,2 9 0,7-12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41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44 295 7964,'-6'-15'-139,"4"5"440,-3 0 1,3 6 39,2-6 500,-6 6-279,4-9-115,-4 5-274,6 0 147,-7-5-745,6 11 390,-6-4-35,7 6 0,0 1 29,0 4 1,2 4-167,3 5 0,-2 1-2,7 0 1,-5-1-3,4 1 1,1 0 117,5-1 0,0 1 1,-1 0 0,1-2 56,0-3 0,-1 1-24,1-6 0,0 5 41,-1-5 0,-4 0-98,0-5 269,0 6-142,5-4 90,-7-2 1,-2-8-10,-6-7 0,0 0-88,0 1 1,-5-1 152,0 0 0,-4 0-80,4 1 1,-5 4 96,5 0 0,-2 2 32,3-2-133,2-3-161,-5 11-351,7-4 214,0 6 0,2 0 95,3 0 1,3 5-86,7 0 1,1 5 26,4-6 1,-2 6 12,6-5 0,-4 5 49,4-5 1,-4 0 80,4-5 1,-6 0 12,2 0 1,-4-7 153,-1-3 0,-2-4 148,-3-6 1,-4 4-120,-6-4 1,-1-1 156,-4 1 0,-8-4-92,-7 4 1,-6-4 26,2 4 0,1 1-61,-2 4 1,6 2-254,-6 3 1,7-1-155,-1 6-177,2 0-1133,3 5 1536,5 6 0,9 2 0,9 7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3.8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 45 7685,'0'-10'112,"0"0"0,0 5-112,0-5 0,-2 7 494,-3-2-119,3 4-70,-4 1 1,6 1-145,0 4 0,-2 5-88,-3 10 1,2-3 45,-7 8 0,5-1 13,-4 6 1,-1 4-180,-5 0 0,-1 7 58,-4-1 1,2 2-103,-6 2 0,4 0-205,-4 0 1,1-1-226,-2-4 0,2 0 229,4-9 292,2 2 0,-4-15 0,7 4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4.0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38 7731,'0'-10'-109,"0"0"54,0 7-182,7-4-681,-6 1 918,6 4 0,-1 2 0,3 8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4.3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809 15 7698,'-13'-1'0,"3"-4"477,-3 3-186,11-4 317,-11 6-375,11 0 1,1 8-151,6 6 1,4 3 82,-4 7 1,7 1 116,-2 4 0,-2 2-188,2 4 1,-6 4 32,6 10 0,-7-2-136,2 7 1,-3-2 107,-2 2 0,-13 7-395,-7-8 0,-7 6 149,-8-10 0,-2 0-159,-7-5 0,-12-3 117,-3-7 0,2-6-24,3-13 0,0-7 93,-4-3 1,5-10 20,4-5 0,5-9-38,5-6 1,3-7 45,7-3 1,3-10-172,6 0 1,2-4 103,13 0 0,0 2 147,5-7 0,2 0 2,3-5 0,5 7 70,9 3 0,4 4 30,6 0 0,1 8-95,-1 3 1,5 4-211,1 6 0,-1 2 25,-5 8 188,7-1 0,-5 0 0,5 1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4.5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9653,'8'0'-199,"-2"0"1,-6 0-1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5.3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427 206 7696,'-10'0'-976,"1"0"1988,5 0-286,-9 0-337,12 0-97,-6 0-298,14 0 0,6 0 80,6 0 1,2 5-62,-1 0 0,-2 2 92,7-2 1,-8-2 16,3 7 0,3-2-150,1 2 0,-1 3 63,2-3 1,-7 3-110,1 1 0,3 6 4,-3 0 0,-1 6-129,-8-2 0,-3 4 120,-7 1 0,-2 1-84,-3-1 1,-5 0-7,-9 1 1,-4-2 72,-7-4 1,-1-3-109,-3-6 1,5-2 82,-1-3 0,1 1-55,4-6 0,-1 0 78,2-5 1,1-8 0,3-7 0,9-1 35,-4-9 1,10 1 10,0-5 1,4-1 129,1 1 1,1-6-96,4 1 1,0-2 151,10 2 1,-4 5-37,9-1 1,-2 2 71,1 9 0,-2-2-28,2 1 1,-2 10-37,-3 0 0,1 7-52,0 3 1,-1 2 1,1 3 0,-2 9-107,-3 11 1,-3 3 104,-7 1 1,0 2-119,0 3 0,0 4 44,0 6 1,-7 0-94,-3 0 0,-5-3 61,-4 3 1,1-8-130,-7 8 0,1-10-48,-5 1 0,-3-4-39,-2-2 0,-2-8 73,-3-6 0,-2-2 104,7-8 0,-5-7 172,4-7 0,3-11-154,7-4 1,2-6 362,4-4 0,7-4-171,-2-6 0,4-2 220,0-3 1,4 4-69,6-4 0,-5-4 39,0 0 1,0 0-204,5-1 0,0 7 76,0-2 1,0 5-335,0 5 0,0 4 68,0 11 0,0 3 81,0 6 0,0 0 0,0 1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5.7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337 59 7748,'13'-9'0,"-3"-1"30,3 0 126,-5-5 0,2 7 460,-1 3-280,-5 4 0,2 1-39,-6 0-124,0 0-173,0 6 0,-6-3 50,-4 7 0,-3 0 64,-2 5 1,-4-1 9,-1 1 1,-6 6 113,1 4 0,-4 6 26,-5 8 0,3 4 199,-4 15 0,-1 6-331,2 14 0,1 12 8,20-39 0,2 1 1,2-1-1,3 1-240,2 2 0,3 0 1,14 44 141,12-5 1,12-5-509,17-5 1,2-16 47,12-13 0,3-15-169,7-9 1,5-9-594,10-11 1180,-3-10 0,10-7 0,-7-2 0,0 2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19.5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322 219 7895,'2'-13'-379,"3"3"0,-2-3 233,7 4 1,-5-4 344,5-2 1,-6-5-92,6 1 0,-5 4 227,5 5 1,-5 0 229,5-4 14,-7-1-85,10 0-64,-11 7-347,4-5 61,-6 11 1,0-3-81,0 10 0,-2 4 51,-2 5 0,-1 6-184,-10-1 1,4 12 30,-9-1 1,-3 7-2,-1-2 1,-4 6 21,-2-2 1,1 3 68,0 2 1,-1 5-157,1 0 1,1 0 96,4-5 0,-3-4-289,8-1 0,-1-8-90,6-2 89,5-12 1,4-13-157,10-8 0,5-11-729,10-10 1182,-4-9 0,18-3 0,-3-8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0.0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552 1 10429,'8'6'949,"5"-4"-600,-3 3 0,3 3-78,2 2 1,1 3-144,4 1 1,3 3 98,6 2 0,5 4-304,1 7 1,-1-1 129,-5 0 1,2 7-306,4 3 1,-9-1 123,3 1 1,-8 0-191,4 6 1,-7 0 100,2 4 1,-4-8-10,-1 3 1,-2-10 159,-4 1 0,3-6-13,-7-4 0,0-4 97,-5-6-128,0-7 374,0-2-103,0-6 1049,0 0-689,0-6-565,0 4 113,0-4 1,-2 4-135,-3-3 118,4 3 1,-13-4-272,5 6 0,-4 0 37,-2 0 0,-6 0-8,-4 0 1,-4 5 154,-6 0 0,1 6 163,-10-1 0,-3-2 114,-12 2 0,-8 0-73,-7 4 1,1-4-18,-5 0 1,2-7 116,3 2 0,3-3-38,6-2 0,7-2-52,13-3 0,13-3-282,6-7 0,9 1-389,6-1 1,12 0-1226,12 1 1716,14-8 0,10 0 0,6-8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0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59 440 7782,'-6'-22'-71,"3"0"72,-7-8 0,5 1 80,-5-1 1,7 6 123,-2-1 0,3 7 110,2-1 0,-5 2-110,1 3 0,-1 4 353,5 0-97,0 7-37,0-4-287,0 7 0,0 2-79,0 3 1,1 3-127,4 7 0,-2 4 95,7 1 1,-2 6-78,2-1 0,3 2 20,-3 3 1,2 4-44,-3 0 0,4 7 104,-3-2 0,2 4-185,-3 1 1,3-5 19,-7 0 0,5 1-111,-6 4 0,6 3-41,-5-3 1,0-5 93,-5-14 0,2-4-15,3-6 94,-4-7 1,6-10 167,-7-12 0,6-9-116,4-12 1,3-2 102,2-7 1,0-2-23,-1-3 0,1 3 108,0-3 1,-1 4 114,1 0 1,-5 8-76,0 3 1,-5 9-18,4 5 1,-4 6-52,5 4 1,-5 3-150,5 7 1,-5 7 130,4 3 0,1 4-126,5 6 1,5 5-47,-1 9 0,2-1 120,-1 6 1,1 0-252,4 5 0,2-2 51,-2-2 0,-2 1-113,1-7 0,-4-2 51,4-7 0,-6-5 9,2-11 93,-4-2 0,-3-15 452,-3-7 0,-2-8-101,-3-11 0,-1-10 49,5-10 1,-5-3 369,0-2 1,-2-5-244,-2 1 0,0-8 11,0 3 0,-2 4-62,-2 5 1,-5 7-370,-5 8 0,-1 11 74,0 4 1,1 16-823,-1 3 0,5 8 117,0 7 654,7 16 0,-3 10 0,6 14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1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0 118 7828,'0'-15'0,"0"0"177,0 1 0,2-1 307,3 0 133,-4 1-59,6-1-53,0 7-423,-6 1 97,6 7 1,-2 2-154,-1 3 0,1 4 72,-5 11 1,-1 1-194,-4 4 1,2 7 71,-7-2 1,7 3-84,-2-4 0,-2 2 24,2 3 0,0-3-53,5 4 1,2-9-263,3-2 0,3-6 171,7 2 1,6-6-349,3-4 1,4-5-4,2-10 577,-1-9 0,0-9 0,1-7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41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88 7963,'-8'-6'-616,"-6"-2"1744,13-7-238,-6 0-461,7 0 1,0 6-79,0-1 95,0 7-184,0-4 184,0 7-414,0 0 18,7 0 0,-4 8-125,7 7 0,0 1-79,4 9 0,1 6-292,0 8 0,1 5 446,4 5 0,3 10 0,6 8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1.7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15 7828,'-8'0'-240,"-4"-2"240,8-2 0,-3 2 802,2-3-497,4 3 0,-8 2-242,4 0 126,4 0 1,-6 2 38,7 3-218,0-3 106,0 11 0,0-5-132,0 7 0,0-6 114,0 1 0,7-5-139,3 5 0,-2-7 103,2 2 0,-1-2 109,6 2 0,-5-3 243,0 3-337,-1-4 0,5-2-117,-5-4 146,4 3-807,-11-11 377,5 5-563,-7 0 887,-7 1 0,-8 14 0,-8 1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2.0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294 1 8483,'-14'1'-108,"-1"4"0,-5-3 110,1 3 0,-2 1-45,1-1 1,-1 2-24,-4-2 0,-1-4 43,7 4 1,-3-3-774,3-2 330,2 0-132,-4 0 598,13 0 0,1-7 0,7-1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2.3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706 1 7852,'2'10'-408,"2"-1"305,-2-5 930,5 2 56,-1 1-21,-4-6 3,4 6-532,-6-7 0,2 0 151,3 0-60,-4 0-117,6 0 143,-7 0-295,0 0 1,-5 6-85,0 4 0,0 0-109,5 5 0,0-4 108,0 9 0,0 4-134,0 6 1,0 5 45,0 10 1,0 5-70,0 4 0,-5 8 82,1 2 1,-3 6-297,2-1 0,-3 1-9,-7-1 1,-6 6-129,-3-7 1,-6-4-64,-4-10 0,0-8 134,-11-2 1,3-4 106,-12-10 30,7-11 64,-10-5 0,9-14 98,-6 0 0,9-14-85,0-10 0,8-10 534,7-5 0,9-6-103,7-4 0,5-3 102,9-7 0,7 1-447,3-1 1,11 5 83,8 0 0,7 2-473,8-2 1,0 10 193,1 9 0,4 6-499,0 5 1,4 4 760,-4 10 0,0-3 0,-4 5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2.7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16 7824,'-9'-7'-988,"-4"5"2050,12-4-391,-12 6-164,11 0-200,-4 0-187,6 0 0,-5 1-35,0 4 0,0-1 14,5 5 0,1-4-102,4 5 1,-1 0 129,5 5 0,0-6-32,0 1 0,4-7-26,-3 2 1,3-3 202,2-2 1,0 0-140,-1 0 0,-1-2-133,-3-3 0,-3 2-1721,-7-7 1721,0 7 0,-20-3 0,-4 6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4.2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59 7865,'0'-10'-396,"0"0"0,0 5 1003,0-4-111,0 5 245,0-9-264,0 12-499,0-6 43,0 7 1,-6 0 71,-4 0 0,2 3-80,-2 7 1,0 0 82,-5 10 0,-4 2-98,-1 3 0,-1 9 76,1 5 1,4 4-81,-4 1 1,1 5 64,4 0 1,4 7-183,11-3 0,1 3 39,4-2 0,10 1-85,9-6 0,6-6-357,4-9 1,4-4 208,6-6 0,0-4 317,0-11 0,0 5 0,0-6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4.6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45 7873,'-8'0'700,"2"0"1,4-5-143,-3 0-264,3 0-43,-4 5-61,6 0 0,2 0-25,2 0 1,-2 6-213,3 4 0,2 0 77,-3 5 1,6-4-29,-5 9 0,0 3-60,-5 1 1,5 4-165,0 1 0,0 1-77,-5-1 1,0 0 106,0 1 0,0-6-94,0 1 0,0-7 55,0 1 1,0-7-236,0-2 275,0-7 1,1 2 47,4-10 1,-1-5 27,5-10 1,-1-2 66,2-8 0,3-1-8,-3-3 0,3 3 146,2-3 0,0 3 155,-1 1 0,-1 1-118,-3-1 0,3 7 109,-3 4 1,3 3-37,2 1 1,-1 2-147,1 3 1,0 3-25,0 7 1,1 4 35,4 5 0,-6 3-77,1 12 1,0 1-180,-6 4 0,-2 7-166,-2 3 1,-4 4 152,-1 1 0,0 0-586,0 0 789,0 0 0,-6 7 0,-2 1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5.0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132 0 9905,'10'2'711,"0"3"1,0-4-350,4 4 1,6 2-88,0-2 1,6 6 38,-2-1 0,9 8-347,1 1 0,1 8 111,-6-3 0,0 10-316,1 6 0,-7 2 182,-4 2 0,-9 7-159,-5 3 1,-7 3 108,-8 2 0,-12-2-423,-18-3 0,-4 1 80,-5-6 0,-3 5-48,-7-5 0,5-6-1830,0-9 2327,7-3 0,3-2 0,8 1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5.6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338 0 7812,'10'0'-483,"0"0"1,-5 0 265,5 0 0,-5 0 405,4 0 1,-4 0-33,5 0 1,-5 0 504,5 0-128,0 0-219,4 0-78,1 0-31,0 0-112,-7 0 0,0 0 221,-3 0-294,-4 0 0,4 5 108,-10 0 0,-3 0 29,-6-5 0,-1 0-48,0 0 1,-6 5 11,-4 0 0,3-1-56,-3-4 0,-4 0-8,-6 0 1,1 0-318,5 0 1,-1 0 151,1 0 0,0 0-742,-1 0 1,2 2 849,4 3 0,-4-3 0,5 4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6.0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15 7788,'15'0'0,"-6"0"-472,1 0 1,-5 0 248,5 0 1,0 0 582,4 0 1,-4 0-43,0 0 0,-5 0 192,5 0-337,0 0 1,-1-5 3,1 1 1,-5-1 223,5 5-69,-7 0-5,4 0 64,-7 0-25,0 0 1,-7 0-67,-3 0 1,-3 0-52,-1 0 1,-8 0 136,-2 0 0,-6 0-33,-4 0 1,1 0-116,-6 0 0,5 0-146,-5 0 0,4 0 126,-4 0 0,8 0-1413,2 0 1195,-1 0 0,21 0 0,-4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8.4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200 45 7835,'15'0'-70,"-1"0"0,1 0 272,0 0 24,-1-7 1,6 5-99,0-2 1,-1 2 73,-4 2 0,1-5-138,4 0 0,-2 0 28,6 5 0,-1-5-27,2 0 1,2 1 36,-2 4 0,-4 0-145,-1 0 1,1 0 50,-1 0 186,-1 0 64,-4 0-86,-7 0 187,-1 0-274,-21 0 1,-2 0 149,-13 0 0,-2 0-19,-4 0 1,3 0 79,-7 0 1,-1 1-20,-4 4 0,0-3-57,0 3 1,0-4-174,0-1 0,1 0 96,4 0 0,3 0-195,7 0 1,6 0 64,3 0-1029,11 0 0,17 0 1016,16 0 0,17-6 0,11-2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6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382 103 7559,'0'-15'96,"0"1"1,0-1 229,0 0 1,0 5 35,0 1 0,0 4 155,0-5 327,0 7-311,0-4-235,0 7-116,0 0 0,-5 2-114,0 3 0,-4 8-103,4 6 0,-5 6 74,5-6 1,-6 12-158,1-1 0,-3 4 51,-2 0 0,-5 4 7,1 6 1,-6 0-84,6 0 1,-7 5-142,1 0 0,-1-5-379,2-5 0,-3-3 307,8-1 1,-1-4-1132,6-17 685,5-2 802,-4-12 0,12-13 0,-6-4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29.0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74 7802,'-15'0'-306,"1"0"0,4 0-62,0 0 281,7 0 251,-4-7 81,7 6 1,2-6 62,3 7 1,3 2-156,7 3 1,-1-4 82,1 4 0,5 3-77,-1 2 1,2-2-2,-1 2 0,-2 0 6,6 5 1,1-1-193,4 1 1,1 0-33,-1 0 1,2 1-36,4 3 0,-3-1-32,7 7 1,-6-1 59,1 6 0,2-1-92,-1 1 0,-6-1 40,-5 0 1,-6 1-28,2-1 1,-10 1 56,-5-1 0,-4 0-107,-1 1 1,-8-7 116,-7-4 0,-1-2-17,-8-3 0,-2-4 155,-9 0 1,4-7-85,-3 2 1,8-3 218,1-2 0,2-2-69,-1-3 0,-2-8 39,6-7 0,5-7-9,6-3 0,5-1 57,0-8 1,4 0-63,4-5 0,5 0-72,5 0 1,6-5-180,-1 0 1,8 0 56,-3 5 0,4 1-435,1 4 0,1 3 479,-1 7 0,-6 6 0,-2 1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0.2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294 1007 7789,'15'8'-848,"0"-3"1,-5-2 922,-1 2 1,-4-3-7,5 3 0,-5-4 45,5-1 175,-7 0-216,10 0 1,-10-5 164,7 0 1,-6-6-98,0 1 0,-2-3 154,-2-2 0,0-1-124,0-3 0,0 2 6,0-2 0,0-3-40,0 3 1,-2-7-36,-2 1 1,-5-1-123,-5 1 1,-3-2 93,-2 2 1,1 4-73,-7 1 0,6 4 47,-6 1 1,1 1-128,-6-1 0,6 7 24,-1 3 1,2 3-97,-1 2 1,-2 12 46,6 2 1,1 11-80,4-1 1,2 4 60,3 2 1,3 5 72,7 5 1,0 2-68,0 2 0,9 0 51,5 0 0,3 2-49,7 3 1,1-8 40,4 3 1,5-10-87,1 1 1,-1-9 79,-5-2 0,1-12-1,-1-2 1,-6-7 185,-3-3 1,-4-12-119,-1-2 1,-2-12 439,-3-4 0,-4-6-189,-6-8 1,0-6 110,0-4 1,0-4-66,0 0 1,-2-1 211,-2 0 1,0-6-114,-6-4 0,6 2-43,-6-1 0,5 6-185,-5-2 1,2 3 60,-2 3 1,-1 5-65,6 4 0,-5 10 64,5 5 0,-5 3-312,5 1-94,-6 8 67,9 0 0,-4 16-373,6 6 1,0 3-576,0 12 1,5 3 1068,0 11 0,6 14 0,-3 2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0.7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1 412 7796,'0'-15'-459,"0"1"0,0-1 537,0 0 0,0-4 422,0-1 1,0 0-130,0 6 1,0-6-130,0 0 1,0-4 35,0 4 1,0-1-47,0 2 1,0 1-28,0-7 0,0 7 5,0-1 0,0 2 262,0 2-156,0 1 25,0-1-442,0 7 1,2 1 77,2 7 1,-2 2 13,3 3 1,-2 5 67,2 9 0,-2 1-168,7 9 0,-5-3-22,5 9 0,-7 4-22,2 5 0,2 2-278,-2 8 1,-1-5 184,-4 5 0,-4 1-148,-1 9 1,-7-4 108,2 4 1,-1-5-11,1-5 1,-1 1 90,6-6 1,0-6 59,5-9 1,13-10-14,7-4 1,7-10 154,8-5 1,2-7-64,7-8 1,2-1 165,3-14 0,-2 1 42,7-6 0,-8 6-63,-2-1 0,-1 3-221,-9-3 1,2-3 108,-2 4 1,-4 3 31,-1 1 0,0-3 0,-6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1.0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1 118 7632,'0'-9'124,"6"-2"-97,4 6 1,5-1 236,4 1 0,4 3-113,6-3 1,7 3-260,4 2 1,9-4 32,4-1 1,3-2 80,-2 2 1,8 4-132,-3-4 0,-4-2 99,-6 2 1,-5-5-423,-4 6 1,-6-1 447,-10 5 0,-2-7 0,-8-1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1.2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16 104 7885,'-7'-9'230,"5"-4"1,-4 10 241,6-7 0,0 5-93,0-4 1,8 4 14,7-5 1,8 5-552,11-5 0,5 7 109,10-2 1,3-1-310,7 1 0,6 0 100,4 5 80,9 0 0,-2 0 0,4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1.8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1947 29 7786,'39'-1'81,"0"-4"0,1 3-94,4-3 1,0 4 7,0 1 1,0-2 208,0-3 0,-1 4-98,-4-4 1,3 3-262,-3 2 0,2 0-14,-2 0 1,-3 0-150,-6 0 0,-7 0 228,-4 0 340,-2 0 85,-9 0 0,-5 0-172,-13 0 1,-6 0 30,-14 0 0,-5 0-33,-5 0 0,-10 2 231,-9 3 0,-8-4-79,-11 4 0,-1 2-200,-9-2 0,0 4-28,37-6 1,-1-1 0,1 1 0,-1 1-255,-6-2 1,-2 1 0,0 0-1,-2 0 177,-6 2 1,-1 0-1,-2 1 1,0-1 20,-5-2 0,0-1 0,4 3 0,2 0-19,-2-2 0,2-1 0,4 1 1,2-1 28,3-2 1,0 0-1,7 0 1,0 0-109,2 0 0,1 0 0,-35 0-186,2 0 1,21-2 41,9-3 0,13 2-18,7-7 0,11 5-134,8-4 0,15 4-974,15-5 1339,19 7 0,-1-17 0,9 4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2.6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485 1198 7780,'0'-15'-30,"0"1"1,0-1 1,0 0 1,0 1 258,0-1 1,-1 0-35,-4 0 0,2-4-136,-7-1 0,5-4 112,-5 4 0,2-1-129,-2 1 0,-4 2 65,-1-6 1,-2 6-130,-7-2 0,1 4 112,-1 1 0,-6 2-109,1 3 1,-1-1-69,-4 6 1,3 2 91,2 8 0,4 0-140,1 9 1,1-1 50,-2 12 0,9-1-26,6 6 1,7 6 59,-2 3 0,3-2 8,2 3 0,7-1 24,3 5 1,4 2-2,6 3 1,3-4-182,6 4 1,2-8 101,4-2 1,-3-6-178,7 1 0,-6-11 71,1-8 0,-3-2 93,-1-8 0,-1-3-22,1-12 0,-7-2 133,-4-12 0,-7-7 154,-3-8 0,-5-1 290,1-4 0,-4 3 259,-1-8 0,0-3-305,0-2 0,0-5 40,0-4 1,0 1-77,0-7 0,0 1-331,0-6 1,0-6 184,0-3 0,0 4-13,0 6 1,-1 1 30,-4 8 1,3-3-26,-3 8 0,3 6-245,2 13 1,-4 6 116,-1 10-515,0 2 1,3 16 235,-3 6 1,4 13-1031,-4 11 1,3 7 1225,2 9 0,0 5 0,0 14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3.8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44 227 7749,'0'-23'-416,"0"2"0,0 2 575,0-1 1,-1 0-31,-4 6 0,3-1 171,-3 0 1,-1 6-51,1-1 1,0 5 338,5-5-210,-7 7-346,6-4 0,-6 9 13,7 3 1,0 3-82,0 7 0,0-1-11,0 1 1,0 6 35,0 4 0,0 3-68,0 1 1,0 7 24,0 3 1,2-1-4,3 1 1,-4-2 59,4 3 1,-3 4-161,-2 0 0,2-5 19,2 5 1,0-5-84,6 0 1,-6-3-40,6-6 0,-5-9 78,5-6 0,-5-7 172,5-8 0,-2-3-113,2-7 1,1-3 202,-6-17 0,6 3-75,-1-13 0,-2 6 44,2-5 1,-7 0-27,2-5 0,2 4 96,-2 1 1,1 5-55,-1-5 1,-3 11-42,3-1 1,-4 4 77,-1 1-85,0 2 1,2 14 19,3 3 37,-4 4 1,8 9 5,-4 6 1,-2 3-44,7 7 1,-2 2-2,2 9 1,3-3-32,-4 8 1,5-1 34,0 5 0,-1-5-128,-3 0 0,3 0 69,-3 6 1,3-8-156,2-3 0,-5-4 98,-1-6 0,1 1-10,5-10 1,-5-4 97,-1-11 1,-4-2-3,5-3 1,-5-9 210,5-11 1,-5-7-78,5-3 0,-2-7 137,1-2 0,3-2-79,-7-8 0,1 7 85,-1-2 0,-3-2 38,3 2 0,-4-5-112,-1 5 0,0 0-84,0 5 1,0 7-87,0 2 1,-1 7-110,-4 9 134,3-1 1,-6 20-1324,3 0 1254,4 7 0,-6 14 0,7 2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5.4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1 251 7758,'8'-15'-968,"5"0"847,-11 1 0,9-1 396,-6 0 1,5 1-15,-5-1 0,5 0 17,-5 0 0,1 1-62,-1-1 0,-2 0-41,7 1 1,-7 4 342,2 0-335,-3 0 0,-2 1 408,0-1-221,0 6-354,0-2 65,0 6 0,0 6-183,0 4 0,-2 5 26,-3 5 0,-1-3 24,-4 8 1,-3-1-43,3 6 0,-1-1 6,1 1 0,-2-1-75,8 0 1,-6-1 23,5-3 1,0 1-131,5-7 1,2 6 67,3-5 1,8-7-149,6-8 1,7-4-248,-1-1 1,3-1 595,1-4 0,7-17 0,1-9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5.8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60 7758,'-8'-15'-625,"1"5"881,7 0 0,-2 7 82,-3-2-253,4-3 118,-6 6 11,7-4-88,-6 6 1,2 0 131,-5 0-376,5 6 191,-2 2-192,6 7 141,0 0 36,6-7 0,3 3-17,5-6 1,1 0 164,0-5-126,-1 0 1,-1-1 115,-3-4-310,3 3 159,-11-11-577,4 5 1,-12 0 84,-4 3 447,-3 3 0,-8 2 0,-2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7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29 147 7741,'0'-29'-211,"-5"1"211,1 3 0,-1-1 490,5 7-80,0 6 490,-7 6-527,6 7 0,-6 2-149,7 3 1,0 3 65,0 6 0,0 6-88,0 0 0,5 4-39,0-4 1,6 6 50,-1-2 1,0 4-269,5 1 1,-4 1 100,9-1 0,-2 1-569,1-1 0,4 2-195,6 3 0,1-1 717,-1 6 0,7 0 0,2 6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6.0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354 88 7740,'0'-14'-775,"0"4"434,0 0 0,-5 5 562,0-5 0,0 6-47,5-6 161,0 6 0,-2-7-125,-3 6 0,2 0 119,-7 5 0,5 0 228,-4 0-355,-1 0 1,-5 5-198,0 0 1,1 5 127,-1-5 0,-5 5-276,1-6 0,-6 6 88,6-5 0,-6 5-330,6-5 0,-3 5 159,3-6 1,4 3-355,0-2 1,1-3-5,4 2 584,3-2 0,1-2 0,6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6.4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631 1 12611,'-1'9'300,"-4"1"0,3 0-298,-3 5 0,3 6-73,2 4 0,-1 9 46,-4 5 0,3 5-130,-3 5 1,-1 3 75,1 7 0,-6 7-75,1 2 1,-5-3-94,-5-1 0,2-3-95,-6-3 0,-5 0 80,-6-5 1,-6-4-44,2-9 1,-3-6 196,-2-10 1,1-4-51,4-10 1,-2-4 275,7-6 0,4-11-84,6-4 0,6-9 9,-2-1 0,11-7-8,4-3 1,5-7-52,5-2 1,9 0-100,11-5 1,3-2-175,1 2 0,7 0-156,3 5 1,-1 6 169,1 4 1,-5 3-546,5 2 820,1 6 0,4-5 0,0 5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6.6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59 7788,'-9'-1'607,"-1"-4"166,7-3 0,-6-5-515,5 3 1,2 2-410,-3 3-469,3 3 620,2-4 0,7 6 0,1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7.1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7819,'14'0'-1303,"-4"0"781,0 0 1582,-7 0-153,4 0-592,-7 0 1,-2 4-84,-3 1 1,2 5-12,-7-5 1,0 7-108,-4-3 1,-3 3 106,-2-2 1,3 4-117,-4 1 0,4 0 97,1 4 0,0-1-300,0 2 0,6-2-72,-1 6 1,7-1-77,-2 2 0,3 2 87,2-2 0,8 3-48,7 1 0,6 0-366,9 1 1,1-2 194,3-4 1,2-3 377,3-6 0,3 0 0,-4-1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7.5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89 7819,'0'-15'747,"-6"0"-588,4 1 311,-5-1 145,7 0-198,0 7-363,0 2 0,2 7 39,3 4-49,-3 3 1,9 7-57,-6 0 1,1-1 1,-1 1 1,-3 0-97,3 0 0,-3 4 83,-2 1 0,4 4-40,1-4 1,0 1 62,-5-1 1,0-4-228,0 4 1,0 1-40,0-2 1,0 1-339,0-5 411,0-1 0,2 0-129,3-5 251,-4-2 0,12-9-55,-3-3 1,-2-8 168,2-6 0,-5-7-58,5 1 1,-2-3 53,2-1 0,-2 4 24,-3 1 0,-2-1 200,7-4 1,-7 4 92,2 1 0,-3 11-143,-2-2 1,1 5-122,4 1 1,-1-3 152,5 7-314,-5 0 0,9 12 116,-3 3 1,1 3-241,-1 1 0,3 8-19,-3 2 0,-2 4 19,2 1 1,-5 1-261,4-1 1,-5 1 160,1-1 1,-4 5 291,-1 1 0,0-1 0,0-5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7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 7559,'0'-8'1974,"0"2"-1469,7 6-257,-6 0 1,11 1-43,-7 4 1,6-2 4,-1 7 1,3 0-6,2 5 1,-1 1-179,1 4 1,1-2 127,4 6 0,-2-1-295,7 2 0,-6 2-56,6-2 0,-7 7-25,1 3 0,-4 6-206,-5-2 0,-5-2 213,-10 3 0,-12-3-571,-12 2 1,-7 2 55,-8-7 728,0 1 0,-13 1 0,-4 1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8.4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244 1 7790,'23'0'-221,"-1"0"-8,-2 0 1,-4 0 329,4 0 0,-4 0-1,-1 0 0,1 0 152,4 0 1,-9 0 94,4 0-245,-4 0 160,4 0-59,-7 0 58,-1 0-145,-7 0 0,-8 0-24,-7 0 1,-1 0 23,-9 0 1,1 0-123,-6 0 0,1 4 108,-1 1 1,-4 0-66,0-5 1,0 2 46,4 3 0,1-4-234,-1 4 1,3-3-448,2-2-388,-3 0-468,12 0 1453,1 0 0,15-7 0,9-1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2:38.6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 59 7790,'0'-8'259,"0"-5"128,0 4 1,0 0 606,0-1-223,0 7-557,0-4 0,-2 7-9,-3 0 1,-3 0 71,-7 0 0,-6 0-53,-3 0 0,-4 0 12,-2 0 1,-1 5-546,-3 0 0,5 5 262,-1-5 0,2 4 47,9-4 0,-1 7 0,6-4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13.9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241 59 6804,'0'-8'103,"2"-3"224,3 6 0,-2 0 188,7 5-335,-1-7 0,8 6-71,2-4 1,-2-2 4,2 3 0,3-1-98,-3 5 1,6 0 98,-6 0 0,6 0-142,-6 0 1,6 0 81,-6 0 0,1 0-82,-5 0 82,-1 0 1,-1 1 15,-3 4 1,-3-2 23,-7 7 1,-7-7 88,-3 2 0,-4 2 19,-6-2 1,-3 0-70,-6-5 1,-2 5 104,-3 0 0,-2-1-106,-4-4 1,-2 0 42,3 0 0,1 0-8,-1 0 0,1 0-165,-1 0 0,5 0-74,9 0 1,4 0-400,7 0-458,-1 0 1,10 0 143,10 0 784,16 0 0,17 0 0,6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14.3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89 7826,'-8'-7'0,"-3"4"-133,6-7 1,0 5 26,5-5 538,0 7 0,2-3-87,3 6 1,-2 0-156,7 0 1,4 0 17,6 0 0,4 6-16,-4 4 0,6 3-4,-1 2 1,2-1 4,3 1 0,4 6-204,0 4 1,2-2 56,-1 1 0,-4 6-294,3 4 1,-8 2-23,-1-2 1,-7-1-169,1 6 1,-9-6 33,-5 1 0,-5 2 103,-5-2 0,-10-6 234,-9-8 0,-4-4-96,-1-1 0,-1-7 116,1-3 1,4-4-60,1-1 1,11-8 351,-2-7 0,9-6-141,-4-8 1,8-5 215,2-1 0,13-11-26,12 2 1,4-10-95,5 1 1,2 2-315,4 2 1,7 3 127,-3 2 0,3 7-1033,-3 2 1018,-6 17 0,-2-1 0,-7 11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17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59 9038,'0'-8'651,"2"-3"-482,3 6 0,3-2-65,7 3 1,-1 2 81,1-3 1,1-2-61,4 3 1,-2-1 12,7 5 1,-6 0 36,6 0 0,-6 0-206,6 0 1,-7 1 55,1 4 1,-2-2-109,-3 7 1,-4 0 51,0 5 0,-7-1-146,2 1 1,-3 5 43,-2-1 1,-7 8 1,-3-3 1,-4-1 45,-6 1 0,-1 1-79,-4 4 1,-2 1 201,2-1 1,-3 0-96,-1 1 1,0-1 200,-1 1 1,7-6 164,4 1-180,2-7-105,9 3 1,15-13 7,12-3 1,14-3-126,6-2 0,12-7-484,8-3 576,6-3 0,15-8 0,2-2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15.4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427 979 7810,'15'0'-617,"-1"0"514,1 0 442,0-7-183,-1-1 0,-5-6 20,-5-1 1,-2 0-1,-2 0 0,-2-4-21,-2-1 1,0-4 2,-6 4 1,-1-6-4,-9 2 1,4 1-148,-4-2 1,-2 7 23,-3-1 1,2-3-111,-1 3 0,-1 1 39,-4 8 1,4 3-107,1 7 0,-4 0 19,-1 0 1,-4 2 81,9 3 1,1 10-94,-2 9 1,7 4 42,-1 1 1,7 1 3,2-1 1,7 7 26,-2 3 0,4 2 79,1-2 0,6 4-42,4-4 1,5-1 4,4 1 0,4-2-5,6 3 0,1-6 1,-1-10 0,1-2 18,-1-8 0,0-1-17,1-3 0,-7-3 130,-4-7 1,-2-9-125,-3-5 0,1-7 273,0-9 1,-7-1 31,-3-3 1,-4-5 23,-1-10 1,0 1-39,0-6 1,0 0-80,0-4 0,-1-3 51,-4-2 1,-2 0-61,-2-5 0,-4-1 36,3-4 0,-8 4-34,-2 1 0,5 6-9,6-2 0,-1 15-58,-5 5 1,5 14-122,1 1 1,5 14-884,-1 1 724,4 9 1,1 5-1139,0 9 1,0 8 1297,0 7 0,0 1 0,0 11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15.9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15 413 7811,'0'-22'0,"0"-1"0,0-4 34,0 2 0,0-1 199,0 6 1,5-6 137,0 2 0,0-2-109,-5 1 0,1-3 53,4 4 1,-3 3-108,3 1 0,-4 4 263,-1 1-248,0 0 193,0 1-345,0 6 189,0 1-308,0 27 0,5-7 27,0 16 0,0-3-7,-5 4 0,0 4 37,0 0 1,0 7-87,0-2 1,0 4-23,0 1 0,0 5-83,0 0 1,-2 0-21,-3-5 0,2 5 138,-7 0 1,5 5-204,-4-5 1,4 0 30,-5-5 0,7-7 40,-2-2 1,3-1 54,2-5 0,8-4 95,7-15 0,3-2-28,11-3 0,-1-5 143,11 0 0,-3-7-82,8-7 1,-3-3-51,8-2 0,-3 2-122,-2-2 0,0-3 79,0 3 1,-5-6-661,1 6 766,-8-1 0,4-1 0,-6-2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16.2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 89 7875,'0'-8'0,"-2"-4"0,-3 7 0,4-1 0,-4 1 0,10 3 0,5-3 0,4 4 0,6 1 0,-2 0 0,6 0 0,7 0 373,9 0 1,2 0-212,2 0 1,7 0-153,3 0 1,1-5-131,-1 0 1,2 0-338,-7 5 1,3-5 206,-8 0 0,-3 0 250,-12 5 0,-6-6 0,-2-2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16.4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59 7911,'1'-8'503,"4"3"0,3-2-70,7 2 1,6 0-194,4 5 1,4-4-308,5-1 1,10 0-400,10 5 1,3 0 138,2 0 327,7 0 0,1-7 0,6-1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17.0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2491 1 7785,'29'0'135,"1"0"1,-6 0 306,1 0 1,-3 0-353,3 0-7,-10 0 1,-9 1-123,-6 4 0,-3-3 70,-7 3 1,-6-2-504,-14 2 0,-6-2 265,-3 7 0,-10-7 30,-5 2 1,-4 2 254,-6-2 1,-10-1-58,-9-4 0,-10 5 184,-5 0 1,44-2-1,-1-1-373,-4-2 1,0 0 0,-6 2 0,-1 1 488,-4-1 0,-2 1 0,-3 0 0,0 0-109,-1 0 0,0-1 0,3 0 0,1 0 13,3 3 1,0-1 0,3-2 0,0 0-43,2 0 1,1 1-1,2 0 1,1 0-177,5 0 0,2-1 0,-42 3-144,17-5 0,9 0-32,6 0 1,22-2-621,12-3 1,17-1 143,12-4 645,20-3 0,4 5 0,12-7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38.3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412 847 7781,'-8'-8'-1920,"2"1"1959,-1 1 186,5 4-143,-4-5 37,6 7 33,0 0-102,0 7 1,0-4 45,0 7 90,6-7-138,3 10 1,0-6-98,1 3 0,-5-2 142,5-3-131,-7-4 102,10 6 90,-11-1-20,11-4 25,-11 5 0,4-9 16,-6-3 1,0 2-42,0-7-25,0 0 0,0-4-9,0-1 1,-6 0-15,-4 0 0,0 1 4,-5-1 1,4 2-49,-9 3 1,-1-3 2,1 3 1,-6 4-7,2 1 0,-4 3-76,-1 2 0,-1 0 52,1 0 1,1 7-159,4 3 0,-3 8 52,8 1 0,-6 7-81,6-1 0,1 3-34,8 1 1,-1 5-18,6 0 0,0 6 4,5-6 1,8 0 87,7-4 1,1-1-82,8 0 0,-4 1 94,5-1 0,-1-6 0,5-3 1,1-6 117,-1-4 0,1 2 0,-1-7 0,0-1 0,1-4 0,-7-1 0,-4-4 0,3-3 185,-3-7 1,-4-1-76,-5-4 0,-5 4 193,4-4 1,-5-3-70,1-1 0,-2-4 9,2-1 0,-4-2-47,4-4 1,2-1 141,-2-3 0,0-5 12,-5 0 0,1-3 24,4-12 0,-3 8-140,3-8 0,-5 2 6,-5-6 1,1 2 89,-5-3 1,0 6-127,0 4 1,-4 3 40,3 7 0,-2 2-28,3 2 1,-4 6 25,3 10 1,-2 2-26,2 8 0,2 4-429,3 0-979,4 7 1,-6 3 279,7 10 910,0 9 0,7 4 0,1 6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39.3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103 425 6726,'0'-15'393,"5"1"-203,0-1 1,0-2-101,-5-2 0,5 1 204,0-7 0,0 1-95,-5-5 0,0 4 84,0 1 1,0-1-40,0-4 1,0 4-85,0 1 1,0 6 212,0-2-101,0 4-16,0 1-214,0 0 16,-7 7 0,5 3 29,-3 10 1,4 3-55,1 7 0,0 5 80,0-1 0,0 12-132,0-1 0,0 7 97,0-2 0,0 10-120,0-1 0,0 5 13,0 0 1,-2 4-41,-3 5 1,2 1 22,-7 0 0,0 3 75,-4-3 1,4 1-232,0-11 0,0 0 30,-4-5 1,1-3-184,3-6 0,3-8-90,7-12-184,0-7 0,0-3 2,0-10 627,7-3 0,7-20 0,9-3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39.9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133 177 7754,'0'-10'-302,"0"0"247,0 7 0,0-5 369,0 3 1,0 2-100,0-7 1,0 5-110,0-5 0,2 5-116,2-5 1,0 5 71,6-4 1,-1 0 32,6 0 0,0-4 11,-1 3 0,6 2-107,0-2 1,6 5 89,-2-5 1,4 7-126,1-2 0,-1 3-3,-3 2 1,2 0-153,-2 0 1,-2 5-112,1 0 0,-6 8 136,2 2 0,-9 1-183,-1 9 0,-7-6 104,2 6 0,-3-1-18,-2 6 1,-7-6 79,-2 1 0,-9-1 235,-2 6 1,-6-6-44,1 1 0,-7-7-74,-3 1 0,1-2 340,5-3 0,-1-4-162,1 0 1,4-7 259,1 2 0,6-3-133,-2-2 0,6-2 43,4-3 0,3 2-73,7-7 0,2 5-192,3-5 0,3 2 55,7-2 1,4-1-134,1 6 0,11-5 107,-2 5 0,4-1 17,-4 1 0,1 3 85,-1-3 1,2 4-101,4 1 1,-8 1-21,8 4 0,-13-1 46,8 5 0,-4 1-188,3 5 0,-6 1 12,-3 4 1,-5-4-13,-6 4 1,3 1-5,-7-1 1,0 6 54,-5-2 1,-7-1 24,-3 2 0,-4-3-18,-6 3 1,-8 1 117,-6-6 1,-7 4-58,2-4 0,-9-1 240,0-4 0,-8-2-14,2-3 1,-1-4-117,1-6 1,-5 0-316,10 0 1,0-6 100,19-4 1,6-8 97,14-1 0,4-8 0,6 5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0.5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59 133 7739,'0'-15'-1253,"0"1"1002,0-1 0,0 5 1020,0 0 0,0 0-245,0-4 1,0 4-96,0 0 1,0 5 186,0-5-414,0 7 184,0-3-161,0 6 1,0 8-197,0 7 1,-5 1 114,0 8 0,-5 6-231,6 4 0,-6 5 18,5-4 0,-5 4-46,5-5 1,0 5-16,5-4 1,2-3-53,3-7 0,5-4-287,9-6 0,4-7 202,6-3 0,3-5-213,2-5 0,-3-10 480,3-9 0,-3-11 0,-1-2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0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 45 7641,'0'-8'802,"0"-5"-774,-7 11 0,6-6 143,-4 3-44,3 3 94,2-4-137,0 6 0,-1 0-55,-4 0 134,3 0-68,-11 0 85,5 0-150,-7 0 60,0 6 0,6-2-108,-1 5 1,7-4 129,-2 5 1,5-7-51,5 2 0,3-1 38,6 0 1,1-2 30,0 3-171,0-3 1,-1-2 180,1 0-1220,-7 0 1079,-1-7 0,-7 5 0,0-4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43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30 6271,'0'-8'494,"0"1"1,-2 7 167,-3 0-183,4 0-220,-6-7-55,7 6 71,0-6-149,0 7 0,0 2 191,0 3-298,0-4 1,0 13 54,0-5 1,0 4-123,0 2 1,0 0 35,0-1 0,0 3-66,0 2 1,0-1 17,0 7 0,0 1 94,0 8 1,0-1-82,0 6 0,0-3 64,0 8 1,-1-3-41,-4 8 1,3-2 29,-3 2 0,-1 2-131,1 3 1,-7 3 96,2-3 0,2 2-8,-2-3 0,2 5 27,-2-5 0,-3-2-13,4-2 1,0 2-1,0-2 0,0 5 2,0-5 1,1-5-104,3-5 0,3-5 59,-3 5 1,3-8-240,2-1 250,0-7 52,0-15 0,7-8 0,1-8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1.5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30 7757,'8'-7'389,"-1"6"-67,-7-6 231,0 1-124,0 4-355,0-5 211,0 7-264,-7 0 1,-1 7 112,-7 3 0,1 5-141,-1 4 1,-1-1-32,-4 7-1,2-1-40,-7 5 0,8 1 1,-3-1 1,4 7 132,1 3 0,2 2-234,3-2 1,3 4 54,7-4 1,4-1-213,6 1 0,6-6 114,13 1 1,7-5-319,3-4 1,-1-9-47,1-6 586,0-7 0,-1 4 0,-2-7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1.9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45 7757,'0'-10'210,"0"0"1,-2 7 41,-3-2 0,4 2 550,-4-2-556,3 3 126,2-4-318,0 6 0,2 0 207,3 0-175,-4 6 0,11 3 42,-7 5 0,1 1-226,-1 0 1,-3-1-31,3 1 1,1 5-41,-1-1 1,1 3-87,-1-3 1,-3-3 111,3 4 1,-3 1-331,-2-1 277,0-1 1,1-4-230,4 0 214,-3-7-119,4-1 186,-6-7 1,0-9 5,0-5 0,5-3 31,0-7 0,5 4-17,-5-4 0,6 1 185,-1-2 1,-2-1-60,2 7 1,-2-3 241,2 3 1,3 3-125,-3-4 1,-2 8 246,2 3-96,0 5-210,4-2 1,-1 12-131,-3 4 1,2 5 136,-8 5 0,1 2-251,-5 8 0,5-1 56,0 1 1,0 4-254,-5 0 0,0 0-20,0-4 399,0-1 0,7 7 0,1 2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2.2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132 1 8921,'0'8'1080,"2"-1"-704,3-7 1,3 4-116,7 1 0,-1 5 143,1-5 1,5 7-179,-1-3 0,6-1-131,-6 2 1,8 0-154,-3 5 1,-1 4 88,1 1 1,-6 6-340,2-1 0,-5 2 213,-6 3 0,-2 1-139,-7 3 0,-8 4-58,-7 6 0,-8-5-182,-11 0 0,-4 0-75,-6 5 0,-3-6 174,3-4 0,-3-6-958,7-8 1333,4-1 0,0-17 0,7 4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2.9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793 15 7751,'15'0'0,"-7"-6"0,5 4-454,-3-3 1,3 4 68,2 1 603,-1 0 0,1 0 13,0 0 0,-6 0 69,1 0-299,0 0 69,5 0 0,-5 4-141,-1 1 154,-5 0-136,2-5 117,-6 7 0,-2-6-133,-2 4 0,-6-3 218,-10-2 1,2 0-63,-6 0 0,-6 0 295,-4 0 1,-7 0-125,2 0 0,-5 0 127,-5 0 0,2 5-79,-7 0 0,-5 0-53,-5-5 0,-6 5 19,1-1 1,6 1-235,4-5 1,7 5-58,7 0 0,10 0-218,5-5 0,14-2-1638,11-3 1875,16 4 0,19-19 0,15 4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4.1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559 867 7702,'-1'-10'-457,"-4"0"1,3 5 228,-3-5 0,2 0 541,-2-4 0,4-1-56,-4 0 0,-2 1-148,2-1 1,-6 0-104,1 1 0,-3-3 60,-2-2 1,-1 2 43,-4-2 1,-3 2-17,-6 3 0,-2 1-51,-3 3 0,3-2 51,-4 7 0,-1 1-122,2 4 0,0 6 16,4 4 1,6 5-57,-1 4 1,7 4-49,-1 6 0,4 1 86,5-1 1,4 6-57,6-1 1,0 7 72,0-2 0,6-2-8,4 3 1,10-8-3,4 3 0,4 1-28,1-2 0,1-6 12,-1-9 1,-1-2 0,-4-3 1,7-1 7,-6-3 0,4-3 0,-9-7 0,0-7 118,-6-3 0,-1-8-71,-3-1 1,-2-12 152,-3 1 1,-3-11-53,3-3 1,-2-1 35,2-9 0,-3 0-48,2-5 0,-2-1 185,-2-4 1,-2-1 85,-2-4 0,0-3-83,-6 4 1,6 1-6,-6-2 0,0 13-68,-5 3 0,5 12-333,1 6 1,4 6 111,-5 5-630,7 9 0,-4 10 110,7 10 1,-5 10 519,0 9 0,0 10 0,5 4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4.8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45 367 7719,'0'-29'-297,"0"0"-38,0-1 1,0 6 676,0-1 0,0 1-18,0-6 0,0 6-33,0-1 0,0 7-47,0-1 1,0-2 246,0 1-94,0 0 244,0 6-274,0 6-197,0 1 1,0 9-154,0 3 0,0-1 64,0 11 1,0-2-101,0 12 0,0 1 50,0 8 0,0 4-95,0 6 1,0 6-73,0 4 1,0-1-18,0 0 0,0 3-36,0 8 0,-2-4-166,-3 4 1,2-4-28,-7-1 0,7-5 127,-2 0 0,-1-15-1228,1-5 1483,0-9 0,11-17 0,2-1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5.3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88 7719,'0'-14'143,"-4"-1"3,-1 0 1,-2 5 32,2 1-220,4 5 91,-6-9 1,9 12 38,3-4 0,-2 3-42,7 2 0,-1 0 131,6 0 1,0 0-87,0 0 1,4 0 7,1 0 0,1 0-189,-1 0 0,1 0 98,3 0 1,2 2-124,-6 3 0,6-2 100,-1 7 1,-2-1-87,1 6 0,-6-5 83,2 0 0,-4 0-165,-1 4 1,-6 1 43,1 0 0,-7 4 34,2 1 1,-3-1 60,-2-4 1,-8 5-18,-7-1 1,-6 1 7,-8-5 1,-1-1-14,1 1 0,-1 0 27,1-1 1,0-4-13,-1 0 1,6-7 122,-1 2 0,7-3-83,-1-2 145,9 0-73,3 0 1,9-2-71,3-3 1,5 2 188,9-7 1,4 7-95,6-2 0,1-2 48,-1 3 0,1-1-50,-1 5 0,0 0-59,1 0 0,-1 1 6,1 4 0,-8-2 0,-2 7 1,-2 2-158,2 7 1,-11-1 98,1 7 1,-6-6-88,-4 6 1,-4-1 48,-6 6 0,-3-2 120,-16-4 1,1 2-86,-11-6 0,0 4 197,-5-4 0,-2-5-20,-3-6 1,3-5-87,-3 1 1,4-4-141,0-1 0,10-6 132,5-4 1,2-3-1059,9-2 1004,6 0 0,0-6 0,4-2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5.6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43 103 7716,'0'-15'123,"0"1"0,0-1 174,0 0 1,0 5 164,0 1-6,0 5-258,0-9 0,2 12 136,2-4 112,-2 3-256,5 2 1,-2 7-152,-1 2 1,1 4 74,-5 2 1,-1 6-245,-4 4 1,2 3 79,-7 1 0,5-1-194,-5-4 1,2 7 117,-2-6 1,4 6-117,6-7 0,-5-2 44,0-3 0,1 1-281,9-6 0,4 3-15,5-12 494,7 0 0,2-12 0,7-1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6.0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30 7772,'-8'-6'1344,"1"4"-1057,1-5 7,4 7-386,-4 0 105,12 0 1,2 2-78,7 3 0,0-3 13,-1 3 1,-4 1-89,0-1 0,0 0-65,5-5 103,-1 6 94,1-4-49,0 5 172,-7-7 1,-2-2-202,-6-3-114,0 3 1,-1-9-338,-4 6-405,-3-6 941,-7 9 0,0-11 0,1 5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6.3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131 59 7406,'-6'-14'358,"4"4"-80,-3 0 584,4 7-204,1-4-376,0 1-251,0 4 220,0-4-72,0 6 110,6 0-245,-4 0 27,4 6 0,-6-3-83,0 7 0,-6-5-1,-4 5 0,2 0-88,-2 4 0,0 1 38,-4 0 1,-1 1 48,0 4 0,5-2-116,1 6 1,4 1 70,-5 4 0,7 0-232,-2 1 1,11-1 73,9 1 1,3-6-41,11 1 0,-1-3-288,11 3 1,-4-4 176,4-6 0,-2-7-274,3-3 642,-5-3 0,-5-2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50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76 126 7972,'0'-23'-203,"-7"2"0,5 7 167,-3-1 1,4 5 577,1 0 136,0 0-386,0 2 0,0 0-10,0 3-16,0 4 1,0 5-98,0 11 1,0 3-49,0-3 1,0 0 21,0-1 1,0 6-6,0-1 0,0 8-28,0-3 1,0 4 35,0 1 1,0 7 3,0 3 0,0 12-1,0 8 1,-2 9-8,-3 16 1,-1 9-345,1-38 0,0 2 1,-1 2-1,1 2 267,2 4 1,1 2 0,-3 1 0,0 1 5,2 0 0,1-1 1,-1-1-1,1-1 2,1-2 0,2-1 0,4-7 1,1-1 29,1-2 1,1-3-104,10 33 0,3-16 0,4-13 0,3-6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44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853 1 7977,'-9'0'0,"-4"0"-555,4 0 525,-4 0 1,-2 0-15,0 0 1,0 0 109,1 0 0,-1 0 42,0 0 1,1 0 54,-1 0 0,0 0-47,1 0 0,-6 0 93,0 0 1,1 1-71,4 4 0,-5-3-153,1 3 0,-2-2 147,1 2 0,4-2-171,-4 7 0,-1-5 20,1 4 0,-4 1 33,4 5 0,-4-4-38,4 4 1,-4-3 61,4 7 0,-1-3-20,1-1 1,4 5 7,-4-1 1,-1 6 53,1-6 0,1 1-41,4-5 1,0 4 9,1 1 0,1 1-26,3-1 0,-3-4-2,3 4 0,2-2-65,-2 1 0,5 3 76,-5 2 1,7 2-88,-2-6 1,-1 6 68,1-2 1,0 4-54,5 2 1,-2-1 37,-3 0 1,4 2-16,-4 4 0,3-4 13,2 3 0,0-3 1,0-2 0,0 2 0,0 4 0,0-4 1,0 3 0,5-3 17,0-1 1,5-1-17,-5 0 0,6 1 67,-1-1 0,3-1-59,2-4 0,-1 4 17,1-3 0,5-2 4,-1 1 0,2-6 4,-1 2 0,-2-4 20,6-1 1,-1-1 3,2 1 0,1-5-22,-6 0 1,6-5-6,-2 4 0,-1-5-59,2 0 0,-6-2 61,6-2 1,-1 0-35,6 0 0,-1 0 23,0 0 0,1-2-3,-1-2 0,2 0 49,3-5 0,-2-1 3,2-5 0,2 0-5,-2 1 1,2-3-27,-2-2 0,-3 2-72,4-2 0,-4 1 75,-2-2 0,2 2-148,3-6 1,-8 6 39,4-2 0,-6-1 29,1 1 0,3-4-19,-4 4 1,-1-6 34,2 2 1,-8-4 70,3-2 1,-4 1-69,-1 0 1,0-1 131,0 1 1,-1-7-112,1-3 0,-2-2 183,-3 2 1,-2-4 63,-3 4 0,-4 1 102,4-1 0,-8 0-11,-2-5 0,-11 5-87,1 0 0,-9 6-178,-1-1 1,-7-2 58,-3 1 0,-6 1-239,2 5 0,-5-1 98,-5 1 1,-2-1-169,-2 1 0,-5 6-218,4 4 0,-3 2-267,-1 3 0,0 1-1326,4 3 1984,4 3 0,6 1 0,0-2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6.8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15 8355,'0'-8'1897,"0"1"-1733,0 7 0,-1 0-394,-4 0 162,3 0 37,-5 0 1,7 2-119,0 3 0,0-2 95,0 7 0,0 0-136,0 4 0,5 1 44,0 0 0,0 4 11,-5 1 1,2 1 50,3-1 1,-4-4-151,4 4 0,-3-4 20,-2-1 0,5-1 40,0 1 0,0-5 51,-5 0 71,0-7 1,4 2 14,1-10 1,5 2-54,-5-7 1,2-5 81,-3-4 1,0-6-66,6 6 1,-6-3 194,6 3 0,-6 2 49,0-2 0,3 2 330,-2 3-242,0-1-17,1 0 0,-2 7-262,5 3 107,1 4 0,5 2-251,0 4 0,-1 5 79,1 10 0,0-2-45,-1 6 1,1 1-60,0 4 1,-2-5-168,-3 1 0,1-1-368,-6 6 724,0-7 0,-5 5 0,0-6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7.1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9035,'15'0'847,"-6"5"-449,1 0 0,0 5-6,5-5 1,4 6-72,1-1 0,1-2-134,-1 2 0,-4 0-192,4 4 0,-4 6 74,-1-1 0,-2 3-232,-4-3 1,-2 4 148,-7 6 1,-2 3-400,-3 2 0,-9-2-28,-11 8 0,-9-1 207,-5 5 1,-2-5-399,2 0 0,-2-6 20,7 1 612,-1-9 0,6 3 0,0-6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7.7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2860 15 7648,'51'0'47,"-5"0"1,11-2 39,-3-2 1,1 2-97,-1-3 0,2 3 93,-7 2 0,6 0-91,-1 0 0,-3 0-348,-2 0 0,-9 0 114,0 0 121,-8 0 1,3 0-61,-11 0 0,-3 2 109,-6 3 269,-7-3-89,-1 4 510,-7-6-388,-7 0 0,-8 0 83,-9 0 1,-12 5 89,-8 0 1,-3 0-78,-12-5 1,0 5-15,-15 0 0,-4 0-400,-15-5 1,3 4 277,-3 1 1,-5 0-162,47-5 1,-1 0-1,-6 2 1,-3 1-305,-7 0 1,-1-1 0,-2 1-1,0-1 226,-7-2 0,-1 0 0,0 2 1,-1 1-4,-3-1 1,0 1 0,1 2-1,-1 1 38,-3-1 0,0 0 1,7-2-1,0 0 15,0 0 1,1-1 0,5 2 0,1-1 5,1-1 0,0 1 0,2 0 1,1-1-10,1-2 1,1 0 0,2 0 0,1 0-118,8 0 1,2 0-1,2 0 1,1 0 63,-43 0 1,8 0-45,11 0 0,14 0-432,26 0 258,12 0 0,37 0 272,19 0 0,9 0 0,11 0 0,0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8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485 986 7686,'-5'-17'0,"1"-2"0,-6 2 39,5-2 0,-5 1 125,5-2 1,-6-1 25,1-3 0,-3-4-34,-2 3 1,-1 2-163,-4-1 0,4-1 81,-4-4 1,-3 6-56,-1 4 0,1 2 71,-1 3 1,1 5-130,-2 4 1,-1 4 17,6 1 1,-6 6 24,2 4 0,3 10-112,1 4 1,5 6 80,6 4 1,-3 4-90,7 6 1,0-4 63,5 5 1,2-5-37,3 9 1,5-3 53,9-2 0,-1 0-111,7 0 1,4-6 7,5-4 0,2-3 27,-1-1 1,-4-12 6,3-4 1,-8-9 24,-1 0 0,-3-10 266,3-5 0,-4-9-89,-6-6 0,-5-9 343,-1-5 1,-5-4-178,1-1 0,1-1 148,-1-4 0,0 1-103,-5-6 0,0-1 3,0-9 0,-2 4-112,-3-4 0,2-1 20,-7 1 1,5-6-60,-4 1 0,4 5 17,-5 6 0,7 0-10,-2 9 1,-2 0-1,2 5 1,0 13-365,5 7-514,0 12-662,0 6-1027,0 25 2397,0 6 0,14 19 0,2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49.6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30 294 7711,'0'-21'0,"0"3"-250,0-6 0,-5 6 195,0-2 1,0 4 731,5 1-33,-7 0-49,6 1-287,-6-1-152,7 7 74,0 1 0,0 19-150,0 2 1,5 9 55,0-3 1,5 6-236,-5-1 1,0 4 77,-5 5 1,5-1-190,-1 6 1,3-1 109,-2 1 0,-4 2-107,4-7 1,2 7-1,-2-2 0,5-3 109,-5-2 1,6-9-54,-1-6 0,-2-2 81,2-3 1,0-5-67,4-5 1,1-13 48,0-6 0,-6-10 111,1 1 1,-2-9-52,2-1 1,2-5 113,-7 5 0,1-6 77,-1 6 0,-3 1-75,2 9 1,-2-2 23,-2 6 1,0 1 19,0 4-84,0 7 80,0 1-183,0 20 1,7 4 54,2 12 1,5 0-150,0 1 1,1 4-6,0 0 1,-1 7-121,1-2 0,0-3 22,-1-1 1,6-1 120,0-5 0,-6 1 293,-4-16-252,0 4 206,5-16 1,-2-9 94,-4-12 0,3-9 123,-7-6 0,6 1-14,-1-6 1,-2-2-64,2-8 0,-2 3-208,2-3 1,1-1 57,-6 1 1,0 0-154,-5 5 1,0 0 53,0-1 1,-1 3-221,-4 3 1,1 9 63,-5 11 1,-1 9-125,-5 5 1,5 3 270,0 2 0,1 14 0,-6 2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50.1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45 133 7692,'0'-15'-621,"0"0"466,0 1 0,0-1 309,0 0 1,1 2 59,4 3 553,-3-3-130,4 5-297,-6 0-275,0 2 1,-1 7 97,-4 4 1,3 3-208,-3 7 1,-1 5 117,1-1 0,-5 7-58,5-1 1,-5 3 25,5 1 0,0 0-341,5 1 1,0-3 162,0-2 1,2 3-478,3-4 0,3-4-50,7-5 1,6-2 662,4-9 0,2 1 0,3-5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50.4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88 7692,'0'-9'0,"0"-1"-285,0 0 258,0-5 317,0 1 0,0 4 151,0 0-300,0 7 87,0-4-131,0 7 0,-5 2-41,0 3 54,-6 3 1,9 7-185,-3-1 0,4 1 23,1 0-43,0-1 1,0 1 67,0 0 0,1-2 19,4-3 0,3-2 52,7-3 0,-5-4 233,0 4-163,-1-3-43,6-2-109,0 0 93,-7-7 0,-2-1-371,-6-6 1,0 4 150,0 0 0,-6 7-1084,-4-2 1248,-3 3 0,-2 2 0,1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50.7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59 7692,'10'-9'-413,"0"-1"1,-2 5 0,2-5 597,3 7 1,-10-9 101,7 8-108,-7-1-139,4 5 1,-14 0 30,-3 0 0,-3 0-15,-1 0 0,-1 1 23,0 4 0,-4-2-59,-1 7 1,-4-7 46,4 2 0,-1 2-152,1-2 1,4 5-181,-4-5 0,4-1 124,1-4 0,5 5-671,1 0 812,5 0 0,-2-5 0,6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51.0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426 1 7801,'0'8'1049,"-1"-2"-520,-4-6 144,3 0-431,-4 0 1,4 5 416,-3 0-397,4 7 0,-6-4-36,7 6 0,0 1-109,0 0 0,0 4 78,0 1 1,0 6-215,0-1 0,0 7 110,0 3 1,0 5-289,0 0 0,0 2 118,0 2 0,-7 5-235,-2 0 0,-4 0 82,-2-5 0,-6-1-41,-4-4 1,-3-2 84,-1-2 0,0-11 86,-1 1 1,1-9 102,-1-6 1,6 1-109,-1-6 1,7-1 158,-1-9 0,3-4-70,1-5 0,7-3-317,3-2 0,3 1-63,2-7 0,8 1-109,7-6 0,1-4 59,9 0 1,-1 0 103,6 4 0,4 1 344,0-1 0,2 1 0,-1 0 0,2-1 0,7 1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51.2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30 7711,'-10'-5'652,"1"0"1,-1 0-560,-5 5 1,5-5-129,1 0-550,5 0 202,-2 5 383,6 0 0,0 0 0,0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45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29 280 7947,'0'-8'-216,"0"-5"0,0 9 878,0-5-434,-6 5 1,4-4 588,-3 3-385,4 4-414,-6-6-209,6 7 204,-6 0-174,7 0 0,2 7 99,3 2 0,-2 4-94,7 2 1,-5 0-2,4 0 0,1-1-131,5 1 0,0 0 39,-1-1 0,1 1 161,0 0 1,-2-5-8,-3-1 0,3-4 10,-4 5 1,4-7 105,2 2 1,-5-3-65,0-2 0,-7-2 106,2-3 1,-3-3-105,-2-7 1,0 1 57,0-1 0,0 0-47,0 1 1,-5-1 247,0 0-36,-7 1-113,4-1 0,-5 5-66,3 0 39,4 7-200,6-4 184,0 7-66,0 7 1,6-4 32,4 7 1,3-7-37,2 2 1,0 2 47,-1-2 1,6 0 12,-1-5 1,1 0 100,-5 0 0,4 0-67,1 0 0,0-2 146,-6-3 1,-1 2-54,-3-7 1,-3 0 102,-7-5 0,0 6-96,0-1 0,0 0 17,0-5 1,-7-4-38,-3-1 0,-3 1-17,-1 4 1,-1 0-107,0 0 1,-1 1 69,-4-1 1,4 0-285,-4 1 1,4 1 86,1 3 1,1-2-503,-1 7 0,5 1 620,0 4 0,7 0 0,-4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51.8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59 7688,'10'-10'0,"0"1"0,-5 1-365,5-2 1,-6 2 0,6 3 1087,-7 3-61,4-5 34,-7 7-209,0 0-303,0 7 1,-5-4 24,0 7 0,-5-5-32,6 5 0,-6 0-38,5 4 1,-7 1 69,3 0 1,-4-1-213,-2 1 1,2 0 3,3-1 1,-3 6-7,3 0 0,-1 4-64,1-4 0,3 6 57,7-2 1,0 6-277,0 4 0,4-3 134,5 3 0,4 2-110,17-1 1,-2-1 68,11-5 1,0-6-477,5-3 1,-1-5 670,-4-6 0,3-2 0,-4-7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52.2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59 7688,'0'-9'59,"0"-1"175,0 7 490,0-10-50,0 11-262,0-5-239,0 7 47,0 0 0,0 7-211,0 3 1,0 3 114,0 1 0,2 1-200,3 0 0,-3 6-60,2 4 0,0-3-26,1 3 1,-4-2 100,4 1 0,-3 2-67,-2-6 1,5 5-105,0-6 0,0 1 64,-5-6 1,1 0-366,4-5 349,-3-2 0,9-9-52,-6-3 1,2-3 107,-3-7 0,0-6 22,6-3 0,-6-4 49,6-1 1,-7-1 133,2 1 0,2-1 8,-2 1 1,5 1-103,-5 4 0,1-2 162,-1 6 0,-3 5 4,2 5 77,5 7-203,-1-3 1,7 12 81,-1 4 1,-4 10-113,0 4 1,-5-1-97,5 1 1,-6 3-83,6 7 1,-5-6 55,5 6 1,-7-11-46,2 6 0,-3-4 14,-2-1 160,6-3 0,-4 1 0,4 1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52.5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30 7130,'-7'-8'-8,"5"-5"883,-4 12-199,6-6-243,0 7 0,6 2-56,4 3 0,3-2-145,2 7 0,0-1-3,-1 6 0,6 5-9,0-1 0,4 3-276,-4-3 0,4 4 100,-4 6 1,-1 1-34,-4-1 0,-2 5-129,-3 1 1,-4 6-199,-6-2 1,-6 2-243,-4-2 1,-11 7 250,-8-7 0,-3-2-483,-7-12 0,2 1 790,-2-6 0,-10-1 0,3-4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53.0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897 16 7717,'15'0'-554,"-1"0"1,-4-5 839,0 0 1,-5 0 256,5 5 100,-1 0-146,0 0-135,4 0-466,-12 0 147,-1 0 1,-8 0-87,-7 0 0,1 2 60,-1 2 1,-6 0-31,-4 6 0,-3-2 42,-1 1 1,0 5 121,-1-5 0,-6 4-17,-3 2 0,-3-2 86,-2-3 0,-5 3 240,0-3 0,-7-2-102,2 2 0,-6-7 35,1 2 0,-1 2-127,11-3 0,1 1-295,9-5 0,5 0 75,9 0 1,6-1-1603,9-4 1556,3-3 0,20-7 0,4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58.1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317 0 7371,'15'0'-682,"6"0"0,-5 0 1094,4 0 0,-4 0 12,-1 0 0,0 0-291,-1 0 99,1 0-198,0 0 176,-7 0 65,-1 0-134,-7 0 1,-7 0 0,-3 0 1,-5 0-13,-4 0 0,-2 0 5,-4 0 0,-4 0 126,-1 0 0,1 0-113,-5 0 0,3 0 43,1 0 1,-4 0-135,0 0 0,4 0-170,6 0 0,1 0-527,-2 0 0,4 0 137,6 0 503,7 0 0,8 7 0,8 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3:58.5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316 30 7844,'10'-1'-115,"0"-4"1,-1 3-187,6-3 0,5 2 278,-1-2 1,3 3-7,-3-3 0,4 4 222,6 1 1,-1 0-4,-3 0 0,2 0-98,-2 0 1,-4 0-10,-1 0 0,-4 0 96,-1 0 0,0 0-35,-1 0 0,-6 1 33,-3 4 229,-3-3-300,-2 4 1,-7-6 120,-2 0 0,-11 0-13,-5 0 0,-2 0 67,-3 0 0,-6 0-73,-3 0 1,-3 0 24,-2 0 0,-2 0-92,-3 0 1,3 0 36,-3 0 0,-1 0-208,1 0 0,4 0 64,6 0 0,13 0-295,2 0 0,14 0 103,10 0 158,13 0 0,23-6 0,10-2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00.1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262 44 7834,'14'0'-683,"6"-1"601,0-4 0,-1 3 71,-4-3 0,4-1 59,1 1 1,5 0-50,-6 5 1,6-5 231,-6 0 0,2 0-4,-1 5 0,-4 0-4,4 0 0,-4 0 68,-1 0 13,0 0 0,-5 0 17,-1 0-128,-5 0 0,0 5 22,-8 0 1,-1 0-53,-10-5 1,2 0 0,-12 0 0,1 0 18,-5 0 1,-7 0 118,-4 0 0,-2 0-96,-2 0 1,-2 0-36,-3 0 1,5 0-367,0 0 1,1 0 169,9 0 1,0 0-1304,4 0 1031,14 0 0,6 0-597,20 0 895,20 0 0,22 0 0,15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00.7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58 191 7860,'-15'0'-435,"0"0"0,5 0 444,1 0 434,5 0 1,-1 0-60,10 0 1,3 0-191,7 0 0,0 5-9,0 0 1,6 5 25,3-5 1,6 6-36,4-1 0,-1-2-18,6 2 0,0 1-119,5 9 1,0-2 77,0 6 1,0-4-202,1 4 0,-1 3-34,0 7 1,-2-3-23,-3 3 0,-4-1 38,-11 1 1,-7-3-154,-8 4 1,-5-4 92,1-2 1,-10-1 102,-5-4 0,-8 2-59,-2-6 0,-6 0 38,2-6 0,-6-6 60,-4-3 1,5-3-20,-1-2 1,1-2 100,4-3 1,4-4 108,1-11 0,6-3-60,4-6 0,3-12 247,7-3 1,7-8-131,3 3 1,9-12 67,6 2 0,3-3-43,1 3 0,5 1 17,1-1 1,0 5-304,0 0 0,-11 15-615,1 5 648,-7 16 0,-10 11 0,-2 7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11.2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727 104 7790,'0'-15'18,"7"0"1,-6 1 84,4-1 1,-3 5 655,-2 0-260,0 7-526,0-10 1,-2 11 133,-3-3 0,-3 4-100,-7 1 1,-4 1 120,-1 4 0,-4-1-114,4 5 1,-8 1-1,-1 5 1,-1 0 21,-4-1 0,2 1-127,-3 0 0,-1 4 79,-3 1 1,3 6-62,7-1 1,6-3 57,3 3 1,1-1-145,4 6 0,-1-1 82,11 1 1,2-6 41,7 1 1,6-1 15,10 6 1,3-6-2,6 1 0,2-6 43,3 6 0,-1-7 140,6 1 0,-1 2-24,1-1 1,3 1-63,-2-1 1,1-4 83,-2 4 0,-3 1-47,-7-1 0,0 1-169,1-2 0,-7 3 26,-4 2 1,-4 2-85,-5-6 0,1 6 92,-6-1 1,0 2 21,-5 3 1,-5-1-42,0 0 0,-11 3 21,1 2 1,-4-2 34,-1 8 0,-3-8-33,-6 3 1,-1 1 83,1-2 1,-7 5-17,-3-5 0,1-4 87,-1-6 0,-2-4-68,-8 4 1,5-7 95,0-3 1,0-5-128,5-9 1,1 0 29,-1 0 1,6-7-100,-1-3 0,5-11 102,4-8 1,-1-7-111,6-8 0,6-7 43,4-3 1,8-3-84,2-2 1,13 0-279,12 0 1,11 6 147,8-1 1,8 8-2351,12 2 2558,3 6 0,13 4 0,3 3 0,4 8 0,1 8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11.9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15 200 6563,'5'-10'428,"0"0"0,0 5 282,-5-4-370,7-1 1,-6-5-33,4 0 0,-2 1-10,2-1 0,-3 0-88,3 1 1,-3 4 39,-2 0 154,0 0-184,0-5 95,0 1-432,0 6 1,-5 8 29,0 9 0,-5 11 11,5 5 1,-5 2-82,5 3 1,-4 4 80,4 0 0,0 5-253,5-4 1,0 4 134,0-5 0,8 5-214,7-4 0,1-3 122,8-7 0,1-4 10,4-6 1,1-7-187,-1-3 462,1-3 0,-1-16 0,0-2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9:45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74 7576,'-10'5'-400,"1"0"796,5 0 194,-9-5-223,12 0-293,-6 0 52,7 0 1,2 0-136,3 0 0,-2-2 30,7-3 0,-1 3 54,6-2 1,0-3-111,0 2 1,-1-5 116,1 5 0,0-4-69,-1 4 0,1-5 49,0 5 1,-2-2-78,-3 3 1,3 2 78,-4-3 1,0 3-337,0 2 122,-5 0 0,2 7-54,-6 3 0,0 4 121,0 6 0,0-4 39,0 4 0,-5 3 63,0 1 0,-4 2-70,4-1 1,-2 3 133,2-4 0,4 2-71,-4-1 0,3 1 94,2-6 0,0-6 12,0-4 0,7-5 106,2 5 0,5-7-26,0 2 0,6-10-121,-1-5 0,8-8-427,-3-1 1,9-7 84,1 1 265,0 4 0,2-14 0,2 4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12.2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29 7758,'0'-8'-286,"0"2"442,-6 6-191,4 0 52,-4-7 135,6 6 218,0-6-152,-7 7 33,6 0-56,-6 0 32,0 0 49,6 0-120,-6 7-19,7 1 1,2 5 76,3-3 0,1-2-89,4-3 0,3-4 74,-3 4 0,3-3-103,2-2 1,-5 5-114,-1 0-41,1-1 0,-2-5 171,-3-4-1233,-3 3 1120,-9-11 0,-7 12 0,-9-6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12.8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192 60 7787,'0'-8'0,"0"-1"68,0 5 97,0 2 0,0-6 446,0 3-174,0 3-205,0-4 204,0 6-139,0-7-133,0 6 0,-2-6-72,-3 7 0,2 5-17,-7 0 1,2 6 43,-2-1 1,-8 3-127,4 2 1,-4 6 28,3 4 1,-5 4-103,1 5 1,-1-1 48,5 6 0,7 0-174,3 5 1,4 0-62,1 1 1,13-6-159,6 0 1,9-6-156,6 1 0,4-8 227,6-1 0,0-12-327,0 1 679,0-9 0,0 2 0,1-7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13.3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44 7512,'-8'-6'110,"2"4"0,4-6 74,-3 3 506,4 3-116,-6-4-444,7 6 0,2 1-25,3 4 1,-4-1 8,4 5 0,-3-4-103,-2 5 0,5 0 74,0 5 0,-1-1-125,-4 1 0,0 0 78,0-1 1,0 3-133,0 2 1,5-2 36,0 2 0,0 2-54,-5-1 1,0 0 28,0-6 0,2 1-224,3 0 0,-4-1-242,4 1 285,-3-7 173,4-1 0,1-9-26,3-3 0,3-3 63,-3-7 1,-2-6 104,2-3 0,-1-4-77,6-1 0,-2-1 60,-3 1 1,3 1-46,-3 4 1,-2-3 191,2 8 1,-5-1-56,4 5 1,-4 2-51,5 4 1,-5 2-35,5 7 0,-5 0-54,5 0 1,-7 12 15,2 2 1,1 9-18,-1-3 0,5 6-24,-5-2 0,5 9-20,-5 1 0,1 2-250,-1-2 1,-2-2 105,7 2 1,-5-2 199,5 3 0,0-4 0,4 5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4:13.6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280 1 9994,'15'0'769,"-1"0"-465,1 0 1,5 0-36,-1 0 1,7 2-108,-1 3 0,3 3-83,1 6 1,-1 3-208,-4 2 0,2 4 152,-6 7 1,-2 6-248,-8 3 1,-4 3 167,-6 2 0,-8 7-101,-7 3 0,-12 3 26,-13 2 1,-9 0-176,-4-1 0,-11-2 235,-5-7 0,2-2 70,-1-12 0,-1-1 0,-4-5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15.8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45 7762,'0'-9'-391,"0"3"0,0 4 201,0-3-31,0 4 291,0-6-188,0 7 0,0-1-95,0-4 213,0 3 0,0-4 0,0 6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16.1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30 7936,'-8'-2'563,"3"-3"1,2 4-90,-2-4 252,3 3-454,-5-4 0,6 4 149,-4-3 116,3 3 0,-4 2-50,6 0 25,0 0-132,6 0-177,-4 0 0,9 2-52,-6 3 1,2-2 63,-2 7 1,-2-7-166,7 2 0,-7-2-16,2 2 1,1-1-45,-1 5 1,2-5-79,-2 1 1,-2 1 84,7-1 1,-5 5-85,5-5 0,-2 1 84,2-1 0,1-2-116,-6 7 0,5-5-37,-5 5-146,6-7-68,-3 10 1,0-9-915,-3 5 724,3-5 142,-6 2 418,5-6 0,-7 7 0,0 1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16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89 162 7783,'-2'-9'-1690,"-3"-1"1858,4 6 0,-11-4 191,7 3 0,-1 4-109,1-4 1,3 2 11,-3-2 1,2 3-67,-2-3 0,3 2 12,-2-2 0,0 3 128,-1-3 95,4 4-20,-6 1-205,1 0 90,4 0-216,-5 0 35,7 6-9,0 3 1,2 0 19,3 1 1,-2-5-12,7 5 1,0-5 64,5 5 1,-1-6-65,1 6 0,5-5-8,-1 5 1,2-5-48,-1 5 0,-2-2-121,6 2 0,-6 3-50,2-4 1,1 6 79,-1 5 0,-2-2-152,-8 6 1,1 1 53,-6 4 0,0 7 0,-5 3 0,-7-1 3,-2 1 0,-6 0-100,-5 5 1,2-1 129,-6-4 0,6 2-5,-2-7 0,4-5 60,1-4 1,0-7-47,1 2 1,6-9-135,3-1 134,3-7 0,4-3 102,3-10 0,3-4-83,6-6 1,8-3 2,2-6 0,4-7 44,1-3 0,-1-4 2,-3-1 1,2 0 135,-2 0 0,3 0-96,1 0 1,-6-1 179,-3 1 1,-6 5-58,-4 0 1,3 1-109,-3-1 0,-4 3 26,-1 7 1,-3 1 237,-2 4 0,0-2 210,0 6 43,0 0-185,0 12-103,0 2-378,0 6 246,0 0-140,0 6 0,0 2 90,0 7 0,-5 0-4,0-1 0,-6 6 21,1 0 1,2 6-1,-2-2 1,2 4-51,-2 1 1,-1 1 26,6-1 0,-2 6-244,2-1 1,4 2 99,-4-2 1,16-1-617,9 6 1,9-6-74,10 1 0,9-5-367,15-4 0,11-4 1122,9-6 0,4-7 0,1-2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17.6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484 15 7800,'15'0'-713,"-1"0"649,1 0 0,0 0-144,-1 0 1,1 0 128,0 0 0,0 0 587,-1 0-191,-6 0 1,1 0 568,-4 0-81,-4 0-512,6 0 1,-9 0-191,-3 0 1,2 5 63,-7 0 1,0 0-153,-4-5 1,-6 0 98,0 0 1,-6 0-86,2 0 0,-4 5-89,-1-1 1,4 1-74,1-5 0,-1 0-234,-4 0 0,4 5 163,1 0 0,6 0-429,-2-5 0,9 5-35,1 0 210,7 0 0,8-4 458,9 4 0,11-3 0,-1 3 0,9-4 0,1-1 0,5-1 0,-4-4 0,-1 3-122,-5-3 1,-6-1 139,-3 1 1,-4-5 1487,-1 5-616,0-6-12,-7 3 1,-2-2-267,-6 0 1,-1 7-156,-4-2 1,1 3-198,-5 2 1,4 0 212,-5 0-361,7 0 1,-5 2 93,3 3 1,3 5 2,-3 9 0,3-1-3,2 7 1,0 4-151,0 5 1,0 7 70,0-2 0,0 6-192,0 4 0,-1 3-98,-4 7 0,2 1 117,-7 4 0,0-4-51,-5 4 0,-1-5 74,-4-5 0,3 3-205,-8-3 1,5-5 72,-4-5 0,-1-2-119,-4-8 1,0-4 61,-1-6 0,1-11 61,-1 2 0,3-10 51,2 0 1,-3-5 6,4-5 1,1-3 34,-1-7 0,6-4-40,-2-1 0,9-6 34,1 1 0,6-7-19,0-3 1,4-4-273,4 5 0,5-7 84,5 2 0,9-2-234,7 2 0,1-2-16,8 7 0,0-2-534,5 1 1055,-6 11 0,11-10 0,-4 11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18.0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59 7797,'0'-14'-246,"0"-1"1,0 5 708,0 0-22,0 7 189,-7-4-588,5 7 57,-4 0 0,6 2 4,0 3 0,-5-2 130,0 7-236,0 0 0,5 5 64,0-1 1,0-4-19,0 0 1,5-5 70,0 5 1,0-6 327,-5 6-141,6-7 0,-2 4 203,6-7-494,-7 0 142,3-7 1,-6-1-404,0-6 1,0-1-801,0 0 1051,0 1 0,-6-1 0,-2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18.7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308 45 7760,'0'-10'-444,"0"0"477,0 7 785,0-3-277,0-1-221,0 5-76,0-4-105,0 6 1,-2 0-4,-3 0 1,0 5-2,-9 0 1,2 6 9,-7-1 1,-3 10-143,3 4 0,-7 1-38,1 4 0,-3-3 128,-1 8 1,1 6-126,4 4 0,3 0 64,6 5 1,7 1-139,3-1 0,6 7 29,9-2 1,7-4-211,12-1 0,9-4 110,6-6 0,0-2-247,5-2 1,1-11 0,-1 1 0,-1-9 423,-9-6 0,10-4 0,-3-6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02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2426 207 8319,'0'-9'-2100,"1"3"2370,4 6 236,-3 0-151,4-7-152,-6 6 0,0-8-63,0 5 152,0 2-161,0-11 0,-5 10 150,1-7-138,-8 7 1,4-9 8,-7 7 1,5-1-103,1 1 0,-1 3 36,-5-3 1,4 2-85,-4-2 1,4 3-33,-9-2 1,4-3 119,1 2 0,-1-1 1,-4 1 1,-1 1-21,-4-5 1,-2 4-44,2-5 0,2 5 45,-1-5 0,-1 7-31,-4-2 0,-1-1-15,1 1 0,0 0 4,-1 5 1,2 0-116,4 0 1,-2 0 127,6 0 1,-1 0-118,1 0 0,-1 0 88,-3 0 0,1 1-56,3 4 1,2-3 46,-6 3 0,1 1 44,-2-1 0,-1 5-27,7-5 0,-7 0 4,1-5 1,2 5-14,-1 0 1,-1 1 6,-4-1 1,3-3 45,-4 3 0,9 1-37,-8-1 0,2 5-61,-2-5 0,0 5 56,-1-6 0,1 8-41,-1-2 1,3-2 66,2 2 1,-3-1-41,4 6 0,-4 0 51,-1 0 1,4-1-50,1 1 0,-1 0 67,-4-1 1,4 1-50,1 0 0,4-1-24,-4 1 0,4 0 32,-4 0 1,4-1-81,-4 1 0,4 0 51,-5-1 0,6 1-7,-6 0 0,7 4 21,-1 1 0,-2 0-17,1-6 1,-1 6 17,1-1 0,4 6-15,-4-6 0,-1 8 23,1-3 0,-1-1-11,2 1 0,2-1-41,-2 2 0,2 1 18,3-6 0,-3 6-4,-2-2 0,2-1 113,-2 2 0,2-3-96,3 3 1,-1 3 118,0-4 0,1 4-109,-1 1 0,2 1 133,3-1 0,-3 2-110,3 3 0,-1 2 5,1 4 0,-1-3 35,6-3 0,-5-1-8,5 6 1,0-8 32,5-1 1,-5-1 5,0-4 1,0 2-73,5 3 0,0-6 23,0 1 0,2-6-21,3 6 1,-2-5 31,7 4 1,0-6-143,4 2 0,1-2 59,0 1 1,0-3-30,-1 4 0,1 1-32,0-1 1,1 1 79,4-1 1,-4-4-48,3 4 1,-1 1 34,2-1 1,-4-1-10,4-4 0,-2 4 3,2 1 0,-4 0 2,3-6 0,-2 1 1,-2 0 0,1-1-6,3 1 1,-2 0-130,2 0 1,-2-1 119,-3 1 1,6 3-62,0-3 1,4 3 48,-4-9 0,6 4-57,-2 2 1,2 0 60,-1-1 1,3-4-5,-4 0 0,9-5 1,1 5 1,5-5-16,-4 4 0,1-4-101,-2 5 0,-1-7 94,6 2 0,-2 2-147,3-2 0,-3 0 130,-3-5 1,-1 5-30,6-1 0,-6 1 35,1-5 0,-3 0-9,-1 0 0,1 0 64,3 0 0,-3 0-62,3 0 1,-1 0 153,1 0 1,-1-6-137,6-4 0,-1 2 151,1-2 1,2 0-71,-7-4 0,7-1 80,-2 0 0,2 2-100,-2 3 0,2-3-34,-7 3 1,2-3 7,-2-1 1,-3-1-8,4 0 1,-9 5-117,-2 1 1,-4 4 126,4-5 0,-4 5-20,5-5 0,-7 5-5,1-4 1,2 4 6,-1-5 1,4 0-6,-4-5 1,6 1 115,-1-1 0,2 0-40,3 1 0,-1-1 126,1 0 1,-6-4-82,1-1 1,-2-4-56,1 4 1,-1-1 169,-4 1 0,-7 4-76,3-4 0,-4-1 15,4 1 0,-5-4-49,-1 4 0,-4 1-149,5 4 0,0-5 100,5 1 1,-1-1-122,1 5 0,0-4 51,-1-1 0,1-1 48,0 1 1,-5-1 157,-1-3 0,1 1-99,5 3 0,-5-3 140,-1-6 0,-5 4-89,1 1 1,-4-1-104,-1-4 0,0 1 17,0 4 0,0-2-88,0 6 0,0-1-8,0 1 0,0 2 52,0-6 0,0 6-39,0-2 1,0 4 36,0 1 1,0 0 10,0 1 1,0-3-12,0-2 1,0 3 150,0-4 1,0 2-22,0-2 1,0 4-28,0-4 1,0 4-105,0 1 1,0-4 57,0-1 1,0-1-109,0 1 0,-1 4 105,-4-4 0,3 2-55,-3-1 1,2 3 22,-2-4 0,3 4-63,-3 1 1,4 0 49,1 0 0,0 1 7,0-1 25,-7 0-27,6-6 0,-11 5 42,7-4 0,-4 4-34,4 1 1,-7-4-23,2-1 1,-3 0 20,-1 6 1,-1-1-98,0 0 0,-4-4 22,-1-1 0,-4 1-14,4 4 0,-5 0-106,6 0 0,-6 1 144,6-1 1,-7 0-232,1 1 0,-3-1 53,-1 0 1,0 1-297,-1-1 0,-1 5 147,-3 0 0,1 0-844,-6-4 1201,0-1 0,-5-6 0,0-2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19.2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0 117 7805,'0'-15'0,"0"0"0,0 6 287,0-1 1,0 5-24,0-5 0,0 5 434,0-5-300,7 7-318,-5-3 1,6 6 89,-3 0-4,-4 0 1,6 6-138,-7 4 0,5 3 0,0 2 1,0 4-48,-5 1 1,0 6 94,0-1 0,0 2-161,0 3 1,0 1 4,0 3 1,-2-3 93,-3 3 1,3-3-203,-3-1 1,-1-2 60,1-4 1,0-3-278,5-6 97,0 0 143,0-1 0,0-12-9,0-7 0,7-8-58,2-7 0,5-2 177,0-8 0,6-4-87,-1 0 0,3-6 238,-3 6 0,-2-5-68,2 5 1,-2-1 168,-3 6 0,1-4-58,0 4 1,-1-2 48,1 11 0,-5 2 3,0 8 1,-1-1-99,6 6 0,-5 2-4,0 8 1,-2 3 6,2 7 0,1 6-152,-6 3 0,5 4 73,-5 1 0,0 6-138,-5-1 0,0 7 33,0-2 1,0 4-399,0 1 0,0 1 20,0 4 464,0-3 0,-7 5 0,-1-7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19.6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185 30 7796,'15'0'-814,"0"0"1,1 0 917,4 0 1,-4-5-3,3 0 1,-2 0 146,-3 5 0,6-2 62,0-3-49,-1 4 0,-4-6 118,0 7 20,-1 0-290,-5 0 101,4 0-148,-12 0 1,4 0 88,-10 0 1,-3 0-150,-7 0 0,1 0 98,-1 0 1,-5 0 44,1 0 1,-7 0-50,1 0 0,-8 0 0,-1 0 0,0 0-28,5 0 0,-1 0-108,1 0 1,1 0-430,3 0 0,4 0-23,7 0-1102,-1 0 1593,7 0 0,8 0 0,8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19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88 7778,'-10'-10'-764,"1"1"1627,5-1-118,-2-5 258,-1 0-603,6 7 1,-6 0 166,7 3-89,0 4-156,0-6 0,2 12-222,3 0 1,-4 6 103,4-1 1,3 5-236,2 4 1,-2-1 98,2 7 1,-5 1-314,5 8 0,-7-1 136,2 6 1,-3-3-548,-2 8 0,0-3-24,0 8 0,0-3-993,0-2 1673,0 0 0,6 7 0,2 1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0.2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1 9368,'15'0'828,"-1"0"-627,1 0 0,0 1 9,0 4 1,1-2 58,3 7 0,4 0-59,7 5 1,-1 1-34,1 4 0,1-3 59,3 8 1,2 1-206,3 8 0,-3-1-51,-7 6 0,-6 0-138,-3 6 0,-1 0-131,-4 4 0,-5-1 156,-15 6 1,-6-1-92,-14 6 1,-8 0 64,-16 0 0,-3-2-328,-7-3 0,-6-3 225,-4-7 1,-2-2-24,-3-3 1,7-9 284,3-11 0,9 1 0,4-5 0,5-7 0,6-5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2.7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162 162 7810,'15'-14'-466,"0"-1"1,-2 0 696,-3 1 0,-2 4 177,-3 0 1,-4 5-17,4-5 1,2 5-15,-2-4 1,-1 4 301,-4-5-238,0 7-230,0-4 162,0 7-413,0 0 1,-1 7 59,-4 2 1,2 6-111,-7 5 0,0 3 7,-5 6 1,1 2-4,-1 3 0,-5-1-6,1 6 0,-1-1 114,5 1 1,1 2-191,-1-7 0,0 5 121,1-4 0,1-3-83,3-7 1,-2-4-2,8-6-176,-1-7 0,6-2 29,4-6 0,0-13 124,10-6 0,-4-7 133,9-4 1,1-6-101,-1-3 1,-1 1 199,-4-1 0,4 2-114,1-2 0,0-4 108,-6 4 1,-1 3-55,-3 2 1,2 4 230,-7 6 0,4-2 4,-4 6 0,2 2 254,-2 8-410,-4 4 0,8 6-5,-5 0 1,0 0-105,5 0 1,1 6 72,5 4 0,0-2-14,-1 2 0,6 1 5,0 9 1,4-4-40,-4 4 1,6 3-3,-2 1 0,-1-1-93,2 2 0,-1-1-105,6 6 1,-3 4 70,-2 0 0,3 0-8,-4-4 1,2 1 38,-1 3 1,1-3-75,-7 4 0,-1-4 76,-8-2 1,2-6 93,-7-4-41,-1 4 1,-12-6 9,-6 2 1,-3-7 143,-7-3 1,-1-5-37,-4 1 0,-2 1 28,-3-1 0,1 0-52,-6-5 1,6 0 62,-1 0 0,-2 0-78,1 0 0,-5 0 63,0 0 1,3-5-85,-2 0 0,6-5-1,-1 5 1,3-1-199,1 1 1,6 3 58,-1-2 1,12 2-1072,-1 2 617,9 0 564,-2 0 0,14 13 0,1 3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3.6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30 7782,'-9'0'-954,"-4"-6"1375,12 4 1,-7-4 91,3 6-323,3 0 1,-4 6-125,6 4 0,1 0 5,4 4 1,-2-2-47,7 7 1,-5-1 41,5 2 0,-2 3-141,2 6 1,3 1 83,-3-1 0,3 0-161,1 1 1,0 1-31,-5 3 0,4-3 92,-3 3 1,-2-7-98,2-3 0,-2-6-60,2 2 70,3-4 0,-10-3 44,7-3 1,-5-5 161,5-10 1,-7-3-123,2-7 1,-2-5 123,2 1 0,-3-7-10,3 1 1,-4-3 77,-1-1 1,0 1-31,0 4 1,5-2-79,0 6 1,0-5 62,-5 6 0,0-1-40,0 6 1,0 4-52,0 0 61,7 7-38,1-4 0,7 14 10,-1 3 1,1 4-8,0 6 1,-2 1-34,-4 4 0,5 7 37,-5-2 0,6 2-43,5-2 0,-4-1 39,4 0 0,-4 1-133,-1-1 0,4-1 70,1-3 1,-1-9 23,-4-6 1,0-7 129,0 2 1,-1-10-77,1-5 1,-5-5 166,0-4 1,-7-9-56,2-6 0,1-7 33,-1 2 1,0 1-49,-5-1 0,-5 0 139,0-5 0,-6 1-81,1 4 0,-8 3-23,-2 7 1,1 1-145,4 3 0,2 4-408,3 7-754,-3 5 1169,12 3 0,-13 19 0,6 3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4.0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88 7798,'8'-9'-12,"-3"-1"1,-4 5 161,-1-5 1,0 5 642,0-5-167,0 7-143,0-10-345,0 11 0,0-6 300,0 3-447,0 4 195,0-6-290,0 14 0,0 1 85,0 7 0,0 1-172,0 3 0,0-1-12,0 7 0,0-2-109,0 1 1,5 4 11,0-3 0,7-3 93,-3 3 1,4-7-229,2 2 0,1-4-58,4-1 493,3-7 0,6 5 0,1-5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4.3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30 8231,'-8'-6'609,"-5"4"-217,11-4 80,-11-1-206,11 6-167,-4-6 39,6 7-197,0 7 0,0 1-56,0 6 0,0 1 50,0 0 1,0-5-101,0-1 1,0 1 81,0 5 0,1-2-25,4-3 76,-3 3 383,4-5-69,1 0-68,-5-1 1,9-14-58,-6-3 1,0-3-79,-5-1 1,0-1-489,0 0 234,0 0-537,-7 1 712,-1 6 0,-7 1 0,1 7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4.7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0 7780,'9'0'-327,"-3"2"-437,-6 3 466,0-3 899,0 4-49,0-6-54,0 0-315,0 7 1,-2-6-82,-2 4 0,0-3 87,-6-2 0,-4 0-42,-6 0 0,-1 0-208,1 0 0,-1 0-133,-3 0 0,-3 0-198,8 0 1,-6 0-297,6 0 0,1 1 688,8 4 0,-3-3 0,5 4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5.0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338 15 9018,'-8'-8'1075,"0"1"-298,3 7-140,3 0-272,-4 0-154,6 0 0,0 2 0,0 3 1,0 3-205,0 7 1,0 1 78,0 3 1,1 4-164,4 7 1,-3 1 24,3 3 1,1 5 8,-1 10 1,0 4-29,-5 5 1,5 6-174,0 0 1,0 1-22,-5-1 1,-2-4-56,-3 4 1,-3 0 57,-6-6 0,-1-2 57,0-12 0,-6-6 141,-4-4 0,-2-10-69,-3-4 1,6-10 105,-1-5 1,2-5 17,-1-5 1,-2-5 106,6-10 0,2-4-96,8-10 1,-1-4-39,6-6 1,0-2-167,5-3 1,7 2 103,2-7 0,6 5-299,5-5 0,-2 8 125,6 2 0,2 2 272,9 7 0,2-5 0,7 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04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1926 1 8056,'9'0'-496,"-1"0"158,-3 0 371,-4 0 197,6 0-36,-7 0 190,0 0-282,0 6 0,-2-3-117,-3 7 0,2 0 91,-7 5 1,0-1-126,-4 1 1,-1 2 54,0 2 1,1-1-10,-1 7 0,-1-1 35,-4 5 0,2 3-1,-6 2 1,1-3-52,-2 3 1,-3 4 47,4 1 1,-9 3-33,-1 2 0,0-1 34,4-4 1,1 4-129,0-4 0,-1 8 108,1 2 0,-1 0-98,1-5 1,0-5 59,-1 1 1,1 2-2,-1 2 1,6 2 38,-1-12 1,1 7-31,-6-2 0,3-1 131,2 1 0,-3-6-117,4 1 0,1-1 50,-1 1 1,4-3-31,-5 3 0,6 2 76,-6-2 0,7 1-54,-1-6 1,2 1-29,3-1 1,-6 0 41,1 1 0,-1-1 3,5 1 1,1-1 11,-1 0 0,0 1-34,0-1 0,1-4 30,-1-1 1,0-1-26,1 2 0,-1 1-56,0-7 1,1 7 18,-1-1 0,0 3-8,0 1 0,1-4 8,-1-1 1,0 1-12,1 4 0,-4-1-10,3-4 0,-8 4 26,8-4 0,-3-1 35,4 2 1,-1-2-35,0 1 0,6 2-2,-1-6 1,0 4 7,-5-4 0,2 1 21,3-1 1,-3-4-31,4 4 1,0-4-2,0-1 1,0 0-17,0-1-1,-3 6 25,7-1 1,-6 3 46,1-3 1,-3-2-48,-2 2 0,2-1 47,3 2 1,-3-2-43,4 6 1,-5-4-5,0 4 1,-1-6 3,0 2 0,1-4 1,-1-1 0,2 0-15,3-1 0,-1-4 37,6 0-361,0-7 265,5 4 1,2-15-909,2-7 967,5-6 0,18-9 0,4 1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5.4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30 7810,'-6'-8'278,"-2"-5"-149,-1 11 0,1-5 721,3 7-308,4 0-510,-6 0 248,7 7 53,0 1-92,0 7-60,7-1 0,-1-4-102,4 0 91,3-7 0,-5 4 199,7-7-196,0 0 1,-2-2 90,-3-3 1,1 2-462,-6-7 0,0 5 146,-5-4 1,0 4-2185,0-5 2235,-13 7 0,-4-10 0,-12 4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5.8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132 118 7862,'0'-15'481,"0"0"-257,0 1 0,0 4 14,0 0 0,0 5-13,0-5 0,-4 6 200,-1-6-306,0 7 134,5-11-255,0 13 1,-2-6 87,-3 7 1,2 0-39,-7 0 1,5 2-114,-5 3 1,6-2-33,-6 7 0,5 1 35,-5 9 0,2-2 73,-2 6 1,-1 1-55,6 4 1,-5 7 76,5 3 0,0-1-296,5 1 1,2 0 58,3 5 1,9 4-363,11-4 0,3 2 59,1-12 0,5-1 506,1-9 0,12-3 0,-1-6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6.3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60 7813,'0'-10'256,"0"0"0,0 5 322,0-5 1,0 5 222,0-4-66,0 5-319,0-2-445,0 6 211,0 0-114,6 0 1,-4 2 66,3 2 1,-3 6 58,-2 10 0,5-4-114,-1 4 0,1 1 24,-5-1 1,5 6-291,0-2 1,0-1 33,-5 2 1,5-6 253,0 6 1,0-7 87,-5 1 0,0-2-1333,0-3-889,6 1 1145,-4-7 821,4-1 0,-1-19-44,0-2 1,2-9 134,-2 3 1,-2-6-49,7 1 0,-7-2 111,2-3 0,1 2-67,-1 4 0,5-2 141,-5 6 0,5 1-90,-5 4 1,1 0-57,-1 1 0,-2 5-166,7 5 172,0 2 1,5 8-166,-1 4 1,-1 5 86,-3 5 0,3 2-116,-3 8 1,2-1 66,-3 1 1,4-1-172,-3 0 0,-2 1-105,2-1 1,-2 1 380,2-1 0,3 0 0,-5 1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6.6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15 7813,'-8'-1'258,"3"-4"-80,-3 3-46,6-5 261,-4 7 1,7 0-70,4 0 0,0 2-92,10 3 0,-4 3-78,9 7 1,3 0 249,1-1 0,2 1-95,-1 0 1,3 1 52,-4 4 0,4 2-185,1 8 1,-4 1-244,-1 3 0,-11-1-121,2 6 0,-12 5 165,-3 5 1,-13 7-705,-11-2 0,-11 1 371,-4-1 1,-3 2 354,-2-7 0,-7 13 0,-1-2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8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20048 30 7701,'15'0'-314,"0"0"325,-1 7-213,1-6 0,-7 8-18,-3-4 97,-3-4 88,-2 6 1,-7-2 30,-3 0 0,2-1-17,-1-4 1,-6 0 36,-5 0 1,-6 5 105,2 0 1,-1 0-59,-4-5 0,3 0 84,-9 0 0,-2 0-19,-2 0 1,-6 0-31,-4 0 0,2 0-27,-7 0 1,-5 0 2,-4 0 1,-9 0-17,-2 0 0,6 0-181,-6 0 1,-1-2 112,-3-2 1,-6 2 58,6-3 0,-5-1-118,4 1 1,-6-2 44,2 2 0,-2 4-14,2-4 0,-4 1 13,4-1 1,-4 4-90,-1-4 0,-3 3 54,3 2 1,-4-5-233,9 1 1,-4-1 232,-1 5 0,-5-2 21,0-3 1,0 3-32,5-2 1,-5 2 31,-1 2 1,43 0-1,0 0 2,-47 0 1,46 0 0,1 0-17,-42 0 1,-7 0 12,2 0 1,45 0-1,0 0 36,-1 0 1,0 0 0,0 0-1,0 0 1,3 0 0,-1 0 0,-1 0 1,-2 0 0,2 0 0,-1 0 1,-6 0-1,0 0-17,2 0 1,-1 0 0,1 0 0,0 0-147,2 0 1,-1 0-1,-1 0 1,-1 0 173,-2 0 0,-1 0 0,-3 0 0,-1 0 112,5 0 1,0 0 0,-2 0 0,0 0 11,7 0 1,0 0 0,-3 0-1,0 0 23,-2 0 1,-1 0-1,4 0 1,-1 2-79,0 0 1,0 0 0,6-1 0,0 0 40,-45 4 0,0-3-319,47-2 0,-1 0 1,1 0-1,1 0 153,-48 0 0,47 2 0,1 1-59,-48 1 0,47-1 0,0-1-14,0-2 1,0 0 0,-3 2-1,1 1-49,2 0 0,0-1 0,-2 1 0,1 1 50,-41 1 0,43-5 0,-1 1 54,-1 2 0,1-1 0,-46 0 250,-1-2 1,2 0-97,3 0 0,-3 0 97,-2 0 1,11 0-52,-6 0 0,6 0-50,-1 0 1,-2 0-26,-3 0 1,3 0-188,-3 0 1,-1 0 80,0 0 0,-5 0-47,1 0 0,47 0 0,1 0 48,-2 0 0,1 0 1,-1 0-1,1 0 19,-1 0 1,1 0 0,-1 0 0,-1 0 68,0 0 0,-1 0 0,1 0 0,1 0-40,-2 0 1,0 0-1,0 0 1,-1 0 28,1-1 0,0 2 0,-1 1 0,-1 1-51,0-1 0,-1 1 0,4-1 0,0 0 0,-3-1 1,-1-2 0,3 1 0,1 0 3,-1 0 0,0 0 0,1 0 1,0 0-58,-4 0 0,1 0 0,2 0 0,0 0 30,-2 0 1,0 0-1,2 0 1,1 0-12,0 0 1,-1 0 0,-2 0 0,-1 0 79,-2 0 0,0 0 0,4 0 0,-1 0-57,0 0 1,0 0-1,2 0 1,1 0 99,2 0 1,-1 0 0,-1 0 0,-1 0-8,0 0 1,0 0 0,0 0 0,0 0-35,2 0 0,1 0 1,-47 0-45,0 0 1,-1 0 8,45 0 0,0 0 0,-46 0-98,49 0 0,-1 0 0,-46 0 70,0 0 1,47 0-1,-1 0-54,1 0 0,0 0 0,-46 0 1,-1 0 0,2 0 74,3 0 1,-2 0-3,2 0 0,3 0 22,-3 0 0,3 0-2,2 0 1,1 0 25,4 0 0,-2 0 49,7 0 1,-6 0-26,6 0 0,-5 2-86,4 3 0,-4-2-8,5 7 1,-2-2-10,1 2 0,-2 3 33,-8-3 1,6-2-10,0 2 0,4-5 63,-4 5 0,0-2 1,-5 1 1,4-2 41,1-7 1,1 5-80,-1 0 0,-7 1 136,7-1 0,-5-3-98,9 3 0,-6 1-88,2-1 0,-2 5-52,2-5 1,-2 6-141,7-1 0,-7-2 111,1 2 0,-1 0-98,2 5 0,2-2 151,2-4 1,4 5 78,-3-5 1,-2 4 57,1 2 0,6-2-88,4-3 0,7 3 203,-2-3 0,1 1 199,4-1 1,-3 1-227,8-6 1,2 5 273,-2-5 1,6 2-406,-1-2 1,-1-4 190,1 4 0,0 2-177,5-3 0,0 6 102,-1-5 1,6 7-156,0-3 0,1 4 25,-1 2 1,-3 0 12,3 0 1,3-1 4,1 1 0,4 0 18,2-1 1,1 1 4,4 0 0,-2-1 78,6 1 1,5 0-56,5 0 1,2-1 5,-1 1 1,-3 5-28,7-1 1,0 2-29,5-1 1,0 3-16,0 6 1,0 1-9,0-1 0,0 7 2,0 3 0,0 4-92,0 1 1,0 5 15,0 0 1,0 11 67,0-1 0,0 10-60,0-1 0,0 6-122,0 4 1,0 5 75,0 10 0,0 2-180,0 3 1,-2-45 0,-1 0 260,1-1 1,-1-1 0,-2 5 0,-1 1 31,1-1 1,0 1 0,0-3 0,-1 1 2,1-1 1,0 0 0,-2-2-1,1 0 100,1 0 1,0-1 0,-1 1 0,-1 1-39,0 1 0,-1 0 1,3-4-1,1-1 127,-2 3 0,2-1 0,-1 49-94,0-49 1,0 1-1,1 0 1,0 0 48,-1 2 0,0 0 0,-1-2 0,1-1-51,2 0 1,1 1 0,-4-1 0,0-1-97,-3 43 1,2 0 124,2-5 0,-1-13-100,1-6 1,1-12-484,9-3 0,0-6 457,10 1 0,-7-7 0,12-1 0,3 0 0,3-2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7:29.9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4910 8085,'9'0'158,"1"0"0,-5 0-215,5 0 1,1 0-121,9 0 0,-2 0-8,6 0 0,1-5-232,4 0 1,1 0 233,-1 5 0,5-2 61,1-2 1,1 2 423,-2-3 0,0 3-202,10 2 1,-6 0 353,11 0 1,-5 0-180,10 0 0,0 0 10,5 0 0,6 0-1,4 0 0,4 0-230,5 0 0,6 0-157,9 0 0,-2 2-268,7 3 1,0-3 260,-47 0 1,1 0 0,1 2-1,0-1 50,4-1 0,-1 1 0,-2 2 0,0 0-2,5-3 1,-1 1 0,-3 0 0,0 0 55,1 0 1,1-1 0,2-1-1,1 1 90,3 3 1,1 0 0,-2-3 0,0-1-67,0 2 0,-1-1 0,1 2 0,0-1 73,-1-1 0,0 1 0,6 0 0,0 0 59,-1 0 1,1-1-1,1-1 1,1 0-312,-1 1 1,1 1 0,1 0-1,0 0 270,4 0 1,-1-1 0,3 1 0,0-1-59,0-2 0,0 0 0,3 0 0,-1 0-65,-2 0 1,0 0-1,5 0 1,1 0 35,-1 0 0,0 0 0,4 1 0,0 0-99,-2 1 0,0 1 0,1-3 1,-1 1-265,-2 2 1,0-1 0,2-1-1,2 0 289,0-1 0,1 0 1,1 0-1,-1 0-53,0-1 1,0 2 0,-1 1-1,0 1 24,-2-1 0,0 1 0,0-1 0,-1 0 64,4-1 1,0-2 0,-1 1 0,0 0-18,0 0 1,1 0-1,-1 3 1,-2-1 104,-2 1 0,0-1 0,3 1 0,0-1 15,2-2 0,0 0 0,0 0 0,-1 0 24,-1 0 0,-1 0 0,3 1 1,-1 0-55,-4 1 1,0 1-1,2-3 1,1 1-24,-1 2 1,0-1-1,1-1 1,0 0-30,2-1 1,0 0 0,-2-1 0,0 0 33,-3-1 0,0-1 0,3 2 0,0-1-128,2-3 1,0 0 0,0 1-1,1 0 27,-1-1 1,-1 0-1,0-1 1,-2-1-18,-2 2 1,0 0 0,1 1 0,-1 0 13,3-1 1,-1 0-1,0 1 1,1 0 38,-1 0 0,0-2 0,1 0 0,-1-1 19,-5 2 0,1 1 0,3-1 0,1 1 46,0-1 0,0 1 0,2 1 1,0 1-85,-4-3 0,0 0 0,-1 2 1,0 1 35,-4-3 0,0 0 0,-1 3 1,0 1-208,3-2 1,1 1 0,1 1 0,0 0 209,1 1 1,-1 0 0,0 0 0,-1 0-59,-6 0 1,1 0 0,2 0 0,1 0 27,2 0 0,-1 0 0,2 0 0,0 0 12,1 0 0,0 0 0,-3 3 0,1-1 7,-1 1 1,0-1 0,1 1-1,1-1 3,3-2 0,0 0 0,-3 0 1,-1 0-100,2 0 1,0 0-1,-4 0 1,-1 0 93,2 0 0,1 0 0,0 0 0,0 0 10,5 0 1,-1 0-1,-4 0 1,-1 0-1,0 0 0,1 0 0,-2 0 1,1 0-43,-2 0 0,0 0 0,1 0 1,1 0 29,0 0 0,0 0 0,-5 0 0,0 0-3,3 0 1,0 0 0,-3 0 0,-1 0 13,1 0 1,1 0 0,0 0 0,1 0 5,1 0 0,0 0 0,-7 0 0,-1 0 23,1 0 1,-1 0-1,-3 0 1,-1 0-36,0 0 0,-1 0 0,2 0 0,-1-2 201,-2 0 1,-1 0-1,-3 1 1,0 0-167,-4-1 0,0-1 0,-3 0 0,1 0 78,46-2 1,-48 1-1,1 1 316,47-2 1,-8-1-176,-2-4 0,-5-3-102,0 3 0,2-3-32,-6-2 0,-7 1-209,-9-1 1,-2-5 640,-2 1 1,-7-6-717,-3 6 1,-10-6 571,-5 5 0,-4-6-480,-6 2 1,-3-6 453,-6-4 0,0 1-395,0-6 0,-6 5 264,1-5 0,-7-2-91,2-8 0,2-2-4,-2-3 0,0-8-107,-5 4 0,0-11 104,0 0 0,-7-4-317,-3-6 0,2-2 225,-2-7 1,5-9-42,0 46 1,1-1 0,2 1 0,0-1-220,0-1 1,-1-1-1,0 1 1,0 0 211,1-1 0,-1 0 0,-2-4 1,0 0-46,3-3 0,-1-1 0,-2 2 0,1 1-3,1 0 1,1 0 0,-2 2 0,1-2 22,1-4 0,-1-1 0,0-1 0,0-1-36,-2 0 0,0 0 0,-1-2 0,0 1-200,4 3 0,0 0 0,-3-1 0,0 0 288,2-1 0,1-1 0,-4-1 0,0 1-4,1 0 1,1 1 0,0 1 0,-1 0 43,1 3 0,-1 1 0,0 2 0,0 1-53,-2-1 0,-1 0 0,-1 1 0,-1 2-136,0 4 1,0 1-1,-10-47 126,6 15 0,-3-1 0,1 7 0,1 1 0,4-3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21.9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624 89 7772,'7'-8'0,"-4"-5"20,7 3 0,-2 2 153,2-2 0,-2 5 46,-3-5 239,-4 7 111,6-10-365,-7 11 0,-2-4-131,-3 6 1,-3 0-8,-6 0 0,2 0-88,-3 0 1,4 0 80,-9 0 1,-2 5-146,-3 0 1,2 6 33,-1-1 1,-1 3 82,-4 2 0,-6-1-148,1 1 0,-5 0 36,5-1 1,-6 6-44,6 0 0,-3 4 68,7-4 1,-2 6-16,7-2 1,4 2 57,1-1 1,4 6 0,1-7 1,7 9 93,3-3 0,10-1-98,5 5 1,9-3 104,6-1 1,3-1-83,1 0 0,5 1 165,1-1 0,6-1-9,-2-4 0,2 4-4,-2-3 1,3-2-54,-3 1 0,4-4 1,1 4 1,-6-4-97,-4 4 0,-3-1 80,-2 2 1,-1 6-153,-3-7 0,-4 12 73,-7-6 0,-5 4-91,-4 0 1,-4 4-19,-1 6 0,-6 0-73,-4 0 0,-10 0 24,-4 0 0,-4-1 33,-1-4 1,-6 2 15,1-7 0,-7-5 27,2-4 0,-4-7 136,-1 1 0,0-9-124,0-5 0,0-5 138,0-5 0,2-8-85,2-6 0,-1-14 3,7-1 0,5-7 27,4-3 1,12-5 6,-1 0 1,10-7-69,4 2 0,13-3 36,12-2 1,12 2-482,12 3 0,12 4 170,17 6 1,10-1 0,-39 23 0,-1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22.4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74 236 7738,'-7'-22'0,"5"6"0,-6-7 59,3 4 1,4 2 175,-4-2 0,3-3 29,2 3 0,-2 1-64,-2 8 1,2-3 485,-3 3-207,3-3-447,2 5 295,0 1-266,0 7 1,0 7-60,0 3 1,0 5-83,0 4 1,0 2 3,0 4 0,-4 4-121,-1 1 0,0-1-65,5 5 1,-5-1 103,0 1 0,0-3-161,5 4 0,7-9 91,2-2 1,6-1-249,5 2 1,3-6-51,6-9 526,0-3 0,7-7 0,2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22.8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59 7750,'-8'-7'0,"-4"4"-7,7-7 1,-5 6 17,6-6 1,-3 6 374,2 0-15,3-5-168,-11 8-8,12-6-191,-12 7 148,11 0-160,-4 7 0,6 1 47,0 7 0,0-6 8,0 1 1,6-2 87,4 2 0,-2 2-18,2-7 0,0-1 142,4-4 0,1 0-86,0 0 1,-1 0-69,1 0 1,0-1 176,0-4-412,-7-3 0,-2-7-33,-6 0 163,-6 7 0,-9-5 0,-8 5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23.3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234 30 7808,'0'-8'-801,"0"-5"439,0 11 617,0-4 590,0 6-611,-6 0 1,2 1 18,-5 4 1,4-2-125,-5 7 1,0 0-1,-5 5 0,1 1-53,-1 4 1,-1-2 99,-4 6 0,4 1-150,-4 4 0,4 7 30,1 3 1,0 4-97,1 1 0,6 6 39,3 4 1,5-2-120,5 2 0,11-5-398,13 5 0,7-6 273,8 1 0,0-12-380,1-7 1,-1-4 624,0-12 0,6 4 0,3-10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05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44 8006,'-8'0'382,"-5"0"-396,5 0 115,-7 0 0,2 2-25,3 3 0,-3-2 58,3 7 0,-3-2-182,-1 2 1,-1 3 82,0-3 1,1 3-137,-1 1 0,-1 1 28,-4 0 0,4 1 70,-4 4 1,4-9-173,1 4 190,0-4 0,6 2-121,-1-3 90,6-3 1,0-7-76,8 0 1,5-7 73,5-3 0,1-3 2,0-1 0,1-1 47,4 0 0,-2-4-48,6-1 1,-6 5 141,2 6 0,1-1-123,-2-5 1,3 0 193,-3 1 0,-2 4-97,2 0 0,-2 5 102,-3-5 1,4 5-58,-3-4 1,3 5 425,-8 0-137,3-5-185,1 8-172,-5-6 1,-3 9 75,-6 3 1,0 3-121,0 7 0,0 1 85,0 4 1,-5 2-246,0 8 0,-4 4 45,4 0 0,-5 7-53,5-2 1,-2 6-667,3 4 1,2-2 800,-3 7 0,-3 0 0,0 4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23.8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44 7808,'0'-8'446,"0"-5"-324,0 11 327,0-4 0,1 6-121,4 0 0,-2 0-42,7 0 0,-7 1-65,2 4-100,4 3 1,-6 9-94,7 2 1,-7-2 96,2 2 1,-4-1-210,-1 2 0,5 1 54,0 4 1,0 2-168,-5-2 1,0-2 86,0 1 0,0-1-123,0 2 1,2-4 19,3-7 0,-4 1-207,4 0 2,-3-7 261,4-1 1,1-14-72,3-3 1,3-8 48,-3-1 0,1-12 162,-1 1 0,3-2-85,-3 2 0,-2-1 211,2-3 0,-2 8-4,2-4 0,1 6-13,-6-1 0,5 4 213,-5 6-227,6 1 1,-8 6-1,7 3 0,-5 3-27,5 2 0,-5 8-89,4 7 1,-5 1 6,1 9 1,-2-1-133,2 6 0,-4-1 61,4 0 0,-3 6-168,-2-1 0,2 5 9,3-5 1,-4 1 260,4-6 0,3 7 0,0 2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24.0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30 7824,'-5'-10'322,"0"1"97,-7 5-292,11-2 177,-6 6-21,7 6 0,5 4-52,0 10 0,6-4-26,-1 4 0,2 1 5,-3-1 0,9 1 26,-3-2 0,3 3-223,-3 2 1,-1 4 56,1-4 1,3 9-254,-3 1 1,1 7 126,-11-2 0,-2 10-298,-8 5 1,-9 3 353,-11 2 0,-16 7 0,-4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24.3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44 7726,'-14'-8'0,"6"-5"0,-5 5 0,4-7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24.7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662 264 7726,'15'-23'0,"-5"-5"0,-1 4 0,1 1 103,5-2 0,-5 3 42,-1-3 1,0 4-114,0 6 0,-2 0 205,-7 1 0,0 4 343,0 0-521,0 7 0,-7-2 145,-2 10 1,0 5-113,0 9 1,-1-1 47,-5 7 0,-1 4-55,-4 5 1,4 7-8,-4-2 1,2 4-111,-1 1 1,2 0 51,-2 0 1,-4 5-133,-2 0 0,1 7-40,-5-2 1,2 1 92,-7-1 1,-2 2-79,2-7 1,0-7 30,4-8 0,-4-6-10,0-8 0,-1-2 38,6-13 0,1-1-84,4-4 1,2-11 142,8-4 0,-1-9 6,0-1 1,7 1 129,3-6 0,4 4-103,1-8 0,0-2 280,0 2 1,1-1-120,4 6 1,3 0 85,7-1 0,0 7 35,-1 4 0,3 7 60,2 3 1,4 5-60,7-1 1,-1 10 30,0 5 0,2 10-304,4 4 1,2 6 128,7 4 1,2 3-698,3 8 0,5 5-1225,10 4 1769,3 3 0,8-3 0,3 3 0,-36-26 0,-1 0 0,3 3 0,-1-1 0,1 2 0,0-1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25.5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440 118 7753,'6'-14'-50,"-2"-1"50,5 0 0,0 1 581,0-1-199,4 0-437,-11 7 163,5-5 1,-14 11 8,-3-3 1,-4 4 15,-6 1 0,-3 6-41,-6 4 0,-2 3-125,-4 2 1,3 1 79,-8 4 0,3-2-81,-2 6 1,3-4-6,6 4 1,1-4-104,0 4 1,6 1 61,3 4 1,10-4 30,5-1 1,5 1 144,5 4 0,12 2-114,12 4 1,9-4 173,11 3 1,0 3-84,9 3 1,-2-3 55,8 2 0,1-4-147,-1 4 0,1 2 92,-1 8 0,-10-4-42,-1 4 0,-12 2-10,-6-2 0,-6 7-166,-4-2 1,-11 3 52,-9 1 0,-11-4-129,-9 0 0,-8-5 7,-11 5 0,-5-8 53,-10-2 0,1-6 104,-6-9 0,0-5 76,-4 1 0,5-14-45,4-1 0,5-7 13,5-3 1,3-8 150,7-6 0,6-8 28,3-7 1,10-2-97,6-3 1,4-4-44,4-6 0,11-2-136,10-3 0,4 4-58,5-4 1,1 3-156,9 2 1,-8 1-255,8 4 416,-3 3 1,9 7 0,2-1-1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35.8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0 162 7866,'0'-8'-113,"0"-5"1,0 5 136,0-7 0,5 5 43,0 0 1,0 6 198,-5-6 0,0 5-59,0-5 0,2 2-6,2-2 0,-2 2-10,3 3 0,-3 2 190,-2-7-225,0 7 201,0-10-515,0 11 144,0-5 0,0 9-79,0 3 1,0 3-21,0 7 0,0 1 8,0 4 1,0 3 83,0 6 1,0 2-19,0 3 0,1-3-145,4 4 0,-2-6 95,7-4 0,0 2-169,5-2 1,6-4 62,3-1 0,6-6-609,4-4 804,4-3 0,6-14 0,0-1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36.2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89 7882,'0'-15'-189,"-7"7"1,4-3 102,-7 6 143,7-7 1,-5 9-1,3-7 1,3 5 7,-3-4 0,2 5 50,-2-1 0,3 4 14,-4 1-14,6 0-184,-7 0 1,6 1 980,-4 4-869,3 4 1,4 5-119,3 1 1,-4-5 107,4 0 1,3-6 298,2 6 146,-3-7-92,6 4-229,-5-7 75,0 0-597,-1-7 0,-14 1 25,-3-4 0,-9 4 340,-6 6 0,-2 6 0,-3 2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37.4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147 207 7930,'13'-15'-497,"-3"0"0,3 1 275,-3-1 0,3 0 364,2 1 1,-1-1-73,1 0 1,0 2 198,-1 3 1,6-3 53,0 3-100,-1-3 1,-4 4 147,0-1 10,-7 6-140,-2-2 42,-6 6-371,0 0 112,-6 0 0,-4 2 9,-10 2 1,4 5 48,-4 5 1,-2 1-12,-3 0 1,2 1-32,-1 4 1,-1-2 6,-4 6 0,1 1 14,4 4 1,-3 0 6,8 1 1,-1 1-132,6 3 1,0-1 83,5 6 0,2 0-261,7 5 0,8-1-133,7-4 0,8 2-120,11-7 1,5 0 12,10-4 480,4-7 0,5-2 0,1-6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37.9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74 7905,'0'-8'-191,"0"0"283,0 3 192,0 4 0,-2-6 163,-3 7 16,4 0-302,-6 0-86,7 0 0,0 2 20,0 3 1,0 3-110,0 6 1,5 3 7,0 2 0,0-1 107,-5 7 1,0-1-190,0 6 0,0-6 22,0 1 0,0-1-76,0 6 1,5-3 31,-1-2 0,1-4-99,-5-6 1,2-1 101,3 1 42,-3-7 0,11-1 6,-4-7 1,0-12-3,0-2 1,0-11 65,0 1 1,4-4 26,-3-1 0,2-1 136,-3 1 1,5-6 100,-5 1 1,3 5-97,-2 4 0,3 2 61,-4-1 1,3-2-43,-2 6 1,3 2-203,-3 8 1,-2 4 168,1 6-317,1 0 1,5 8 23,0 7 1,-6 1-13,1 9 1,-2-1-147,2 6 0,-2 4 69,-3 0 0,-3 7-399,3-2 0,-4-1 622,-1 1 0,7 0 0,1 5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38.2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456 16 7867,'8'0'-137,"1"0"59,-5 0 0,-2 1-20,3 4 0,-2-3 113,2 3 219,-3-4-23,4-1 206,-6 0-156,0 0-143,-6 0 0,-4 0-54,-10 0 0,2 0 5,-6 0 1,-1 0-76,-4 0 0,-2-5 112,-3 1 1,-2-1-326,-3 5 1,-4-2 63,4-3 0,5 4-644,4-4 799,1 3 0,6 2 0,-6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06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89 6425,'7'-9'-455,"-6"3"920,6-1-122,-7 6-48,0-12 0,5 9 140,0-5 376,0 5-59,-5-9-458,0 12 0,0-8-114,0 5 347,0 2-721,0-5 201,0 7 1,0 2-106,0 3 1,0-2 24,0 7 0,0 0 18,0 4 1,0 6 52,0 0 0,0 4 55,0-4 1,0 6-33,0-2 1,0 4 18,0 2 0,0 4-23,0 0 1,0 7 32,0-2 1,0 0-89,0 5 0,0-8 78,0 9 0,0-5-97,0 4 0,0 1 27,0-1 1,0-2-5,0-3 1,0 4-18,0-4 0,0 3 47,0 3 0,0-3-2,0-3 0,-2 2-8,-3-7 1,3 2 12,-2-1 1,0 0-12,-1 5 1,4-4 83,-4-7 0,-2 0-29,2 1 0,1-1 10,4 1 0,-5-6 22,0 1 0,-2-1-50,2 5 1,4 1-22,-4-1 1,3-1 32,2-3 1,-5 4-160,0 0 0,0 1 139,5 4 0,0-3-115,0-2 1,0 3 22,0 2 1,-1-3-17,-4 3 0,3-3 87,-3-1 0,4-1-33,1 0 0,0 1 53,0-1 0,0-1-47,0-4 1,-5-1 49,0-3-40,0-4 0,5 5 78,0-6 0,0 0-52,0 0 0,0-1-8,0 1 1,0 0-11,0-1 0,0 3 1,0 2 0,0 2 14,0 4 0,0 3-8,0-4 0,-5 4-26,0 1 0,0-4 21,5-1 1,-1-1-2,-4 2 0,3 1-24,-3-6 1,4 4-2,1-4 0,0-1-58,0-4 1,0 0-132,0-1 0,0 1-744,0 0 513,0-1 457,0-5 0,6 4 0,2-5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38.5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15 118 7912,'0'-21'-237,"0"-2"0,0 0 439,0 4 0,-5 7 982,0 3-792,0 5 26,5-2-499,0 6 1,0 6 76,0 4 0,7 5-35,3 4 0,-2-1 35,2 7 1,-5 1 16,4 8 0,0-1-153,0 6 0,4 2-202,-3 8 0,-3-2-913,-2 7 1255,-4-6 0,6 15 0,1-2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38.8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0 7716,'8'0'-544,"0"0"266,-3 0 771,-3 0 0,11 0-185,-3 0 0,0 0 282,4 0 1,-2 2-198,7 3 1,4 3-13,2 6 0,7 3-133,3 2 1,7 6-27,2 9 0,2 4-79,8 6 0,-7 3 96,2 7 1,-6 0-487,-9 10 1,-8 1 200,-16-1 0,-5 4-489,-10-4 1,-11 9-6,-14-4 1,-14-2-499,-15-13 0,-8 1 480,-11-6 558,34-24 0,0-1 0,-1-1 0,0 0 0,-2 1 0,1 1 0,1 1 0,0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3.5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1941 471 8092,'-10'-10'-827,"0"0"1,7 5 1059,-2-4 0,-1 4-34,1-5 0,-2 5-67,2-5 0,4 5-25,-4-4 1,-2 4 130,2-5-258,-6 0 1,3-5 124,-7 1 1,5-1-140,0 0 0,1 5 75,-6 1 0,-1-1-81,-4-5 0,2 0 41,-7 1 0,6-1-9,-6 0 1,1-4-10,-5-1 0,-3 1 40,-2 4 1,-2 0-43,-3 0 0,-3 1 36,2-1 0,-7-3-11,-2 3 1,-5-3 7,5 9 0,-6 2-14,1 2 0,-3 4-1,-2 1 0,0 0 2,0 0 0,0 0 3,1 0 0,-1 0 6,0 0 0,7 6 82,3 4 1,-2-2-79,2 2 1,0 0-18,5 4 0,6 1 20,4 0 1,3-1-35,2 1 0,1 5 14,3-1 1,3 1-4,2-5 1,9 4-12,-4 1 0,5 1 19,0-1 0,-1-4-10,6 4 1,0-4 4,5-1 1,0 4 1,0 1 1,0-5 8,0-6 1,0 1 138,0 5 16,0-7 516,0-1-201,0-7-509,0 0 0,-2-5 232,-3 0-234,4-7 1,-6 9-208,7-7-72,0 7 0,0-5-463,0 3 775,0 3 0,-6 2 0,-2 8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4.1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1735 177 6519,'0'-8'-116,"0"2"620,0 6 739,0 0-948,0-7-215,-7 5-13,5-4 0,-6 6-66,3 0 1,2-5 105,-7 0 1,5-5-196,-4 5 1,-1-1 71,-5 1 1,-5-2-63,1-2 1,-7-4 16,1 3 1,-3-2 35,-1 3 0,-7-4 17,-3 3 1,0 2 7,-5-2 1,3 6-1,-8 0 1,-3 2 1,-2 2 0,1 0-78,-1 0 1,-4 6 73,-6 4 0,0 3-78,5 2 1,-4 0 57,-1-1 1,-5 8 1,6 2 1,1 4 57,8 1 0,-3 1 126,3-1 1,3 5-90,2 1 0,8 1-56,2-2 0,11 4 0,-1 6 1,4 0 25,1 0 1,8-2-127,6-3 1,7 2 64,-2-6 0,3 2-117,2-7 0,0 1 103,0-12 0,2 1-66,3-5 187,3-7 0,2-2-50,-1-6 109,-5 0-143,2 0-15,-6 0-270,0 0 278,-6 0 0,-3 7 0,-5 1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4.7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1220 74 7386,'-8'-2'344,"3"-2"13,4 2-276,1-5 209,-7 1-237,5 4 89,-11-11-196,5 12 1,-7-11 97,1 7 0,-1 0-15,0 5 0,-4-1-2,-1-4 0,-8 3 38,-1-3 1,-2 4-92,-8 1 0,0 5 66,-6-1 0,-4 8-10,0-2 0,-9 9-34,4 6 0,-7 3-5,7 1 0,-1 7 52,1 3 0,-2 3-11,7 3 0,0 5-70,5 4 1,5 3 72,0 2 1,8 5 6,2-1 0,1 1-7,8-5 1,2 0-44,8 0 1,-1-1-3,6 1 0,0-5-100,5 0 0,0-7-50,0 2 0,2 2-267,3-2 1,3-2-747,7-8 1173,6 4 0,-3-7 0,3 3 0,-1-5 0,-2-3 0,1-1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5.3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73 8030,'7'-14'-275,"-4"-1"177,7 0 0,-7 6-201,2-1 418,3 7 94,-6-4-20,4 7-82,-6 0 0,-1 0-116,-4 0 1,-3 7 117,-7 2 1,0 6-104,0 5 0,1-2 26,-1 6 1,-1 1-65,-4 4 0,4 0 22,-4 1 0,4 1-19,1 3 0,0 5-42,1 10 0,-1 8 91,0 7 1,7 6-57,3-1 1,4 3 34,1 1 1,11 1-129,4-1 0,16-6-58,3-3 1,9-5 141,6-5 1,3 1 44,7-6 0,6-6-1,4-9 0,2-10 53,3-4 1,3-4-68,-4-1 0,2-5-125,-11 0 0,0-2 116,-5 2 0,-2 3 20,-3-3 0,-2 1 0,-6 2 0,-2-2 0,-7 1 0,-4-2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5.9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8063,'8'7'176,"3"-4"-76,-6 7 0,7 5 3,-2 4 0,-2 7-29,2-1 0,-1 4-113,6 5 0,0 4 113,-1 6 1,6 2-194,0 3 1,1-3 59,-2 3 0,4 1-65,7-1 1,-1-1 136,0-9 0,7-3-13,4-7 0,9-1 9,5-4 1,3-2-19,1-8 0,8-6 56,2-3 0,9-5-37,2-5 0,4-4-310,-5-11 0,1 2 208,-6-6 0,-3-1-119,-6-4 0,-7-2 103,-13-4 1,-4 4-259,-1-3 366,-13 3 0,8-3 0,-13-1 0,-3 3 0,-5 1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6.5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45 309 7825,'-7'-15'178,"4"5"166,-7 0 1,7 6-270,-2-6 0,-2 5-409,2-5 269,0 7-227,5-4 200,0 7 1,2 0 126,3 0 1,-2 2-57,7 3 0,0 3 40,5 7 0,-1 1 115,1 4 0,1 1-75,4 3 1,-2 6-23,6-1 1,1 1-29,4 4 1,2 3 5,4 3 0,4 0-79,10 0 0,-2 2 94,7-3 1,0 0 28,5-4 1,-1-3-59,1-12 1,0-2 111,0-8 0,6 1-33,4-6 0,-2-2-19,1-7 0,3-6-55,7-10 0,2 2-277,3-6 0,4-1 192,-4-4 1,4-7 64,1-3 0,-2 3-138,-2 1 1,-6-2 33,-9-2 0,1-4-157,-6-1 0,-4 0 101,-11 0 1,-2 0-87,-12 0 0,-1 0-527,-5-1 787,1 8 0,-11-4 0,-2 7 0,-4 1 0,-3 2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6.9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45 7842,'-9'-7'0,"-4"4"0,4-7 0,-5 7 0,0-10 0,-1 5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7.1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59 7842,'-6'-8'-259,"4"0"285,-3 3 515,-3 3-357,6-11 1,-6 10-129,3-7-19,3 7-335,-4-4 259,12 7-73,3 0 1,5 0 181,1 0 0,0 7-26,-1 3 0,6 8 13,0 1 0,4 7-35,-4-1 0,6 8 9,-2 1 1,9 7-4,1-2 0,9 10-43,1 5 0,3-2-135,12 2 1,-2-2 118,12 2 1,-2-5-56,1-10 0,4-8 84,-3-6 1,4-14 2,6-1 0,-4-7-8,3-3 0,-3-13-8,-1-6 0,-1-3-48,1-2 0,-6-5-118,1-6 0,-7-1 86,2 2 0,-9-4-126,-1-6 1,-6 2 220,1 3 0,-7-5 0,-1 3 0,0-2 0,-5 6 0,-4 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07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44 8247,'0'-8'-918,"0"0"733,0 3 807,-6 3-300,4-11 0,-6 12 143,3-4-385,3 3 279,-4 2-534,6 0 238,-7 0 1,6 2-36,-4 3 1,2 3 40,-2 6 1,1 1-104,-5 0 1,4 0-37,-5-1 0,0 8 122,-5 2 1,1-1-109,-1 1 0,0 1 100,1 4 0,1-4-66,3-1 0,-3-6 13,3 2 1,-2-4-40,3-1 134,-4 0-37,11-7 0,-5-3-33,7-10 0,2-5 1,3-10 0,3 2 82,7-6 0,0 1-74,-1-1 1,-1-3 251,-3 8 1,3-2-70,-3 1 1,-2 4 21,2-4 1,-5 4 26,5 1 0,-2 5-61,2 0 0,1 5 118,-6-4 20,6 5-218,-2-2 1,5 6 42,1 0 0,0 2-302,-1 2 0,3 5 96,2 5 1,-1 3-299,7 2 1,1-2 77,8 2 267,10 4 0,9 0 0,5 6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7.7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1029 7799,'0'-9'-220,"0"-1"203,0 7 0,0-6 219,0 5-184,0 2 0,1-5 85,4 7 1,4 2-173,5 3 0,1-2 38,0 7 1,4 1 41,1 9 0,6 1 48,-2 4 1,9 7-22,1-2 0,7 4-103,-2 0 1,4 4 96,1 6 0,2-6-44,3-4 1,-2-5 41,7-4 0,0-4-76,5-6 1,-1-2 104,1-3 0,0-10-5,0-10 0,1-8 9,4-2 1,-4-6 140,4 2 0,-3-9-159,-3-1 1,3-7 23,2 2 1,-4 1-228,0-1 0,-2 0 218,-8-5 1,2-1-196,-2 1 1,-12-1 4,-2-4 0,-6-4 6,-9-5 1,-7-8-16,-8-2 1,-4 1-132,-1-2 0,-1 2-74,-4-1 1,-3-3 343,-7 8 0,-3-1 0,0 5 0,0 0 0,-2 1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8.3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1133 7864,'-5'-10'-77,"0"0"0,0 5-171,5-5 0,2 6 200,3-6 0,3 6-6,6 0 1,3 2-7,2 2 0,4 0 2,7 0 1,1 5 147,3 0 1,4 6 38,6-1 0,1 1 155,4-1 1,2 3-100,3-3 1,3-3 105,-3-2 0,3 1-129,2-1 1,0 0-34,0-5 0,-6-7-191,1-2 1,0-6 118,5-5 0,-7-4-174,-3-11 0,-5-4 42,-4-10 0,-3-5 37,-3-9 1,-9 2-48,-1-2 1,-2-4 3,-8-2 1,-1 0-135,-8-4 0,-3 9 110,3-4 1,-10 1-530,-5 3 503,-3 0 1,-8-1-1,-2-2 1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9.0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1794 7860,'-9'0'-938,"-2"-2"469,6-3 676,0 4-205,5-6 0,2 5-13,3-2 1,3 2 98,7-3 1,-1 3 10,1 2 1,5-4 88,-1-1 0,7-2-85,-1 2 0,3 2-13,1-7 1,0 5-52,1-5 1,4 6 12,0-6 1,7 0 2,-2-5 0,4 1-110,1-1 0,0-2 121,0-2 1,0-6-8,0-9 1,0 1 180,0-6 0,-1-6-120,-4-9 0,2-5-27,-7-5 1,-1-3-205,-9-6 1,3-2 233,-8-4 1,-4-3-43,-5-6 0,-7 5-13,2 0 1,-5 6-175,-5-1 1,-11 2 102,-14 3 0,-7 8-478,-12 6 1,-17 8 480,-12 12 0,-5 8 0,-10 6 0,41 12 0,-1 0 0,-3-1 0,-1 1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49.7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1838 880 7886,'0'-9'175,"0"-1"1,-1 7-165,-4-2 114,3-4-152,-11 1 1,6-6 123,-2-1 0,-3 5 7,7 0 0,-6-4-112,1-6 1,-8-1 118,-2 1 1,-1-3-144,2-6 0,-6-5 109,-9-1 1,1-5 39,-6 0 0,0-7-55,-5-2 0,-7-5-9,-3 5 1,-3-2-177,-2 2 1,0 9 63,1-4 0,-8 9-10,-2 1 1,-4 9 114,-2 6 1,-4 9-340,0 5 1,-11 5 68,6 5 0,-7 10 224,7 9 0,-4 4 0,-1 5 0,0 6 0,0 7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50.3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2441 619 7747,'8'0'-669,"5"0"759,-11 0 37,4 0 14,-6-7 1,0-1-4,0-7 1,0 4 132,0-4 0,-5 4-128,0-9 1,-6-1 5,1 1 1,-3-6-19,-2 2 0,-1-4 24,-4-1 0,-2-1-163,-8 1 0,-6-2 94,-3-3 0,-3 3-161,-2-4 0,-7 4 25,-3 2 1,-8 1-72,-2 4 1,-6 2-17,1 8 1,-7-1-16,-3 0 1,-7 7-355,-2 3 1,-4 3 461,41 2 0,-1 0 0,0 3 0,0 1-144,-4 0 0,-1 2 0,-1 2 0,0 2 40,2-1 0,-1 1 0,-1 3 1,0 1-842,0-2 1,-1 0 988,0 2 0,0 0 0,0 0 0,1 1 0,-1 1 0,0 1 0,0 2 0,0 1 0,1 3 0,-1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8:50.9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2206 425 7542,'0'-8'-618,"0"-5"0,-2 6 780,-3-2 0,3 0-88,-3 5 0,4 0 158,1-6 0,-5 6-46,0-6 1,-6 2 96,1-2 0,2-3-99,-2 3 0,-2-5-56,-7-4 0,1 1 124,-7-7 1,3 6-94,-3-6 1,-8 1-136,4-6 0,-10 6 102,0-1 0,-9 6-200,-1-6 0,-8 12-37,-2-2 0,-1 10-23,-9 1 0,-4 4 59,-6 4 1,-6 6-403,2 10 0,-5 4 348,-5 11 1,43-17 0,-1 1 70,-3 3 0,0 0 0,-1 1 0,0 0-427,1 1 1,1 1 0,0-2 0,1 1 484,-2 3 0,0 0 0,3 0 0,1 0 0,0 2 0,0 1 0,0-1 0,1 1 0,0-1 0,0 1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08.7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171 60 7349,'0'-9'1391,"0"3"-1105,0-1-204,6 6 0,1-8 63,3 5 0,3 2-143,-4-3 1,5 3 66,0 2 1,3 0-10,2 0 1,-2-4-5,2-1 1,4 0-121,1 5 1,4 0-5,2 0 0,-6 5 72,1 0 0,-2 1-72,1-1 1,-1 3 85,-4 7 1,-7-2-151,3-3 0,-9 8 47,4-4 0,-7 6-36,2 0 0,-8-2 101,-2 6 1,-11-4-20,1 4 0,-10-4 74,1 4 1,-4-6-68,-1 2 0,1-4 42,3-1 0,-2 0-27,2-1 0,-1-1 62,2-3 1,-3-3-5,8-7 0,4 0 57,5 0-130,7 0-1,-3 0 22,19 0 1,3-5 13,13 0 0,1 0-128,-1 5 0,2-5 114,3 0 0,-2 0-20,2 5 1,2 0 59,-2 0 0,0 0 11,-4 0 1,-1 2-4,1 3 1,-6-2 125,1 7 1,-8 0-129,3 4 0,-10-2-3,-5 2 0,-4-2-75,-1 7 1,-6 3 80,-4-3 1,-11 6-121,-9-6 0,-1 8 82,-8-3 1,-7 2-19,-7-1 0,0 1-6,-1-7 1,2 1 10,-2-5 0,-6-2-56,6-3 0,2-4 57,12-6 0,5 0-400,5 0 0,7 0 31,4 0 381,9 0 0,10-6 0,8-3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09.1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334 250 7707,'21'-29'0,"-4"1"0,2 4 0,2-2-207,-1 6 1,6-1 189,-1 1 1,-4 5 308,-2 1 0,3-1 26,-3 5 0,1 2-56,-5-2 1,-6 7 296,1-2-117,-7 4-66,4 1 1,-9 0-122,-3 0 1,-3 4-62,-6 1 1,-3 7 15,-2-2 0,-9 9-12,-6 6 0,-7 2 30,2 3 0,-6 6-19,-4 3 1,4 5-115,-4 5 0,1 3-58,-1 7 0,9 8-32,-5 7 1,19 1 36,7 8 1,14-6-825,20 1 1,17-4-105,27-6 0,18-11 886,11-13 0,-37-24 0,2-2 0,1-3 0,0-1 0,3 1 0,1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09.3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7685,'15'8'0,"0"-1"0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0.5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1749 148 7702,'-8'-15'0,"0"2"0,3 3 0,4-3 323,-4 3 1,-2 2 348,2-2-362,0 7 1,0-5-86,0 3 168,1 3-167,4-4 193,0 6-262,0 6 93,0 3-306,0 5-36,0 1 1,0-5 83,0 0-75,0-7 1,0 5-3,0-3-81,0-3 111,0 4-32,0-6 5,0 0-155,-7 0 118,5 0 0,-9-2 82,6-2 0,-1 0 66,1-5 0,3 4-63,-3-5 0,-1 5 141,1-5 0,-2 7-57,2-2 276,4-3-207,-12 0 1,11-2-40,-3 0 1,-2 5 213,3-5-56,-1 7-60,5-3 0,-2 1 64,-3 0-16,4 0-26,-6 5-333,7 0 227,0 0-157,0 6 1,2-2 91,3 5-53,-4 1 0,11 5 37,-8 0 1,6 1-35,-5 4 0,2-4-11,-2 3 1,-4 3-9,4-3 0,-3 7-2,-2-1 1,0 3-6,0 1 0,-2 1-76,-3-1 0,0 0 53,-9 1 1,2-1-127,-7 0 1,-4-1 78,-2-3 0,-1-2-111,2-4 1,-6-7 70,1 2 0,4-9-12,-4 0 0,4-3 10,1-2 0,-2-2-3,6-3 0,1-3 60,4-7 0,0 1-37,1-1 1,0-5 166,5 1 0,0-6-82,5 6 0,2-1 177,-3 5 0,2 1 56,-2-1 1,3 0 69,-3 1 0,4 4-83,1 0 0,-2 7 367,-3-2-154,4 3-164,-6 2-110,7 0 0,0 7 18,0 3 0,0 4-36,0 6 0,0-2-14,0 6 1,0 1-88,0 4 1,0 2 29,0 4 1,-2-1-119,-3 10 0,1-3-207,-11 8 0,2-2 159,-12 2 0,-1-2-41,-8 7 1,-4-6 26,-6 1 1,-2-10-81,-2-5 0,0-3 74,-6-1 1,7-9 161,-2-6 0,8-7 80,2-8 1,6 0-43,-1 0 1,4-7 69,6-3 0,3-4-29,6-6 0,5-3-162,0-6 0,7-1 97,-2 1 1,9-7-110,0-3 1,13-4 58,-3-1 0,6-1-143,0-4 0,-2 1-11,6-6 0,1 2 74,4-2 1,0 2 136,1 3 1,-2 3-80,-4-3 1,4 5 135,-4 5 1,-2 10-75,-3 9 1,-2 5 118,-3 5 0,1 4-39,0 6 0,-1 2-36,1 2 0,0 10 27,-1 5 0,-4 9 86,0 1 1,-2 1-102,2 4 1,-3 4-5,-7 1 1,0 8 57,0 2 1,-2 2-26,-3-2 0,-5 3 8,-9 7 0,-6 4-79,-9 1 0,-4 1-213,-6-1 1,-6-3 266,-4 2 1,-4-2-17,0-2 1,-6-12-49,0-3 1,1-11 49,4-4 0,3-6-188,7-8 0,7-7 48,12-3 1,8-15-981,2-5 1070,10-9 0,-9 1 0,2-7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08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8076,'-10'0'0,"0"0"-171,1 0 263,-6 0 0,5 0 52,0 0 151,7 0-147,-4 0 155,7 0 50,0 0-68,0-6 63,0 4-335,0-4 144,7 6 1,-4 1-131,7 4 1,-5 3 59,5 7 1,-5 0-75,4-1 0,1 6 8,5 0 0,0 6-58,-1-2 0,3 4 13,2 1 0,-1 2 84,7 4 1,-1 2-196,6 7 1,-1 0 95,0 0 0,2 1-143,4-1 1,-4 0 97,3 0 0,2-5 59,-2 0 0,1-4 30,-6 4 1,-1-7 131,-4 3 0,-1-9-114,-3-2 1,-4-1-30,4 2 1,-4-4 75,-1-6 0,-1-1-35,1 1 0,6 5-150,4-1 0,-2 1 138,1-5 0,-4-1-99,4 1 1,1 5 35,4-1 0,-4 1-13,-1-6 0,-4 3 73,4 2 0,-6 3-23,2 2 1,-4 4 68,-1-4 0,-2 2-78,-3-1 1,3 8 133,-3-4 0,-2-1-105,2-4 0,-6 1 51,6 4 1,-2 1-57,2-1 0,3 0 0,-3 1 0,3-1-41,2 1 1,0-3 48,-1-2 1,1-2 8,0-4 1,1-1-15,4 7 0,-4-6 44,4 6 0,-4-6-46,-1 6 0,1-5 129,4 4 0,-4-1-146,3 1 1,-2-1-35,-3-3 0,1 1-71,0 4 1,0 2 78,-1-2 1,1 3-6,0 1 1,-1-4 24,1-1 1,0 1-10,-1 4 0,1-5-18,0 1 0,4-7 120,1 2 0,0-4 18,-6-1 0,1 1-15,0 3 0,-1-2-64,1 2 0,0-2 12,0-3 0,-1 6-111,1 0 0,-5 4 101,0-4 1,-1 1-139,6-1 0,-5-4 115,0 4 0,-1 1-79,6-2 0,-2 1 45,-3-5 0,3-1 9,-3 1 1,3 0 44,2-1 0,-1-1-45,1-3 1,0 3 54,-1-3 0,1 3-40,0 2 1,0 0 74,-1-1 0,-4 3-63,0 2 0,0-2 8,4 2 1,-4-2-5,0-3 1,-5 6-5,5-1 1,-5 1-21,4-5 1,-4-2 20,5-3 1,-2 3-13,2-4 0,3 0 7,-3 0 1,-2-5 19,2 1 0,-5-4-19,5-1 1,-6 0-127,6 0-23,-7 0-19,11 0-427,-6 0 0,2 5 229,-1 0 1,-4 6-727,5-1 1092,-7-3 0,10 12 0,-4-2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0.9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397 118 7738,'0'-14'0,"2"-1"-8,3 0 1,-4 1 244,4-1 215,-3 0-89,-2 1 50,0 5-222,0 3 9,-7 6 1,-1 6-143,-7 4 1,1 5 74,-1 4 0,-1 9-226,-4 7 0,2 10 65,-6-1 1,1 10 7,-2 0 1,-3 8-81,4 2 0,1 1-168,-1-1 0,4 0-376,-5-1 1,9-1 290,1-13 0,2-6 353,8-9 0,-12-3 0,0-1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1.1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51 7857,'0'-15'119,"0"5"-47,0 0 0,-2 7-10,-2-2 178,2-3 1,-11 8-95,3 0 1,2 8-55,-2 12 0,0 3 9,-4 6 0,-1 2-189,0 3 0,1 6-79,-1 9 1,0-2-210,0 7 1,1 0-863,-1 5 1112,-6-1 0,-2 8 0,-6 1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1.7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853 177 7707,'-15'0'-31,"5"0"130,1 0 0,4 0 387,-5 0-168,0 0-352,-5 0 113,1 0 1,-1-2-170,0-2 1,5 2 33,1-3 1,4 3 97,-5 2 1,5 0-106,-5 0 0,5-1 68,-4-4-163,5 3 1,-4-6 49,3 3 1,4 2 27,-4-7 0,3 5 37,2-5-3,7 1 0,1-4 21,6 3 1,1 2 0,0 3 1,0 3 48,-1-3 1,3 3-55,2 2 0,-2 2 98,2 3 1,-3 3-74,-1 7 0,0-2 43,0-3 1,-6 8-38,1-4 1,-5 6 6,5 0 0,-7 1-18,2 3 0,-5 4-4,-5-3 0,-5 2-68,-9 3 0,-4-2 75,-7-4 0,-5 4-114,-5-4 1,-7-2 54,-2-3 0,-7-3 75,3-1 0,-5-5-10,0 0 1,4-7 78,0 2 0,6-3-56,-1-2 0,5 0 14,5 0 1,3 0 98,7 0 1,6-7 21,3-3-47,4-3 1,8-6-57,3-1 1,3-1-31,2 1 0,2-1 30,3-4 1,3-4-109,7 0 1,-1-1 35,1-4 1,5-4-131,-1-1 0,6 2-706,-6-3 853,1 8 0,1-11 0,2 6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1.9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74 7720,'0'-15'0,"1"2"927,4 3-216,-3-3-1131,4 5 1,-4 0 419,3 3 0,3 3 0,7 2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2.5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456 192 7374,'9'-2'1086,"-5"-3"-818,-2 4-388,-2-6 119,0 7-69,0-6 110,0 4 1,-6-9-65,-4 6 1,-3-2 4,-2 2 0,0 2-24,1-7 1,-1 2-10,0-2 1,5-1 67,1 6 0,0-6-99,0 1 0,2 2 13,7-2 12,0 0 1,7-3 22,2 3 0,6-1 15,5 6 0,-2 0 55,6 5 0,-1 0 8,2 0 0,1 6-17,-7 4 0,-1 3-25,-8 2 1,1 6 8,-6 4 0,-1 7 3,-9 3 1,-5 6-121,-10-2 1,-3 3 108,-6 2 1,-7 2-120,-3 3 0,-4-3-25,-1 3 1,0-8-119,0-2 0,0-7-159,0 3 1,6-11 418,4-4 0,3-4 0,2-1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2.8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74 104 7687,'-15'-23'0,"1"-3"864,-1 6-131,0 1-137,7 10-206,2 3-339,6 6 1,0 6 98,0 4 0,0 8 17,0 2 0,4 6 12,1-2 1,5 6 20,-5 4 0,5 2-263,-5 3 1,1 4 70,-1-4 0,-3 5-436,3 5 0,1 2 220,-1 3 1,0 1-532,-5-6 0,-2 5 309,-2-5 1,-5 5 429,-5-5 0,-1-7 0,0-6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3.7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1808 16 7712,'-15'-5'193,"1"0"0,4 0 96,0 5-115,7 0-67,-4 0 0,7 6-47,0 4 0,5 8 6,0 2 1,0 1 173,-5-1 1,5-3-106,0 8 0,0-2 3,-5 1 0,0 4-38,0-3 0,-7 1-192,-3-2 0,-3 2-85,-2-6 0,-6 4-110,-3-4 0,-6 5-60,-4-6 0,1-4 128,-6-5 0,0-7-14,-5 2 0,1-4 75,4-1 0,3-4-8,7-1 1,0-12-6,-1 3 0,7-6 122,4 0 1,7 4 20,2-3 0,6-3 102,-6 3 0,6-6 165,0 6 1,0-1-118,-1 5 0,4 1 109,-4-1-118,3 0 0,4 7 248,3 3-192,-4 3-159,12 2 0,-11 7 76,3 3 1,2 3-19,-3 2 0,1 4-67,-5 1 1,0 4 48,0-4 0,0 4-115,0-4 0,-1 1 100,-4-1 1,-3-4-103,-7 4 1,0-2 34,1 1 1,-3-7-141,-2 2 0,1-7 30,-7 3 1,6-7 102,-6 2 1,2-5 42,-1-5 0,-2-5-63,6-9 1,-5 2 119,6-2 1,-2-4-63,1-2 1,9 2 98,-4-1 0,3-1-63,-2-4 1,4 1 67,0 4 0,7 1 26,-2 3 0,-2 4 21,3-4 95,-1 11-116,5-4-160,0 11 86,6 2 1,1 10-21,3 9 0,3-2-10,-4 2 1,4 4-8,2 2 1,0 1-79,0-2 1,-1 7 49,1-6 0,0 6-122,-1-7 0,1 4 80,0 1 1,-1-1-64,1-3 1,-2 1 82,-3-7 1,1 6-85,-6-5 115,0-1 0,-6-6 8,-4-3 1,-8 1 82,-7-6 1,-1 0-65,1-5 0,-3 0 247,-6 0 1,0 0-101,-1 0 1,1 0 97,-1 0 0,1 0-49,0 0 1,-2 2-11,-4 3 1,9 3-28,-3 7 0,4 1-118,1 4 0,-4 2-69,3 8 1,4 4 72,2 0 1,4 7-52,5-2 1,-3 6 66,3 4 1,4-9-183,1 4 0,-2-9 76,2-1 1,-4-3-121,4-1 0,-7-9 90,2-7 1,-4 0-70,-6-10 0,-3 1 46,-6-5 0,-1-6 24,1-4 1,0-10 64,-1-4 1,1-4-49,-1-1 1,8-7-6,2-3 0,5-2-34,6 2 0,2-6-85,7 1 0,2 5 39,3-5 1,8 8-150,6-3 0,14 6-191,1-1 1,2 5 161,3 4 1,5 4-274,5 6 1,5-3 566,-5 3 0,0-2 0,-5 8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3.9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0 6199,'-15'0'0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4.2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74 7710,'0'-9'628,"0"-1"-494,0 6 0,2-7-90,3 6 0,5-1 145,9 1 0,6 3-107,9-3 0,4 2-374,6-2 1,6 3-148,4-3 1,5 4 438,5 1 0,-10 0 0,3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4.6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529 16 7375,'-6'-9'817,"4"3"1,-6 6-389,3 0-252,3 0 1,-6 5-172,3 0 0,2 11 65,-7-1 1,2 4 38,-2 1 0,-3 8-155,4 6 1,-11 7 110,-5-2 1,3 10-151,-3 5 0,-1 8 24,-8 2 1,1 8-230,-6 1 0,6-6 209,-1 2 0,8-9-296,1-6 0,6-3-407,-6-7 0,12-7 783,-2-2 0,4-11 0,-4-3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09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88 8237,'-14'-8'-48,"5"-5"1,-2 10 328,6-7-94,0 7 266,-1-10-687,4 11 203,-5-4 1,7 12 81,0 4 0,0-2 81,0 2 1,0 0-23,0 4 1,0 1-85,0 0 0,0 1 88,0 4 1,0-4-161,0 4 1,0-2 86,0 1 1,0-1-108,0 7 0,0-1 34,0 5 1,0-4-66,0-1 1,0-6 66,0 2 1,0 1-6,0-1 0,0-5 93,0-6-80,0-5 191,0 2 1,0-7-90,0-4 0,0-5-80,0-10 1,0-1 52,0-3 0,0-9 2,0 3 1,0-2 199,0 2 1,0-4-132,0 0 1,0 0 147,0 4 1,0 6-109,0-1 0,0 6 75,0-6 1,-4 12 77,-1-2-30,0 4-186,5 3-360,0 1 246,6 20 0,4-3 91,10 10 1,-2-4-192,6-1 1,1 4 95,4 1 0,7 1-722,3-1 0,5-4 739,5 4 0,10-4 0,8-1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4.9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353 59 7720,'-7'-14'0,"-1"-1"0,-2 2 579,1 3-429,5 3 1,-2 14-165,6 3 0,0 4 93,0 6 0,0 8-43,0 6 1,-7 12 105,-3-2 1,-3 10-97,-1 0 1,-8 6-27,-2 9 0,-4-1-195,-1 11 1,-1-2-571,1 1 409,-7 4 1,5-1 0,-5-1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15.5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30 7690,'-10'0'-326,"0"0"0,5-2 528,-4-3 0,4 4 151,-5-4-266,7 3 184,-10 2-274,4 0 0,0 0 152,-1 0-238,7 0 86,-10 0 0,11 2-89,-3 3 51,-3-4 102,6 12 133,-4-5-168,6 7 1,1-2 276,4-3-205,3 3 0,7-6 60,0 2 0,-1-2 2,1-7 1,0 0 162,0 0 1,-1-2-46,1-3 0,-5-3-99,0-6 0,-7 2-581,2-3 0,-5 4 402,-5-9 0,-10 4 0,-8 1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23.3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560 30 8010,'-9'-8'-144,"-4"1"1,10 5 641,-7-2-308,7 2 1,-10-5-181,3 7 0,2 2 107,-2 3 1,-1-2-50,-9 7 1,4 0 41,-4 5 1,-3-1-173,-1 1 1,-4 5 65,-1-1 1,-6 7-68,1-1 0,0 2-17,4 3 1,-2 4 110,2 0 0,-2 1-40,7-6 0,4 1 25,1-1 0,11 0 55,4 1 0,3-1-53,2 1 1,11-3 72,4-2 1,11 1-10,4-6 1,4 4 107,5-4 0,4-1-99,-4-4 0,3 0-12,2-1 1,4 6-64,-4 0 0,3-1 58,-8-4 1,-1 0 30,1-1 0,-6 1-37,1 0 0,-8 4-9,-1 1 1,-7 1-41,1-1 1,-7 3-4,-2 6 0,-7 0-89,2 1 0,-10 1 121,-5 3 0,-5-1-161,-4 6 0,-11-6 81,-9 1 0,-3-3-98,-2-2 0,-5-1 59,0-3 1,0-4 64,4-6 1,0-7 38,-4-3 0,8-4 4,-3-1 0,11-11 176,4-4 0,4-14-63,6-1 1,9-9-17,0 0 0,10-8-57,10-2 1,3-7-478,16 2 1,-1 2 92,11-2 70,7 7 1,6-4-1,7 7 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24.2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74 7009,'2'-8'567,"2"3"-378,-2-3 1,6 5-72,-3-7 0,2 5-31,2-5 0,5 7 31,-5-2 1,4 2-80,2-2 46,0 3-168,6-4 1,0 6 28,4 0 1,-4 2 95,-6 2 1,-6 3-185,1 3 0,0 3 31,5-3 1,-7 4-9,-3 6 0,-4-4 43,-1 4 0,0-2 41,0 1 0,-6-1 39,-4 7 0,-8-7 11,-1 1 0,-6-1 77,5 2 1,-4-9-64,4 4 0,-1-5-3,2 0 0,7 1-11,-3-6 186,4 0-164,3-5 0,3 0-12,10 0 0,3-7 61,7-2 1,6 1 10,3-2 0,3 5 87,-3-5 1,4 5-83,-4-5 0,4 7 36,1-2 1,1 4-54,-1 1 0,-4 0 12,-1 0 1,-6 0 15,2 0 1,-1 6-205,-4 4 0,1 8 41,-11 1 0,0 6-83,-5-5 1,-1 11 25,-4-2 0,-5 4 62,-10-4 0,-3 0-80,-6 1 1,-5 4 93,-1 0 1,-5-1-61,0-8 0,-2-3 43,-2-2 0,0-5-144,0-1 0,6-1 16,4-8 176,3 0 0,8-11 0,2-2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24.8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148 118 7010,'6'-15'-161,"2"1"1,7-1 213,0 0 0,-1 6 324,1-1 0,-2 5 214,-3-5 60,3 7-433,-5-10 0,2 11 465,0-3-125,-7 4-134,4 1-441,-7 0 1,-2 0 112,-3 0 1,-3 1-39,-7 4 1,0 3 54,1 7 1,-1 0-138,0-1 0,-4 8-3,-1 2 1,-4 4-80,4 1 0,-4 1-74,4-1 0,-4 7 78,4 3 0,2 4-112,8 1 0,4 5 65,6 0 1,6 6-270,4-1 0,14-3 139,6-2 0,14-10-132,0-5 0,10-3 411,0-1 0,3-7 0,2-2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25.2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74 8132,'8'-1'-949,"-3"-4"1338,3 3 0,0-9-63,7 6 1,-6-2 9,1 2 1,0 4-100,5-4 1,-1-2-34,1 2 1,5-1-83,-1 1 1,1 3 70,-5-3 1,4 4-239,1 1 1,-1 0 84,-4 0 1,0 1-218,0 4 0,-6 2 110,1 3 0,-5 3-165,5-4 1,-7 5 3,2 0 1,-5 6 14,-5-1 0,-3 3 51,-7-3 1,-1 3 50,-4 2 0,-1-1 57,-3-4 1,-4-1-36,3 7 1,-2-5 53,-3 4 1,6-6-44,-1 2 0,6-4 19,-6-1 0,7-2-7,-1-3 0,7-2 92,2-3-60,7-4 28,-4 6 0,9-7 76,3 0 1,3-2-63,7-3 0,6 2 154,4-7 0,2 5-33,3-5 0,-1 6-99,1-6 0,1 5-57,3-5 1,-1 5-124,6-5 0,-5 2-240,5-2 0,-6 4 390,1 6 0,4-7 0,-1-1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25.7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29 8041,'-6'-8'246,"4"0"266,-3 3-22,3 4 11,2-6-237,0 7 0,7 0 0,3 0 0,3 0 7,1 0 1,3 0-27,2 0 0,-1 2-117,7 3 1,1-2 70,8 7 1,-1-1-173,6 6 1,-5 0 116,6 0 1,-8 6-327,3 3 0,-4 4 1,-2 1 0,-6 7-140,-4 4 0,-10 9 43,-9 4 1,-10 5 111,-15 0 0,-7 8-660,-17 2 0,-8-2 70,-7-3 0,-5-4 31,6-5 1,-8-3 724,3-7 0,2-2 0,3-3 0,2-4 0,2-4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26.4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15 7956,'10'0'-1301,"0"0"1367,-7 0 300,10 0-136,-5 0-164,7 0 1,-1-2 16,1-3 1,-5 4 74,0-4-4,0 3-201,4 2 1,-4 0 89,0 0-27,-7 0-154,4 0 172,-20 0 0,1 2-26,-12 3 1,-1-2 12,-4 7 0,-2-5 32,-4 5 1,9-7-42,-3 2 1,3 1-63,-4-1 1,1 0-78,0-5 0,6 0-446,3 0 573,4 0 0,1 0 0,0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26.7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309 30 7960,'0'-8'-47,"0"1"85,0 7 0,5-1 262,0-4 5,0 3 266,-5-5-145,7 7-24,-6 0-47,6 0-110,-7 0-101,0 0 0,-7 0-92,-2 0 0,-6 0-28,-5 0 0,2 2 58,-6 3 1,-1-2-230,-4 7 0,-2-7 63,-3 2 1,4 3-1380,1 2 1463,6-3 0,2 6 0,-2-5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29.1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427 1072 7899,'0'-15'-685,"0"0"944,0 1 0,0 4-19,0 0 0,0 0 21,0-5 1,0 1-75,0-1 1,-5 0-31,0 1 0,-6-1 27,1 0 0,-3-3-147,-2 4 1,-1-4 3,-4 8 1,2-2-146,-6 3 0,-1 2 74,-4 7 1,0 0-117,-1 0 1,1 8-118,-1 7 0,3 1 90,2 9 1,4-1-13,6 6 0,2 4 76,3 0 1,4 2 45,6-2 1,1-3-31,4 4 0,0 1 114,10-2 1,-2 0-66,11-4 0,1-6-14,4 1 1,2-7 26,4 1 0,-4-4-16,3-5 1,-1 1 21,1-6 1,-8 0-20,3-5 0,-4-7 72,-1-2 0,3-6 48,-8-5 1,-1-3 223,-8-6 1,1-2 63,-6-3 1,0 1-140,-5-6 0,0 0 152,0-5 0,-1-5-59,-4 0 1,1-7 42,-5 2 0,-1-5-27,-5-4 1,5 2 8,1-2 1,4-4-70,-5-2 0,7 4-53,-2 1 1,-2 5-121,2 5 0,-1 2 86,1 3 0,3 10-273,-3 0 0,2 14 109,-2 10-657,3 1 0,-6 12 325,3-3 0,4 10-1053,-4 5 1,3 10 1361,2 4 0,7 10 0,1 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51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176 234 8002,'9'-15'-539,"-1"1"-93,-3-1 1,-4 5 238,4 0 393,-3 0 85,-2-4-134,0-1 259,-7 7 1,-1-4-50,-7 8 1,6-1 95,-1 5 1,5 0-138,-5 0 1,5 0 448,-5 0-336,7 0 0,-5 0 77,3 0-84,4 0 0,-6 1-53,7 4 1,-2-3-8,-3 3 0,4-2-50,-4 2 1,3-2-88,2 7 1,-5 0 45,0 4 1,-4 1-172,4 0 0,-5 0 23,5-1 0,-5 1 107,5 0-71,-6 6 1,8-5 86,-7 4-184,7-4 321,-4-1 48,7-7 1,2-3-111,3-10 1,3-5 64,6-9 1,1 1 102,0-7 0,4-4-50,1-6 1,1 1 69,-1 5 1,-2 1-31,6 3 0,-1-1 44,2 7 0,2-1-125,-2 5 1,3 7-82,1 3 1,-4 12-248,-1 8 1,1 9-500,4 15 0,5 9 625,1 15 0,12 11 0,-1 8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20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521 30 7979,'15'0'-1077,"0"0"538,0 0 485,-1 0 0,1 0 54,0 0 0,-7-6 0,5 4 0,-5-5 0,0 7 0,5 0 0,-11 0 1811,4 0-845,-6 0-636,0 0 1,-6 0-259,-4 0 0,-3 0-63,-2 0 0,-4 0 14,-1 0 0,-6 0 28,1 0 0,-4 0-6,-5 0 0,3 2-9,-4 3 1,-2-3 14,-2 2 0,-4-2-5,-1-2 1,5 0-40,0 0 1,4 0-8,-4 0 0,13 0-204,2 0 6,6 0-113,3 0 1,8-2-309,7-2 0,7 2 247,8-3 1,6 3 371,3 2 0,4-6 0,2-2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29.6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0 559 7952,'5'-15'-196,"0"0"1,2 1-209,-2-1 0,-4 0 642,4 1 0,2-6-43,-3 0 0,3-6 165,-2 2 0,-3 1-35,2-2 0,-2-4-4,-2-5 0,5-1-70,0 6 0,0 0 126,-5-1 1,0 2-139,0 4 0,0 3-18,0 6 1,-2 0-116,-3 1 1,4 4 241,-4 0-539,3 7 202,2-4 1,0 14-148,0 3 1,0 4 60,0 6 0,0-2 28,0 6 1,0 6 37,0 4 1,0 5-99,0-4 0,0 5-61,0 0 1,0 2 96,0 2 0,0 0-257,0 0 1,0 7 99,0 3 1,-2-4-25,-2-1 0,0-3 20,-6-2 0,7 0-26,-2 1 1,-1-8 105,1-3 0,0-9 96,5-6 1,2-2 75,3-2 1,4-7-40,11-3 1,3-5 213,6-5 0,2-3-107,4-7 0,0-2-34,5-2 1,2 3-48,-3-4 0,0 4-358,6 1 1,-9 0 35,8 1 1,-4 0 314,5 5 0,-1-11 0,0 4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0.0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44 103 8062,'-10'-15'-468,"1"1"327,-1-1 1,2 0 1105,3 1-586,3 6 1,4-1-183,3 4 0,3 4-163,7-4 0,1 3 77,4 2 0,2 0-26,8 0 0,-1 0 57,1 0 1,5 0-232,5 0 0,2 0 75,2 0 1,5 5-363,0 0 1,0 0-7,-5-5 0,-1 0-161,-4 0 1,0 0-350,-9 0 892,-4 0 0,-5 0 0,2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0.2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59 7997,'-8'0'-271,"1"0"1412,7 0-732,0 0 0,11-5-312,4 0 0,15 0-12,-1 5 1,17-5-176,3 1 1,11-6-324,4 5 1,11-2 138,-2 2 1,4 4 0,-3-6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0.8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2441 30 7822,'29'0'-149,"1"0"1,4-5 386,0 1 1,1-1-98,-6 5 1,-1-2-140,-4-3 1,-2 4-144,-8-4 148,1 3-294,-7 2 1,-3 0 101,-10 0 1,-5 0 40,-9 0 0,-12 0 104,-13 0 0,-7 5 212,-8 0 1,-8 0-102,-6-5 0,-7 0-104,-9 0 1,-2 5 257,-7-1 1,46 0 0,-1-1-212,-5 0 0,-1-1 1,-4-1-1,0 1 218,-3 3 0,0 0 0,-4-3 0,-1 1-36,-5 2 1,0 0-1,5-3 1,0-1-139,0 1 1,0 1 0,4 0 0,0 0 36,3 0 1,1-1 0,3 1 0,1-1-166,2-2 0,1 0 1,-39 0-189,2 0 1,20 0 70,4 0 0,14 0-499,6 0 686,22 0 0,8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1.9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59 7829,'-10'-10'0,"1"1"0,4 4 0,-5-5 0,7 0 0,-4-5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2.8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574 736 7914,'-7'-8'0,"6"-6"-324,-4 5 1,-2 1 189,2-2 0,-1 0 337,1-5 0,2 2-50,-7 3 0,5-3 39,-5 3 1,5-3-63,-5-1 0,6 4 15,-6 0 0,0 0 0,-5-4 1,1 4-22,-1 0 1,0 7-160,1-2 1,-3 2 108,-2-2 0,1 3-176,-7-3 1,6 10 104,-6 5 1,1 3-106,-6 2 0,1 6 23,-1 3 0,3 4 37,2 2 1,-1 1-103,6 3 1,1 3 62,4 8 1,2-6-70,3 0 1,4 5 60,6 5 0,1 0-39,4-5 0,5-1 57,10-4 0,2 2-24,8-7 1,-6-1 45,1-9 1,4-3-2,6-6 1,-1-2 37,-5-3 1,2-4-50,4-6 0,-6-1 173,0-4 0,4-8-86,-8-7 0,4-8 294,-10-1 0,1-5-129,-5-5 1,-2-9 289,-3 4 1,-2-3-75,-3 3 0,-4-5 79,4 0 0,-5-10-105,-5 5 1,2-7-103,-7 8 0,5-5-8,-4 0 0,-1-1-53,-5 0 0,5 2-4,0 3 1,7 3 30,-2 7 0,-1-3-120,1 3 1,0 5-4,5 14 0,0-1-158,0 6-1216,0 7 1014,0 7 1,2 6-462,3 0 0,-2 11 71,7 4 628,-1 16 0,13 0 0,0 13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3.4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59 456 7860,'7'-23'-1001,"-6"-5"751,4 4 0,-3 3 187,-2 1 0,5-3 155,0-1 0,0-3 169,-5 3 0,1-2-22,4 6 1,-3-4-144,3 4 0,-2-4 192,2 4 0,-4 0-61,4 6 1,-3-1 356,-2 0-390,0 1 0,0 4 167,0 0-16,0 7-274,0-4 23,0 7 15,0 7 0,0 6-53,0 6 1,0 8 55,0-3 0,0 5-27,0 6 0,0 2 6,0 7 0,-5 2-122,0 3 1,-5-1-148,5 5 0,-4 6 105,4 5 1,-7 6-316,3-1 1,0-2 159,0 1 1,0-2-153,0-3 0,-3-7 67,7-17 1,0-5-1122,5-9 1434,0-4 0,0-19 0,0-4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4.3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104 133 7514,'0'-10'151,"0"0"29,0 7 1,0-5-78,0 3 33,0 3 1,1-9-187,4 6 0,-1-2 179,5 3-146,1 2 0,5-10 19,0 8 1,4-6-78,1 5 0,4-2 62,-4 2 1,6 4 51,-2-4 0,-1-2-62,2 2 1,-6 1 54,6 4 1,-7 1-137,2 4 1,-4 2 60,-1 2 1,-2 4-12,-4-3 1,3 8-67,-7 2 0,0-1 100,-5-4 1,0 5-98,0-1 1,-7 6 78,-3-6 0,-3 6-41,-1-5 0,-3 1 53,-2-2 1,1-2 0,-7 2 1,6-4 27,-6-5 0,5 3 7,-4-3 1,6-4 99,-2-1 1,4 2-128,1-2 1,6-1 159,-1-4 1,6-1-82,0-4 0,4 2 56,4-7 1,5 2-70,5-2 0,3-2 27,2 8 0,3-6 3,2 5 1,5-2 12,1 2 0,-6 4 107,6-4 1,-4 3-126,3 2 1,1 0 7,-1 0 1,-1 5-3,-4 0 0,2 6-128,-6-1 0,0 0 129,-6 5 1,-1-4-146,-3 9 1,-3-2 74,-7 1 0,0-1-66,0 7 0,-12-1-1,-2 6 1,-11-6-4,1 1 0,-11-1 58,-4 6 0,-3-6-9,-2 1 0,-5-7 136,0 1 0,-5-7-75,5-3 1,0-5 12,5 1 0,1-5-184,4-5 1,8-3-208,6-7 0,14 0 327,1 0 0,7-6 0,3-2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5.1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44 7843,'-8'-1'-1190,"3"-4"1228,3 3 1,-3-6 5,0 3 184,1 3 1,5-6-111,4 3 0,-2 4-60,7-4 1,0 3-61,5 2 1,-1 0 68,1 0 0,1 0-9,4 0 0,-2 0 7,6 0 1,-4 0-126,5 0 1,-6 5 51,6 0 1,-7 5-11,1-5 1,2 6 6,-1-1 0,-2-2 32,-8 2 0,1-5-135,-6 5 0,0-1 112,-5 6 0,-2 0-83,-3-1 1,-3 0 64,-6-5 1,-8 4-2,-2-3 0,-2 3 38,1 2 0,-3-5 3,4 0 0,-2-6 76,1 6 1,4-6-30,6 0 97,1-2-116,-1-2-46,7 0 1,8 0 37,10 0 0,4-2-9,6-2 0,3 2 26,6-3 1,-1 2 2,-4-2 1,4 3 92,-3-3 0,3 4-115,1 1 0,-5 0 34,1 0 1,-2 5-22,1-1 1,-2 8-24,-8-2 0,-4 3 51,0 1 0,-7 1-128,2 0 1,-3 1 56,-2 4 1,-9-2-28,-5 6 1,-3-1 63,-7 2 1,-2 2-6,-9-2 0,3-2 14,-7 1 1,4-4-25,-4 4 0,6-6-27,-1 2 1,-2-9 40,2-1 0,1-5-261,9 5 0,-2-7-59,6 2 276,7-3 0,0-15 0,5-4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6.4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148 16 7858,'8'-7'-100,"-1"5"224,-1-4 164,-4 6-140,4 0 94,-6 0-178,-6 0 0,-1 1-6,-3 4 0,-3 2-118,4 3 1,-4 4 101,-2 1 0,0 0-153,0 4 0,1 4 21,-1 2 1,0-1 117,1 6 1,5-4-118,5 8 0,2-1 90,2 1 0,2-3-49,2 3 1,11-3 34,10-1 1,2-2-166,3-4 0,6 2-20,3-6 0,-3-1-335,-2-4 533,-3-7 0,-1-1 0,-1-7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21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 7979,'-15'0'-1269,"1"0"922,-1 0 1,5 2 440,0 2 1,1-2-11,-6 3 0,5 2 134,0-3 1,1 3-75,-6-2 1,5-2-23,0 7 1,5-5 135,-4 5 1,4-7 113,-5 2 62,7 3-149,-4-6-76,7 4 0,2-6-74,3 0 0,-2 0-24,7 0 1,-1 0 2,6 0 0,0 0-7,0 0 0,-1 2-164,1 3 1,1-4 86,4 4 1,-4 3-65,4 2 1,-2-2 70,1 2 0,-1 0-104,7 5 0,-7-1 51,1 1 1,-2 1-68,-3 4 1,1-2 24,0 6 1,-2-1-135,-3 2 0,-4 3 116,-6-4 1,-6 4-15,-4 1 0,-10 1-297,-4-1 1,-4-4 114,-1-1 0,-6-1 272,1 1 0,0 4 0,4-5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6.9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74 7304,'7'-14'134,"-4"4"132,7 0-1,0 7 0,4-9-223,1 7 1,5 1 65,-1 4 0,1-5-130,-6 0 1,3 0 109,2 5 1,-2 0-111,2 0 1,-2 1 73,-3 4 0,1-1-123,0 5 1,-5-4 56,-1 5 1,-5-5-69,1 5 1,-4 0 59,-1 4 1,0 1-1,0 0 0,-1-1-14,-4 1 0,1 0 24,-5 0 1,-1-1-107,-5 1 1,0 1 60,1 4 1,-1-4-4,0 4 0,1-4 25,-1-1 1,-3 0 77,3-1-35,-9 1 0,14-2 8,-10-3 0,9 1 120,1-6-144,7 7 125,-4-11 0,9 6-97,3-7 1,8 5 85,6 0 1,8-1-128,-3-4 0,4 0 3,1 0 0,1 0-130,-1 0 0,0 0 101,1 0 0,-1 0-367,1 0 0,-3 0 414,-2 0 0,3 0 0,-5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7.2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15 7482,'1'-8'435,"4"3"0,-2 4-22,7 1 0,-5 0-158,5 0 0,0 0-79,4 0 1,3 0 33,2 0 0,-2 6-182,2 4 0,-1-2 95,2 2 1,-4 0-207,4 4 1,-4 1 85,-1 0 0,-2 4-139,-3 1 0,3 6-3,-3-1 1,-4 2 43,-1 3 0,-3-1-88,-2 1 0,-7 4 24,-3 0 1,-4 2-61,-6-2 1,-3-4 36,-6-1 1,-2-1-293,-4-8 1,-1-1 473,-3-4 0,-3 0 0,4-1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7.7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1101 0 7921,'15'0'0,"4"0"-352,1 0 0,1 0 250,-1 0 1,-4 0 37,4 0 1,-4 0 298,-1 0 1,0 0-103,-1 0 0,-4 0-65,0 0 0,-5 0 194,5 0-139,-7 0-5,3 0 1,-7 0-136,-4 0 0,-3 0 71,-7 0 1,-1 0-25,-4 0 1,-3 2 88,-6 3 1,-2-4-46,-4 4 1,1-3 101,-10-2 0,2 5-87,-12 0 0,3 0 95,-8-5 0,2 4-78,-12 1 1,-4 5-26,-5-5 1,-7 2 100,1-2 1,6-4-42,4 4 1,9-2-139,11 2 1,5-3 273,10 3-669,3-4 298,20-1 0,4 5-681,17 0 1,10 0 774,9-5 0,17 0 0,5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4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677 221 7891,'0'-8'-135,"0"-6"144,0 6 1,0-6 49,0-1 1,0 5-131,0 0 0,0 1 200,0-6 157,0 0-106,-6 7 0,2-5 205,-5 3-265,5-3 1,-7 3-19,6 0 1,-6 2 4,1-2 1,-3 2-210,-2 3 1,-1 4 66,-4-4 1,2 3-130,-6 2 0,-3 7 40,-7 3 1,3 3-112,-3 1 1,1 3 8,-1 2 0,1 4 12,-6 7 0,6-1 161,-1 0 1,3 1-6,2-1 1,1 5 30,3 1 0,-1 4-46,7-5 1,6 7 81,8-2 1,3-1-62,2 1 1,3-6 134,7 1 1,6-5-64,14-4 0,1-2 107,3-4 0,4-4-93,6 0 1,0-7 95,0-8 0,2 0 73,3 0 1,-4-7-99,4-2 0,2-11 104,-2-5 0,0-7-117,-5-3 1,-1-5 199,-4 0 0,-3-2 2,-7-2 0,-1 0-94,-4 0 1,-4 0-151,-10 0 1,-5-1-150,-10 1 0,-10 2-394,-9 3 0,-11 3 294,-4 6 0,-12 9-530,-7 6 729,-1 7 0,-13 8 0,5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1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0 8017,'-9'0'-1329,"3"0"1580,6 0 450,0 0-492,-7 0-168,6 0 5,-6 0 1,1 0-205,-4 0 1,2 0-92,-2 0 0,0 0-378,-5 0 627,1 0 0,-7 0 0,-2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1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397 0 8017,'-16'0'-132,"-4"0"1,4 0 161,-4 0 0,2 0-11,-1 0 0,2 0-28,-2 0 1,-2 0-245,1 0 1,0 0 267,6 0 0,-1 0 122,0 0 0,-4 0-203,-1 0 1,5 0 89,6 0 0,-1 0-315,-5 0 1,0 2 290,1 3 0,-1-4 0,0 6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1.9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545 16 8017,'-23'0'0,"-3"0"0,6 0 0,-4-2-173,4-3 0,0 3 133,6-3 1,-1 4-98,0 1 0,-4 0 139,-1 0 1,1 0 67,4 0 0,-5 0-47,1 0 0,-3 0-4,3 0 1,1 0-173,-7 0 0,6 0 49,-6 0 1,6 0-412,-6 0 515,1 0 0,-6 6 0,1 3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2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780 30 8017,'-30'-2'-2,"1"-2"1,4 0 133,1-5 1,6 5-251,-2-1 1,-1 4 82,2 1 0,-8 0 53,3 0 0,-2 0 15,1 0 1,-4 0-1,-1 0 0,-1 1-124,-8 4 1,5-1-209,-5 5 1,4-4-16,-4 5 0,2-7 120,-3 2 1,0 2 193,5-2 0,1 6 0,5-3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2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44 7949,'7'-8'-798,"-4"-3"793,7 6 32,-7 0 127,10 5 0,-10 0 16,7 0 1,-7-2 380,2-3-378,3 4-209,-6-6 104,5 7 0,-7 2-2,0 3 1,-2-4 1,-3 4 0,2-2 96,-7 2-232,0 4 0,-5 5 33,1 1 0,-6 0-58,1-1 0,-1 6 79,5 0 0,1 4-98,-1-4 1,2 6-38,3-2 0,2 6 79,3 4 1,3-3-228,-3 3 1,10-4 79,5-6 0,5 2-422,4-6 639,4-1 0,7-4 0,-1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3.2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59 7991,'-8'-7'-208,"1"4"157,7-7 1,0 5-100,0-4 145,0 5 1,2-2 6,3 6 625,-4-7-194,12 6-409,-4-6 1,5 9 34,1 3 0,0-4-62,-1 4 0,1 2 52,0-2 0,1 4 4,4-4 0,-4 5-35,4-5 1,-4 5-27,-1-5-40,-1 6 1,1-4 70,0 2 1,-7 5-128,-3-5 1,-4 0 113,-1 0 0,-1-4-135,-4 5 0,-3-5 71,-7 5 0,-5-2 29,1 2 1,-7 1-68,1-6 1,-2 6-6,-3-1 0,6-2 92,-1 2 0,6-2-37,-6 2 1,7 3 76,-2-3 1,6-2-67,4 2 1,3-5 132,7 5-85,0-7 0,9 8 85,5-6 0,3 0-89,7-5 0,1 5 11,4 0 0,0 0-168,1-5 0,4 0 94,0 0 1,1 0-180,-6 0 0,-4-2 229,-1-3 0,1-3 0,4-6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21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45 7910,'-6'8'-700,"3"-1"617,-7-7 0,7 1 113,-2 4 228,3-3 333,-4 4-121,4-6 89,-5 7 187,7-5-449,0 4 0,7-6 19,3 0 0,4 0-81,6 0 0,6-2-494,13-2 1,9 0 235,15-5 1,9-1 22,16-5 0,-39 5 0,0-1 0,10-1 0,0 1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3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43 7991,'-8'-9'488,"3"-1"-305,4 7 0,1-6 15,0 4 3,6 4 0,2-4 7,7 10 1,-5-2 34,0 7 1,-1-5 89,6 5 1,0-1-350,0 6 0,-1 0 151,1 0 0,0 4-186,-1 1 1,1-1 61,0-4 1,-7 1-178,-3 4 0,1-2 16,-1 6 0,-1-4-98,-9 5 0,-5-6-125,-10 6 0,-9-1 373,-10 6 0,-10-1 0,-4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5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1045 279 7929,'0'-15'0,"-2"0"-272,-3 1 1,3-1 206,-3 0 0,4 5 323,1 1 1,-2 0 76,-3 0 1,2-3-108,-7 7 1,5-5-74,-4 6 0,-3-6 20,-8 5 0,3 0-209,-8 5 1,-4 0 115,-6 0 1,-6 0-150,2 0 0,-5 0-10,-5 0 1,-1 6-35,-4 4 0,-3 8 72,3 2 0,1 1-104,-1-1 1,7 3-7,-2 6 1,3 2 134,2 3 1,5-1-64,0 6 1,8-5 48,1 6 1,9-1 33,11 5 0,4 0-17,6 0 0,2 0 5,2 0 1,6-1 23,10-4 0,4 2 7,11-7 1,-3 0 78,7-4 1,1-7-59,4-4 0,5-2 79,0-3 0,1-6-98,-1-3 0,-3-5 127,3-5 0,2-3 49,-2-6 1,-2-9 138,-8-7 1,2-4-73,-7-5 0,6-9 67,-6 4 0,-1-5 9,-9 0 1,2-1-69,-6-4 0,-1-3-62,-4 3 0,-7-2 8,-3 2 1,-10-1-93,-5 6 0,-4-3-79,-6 7 0,-3 0-214,-6 10 0,-2 3-125,-3 7 1,-6 6-351,-9 9 0,2 5 636,-7 10 0,-6 10 0,-7 7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6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852 249 7879,'5'-10'-441,"0"0"1,4 5 366,-4-4 0,2 4 387,-2-5 1,-4 5 104,4-5-244,-3 0 1,-2-4 96,0-1 0,0 5-63,0 0 1,0 1-99,0-6 0,-7 5 66,-2 0 0,-5 2-109,0-2 1,-1-1 13,0 6 1,-6-5-121,-3 5 1,-1-1 56,-4 1 0,3 3-129,-9-3 1,-2 4-36,-2 1 1,-1 6 73,-4 4 0,3 5-80,-8 4 1,4-1 86,1 7 0,0 4-43,-1 6 0,3 5 39,3 0 0,3 4-13,6 5 0,6 0 13,-1 9 0,12-7-2,-1 8 0,9-5 32,0 0 1,11 1 4,9-6 0,6 0-16,9-5 1,4-6 0,0-4 0,12-8 5,-2-1 1,4-14 2,-4-1 1,5-8-6,0-7 0,6-7 11,-1-12 0,-2-2 54,2-14 0,-6 0 149,1-9 1,-4-4 888,-1-5 0,-6-1-330,-4 0 0,-4 0-292,-6 0 1,-4 1-370,-10-1 1,-7 2 54,-13 3 0,-6 3-374,-14 7 0,-12 2 14,-7 2 1,-8 11-121,-7 9 1,-5 11 161,-9 4 0,-4 10 0,-6 3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7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45 6960,'0'-9'805,"0"-4"-625,0 12 0,0-8 179,0 5-77,7 2 1,1-5-174,6 7 0,-4 0-143,0 0 0,0 0 87,5 0 0,-1 0 83,1 0 1,0 0-88,-1 0 1,1 0 66,0 0 0,1 2-74,4 3 1,-4-3-11,4 2 1,-6 0-116,-4 1 1,3-2 82,-3 7 1,1-5-308,-1 4 160,-3-5 0,-7 9 19,0-3 1,0-2 21,0 2 1,-7-6 52,-3 6 1,-4-2 1,-6 2 1,2 2 32,-6-7 1,-1 4 9,-4-4 1,-1 5-28,1-5 1,1 5 9,4-5 1,-2 1 15,6-1 1,-5-3-41,6 3-51,-1-4 69,12-1 0,2 2 161,6 3 1,1-4-47,4 4 0,10-3-40,9-2 1,-1 0 32,2 0 0,-1 0 140,6 0 1,-3 0 54,-2 0 1,3 2-51,-4 2 1,-1-2 46,1 3 0,-6 2-52,2-3 0,-4 6 11,-1-5 1,-2 7-108,-3-3 0,1 0-61,-6 0 1,0 6 52,-5 5 0,-2-1-113,-2-4 0,-5 4-77,-5 1 0,-8 1 29,-2-1 0,-5-9 188,-6 4 0,3-4-95,-8 4 1,1-5 149,-5 0 1,5-7-190,0 2 0,11-5-192,-1-5 1,11 2 185,3-7 0,7 7 0,21-17 0,3 4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1:5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617 118 7952,'-14'-15'-483,"-1"1"0,0 4 546,1 0 1,4 2 313,0-2 0,0-1-267,-4 6 1,-1-2 5,0 2 0,5 4-200,1-4 1,-1 3 111,-5 2 1,0 0-99,1 0 1,-1 0 42,0 0 1,1 0 45,-1 0 0,-5 7-80,1 2 1,-3 4-8,3 2 0,3-3-1,-4 2 0,-1-2 51,1 7 0,-4 3 17,4-3 0,-4 2-12,4-1 0,0 1 13,6 4 1,-1 3-6,0-4 1,2-1 0,3 1 1,-1-1 9,6 2 1,0 3 0,5-4 1,2-1 62,3 1 0,8-1-67,6 2 1,3-2 41,-3-4 1,4-2-31,6 2 0,6 2-23,-1-1 1,0 0 30,-4-6 0,-1 1 0,0 0 0,1-2 35,-1-3 1,-4 1 3,-1-6 0,-1 0 83,2-5 0,1-2-70,-7-3 0,6 2 102,-6-7 0,6-5-40,-5-4 1,4-6 86,-4 6 0,1-9-65,-2-1 0,-2-2 33,2-9 0,-2 1-60,-3-5 1,-4 0 6,0 0 1,-7 0-99,2 0 0,-11-5 85,-9 0 1,-8 5-357,-11 4 0,-7 9 106,-13 2 0,-6 8 124,-14 11 0,-12 3 0,-4 7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00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838 74 7930,'-14'-8'-539,"5"-5"1,-2 9 667,6-5-109,0 5 1,4-4 60,-4 3-83,3 4 1,-6-8-8,3 5 0,2 2 109,-7-3-47,0 3 1,-6 2-13,-4 0 1,4 0-17,-4 0 0,-3 0-26,-1 0 0,-4 0 25,-1 0 1,-1 0 43,1 0 1,0 0-34,-1 0 0,1 0 0,-1 0 1,1 2-31,0 3 0,-1 3-6,1 7 1,-1-1-89,1 1 0,0 2 107,-1 2 0,1 1-53,-1 9 0,6-3 32,-1 9 0,9-4-29,1-2 1,2 5 23,8 1 1,0 4 0,5-5 0,7 0 2,3-4 1,3-1 3,2 1 0,6-1-125,3 0 1,-1 1 72,2-1 1,-1 1-13,6-1 0,-1-5 33,0 1 0,1-7 29,-1 2 1,2-4 1,3-1 0,-1-2 20,6-4 0,-4-2-2,4-7 0,-5 0 117,5 0 0,1-11 63,4-4 0,-2-5-51,-3 1 0,4-6 121,-4-9 1,2 1-90,-2-6 0,-5 5-44,-9-6 0,1 0-25,-6-9 1,-7 3-18,-9-3 1,-2 3-33,-2 2 0,-13-2-139,-7-3 1,-17 5-501,-7 0 1,-18 7 578,-7 7 0,-16 1 0,37 14 0,0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01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427 44 7929,'-15'0'0,"0"0"0,0-5-531,1 0 1,-6 0 280,1 5 1,-1 0 388,5 0 1,-4-4 3,-1-1 0,-1 0-47,1 5 1,4 0-141,-4 0 0,-1 0 73,2 0 1,-6 0-280,5 0 1,-1 0 249,2 0 0,-4-7 0,-7-1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01.8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0 7929,'-15'0'0,"0"0"-582,0 0 1,-1 0 256,-3 0 0,2 0 325,-2 0 0,2 0 0,3 0 0,-1 0 0,0 0 0,0 0 0,1 0 0,-1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01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30 7929,'-19'-2'0,"-1"-3"0,-4 2 573,4-7-134,1 7-1464,4-3 1025,0 6 0,0 0 0,1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02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235 60 7966,'10'-10'-614,"0"0"1,0 5 442,4-5 1,1 7 128,0-2 0,4 4 71,1 1 1,0 0-37,-6 0 0,1 0 60,0 0 1,-1 0-54,1 0 377,0 0 39,-7 0 306,-1 0-330,-7 0 212,0 0-479,-7 0 1,4 0 45,-7 0 1,0-5-170,-5 0 1,1 0 98,-1 5 1,0 2-79,1 3 1,-3-2-2,-2 7 0,2-6-110,-2 6 0,-4 2 75,-2 7 0,3-2-73,-3 2 1,2 4-17,-1 2 0,-4 4 110,3 5 1,-1 4-47,2 6-1,3 0-2,6 0 0,7 0-4,3 0 0,3 0 23,2 1 1,8-8-3,7-3 1,3-3-38,11-1 0,-2-2-4,7-4 0,-2-3-330,3-6 0,-4-2 145,3-3 1,-3 1 249,-1-6 0,-1-6 0,0-8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37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641 1 7653,'10'0'-393,"0"0"0,-7 1 448,2 4 1,-2-3 325,2 3-137,-3-4 315,4-1-93,1 0-88,-6 0-122,6 0 89,-7 0-352,0 0 12,-7 0 1,-1 0 46,-6 0 1,-3 0-111,-2 0 0,-4 0-14,-7 0 1,1 0 60,0 0 1,-3 0 57,-2 0 0,-3 0-23,-7 0 0,-1 0-18,1 0 0,5 0 32,0 0 0,1 0-124,-1 0 1,3-1 65,7-4 0,6 3-786,3-3 120,4 4-14,8 1 700,8 0 0,8 0 0,7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03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30 7909,'0'-10'136,"0"0"1,2 7-297,3-2 0,-2 3 75,7 2 1,-5 0 189,5 0 1,-1 0 53,6 0 0,0 0 2,-1 0 1,6 2-7,0 3 1,1-3-27,-2 3 1,-2 1-158,2-1 0,-2 5 191,-3-5-218,8 6 1,-6-4-48,4 2 0,-9 5-61,-1-5 0,-7-1 36,2 2-19,-3 0 1,-9 5 69,-3-1 1,-3 1 41,-1 0 0,-6-5 21,0-1 1,-6 1-26,2 5 0,-2-5 85,1 0 0,-1-2-29,6 2 1,-1 1 12,2-6 0,4 1-18,0-1 6,0-3 33,14 4 0,-4-6-46,10 0 1,5 0 68,9 0 1,4 0-61,6 0 0,1 0 64,-1 0 0,1 0-40,-1 0 0,0 0 5,1 0 1,-6 0-44,1 0 1,-7 2 0,1 3 1,-2-2-104,-3 7 1,-5-5 129,-5 5-135,-2 0 1,-4 4 52,-2 1 0,-11-2 27,-10-3 0,3 3 11,-3-3 1,-4-2 9,-6 2 0,-1-2 6,2 2 0,3-2 9,-3-3 1,1-4-70,-1 4 0,8-3 53,-4-2 0,11 0-513,-1 0 152,4 0 367,8 0 0,14-13 0,10-4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03.3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1 9053,'14'8'444,"-4"5"-405,0-3 0,5-2 34,4 2 0,2 1-68,-1 9 1,1-2 104,4 6 0,1-4-182,-7 5 0,6-1-76,-5 5 1,-1 1 171,-4-1 1,-7 6-72,-3-1 0,-3 0 78,-2-4 0,-9 4-134,-5 0 1,-9 0 52,-11-4 0,-6-1-13,-9 1 0,-5-6-48,-9 1 0,-6-7-166,-9 1 1,3-4-1829,-4-5 2105,4 3 0,2-5 0,-1 7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08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2059 1867 7800,'-9'-7'-332,"1"6"-2,3-4 1,4 2 240,-4-2 0,2 3 18,-2-3 63,3-3 0,-6 5 105,3-7-36,3 7 1,-6-9-13,3 7 0,4-1 0,-4 1 1,-2 2-22,2-7 0,-1 5-9,1-5 0,2 5 0,-7-4 1,5 4-5,-5-5 0,5 5 38,-5-5 1,6 2-1,-6-2 0,6-3-16,0 3 1,-3 2-3,2-2 0,-5 5-34,5-4-2,-6-1 0,4-5-10,-2 0 1,-4 2 0,3 4 0,-3-4-13,-2 3 1,0-3-4,1-2 1,-1 0 23,0 1 1,1-1 67,-1 0 0,-5 0-62,1 1 0,-1-1 57,5 0 0,-1 1-36,-4-1 0,4 0 5,-3 1 0,2-1 23,2 0 1,1 0 1,-1 1 1,5-1 12,0 0 1,1 1-30,-6-1 0,0 5 7,1 0 1,-1 1-10,0-6 0,2 5-81,3 0 1,-4 0 28,-1-4 0,0 4-109,-4 0 1,2 5 105,3-5 1,-1 6-14,0-6 1,0 5-18,1-5 1,-3 5 18,-2-5 0,3 2 49,-4-2 0,4-3-46,1 4 0,0 0 64,1 0 1,-1-1-24,0-5 0,2 5 6,3 0 1,-3 1-12,3-6 0,-3 2 0,-1 3 0,4-3-2,0 3 0,5-3-3,-5-2 1,1 2-4,-6 4 1,5-4 2,0 3 0,0-3-3,-4-2 1,-1 0 1,0 1-1,1-1 1,1 5 45,3 0 1,-3 0-43,3-4 1,-2 4-1,3 0 0,-4 2 4,3-2 1,2-3 3,-2 3 1,5-1-3,-5 1 1,7-3 27,-2 3 1,-2 2-8,3-2 0,-8 1-30,4-6 1,-5 0-4,3 0 0,2 6 2,3-1 1,2 5 11,-7-5 0,2 5-16,-2-5 1,-1 6 15,6-6 1,-5 5 1,5-5 0,-6 5-14,1-5 0,-2 5-1,2-4 1,-3 4-6,4-5 1,-3 5 10,2-5 1,-3 5-11,4-4 0,0 4 11,0-5 0,-1 0 1,-5-5 30,0 1 1,6 4 3,-1 0 1,5 2-24,-5-2-5,0-3 1,0 5 11,1-7 1,4 5-10,-5 1 0,5 4 15,-5-5 0,5 2-13,-4-2 1,4-2 80,-5 8-81,7-8 6,-10 4-29,4-7 1,-5 2-6,-1 3 1,5 2-18,0 3 1,1 4 35,-6-4 1,5 2-27,0-2 1,0 3 14,-4-3 1,4 3 96,0 2-94,0 0 257,-4 0-221,-1-6 0,5 4 8,0-3 1,5-1 36,-4 1 1,5-2 92,0 3-171,2 2 51,-5-11 0,6 10-358,-4-7 120,-3 6-873,6-2 1057,-5 6 0,1-7 0,-2-1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08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30 7864,'0'-8'-1060,"-1"1"940,-4 7 1,3-1 127,-3-4 330,3 3-177,-4-4-23,-2 6 1,-2 0-48,0 0 1,5 0 99,-5 0 2,7 0 54,-10 0-174,12 0 0,-8 0 80,4 0 66,4 0-142,-6 6 1,6-4 71,-4 3-86,3 3 1,-6 0-4,3 7 0,2-6-17,-7 1 0,5 5-10,-5 5 0,0-1-16,-4-4 0,-1 4-4,0 1 0,6 6-78,-1-1 0,0-2 95,-5 1 0,2-6-100,3 2 0,2-4 107,3-1-235,4-1 76,-6 1 56,7-7-40,0-1 0,2-9-133,3-3 0,1 2-349,4-7 1,3 2 226,-3-2 1,3-3 360,2 3 0,-1-9 0,1-4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08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89 7864,'-5'-15'0,"0"1"-6,1 5 62,-3-4 0,5 10 46,-2-7-46,2 7 28,2-3 0,0 4 86,0-3-40,0 3 96,0-4-102,0 6 0,2 0 100,2 0-239,-2 0 135,11 0-21,-5 0-133,7 0 1,0 0 74,-1 0 0,1 1-72,0 4 1,4-3 68,1 3 1,6 3-234,-1 2 1,2 3 59,3 2 1,4-1-787,0 1 921,7 0 0,3 6 0,9 2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0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 7861,'0'-8'-852,"0"1"0,2 2 815,3 0 336,-4 0-108,6 5-47,-7 0 237,0 0-270,-7 0 0,6 0-52,-6 0 0,6 2 14,-4 3 1,3-2 10,-3 7 0,4-5 75,1 5-75,0-1 0,0 6-45,0 0 1,0 4-9,0 1 1,0 0-32,0-6 0,0 8 61,0 2 0,4-1-43,1 1 1,0 1 3,-5 4 1,0 2-6,0 4 1,0-4-26,0 3 0,0-3-6,0-2 1,0 1 8,0-1 0,0 1-7,0-1 0,0-4-28,0-1 1,0-4 48,0 4 0,5-1-23,0 1 1,0-1 5,-5-3 1,0-4-4,0 4 0,0-4 11,0-1 1,0 0 2,0-1 0,0 6-2,0-1 1,0 1 1,0-5 0,0-1-2,0 1 1,0 2 0,0 2 1,0-7-20,0 2 1,0-2 15,0 2 1,2 1-1,2 0 0,-2-1 28,3 1-11,-3 0 0,-2 0-12,0-1 0,0 1 1,0 0 1,0-1 6,0 1 1,0 0-1,0-1 9,0 1 0,0 0-21,0 0 1,0-1-1,0 1 0,5 0 3,-1-1-1,1 1 1,-3 0-4,3-1 1,-4 1-7,4 0 58,-3 0 0,3-1-41,0 1 23,0 0 0,-4-1-26,4 1 0,-3-5 1,3 0 0,-4-1 30,-1 6 1,0-5 43,0 0-50,0 0 1,0 4-13,0 1 0,-4-5-18,-1 0 0,-2-2 18,2 2 1,4 3-132,-4-4 86,-4 4 0,6 2-90,-7 0 0,7 0 1,-2-1-61,4 1 0,1 0 14,0-1 1,0 1 69,0 0 0,0-1-634,0 1 725,0-7 0,6 12 0,2-4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0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1 7889,'-8'0'-1506,"1"0"1572,7 0 76,-6 0 0,4 1-85,-3 4 54,-3-3 0,5 6-69,-7-3 1,2-2 110,-2 7 0,-3-5-90,3 5 1,-3 0 18,-2 4 0,-1 1 9,-4 0 1,4-1 1,-4 1 1,-1 1-81,2 4 0,-6-4 56,6 4 0,-1 1-63,5-1 1,1-1 56,-1-4 1,5 0-125,0 0 0,7-1-63,-2 1 44,3-7 145,2-1 0,2-7-2,3 0 1,3-2-77,7-3 1,0-3 29,-1-7 0,1 1-9,0-1 0,4 0 16,1 0 1,-1-1-8,-4-4 0,0 4 11,0-3 0,-1 2-2,1 3 1,5-1-7,-1 0 1,-4 0-4,-5 1 1,-1-1 109,6 0-76,0 1 45,0-1 0,-6 7-21,1 3 131,-7-3-177,4 6 0,-7-3 46,0 10-39,0-3 0,0 11 2,0-3 0,5-2-29,0 2 1,1 1 30,-1 9 1,3-4-164,7 4 0,0 2 85,-1 3 1,3-2-471,2 1 0,-1 1 35,7 4 473,-1 1 0,6 5 0,-1 3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1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44 7923,'-8'-6'-322,"0"4"-375,3-3 857,3 4 1,-4-1 37,6-3 264,-7 3-303,6-4 0,-4 6 81,10 0 0,-2-2-105,7-3 0,-1 4-6,6-4 1,2 3 2,2 2 1,-1 0 14,7 0 1,-6 5-195,6 0 1,-2 1 111,1-1 1,4-1-119,-4 5 1,6-4 73,4 5 0,-3 0-174,3 5 1,4-2-131,1-3 1,-1 3-111,1-4 0,-2 4 28,3 2 365,2 0 0,-4 6 0,6 2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2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191 103 7475,'-8'-8'-471,"1"1"0,6 2 812,-4 0-242,3 1 1,-4 2 83,6-3-9,0 3 25,0-4-137,-7-1-252,6 6 34,-12-12 1,9 11 58,-5-3 0,-1-1-143,-5 1 1,4 0 56,-4 5 0,3 0 183,-7 0 0,-4-7 0,0-1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2.7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15 7818,'-15'0'-732,"1"-1"586,-1-4 0,5 3 2,0-3 1,5 4 191,-4 1 0,4 0 136,-5 0-124,0 0 1,-5 0 3,1 0 0,4 0-161,0 0 135,0 0-162,-4 0 1,-1 1 32,0 4 1,5-2-36,1 7 1,4-6 57,-5 0 1,5 3-283,-5-2 350,0 6 0,-4-3 0,-1 7 0,0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37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7954,'-8'0'0,"1"0"-495,1 0 521,-3 0 0,0 0 434,-1 0 0,5-5 284,-5 0-300,7 0 188,-10 5-132,11 0 190,-4-7-218,-1 6-23,5-6-99,-4 7 28,6 0 48,0 0-475,0 7 1,0 1 59,0 7 1,0-1 29,0 1 1,2 0-84,2 0 1,-2 1 106,3 3 0,2-1-309,-3 7 0,3 1 99,-2 8 1,-3-1-690,2 6 0,-2 2 381,-2 8 1,2-3 452,3 3 0,3 10 0,6 1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2.9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1 7818,'-6'8'-326,"3"0"-123,-7-3 451,6-3 14,-9 11 0,12-10-97,-4 7 0,-2-5 117,2 5 0,-1-6-128,1 6 112,3 0 0,-6 3-33,3-3 1,4 3-13,-4-3 0,2 3-94,-2 2 0,3-6 99,-3 1 0,3 0-9,2 5 0,0-6-431,0 1 156,0 0 304,-6 5 0,4-1 0,-4 1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3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7038,'0'9'-141,"0"4"220,0-12-76,0 12 1,0-9-8,0 5 1,0-4-101,0 5 129,0-7 0,5 11-191,0-5 1,1-1-21,-1 2 1,-2-5 29,7 5 0,-5-2 156,5 2 0,-7 3 0,10-5 0,-5 7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3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7116,'15'7'-396,"-1"-6"454,1 4 0,-5-3 75,0-2 0,0 0 17,4 0-204,1 0 0,0 0 66,-1 0 0,1 0-7,0 0 0,-1 0-10,1 0 1,-5 5-108,0 0 0,-5 0-96,4-5 1,-4 4-81,5 1 16,0 0 272,5 2 0,-1 1 0,1 7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3.5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0 148 7818,'9'-10'-98,"-5"0"139,5 7 1,-6-8-97,7 6 0,-5-5 167,4 5 1,-4-5-105,5 5 1,-5-5 77,5 6 1,-5-3-184,5 2 1,-6 4-34,6-4 1,-5-2-31,5 2 0,-5 0 17,5 5 0,-5-5-451,4 0 594,-5-6 0,9 9 0,-5-4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3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0 236 7818,'0'-15'-669,"0"0"547,0 1 1,0 4 156,0 0 1,0 0-15,0-4-15,0-1 1,0 0-13,0 0 1,2 6-9,3-1 0,-4 5-35,4-5 0,-3 5 56,-2-5 1,2 7-375,2-2 247,-2-3 1,5 5 119,-7-7 0,0 0 0,0-4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3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309 206 7818,'-15'-6'-305,"2"-2"-39,4-7 1,-5 2 103,5 3 0,0-3 33,0 3 386,-1-3-202,-5-1 0,0 0 62,1 5 1,-1-3-34,0 7 0,1-6 0,-1 8-52,0-7 0,1 7-77,-1-2 1,0 1-128,1 0 250,-1 2 0,0-11 0,0 5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14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 7818,'-9'0'-1518,"-1"0"1328,0 0 710,-5 0-506,1 0 1,-1 0 43,0 0 1,5 0 28,1 0 0,4 0-18,-5 0 0,0 0-87,-5 0 1,6 0 0,-1 0 1,0 0 16,-5 0 0,1 13 0,-1 3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20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74 7958,'0'-15'-720,"-7"1"1,6 4 794,-4 0 370,3 7-80,2-10-103,0 11 12,0-4 41,0 6 566,0 0-804,-6 0 0,2 4 116,-5 1-107,5 7 1,-9-4 38,3 7 0,2-1-33,-2 1 0,1 0-32,-6-1 0,5 6 30,0 0 0,1-1-100,-6-4 1,5 5 70,0-1 0,5 6 26,-4-6-85,5 1 0,-2-5-9,6-1 203,0-6-117,0-1-472,6-7 1,1-2 182,3-3 1,1-3-739,-6-6 0,5-1 948,-5 0 0,6 0 0,-3 1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20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7629,'0'-8'224,"0"-5"48,0 11 0,0-6 66,0 3 132,0 4-127,0-6-204,0 7-70,7 0 1,-4 0 17,7 0 0,-1 0 30,6 0 1,0 0-109,-1 0 0,6 7-31,0 2 1,7 0 116,3 0 1,6 0-188,8 0 1,0 4-153,0-3 0,0 3 244,0 2 0,7 6 0,1 2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21.6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192 147 7922,'-9'-15'-656,"3"1"720,-1-1 1,6 5-187,-4 0 156,3 7 1,1-8-10,-4 6 0,1-2-32,-5 2 0,4 4-4,-5-4 1,5-2-19,-5 2-95,0 0 0,-4 1-106,-1-1 0,0 0-94,1 5 324,5 0 0,-10-7 0,3-1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38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677 30 6799,'7'-8'322,"-6"1"0,11 5-253,-7-2 1,1 2 35,-1-3 0,-2 3 57,7 2 30,-7 0-197,10 0 167,-4 0-75,5 0 62,1 0-125,0 0 1,-5 0 51,-1 0-18,-5 0-201,2 0 190,-6 0 0,-1 0 24,-4 0 0,-4 0-41,-5 0 1,-6 2 132,1 3 1,-9-3-119,-2 2 1,1-2 167,-5-2 1,-4 2-48,-1 3 1,-4-4 41,-1 4 1,0-3 16,0-2 1,0 0-94,0 0 1,0 0-118,0 0 1,1 0 109,4 0 1,8 0-130,7 0 1,6 1 117,-2 4 1,5-1-567,6 5-282,2-5 371,7 9-340,0-12 0,2 4 703,3-10 0,3-3 0,6-7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21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324 30 7922,'-15'-1'-508,"1"-4"0,4 3 425,0-3 0,5-1 92,-5 1 1,6 0 27,-6 5 1,5 0-9,-5 0-64,0 0 0,-4 0 10,-1 0 0,0 0-5,0 0 0,6 0-39,-1 0 1,0 1-12,-5 4 0,1-3-3,-1 3 1,0 1 44,1-1 0,-1 0 38,0-5 0,0 7 0,1 1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22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0 7922,'-10'2'-43,"1"3"1,4-3 17,-5 2 0,5 0 61,-5 1 0,5 1-265,-5 4 0,6 3 11,-6-3 0,5 3 143,-5 2 0,2-1-44,-2 1 1,-3 5 85,3-1 1,2 1-86,-2-5 0,5-1 123,-4 1-5,5 0 0,-9-1 0,5 1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22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0 6774,'-8'7'-34,"-5"-5"0,11 6 31,-3-3 0,-3-4-75,6 12-167,-4-4 38,6 5 0,0 1 207,0 0 0,-7-1 0,-1 1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22.4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7922,'0'8'-1261,"6"-1"968,-4-7 1,9 1 127,-6 4 1,2-3 164,-3 3 0,5 3 0,5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22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7471,'8'0'-76,"1"0"-23,-5 0 0,0 0 69,6 0 1,-6 0-226,6 0 1,-5 0-104,5 0 22,0 0 336,4 0 0,1-6 0,0-2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22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0 265 7922,'0'-15'0,"0"1"-279,0-1 0,0 0 111,0 0 1,0 1 194,0-1 1,2 5-56,3 0 9,-4 1 0,11-6-102,-7 0-258,0 1 132,1-1 207,-4 0 0,4 5-94,-6 1 1,2 4 133,3-5 0,-3 0 0,4-5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23.0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60 192 7922,'-5'-15'0,"0"0"0,0 6-171,5-1 12,-7 0 1,6-5 142,-4 1 0,3 4 125,2 0 1,-5 5-197,0-5 0,0 5 59,5-4 1,0 4-233,0-5 1,0 5 259,0-5 0,-6 0 0,-2-4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23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207 133 7922,'-15'-22'-15,"0"6"110,1-4 0,4 4-38,0 1 0,0 2 52,-5 4 1,2 0-162,4 5 1,-5 2 1,5-3 1,1 3-282,-2 2 41,0 0-48,-5 0 0,2 2 338,3 3 0,4-3 0,6 4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4.7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89 7877,'-8'-2'-316,"3"-3"399,-3 4-162,7-12 51,-13 11 1,13-6-482,-4 3 357,3 3 173,-4-4 1,4 4-102,-3-3 156,4 4-221,-6-6 0,4 2 65,-7 0 1,5 0-274,-5 5 353,0-6 0,-4 4 0,-1-4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4.9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74 7877,'-10'-5'-39,"0"0"145,7-7 1,-5 9-378,3-7 226,3 7 0,-9-5-40,6 3 1,-1 3 16,1-3 1,1 4-6,-5 1 0,4 0 82,-5 0 1,5-5-100,-5 0 1,5 0-279,-4 5 207,-1 0 1,-5 0-238,0 0 398,7 0 0,-5 7 0,5 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0.9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15 8917,'0'-8'972,"-7"2"-547,6 6-417,-6 0 52,7 0 0,0 1-127,0 4 1,0-2-70,0 7 0,0 2 99,0 7 0,0-1-24,0 7 1,0-1 58,0 6 1,0 6-20,0 3 1,0 5 40,0 5 1,0 3 25,0 7 0,0 6-30,0 4 1,0 1-16,0-1 0,0 1 61,0-6 0,0 1 5,0-1 1,0-4-51,0 4 1,-2-10 17,-3-5 0,4-2-114,-4 2 1,2-8 102,-2 3 1,3-8-37,-3 3 1,4-5 26,1 5 0,0-4-1,0 4 0,0-5-13,0 5 1,0-4-4,0 4 0,0 0-6,0 5 1,0 0 13,0 0 1,0 2-113,0 3 1,0-3 106,0 3 1,0-5-124,0-5 1,-2-1 94,-3-4 0,2-8-54,-7 4 0,5-11-24,-5 1 0,5-10-373,-4-5-765,5-4 1243,-2-1 0,-1-13 0,-1-3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5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1 7877,'-10'0'-1149,"1"0"820,5 0 216,-9 0 141,5 6-62,-7-4 28,1 4 0,4-1-58,0 0 1,5 2-8,-5-3 1,6 0 53,-6 6 0,5-6 17,-5 6 0,5-5 0,-5 5 0,1 0 0,-6 4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5.3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 7877,'-10'5'-882,"1"0"785,-1 0 1,0-5 110,0 0-16,7 6 1,-8-3-2,6 7 1,-2-7-16,2 2 18,4 3-128,-12 1 1,6 5 117,-3 1 1,-1-5-408,6 0 417,-7-1 0,4 13 0,-6 1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5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0 7877,'-10'0'0,"0"0"-545,7 0 110,-10 7 302,11-6 49,-4 12 75,6-5 0,0 2-64,0 0 43,0 0-89,0 5-12,0-1-35,0 1 1,0 0 134,0-1 1,0-4 30,0 0 0,0 0 0,0 4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5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7628,'0'8'-296,"0"-1"0,0-6 299,0 4 1,1-3-65,4 3 1,-2-2-5,7 2 0,-5-4-50,5 4 0,-5 2-6,5-2 0,-6 1-41,6-1 0,-5-2 162,5 7 0,0-6 0,4 2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5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7877,'8'0'38,"-1"0"322,-7 0-612,6 0 1,-2 0 60,6 0 23,-7 0 1,5 0-58,-3 0-228,-4-7 254,13 5 199,-6-4 0,6-1 0,1-1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6.1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0 191 7877,'5'-10'271,"0"1"0,7 4-598,-2-5 1,-2 5 136,1-5 0,-4 5 31,5-4 1,-2 4 120,2-5 55,3 7 0,-6-10 17,3 3-18,3 3 0,-7-6-81,4 3 1,-2 2-134,-3-2 1,-3 5 197,3-4 0,3-1 0,0-5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6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30 191 7877,'0'-15'0,"0"1"-475,0-1 183,0 0 289,0 1 1,0-1-3,0 0-6,0 7-213,0-5 214,0 5 0,0-2-180,0 0 0,-2 7 8,-3-2 38,4-3 0,-8 6 144,5-3 0,2-3 0,-5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6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177 191 7877,'-8'-14'0,"-3"4"-300,6 0 1,-5 0 175,5-4 0,-5 4 120,5 0 0,-4 5 53,4-5 1,-5 5-130,5-4 0,-2 4 42,3-5 0,0 5-132,-6-5 0,6 5 117,-6-5 0,5 7-211,-5-2 1,5-1 263,-5 1 0,7 0 0,-10-2 0,5-1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6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74 7877,'-15'-9'-450,"0"-1"1,1 2 325,-1-2 1,2 2 317,3 3 1,-3 1-181,3-5 0,2 5-167,-2-1 0,5 4 57,-4 1 1,4 0 64,-5 0 1,5 0-76,-5 0 0,5 0 98,-5 0 0,1 0 8,-6 0 0,0 0 0,1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6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0 7877,'-15'8'0,"1"-1"-430,-1-7 1,2 1 214,3 4 1,-1-1 247,6 5 0,-5-4-68,5 5 0,-5-5-115,5 5 0,-6-5 173,1 4 1,4-4 5,1 5 0,-2-5 60,2 5-99,-6 0 0,3 4 0,-2-1 2,0-3-222,7 3 37,-4-5 39,7 7 154,0 0 0,0 0 0,0-1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41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425 0 8026,'-10'13'-386,"1"-3"447,-1 3 1,-5-5-476,0 7 342,1 0 1,-1 0 204,0-1 0,1 1 80,-1 0 0,5-1-92,0 1 0,-1 0 3,-9-1 1,4 3 7,-4 2 0,-1-2 0,1 2 0,-1 3 9,2-3 0,1 6-35,-7-6 0,7 2-40,-1-1 1,4-8-124,5 2 1,2-7-183,3 3 170,3-7 1,-3 2 19,10-10 1,5-3 71,10-7 0,-2-6-31,6-4 0,-1-3 9,2-1 0,2 0-14,-2-1 1,3 3 82,1 2 1,-4-1 16,-1 6 1,1-4 19,4 4 0,-5-3 132,1 9 1,-7-4-230,1 8 1,3 3 60,-3 2 1,1 4 124,-5 1 0,-6 1-105,1 4 0,-2 10 89,2 10 1,2 2-99,-7 3 0,6 7-1,-1 7 0,0 4-180,4 11 1,-1 4 65,12 16 0,1 2-257,8 7 1,-15-37 0,0 0 0,3 1 0,0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2:37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7877,'2'10'-687,"3"-1"1,-4-4 800,4 5 1,-2-5-27,2 5 1,-1-2-40,5 2 0,-4 3-124,5-3 0,-2 3 65,2 1 1,-2-4-26,-3 0 0,-2 0 54,7 5 1,-5-1-48,5 1 0,-5-5 24,5 0 0,-6-1-9,6 6 1,-5 0 56,5-1 0,-5-4 57,5 0 4,-1 0 0,6 3-83,0-3 0,-5 1 235,-1-6-210,-5 7 0,7-9 256,-6 7-89,0-7 18,-5 3 26,6-6 23,-4 0-88,5 0-5,-7 0 251,0 0-594,0 7 35,0-5 119,0 4 0,1-6-139,4 0 162,-3 7-86,4-6-55,-6 6-16,0-7-486,0 0 125,0 6 95,7-4 180,-5 4 221,4-6 0,-6 0 0,0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03.5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15 7818,'8'0'-822,"5"0"0,-9 0 877,5 0 1,-4 0-263,5 0 188,-7 0 0,6 0-157,-4 0 172,-4 0 1,7 0-11,-3 0 55,-3 0-25,4 0 1,-4 0 54,3 0-64,-3 0 11,4 0 18,-6 0 42,0 0 209,-6 0-161,4 0 163,-5 0-116,1 0-2,4 0-97,-11 0 1,10 0-34,-7 0 1,5 0 0,-5 0 0,1-2-92,-6-3 0,5 4-11,0-4 0,0 3-173,-4 2 0,-6 0-124,1 0 0,-1 0 358,5 0 0,1 0 0,-8 0 0,-1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03.7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30 7818,'-9'0'-387,"3"0"0,4 0 466,-3 0-42,4 0 1,-8 0-6,5 0 0,2-2 121,-3-3-204,-3 4 1,0-6 70,-7 7 1,5 0-129,0 0 0,1 0-3,-6 0 1,0 0-98,1 0 1,-3 0 80,-2 0 0,1 0-96,-7 0 0,7 0 223,-1 0 0,-3 0 0,3 0 0,-1 0 0,5 0 0,1-6 0,-1 4 0,0-5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03.9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15 7818,'-14'0'-1273,"4"0"955,0 0 0,5 0 499,-5 0 1,6 0-55,-6 0 1,5 0-389,-5 0 212,7 0-28,-10 0 58,11 0 1,-6 0-32,3 0-179,3 0 197,-4 0 32,-1 0 0,6 0 0,-12-6 0,4 4 0,-5-4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04.9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206 1 6527,'-8'8'-318,"0"-2"559,3-6-231,3 0-43,-11 0 117,5 0-94,-7 0 1,1 0 45,-1 0 0,0 0-249,0 0 177,1 0 0,-1 0-240,0 0 276,1 0 0,-1 0 0,0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05.1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 0 7818,'-10'5'-495,"0"0"0,0 0 298,-4-5 1,4 0 54,0 0 0,5 0 123,-5 0-71,7 0 1,-5 0 111,3 0-4,3 0-80,-4 0-6,6 0 68,0 0 0,0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05.7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207 0 7818,'-8'0'-862,"-1"0"730,5 0 1,0 0-3,-6 0 0,6 0 146,-6 0 110,7 0 0,-11 0 1,11 0 133,-7 0-136,7 0 1,-5 0 46,3 0-299,3 0 185,-11 0-326,5 0 0,-7 0 51,1 0 222,-1 0 0,-6 0 0,-2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05.9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30 7818,'-15'0'-353,"0"-5"-388,0 0 691,1 0 338,-1-1-235,0 4 0,1-4-19,-1 6 1,5 0-141,0 0 0,5 0 104,-4 0 1,4 0-147,-5 0 1,5 0 61,-5 0 0,5 0 86,-4 0 0,-1 0 0,-5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06.1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15 7818,'-23'0'0,"1"0"-21,8 0 1,-1 0 46,0 0 0,1-1 146,-1-4 0,0 3 62,1-3 1,-1 4 78,0 1-313,0 0 0,1 6 0,-1 2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06.6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206 1 7969,'-8'0'-1146,"-5"0"1081,11 0 150,-11 0-149,5 0 1,-6 0 57,-1 0 0,5 0-4,0 0 1,0 0-13,-4 0 1,4 0-87,0 0 1,0 0-86,-4 0 193,-1 0 0,0 0 0,1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56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44 7771,'-10'0'0,"1"0"0,4-5-340,-5 0 1,5 1 245,-5 4 1,5 0-168,-5 0 267,7 0 68,-10 0-1,5 0-6,0 0 84,-5 0-83,11 0-111,-4 0 145,6 0-109,0 0 1,6 0 28,4 0 1,5 0-2,4 0 1,4 0 31,6 0 1,2 0 0,4 0 1,7 0 11,7 0 1,8 0-32,2 0 0,2-2-66,7-3 0,1 3 74,4-3 1,4 2-118,-3-2 0,1 4-30,-12-4 1,-4 3-123,-5 2 1,-8 0 45,-2 0 1,-8 0 179,-12 0 0,4 7 0,-5 1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06.8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266 16 7969,'-15'-2'-188,"0"-3"1,5 4-672,1-4 584,-1 3 0,-5 2 150,0 0 1,6 0 218,-1 0 0,0 0-83,-5 0 1,5 0 9,1 0 0,-1 0-75,-5 0 2,0 0 0,1 0 19,-1 0 33,0 7 0,1 1 0,-1 6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07.0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206 16 7969,'-15'0'-667,"0"0"424,1 0 0,-1 0 179,0 0 0,2-2-28,4-3 1,-5 4-17,5-4 0,0 3 41,0 2-46,-1 0 113,-5 0 0,0 0 0,1 7 0,-1 1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0.1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0 104 7898,'0'-10'-1599,"0"0"1451,0 7 143,0-10 5,0 11 1,2-9 262,3 6-250,-4 0 0,6 3 30,-7-3 1,2 4-12,3-4 6,-4 3-120,6 2-247,-7-6 228,0 4 101,0-4 0,0 6 0,0-7 0,0-1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0.3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74 118 7898,'0'-8'-220,"0"-5"1,0 10 326,0-7 203,0 7-190,0-10 1,0 10 130,0-7-176,0 6 1,0-4-192,0 3-98,0 4 1,0-7 49,0 3-170,-7 3 0,4-4 144,-7 6 1,5 0-403,-5 0 592,7 0 0,-16-7 0,2-1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0.6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251 89 7898,'-9'-7'-327,"-4"5"375,5-11 0,-5 10-511,3-7 252,-3 7 60,5-10 157,-7 11 0,2-6-17,3 3-6,-3 4 101,5-6-182,-6 7 0,-1 0 64,0 0 1,5 0-336,1 0 369,-1 0 0,-12-6 0,0-3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0.8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0 7898,'-10'0'-274,"0"0"315,1 0 56,-6 0 228,0 0-918,0 0 441,1 0 1,-1 0 14,0 0 1,6 0 123,-1 0-217,0 0 64,-5 7 0,1-4 81,-1 7 0,5-7-168,0 2 253,0 3 0,-11 0 0,-2 7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1.0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0 7898,'-10'2'-568,"0"3"1,5-4 646,-5 4 19,7-3-64,-10 4 1,11-2 8,-2 5 0,0-5-132,-1 0 158,4 5-180,-6-1 33,7 7-256,-6-1 257,4 1 1,-6-2-16,3-3 0,3 3-178,-3-3 270,-3-4 0,7 7 0,-6-5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1 7898,'-6'8'-897,"-1"0"587,-2-3 420,-5-4-54,13 12 1,-6-9 78,7 6-91,-6-7 1,4 10 0,-4-10-114,6 7 1,0-5 102,0 5 0,0-5-179,0 4 1,0-4 28,0 5 0,0-5-88,0 5 1,0-5-94,0 4 297,0 1 0,6 5 0,2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1.4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7881,'0'9'-910,"0"1"455,0-6 571,0 9 0,0-10-18,0 7 0,5-5 132,0 4-179,0-5-107,2 9 0,-4-7-49,7 4 0,-5-2 88,4-3 0,0-2-197,0 7 0,4-7-95,-3 2 309,3 4 0,8-1 0,2 6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1.6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7881,'6'8'-686,"-2"-1"535,5-7 1,-5 1-165,1 4 267,3-3 50,0 4-83,7-6 0,-1 2 56,1 3 0,-5-3-107,0 2 1,-5-2 86,4-2 1,1 0 44,5 0 0,0 7 0,-1 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56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0 7771,'-10'5'0,"0"0"0,5 0-168,-5-5 206,7 0 67,-10 0 30,11 0 0,-2 5-17,8 0 1,5 0-96,5-5 1,1 0 76,0 0 1,6 0 6,3 0 1,4 0 13,2 0 0,-1 0-125,0 0 1,7 0 118,4 0 1,-3 0-154,2 0 0,-1 0 33,1 0 1,2 4-48,-7 1 1,0 2 8,-4-2 1,-7-2-163,-4 7 0,-4-5 20,-5 5 0,-4-1 90,-6 6 1,-8 0 97,-7-1 1,-7 3-64,-13 2 1,3-1 196,-8 7 1,3-2-113,-2 1 0,-4 4-44,4-4 1,1 3-30,-1-3 1,8 2-119,2-6 1,6-1 165,8-4 0,1 6 0,-1 2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1.8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30 7965,'9'0'211,"1"0"0,-5 0-355,5 0 0,-5-5-136,5 1 181,-1-1 0,6 5-512,0 0 450,-1 0 0,1 0-139,0 0 1,-5-2 299,-1-3 0,1 4 0,5-6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2.0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1 221 7876,'0'-14'40,"0"4"86,0 0 0,0 5-53,0-5 228,0 1-435,0-6 1,0 0 100,0 1 1,1 4-162,4 0 0,-3 5-42,3-5 1,1 5-358,-1-4 377,0-1-25,2-5 0,-4 2 241,7 3 0,-7-3 0,3 5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2.2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30 191 7876,'0'-9'0,"0"-1"0,0 5-18,0-5 1,0 5 242,0-5-397,0 7 198,0-10-194,0 5 8,0-7-14,0 1 170,0-1 1,0 5-23,0 0-386,0 7 266,0-10 0,-1 10-330,-4-7 97,3 7 379,-5-11 0,1 13 0,-2-6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2.4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148 177 7876,'-7'-13'-112,"-3"3"1,2-1-70,-2 6 1,5-5 103,-4 5 177,5-6-90,-9 3 0,10-7 156,-7 0-194,7 7 1,-5-3 188,3 6-427,3-7 1,-9 9-58,6-7 323,-6 7 0,2-10 0,-5 5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2.6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251 30 7876,'-15'0'-445,"0"-5"474,1 0 1,4-1-136,0 1 0,5 3-11,-5-3 1,5 4-283,-4 1 129,-1 0 298,-5 0 1,0 0-145,1 0 0,4 0 81,0 0 1,0 0-103,-4 0 0,4 0 137,0 0 0,-6 0 0,-7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2.8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1 7876,'-15'0'-385,"1"6"1,4-4 300,0 3 1,5-3 53,-5-2 1,5 0 4,-4 0 1,4 5 27,-5-1 1,5 3-8,-5-2 1,5-3-17,-4 2 1,4 3 33,-5-2 0,5 5-38,-5-5 1,5 4-108,-5-4 1,6 5 78,-6-5 0,6 6-237,0-1 289,-5-3 0,1 6 0,-6-5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3.0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7876,'0'8'-603,"0"1"364,0-4 578,0-4-196,0 12 0,0-9-176,0 5 1,0-4 62,0 5 1,0-5 0,0 5 1,0-5-63,0 4 0,0-4-364,0 5-68,0 0 318,0 5 0,0-1-73,0 1 0,0-5 113,0 0 1,0-1 104,0 6 0,0 0 0,0 0 0,0-1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3.2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7876,'0'10'-442,"0"-1"314,0-5 448,0 9-199,0-5 0,1 2-68,4-1 0,-3-4 18,3 5 0,-2-5-140,2 5-36,-3 0 1,6 3 63,-3-3 0,-2 3-239,7-4 0,-5 0 114,4 0 1,1 0-163,5 0 1,-5 4-6,-1-3 333,1-3 0,5 6 0,0-5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3.4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7873,'15'0'0,"0"0"-111,-1 0 0,1 0 176,0 0 1,-1 0-179,1 0 0,1 0-11,4 0 0,-4 0 60,4 0-35,-4 0 1,-1 0-202,0 0 0,-5 0 76,-1 0 0,-5 1 224,0 4 0,5-3 0,-1 4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3.6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0 163 7863,'0'-15'-452,"0"0"1,0 5 473,0 1 1,5 4-198,0-5 96,6 7 31,-2-10 0,5 6-14,1-3 0,-5 2-291,0 3 98,-1-3 255,6-7 0,0 1 0,-1-1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54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2264 162 8076,'15'-8'-2049,"-5"-3"1946,-1 6 127,1-7 0,0 6 118,0-4 0,0-3-67,4 5 1,-1-2 22,-3 0 0,2 5 335,-8-5 132,8 7-396,-4-10 0,2 6 140,0-2-171,-7 2 1,5 6-240,-3-4 119,-3 3-175,4-5 220,-6 7-49,7 0 261,-6 0-249,6 7 1,-9 0 80,-3 2 1,2 4-57,-7-3 0,0 3-71,-4 2 0,-6 6 88,1 4 1,-8 2-132,3 3 1,-5 1 27,-6 3 1,1 4-59,-10 6 1,3 5 78,-8 0 1,-2 6-11,2-1 1,-4 3-55,4 2 0,0-2 56,4-3 0,1-3-66,0-7 0,5 5 59,0 0 1,6 0-33,-1-5 0,3 0 26,1 0 1,-6 0-5,-3 0 1,3 1-19,2-1 1,-3 1-5,-3 4 1,3-3 88,-2 3 1,1-3-64,-1-2 1,-2 0 85,7 0 1,-7 0-72,2 0 0,1 0 69,-1 1 0,5-1-34,-6 0 1,1 5 5,-5 0 1,0 1 22,0-1 0,0-1 5,0 6 1,-5-2 26,0 2 1,1-4-61,9-5 0,-2-1 155,7 0 0,-5 0-80,5 0 1,-1-2 77,6-2 1,1 0-87,4-5 0,-3 4-39,8-5 0,-1-4-21,6-6 1,0-6-112,5 2 0,-3-4-700,7-1 570,0-7 0,12-3-474,3-10 692,9-10 0,4-8 0,7-6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57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201 60 7834,'10'-5'-1400,"0"0"1105,-1-7 226,6 4 174,0 0 0,-2 0-26,-3 3 376,-4 3-133,-6-4-119,0 6 0,-2 1-176,-2 4 1,-5-3-1,-5 3 1,-6 1-113,1-1 0,-3 5 106,3-5 0,1 6-72,-7-1 0,6-2 38,-6 2 0,7-5-89,-1 5 1,2-5 78,3 5 0,5-5-8,4 4 1,-1-4 100,1 5 1,7-5-79,7 5 1,11-5 23,5 4 1,4-5-9,5 1 0,4 1 126,6-1 0,0 5-74,0-5 1,-1 6 41,-4-1 0,3-2-65,-3 2 0,-3 0-7,-1 4 0,-6 1-154,-4 0 1,-6 4 100,-9 1 0,1 1-109,-6-1 1,-6-2 81,-9 6 1,-3-4-47,-2 4 1,-6-6 47,-4 2 1,-2-4 71,-3-1 1,1-2-88,-1-3 0,3 1 9,2-6 1,-1 0-13,6-5 1,-4 0-82,4 0 0,6-6 147,4-4 0,7-10 0,-4-3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3.8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1 192 7861,'0'-15'-462,"0"1"1,0-1 494,0 0 1,0 5 252,0 1 1,0 4-298,0-5 1,0 5 40,0-5-242,0 7 179,0-10-211,0 5 1,0-2-244,0 0 15,0 7 472,0-10 0,6 5 0,2-7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4.0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133 119 7861,'-6'-15'-1329,"4"5"1520,-3 0 1,2 5 67,-2-4-377,3 5 90,-4-9 1,1 10 16,0-7-83,0 7-79,-1-4 0,-3 2 12,-5 1 1,4-1 66,0 5 94,0 0 0,-4-7 0,-1-1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4.2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45 7861,'-14'0'-1560,"-1"-7"1194,0 5 346,0-4 1,1 1-9,-1 0 1,5 0 27,0 5 0,1-6 0,-6-2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4.4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163 1 7861,'-9'0'-1643,"-4"0"1647,5 6 0,-2-4 115,1 3 0,4-3-86,-5-2 1,5 5 42,-5-1-63,7 8 1,-8-9-2,6 7 0,-5-5-91,5 5 0,-2-5 100,3 4 1,2-4-395,-3 5 373,-3 0 0,0 11 0,-7 2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4.7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7861,'0'10'-294,"0"-1"-107,0-5 363,0 9 1,0-10 41,0 7 0,0-5 181,0 4-71,0-5-49,0 9-38,0-5 0,0 2-2,0 0 1,0-6-142,0 6 0,0-5-217,0 5 240,0-7 1,0 10-69,0-3 1,0-2 65,0 2 1,0-5 94,0 5 0,0 0 0,0 4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4.8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7861,'0'9'-586,"0"-3"0,0-4 814,0 3-122,0-4-136,0 12 0,0-9 32,0 5 0,5-4-88,0 5 1,1-5 59,-1 5 1,-1-2-104,5 2 1,-4 3-215,5-3 343,-7-4 0,10 14 0,-4-4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5.0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6744,'2'8'-159,"3"-3"150,-4-3 18,12 4 1,-5-4-28,7 3 1,-5-2 22,0 2 0,0-3-166,4 3 1,-4-4 93,0-1 1,0 5-145,4 0 211,-6 0 0,6-5 0,-6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5.3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0 119 7990,'7'-9'310,"-6"1"-556,4 3 45,3 4 1,-4-11 123,6 7 1,-6-1-123,6 1 0,-5 2-157,5-7 0,0 5 161,4-5 0,-4 5 195,0-5 0,6 1 0,7-6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5.5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0 221 7851,'0'-15'-96,"0"1"1,0 4-92,0 0 0,0 5 222,0-5 182,0 1-60,0-6 1,0 0 84,0 0-378,0 7 74,0-5-125,0 5-170,0-7 0,0 6 169,0-1 0,0 5 188,0-5 0,0 0 0,0-4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5.7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89 148 7851,'-8'-7'-524,"-5"-1"1,9-5 281,-5 3 242,5-3 0,-2 10-6,6-7 1,-5 5 2,0-5-101,0 7 98,5-10 1,0 10-399,0-7 236,0 7 168,-6-10 0,-3 4 0,-5-5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57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7834,'0'-10'215,"0"0"162,0 0 61,0-4 1,0 4-57,0 0-104,0 7-847,0-4 354,0 7 119,6 0 1,-3 2 98,7 3 1,-5 3 79,5 7 1,-5-1-66,5 1 0,-6 5-4,6-1 0,-6 6-94,0-6 1,3 8 93,-2-3 1,5 4-79,-5 1 1,-1-1 91,-4-4 1,5 4-180,0-3 1,5-2 75,-5 1 1,5-11-93,-5 2 0,6-5 83,-1-1 0,3-2-11,2-7 1,1-11-26,4-4 0,-2-10 51,6 1 1,-6-6 100,2-4 0,-4 2-98,-1-8 0,-6 3 240,1-2 1,-6 3 3,0 6 1,-2 1 4,-2-1 1,0 8 6,0 2-16,0 4-354,-6 7 184,4 3 0,-5 12-22,7 4 1,0 3 40,0 2 0,0 1-37,0 4 0,5-2 4,0 6 0,2-4-26,-2 5 0,1-6-16,4 6 1,3-6-91,-3 6 0,-2-1-60,2 6 1,0-6 57,4 1 0,1-3-173,0 3 0,6 1-120,3-6 437,-2-1 0,12 3 0,-3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5.9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30 7851,'-10'0'-136,"1"0"1,4 0 154,-5 0 0,5 0-210,-5 0 0,5-5 60,-4 0 0,4 1 67,-5 4 0,2-2 62,-2-3-6,-3 3 1,5-4-315,-7 6 231,0 0 0,1 0-87,-1 0 178,0 0 0,0 0 0,1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6.0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176 1 7851,'-9'5'0,"-1"0"-947,0 6 713,-5-3 0,2 7 47,3 0 0,-1-6 66,6 1 89,-6 0 1,3 5 4,-7-1 0,5-1-5,0-3 1,5 3 31,-4-3 0,-1 3 0,-5 2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6.3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7851,'0'10'-165,"0"0"-57,0-7 374,0 10-94,0-5 158,0 7-60,0-1-310,0 1 155,0 0 1,0 0-134,0-1 1,0-4-278,0 0 108,0 0 1,0 4 300,0 1 0,6 0 0,2-1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6.5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7851,'0'8'0,"6"5"0,-2-9-377,5 5 1,-4-5 198,5 1 0,-5 1 141,5-1 93,0 7 1,4-6-33,1 4 0,0 1-9,-1-6 0,6 2-3,0-2 0,-1-2-160,-4 7 0,1-7 101,4 2 1,-2 1-176,6-1 1,-6 0 221,2-5 0,3 7 0,0 1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6.6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 7886,'10'0'-69,"0"0"-37,-7 0-193,10 0 102,-5 0-197,7 0 315,0 0 0,0 0-76,-1 0 0,-4 0 155,0 0 0,0-6 0,4-2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6.8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16 206 7851,'-5'-14'-41,"0"-1"1,0 5 180,5 0-159,0 1 1,0-6-75,0 0 0,0 5 160,0 1 0,2 4-420,3-5 258,-4 0 1,11-5-230,-8 1 1,1 4 323,-5 0 0,7 0 0,1-4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7.0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177 104 7851,'-15'-7'0,"0"-1"0,1-7 0,1 5-197,3 1 1,-3 5 43,3-1 1,2-1-74,-2 1 0,2-2 184,-2 3 0,2 2-32,3-3 0,2 3-292,-7 2 242,7 0 124,-4 0 0,0-6 0,-1-2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7.3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309 15 7851,'-15'0'-913,"1"0"685,-1 0 0,5 0 31,0 0 0,2-2 158,-2-3 0,-3 4 25,3-4 1,2 3-54,-2 2 0,6 0 67,-6 0 0,0 0 0,-5 0 0,1 0 0,4 0 0,0 0 0,0 2 0,-5 3 0,6-4 0,-1 4 0,0-3 0,-5-2 0,1 0 0,-1 6 0,0 3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7.5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0 7851,'-6'15'-259,"-1"0"95,-3-1 1,2-4 157,3 0 1,4 0 6,-4 5 1,2-6 104,-2 1 0,3 0-163,-3 5 1,4-6-18,1 1 1,0 0-298,0 5 267,0-1 0,0 1-125,0 0 1,1-2-53,4-3 281,-3 3 0,11-5 0,-5 7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4:17.7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7851,'2'8'-439,"3"-3"0,-2 1 428,7-1 1,-5 5 263,4-5 0,1 5-17,5-5 0,1 6-99,4-1 1,-2-2-256,6 2 1,-4 0 74,4 4 1,-4-4-378,5 0 0,-1 0 420,5 5 0,1-1 0,-1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58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88 7834,'-6'-8'-128,"-2"-5"-66,-7 3 1,5 2 732,0-2-99,7 7 3,-3-4-308,6 7 0,1 0-95,4 0 1,2 2 97,3 3 1,3 2-142,-4 2 1,3 4 11,-2-3 1,3 8 42,-4 2 1,5-1-151,0-4 0,-4 1 77,0 4 1,-5-4-78,5 4 0,-6 1 64,6-1 0,-6-1-23,0-4 1,3 5 40,-2-1-43,0 1 39,-5-5 9,0-7-122,6-2 0,-4-12 75,3-4 1,-2-5-113,2-4 0,-2-3 77,7-2 1,-7-4-31,2 4 0,2-3 41,-2 3 0,1-4 72,-1 4 0,-3 2-25,3 3 1,1 3 8,-1 1 0,2 2 30,-3 3-44,-2-3 1,10 13 98,-8 0 0,6 6-86,-5 9 0,5 5 65,-5-1 0,5 7-52,-5-1 0,6 3-58,-1 1 0,-2-4 73,2-1 0,-2 1 0,2 4 1,1-6 182,-6-4-206,6-2 260,-2-2-189,-1-7 1,-2-5 151,-6-13 0,0-1-81,0-14 0,0 6-39,0-6 1,0 1 16,0-6 1,2 1 1,3-1 0,-4 6 13,4-1 1,2 6-33,-2-6 1,1 7-17,-1-1-1,3 2 0,7 4-101,0 4 1,0 2 107,-1 7 1,1 8-126,0 7 1,-2 1 39,-4 9 1,5 1-18,-5 8 0,3-3-83,-2 4 1,1-3 76,-6 2 0,5-1-377,-5 6 0,6-6 40,-1 1 374,3-3 0,8-1 0,2-1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8.3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207 1 7859,'14'0'0,"1"0"0,0 0 16,0 0 0,-1 0 162,1 0 0,1 0-265,4 0 1,-4 0-22,4 0 0,-4 0-14,-1 0 0,0 0 63,-1 0 1,-4 0 211,0 0 265,-7 0-160,4 0-169,-7 0 1,-7 0 11,-3 0 0,-8 0-50,-1 0 0,-7 0 15,1 0 0,-8 0 4,-1 0 1,-2 0-177,2 0 1,3 0 97,-3 0 1,7 0-387,3 0 1,4 0-80,-4 0 473,6 0 0,-3 0 0,6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09:38.6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456 15 7838,'10'0'-165,"0"0"1,-5 0 32,5 0 356,-7 0 24,10 0 67,-5-7-180,0 6 187,-1-6-112,-7 7 1,-11 0-8,-4 0 0,-10 0 136,1 0 0,-6 0-53,-4 0 1,-3 0-54,-8 0 1,1 0-200,0 0 0,2 0 104,3 0 1,3 2-330,6 3 0,7-4 191,4 4 0,2-3 0,3-2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1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309 852 6854,'8'0'399,"-1"0"-244,-7 0-20,6 0 52,-4 0 153,4-7-253,-6 5 0,0-6 162,0 3 6,7 4-179,-5-12 50,4 4 0,-6-5-113,0-1 1,0 5 88,0 0 0,-5 1-107,0-6 0,-4 5 57,4 0 1,-7 1-16,2-6 0,-3 5-92,-1 0 1,-6 5 64,1-4 0,-3 5-102,3-1 1,1 4 69,-7 1 1,6 0-104,-6 0 1,7 6 65,-1 4 1,2 3-70,3 2 1,0 0 87,5-1 0,-3 6-48,7-1 0,0 8 10,5-3 0,0 4 21,0 1 0,7 1-52,3-1 1,3-4 48,2-1 1,1 1-10,3 4 1,-1-6 9,7-4 1,-7-2 62,1-3 0,3-4-25,-3 0 1,6-7 89,-6 2 0,1-3 22,-5-2 0,-1-7-68,1-3 0,0-7 243,-1-3 1,-4-6-59,0 1 1,-5-7 131,5-3 0,-7-6-87,2 2 0,-3-3 204,-2-2 0,-2-7-44,-3-3 0,2-3-35,-7-2 0,-1 5-80,-9 0 0,4-3-88,-4-2 1,4 4 23,1 11 0,0 0 2,1 0 1,4 3-201,0 7 1,7 1 115,-2 13 1,3 6-580,2 4 178,0 7 1,0-2-876,0 10 1,2 4-1902,3 11 3025,3 9 0,7 9 0,-1 6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1.8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0 207 7923,'0'-22'0,"0"6"-318,0-4 0,0-1 119,0 2 0,0-1 604,0 5 1,0 1 281,0-1-335,0 0-49,0 0-163,0 7 0,2 2-118,3 6 1,-4 1 73,4 4 1,-3 3-133,-2 7 1,5 2 108,0 2 1,0-1-160,-5 7 1,0-1-48,0 5 1,0 1 130,0-1 0,0 2-93,0 4 0,0-3 98,0 7 1,0-6-113,0 1 0,0 4 59,0 1 1,0-3-81,0-2 1,-5-3 40,0-1 1,0-1-14,5 1 0,0-8 82,0-2 0,2-5-5,2-5 0,5 1 86,5-6 1,8 0-99,2-5 1,4-2 32,1-3 1,2 2-16,4-7 0,-4 0-151,3-4 1,2-6 90,-2 1 0,0-1-193,-4 5 1,-1 1-103,1-1 374,-7-6 0,4 4 0,-4-4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2.1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44 7827,'15'0'594,"0"0"-418,-1 0 1,8-1-142,2-4 0,4 3-22,1-3 1,7 4 126,3 1 1,6-5-240,4 0 1,-4 0 71,4 5 1,-3-5-483,-2 0 1,-6 0 48,-4 5 460,-3 0 0,-8 0 0,-2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2.3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 45 7874,'-14'0'566,"4"-2"334,0-3-635,7 4 1,3-6-276,10 7 0,4 0 89,6 0 1,3-5-95,6 0 0,7 0 103,3 5 0,4 0-883,1 0 795,6 0 0,3-6 0,5-2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3.0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1611 15 7824,'31'0'-56,"3"0"0,-3-2-6,3-3 0,-3 4-178,-1-4 1,-1 3 151,1 2 0,-6 0 3,1 0 1,-8 0 94,3 0 1,-8 0 104,-3 0-18,-5 0 144,2 0 0,-14 5-1,-7 0 1,-1 0-170,-9-5 0,1 1 99,-5 4 0,-9-3-60,-6 3 1,-2 1 123,-8-1 0,0 2-63,-4-2 0,-13-2 56,-2 7 0,-7-7-398,-4 2 0,-5 2 310,38-5 1,-1 0 0,-5 3-1,-1 0-22,0-2 1,-1-1 0,-1 3-1,1 0 31,2-3 0,1 1 0,2 2 0,0 0 196,-44-1 0,2 6-135,12-5 0,14 0-114,21-5 1,12 2 386,7 3-752,7-4 260,15 6 0,15-7-701,12 0 1,14 0 31,6 0 0,12-2-948,8-3 1627,-1 4 0,21-12 0,-4 4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4.0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471 839 7795,'0'-15'-729,"0"0"384,0 1 285,0-1 1,0 0 69,0 0 0,-5 1 204,0-1 1,-5 0-78,5 1 0,-6-1-52,1 0 0,-5 1 63,-4-1 0,1 2-76,-7 3 1,1-1-66,-6 6 0,1-5 71,0 5 0,-1 0-170,1 5 1,4 5 55,1 0 0,1 8-32,-1 2 1,2 1-69,8 8 1,1 1 67,3 4 0,-2 1-26,7-1 0,1 1 47,4-1 0,1 2-33,4 3 0,-2-3 32,7 4 0,5-4-83,4-2 0,3 2 76,-3 3 1,-1-9-1,7-1 0,-6-6 32,6-3 1,-7-2-39,1-3 1,-2-4 179,-3-6 0,1-1-106,0-4 0,-2-5 252,-3-10 0,1-2-103,-6-8 0,5-4 179,-5 0 1,4-9-65,-4-1 0,2 0 36,-2-5 0,-4 2-69,4-2 0,-1-4-41,1-5 1,-4-1-41,4 0 0,-3 0 25,-2 0 1,0 1 30,0-1 0,-2 6-49,-3 4 0,2 5 49,-7 5 1,0 3-122,-4 7 1,4 8-195,0 6-1231,7 7 1054,-10 8 1,11 8-634,-3 7 906,3 12 0,9 11 0,1 6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4.5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88 383 7849,'0'-30'0,"0"6"-272,0-1 1,2 1 127,3-6 0,-3 6 494,3-1 0,-4 2-64,-1-1 0,2 1-72,3 4 0,-4 2-39,4-2 0,-3 2 13,-2 3 1,0 4 395,0 0-163,0 0-288,0 2 72,0 1 1,0 9-256,0 3 1,0 3 67,0 7 1,0 6-5,0 4 1,-5 7-10,0 3 1,-1 5 34,1 0 1,1 7-42,-5 2 0,4 6 47,-5-1 1,5-1-151,-5 1 1,5 1 100,-5 9 1,7-5-327,-2-1 1,-1-2 140,1-12 0,-2 2-803,2-12 147,4 0 345,-6-11 0,9-10-361,3-13 860,-4-13 0,12-10 0,-4-6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5.1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103 103 7849,'-8'0'-717,"1"-2"374,7-2 1082,0 2-122,0-11-183,0 11-253,7-11 1,1 7-89,7-4 0,-1 2 13,1 3 0,0 1 13,-1-5 0,6 5-153,0-1 0,4 2 63,-4-2 1,1 4-89,-1-4 1,-4 3 16,4 2 1,-3 0-101,3 0 1,-8 2 56,2 3 1,-2 1-27,2 4 0,-5 3 52,-5-3 1,-2 5-111,-2 4 1,0-2 43,0 2 0,-2 2 69,-2-1 1,-5 1 34,-5-1 0,-6-4-38,0 4 0,-4-4 114,4-1 0,-6-1-99,2 1 1,1-2 107,-2-3 0,7 1-65,-1-6 18,-4 0 205,7-5-124,1 0-12,8-6 1,14-1-62,3-3 1,8-1 129,1 6 0,7-2-109,-1 3 0,1 2 109,-1-3 0,2 3-35,-2 2 0,-2 0-29,1 0 1,-1 0-6,2 0 1,1 2 2,-7 3 0,6-2-47,-6 7 0,1 0 35,-5 5 1,-2-1-134,-4 1 0,3 5 72,-7-1 0,0 7-119,-5-1 0,-7-2 36,-3 1 0,-4 1 40,-6 4 1,-3-1 123,-6-4 0,-2 2-100,-3-6 0,-4 0 185,-6-6 1,0 1-103,0 0 0,0-7 118,-1-3 1,3-4-84,3-1 1,4-1-249,11-4 1,4-3 128,11-7 4,2-6 0,7 4 0,0-4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0:59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45 118 6960,'8'0'-134,"-2"-1"314,-6-4 309,7 3-106,-5-4-103,4-1 56,1 5-33,-6-11 0,6 10-56,-7-7 97,0 7-388,0-10 72,-7 5 1,4-2-192,-7 0-57,7 7-32,-10-10 52,5 11 165,-7-4-78,0 12 0,7 2 81,3 7 1,4 0 8,1 0-6,0-1 1,1 1 58,4 0 0,3-2-24,7-3 1,0 1 7,-1-6 0,1 1-14,0-1 0,0-3 3,-1 3 0,1-8-81,0-2 0,-6-7 74,1 2 1,-6-8-264,0-1 0,-2-1 76,-2 6 0,-6-1 191,-4 0 0,-16 0 0,-5 1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7.4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133 103 7820,'0'-8'-304,"6"-5"1,-3 7 407,7-4 1,-5 2 60,5 3 1,-7 2 419,2-7-391,3 7 0,-4-9 312,5 7-303,-5 0 1,4 0 223,-3 0-126,-4 1-163,6 4-69,-7 0 148,0 0-310,-7 0 0,-1 4 64,-7 1 1,6 7-13,-1-2 1,0 3 12,-5 1 0,1 3-37,-1 2 1,-1-1 53,-4 7 0,4-2-72,-4 1 1,9 4-97,1-4 1,2 4 61,-2 2 0,3-1-52,7 0 0,4 1 63,5-1 0,3-1-247,12-4 0,1-2 49,4-8 0,2-1-118,4-3 1,-6-3-163,0-7 584,1 0 0,-7-7 0,6-1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8.0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7385,'0'-8'703,"0"-5"-499,0 11-169,7-4 0,1 6 51,6 0 1,1 0-128,0 0 1,0 0 125,-1 0 0,1 0-105,0 0 0,-1 5 11,1 0 1,0 1-129,-1-1 1,-1-2-31,-3 7 1,-2-5 106,-3 5 1,-3-5-60,3 4 1,-4 1 72,-1 5 1,-6-5-38,-4 0 1,-3-1 25,-2 6 1,1-2 28,-1-3 1,-1 3 7,-4-3 0,4-2 5,-4 2 1,4-5 148,1 4-186,0-5 216,1 2-102,6-6 147,1 0-152,27 0 0,-7-5 63,16 0 1,-8-1-59,4 1 1,-6 3 2,6-3 1,-7 4-33,1 1 0,-2 0 20,-3 0 0,3 0-80,2 0 0,-7 0 70,3 0 1,-6 6-121,1 4 0,2-2 101,-8 2 1,1 0-126,-5 5 0,0 1 41,0 4 0,-1-4 35,-4 4 0,-3-4 69,-7-1 1,-1-1-59,-4 1 0,2 0 43,-6-1 0,1-1-37,-2-3 0,-1 2 1,6-7 1,1 1 16,4-1 0,1-3-347,-1 3 1,5-5 336,0-5 0,7-10 0,-4-8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8.3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60 7820,'0'-10'397,"0"0"-20,0 7-309,0-10 1,0 10 115,0-7 1,7 7 49,2-2 1,-1 3-81,2 2 0,0 0 55,5 0 0,-1 0 27,1 0 0,2 2-27,2 3 0,-3 1-162,4 4 0,-2 5 17,2-1 1,-4 1-82,4 5 1,-6 1-79,-4-2 1,3 8 91,-3-3 0,-4 4-105,-1 1 0,-5 5 101,-5 1 0,-4 6-92,-11-2 1,-8 7 15,-6-2 1,-5 3-46,4-8 0,-4-1 54,5 1 0,-5-6-14,4 1 0,1-10-253,5-4 0,6-9 108,3-1 1,9-6 232,1 0 0,7-2 0,-4-2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49.39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74 7788,'-22'0'0,"6"0"-147,-5 0 169,6 0 0,0-5 198,1 0-170,5 0 150,3 5 100,-1 0-481,6 0 160,-6 0 53,7 0 1,2 0-102,3 0 0,3 0 88,7 0 0,-1 0 189,1 0 0,1 0-73,4 0 0,3 0-51,6 0 1,1 0-10,-1 0 0,7 0 27,3 0 0,5 0-72,5 0 0,0 0 100,10 0 0,3 0-195,12 0 1,1 0 33,3 0 0,4 0-281,6 0 1,5 0 174,0 0 1,0 0 90,-5 0 0,1 0-23,-1 0 0,3-1 52,-3-4 1,4 3 135,-9-3 0,4-1-59,1 1 0,3-5-30,-2 5 0,-6-5-36,-14 5 0,-1 1 12,-9 4 0,1 0-117,-11 0 1,-6 0-196,-9 0 0,-4 0 306,-6 0 0,-9 6 0,-9 2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0.3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383 847 7790,'0'-15'-989,"0"1"1142,0-1 0,0 0-63,0 0 1,0 1 394,0-1-372,0 0 1,-5 1-53,0-1 1,-6 0 11,1 1 1,-3 4 10,-2 0 1,-1 2 35,-4-2 1,2 3-22,-6 7 1,4 0-158,-4 0 1,1 0 87,-2 0 0,-2 2-157,2 3 1,4 5-7,1 9 0,4-1-8,1 7 0,2-1 89,4 6 1,2-1-29,7 1 1,0-6-17,0 1 0,7-1 38,2 5 1,9 1 57,2-1 0,6-6-47,-1-3 1,2-4 110,3-1 1,-1-2-55,0-3 0,-4-4 11,-1-6 1,-4 0 138,5 0 1,-7-6-51,1-4 0,-4-8 53,-5-2 0,1-8-69,-6-1 1,0 0 201,-5-6 1,0-1-44,0 2 1,0-7 43,0 2 0,0-3-8,0-2 0,-7-5-66,-2 0 0,0-7 1,0 2 0,-1-1-42,-5 1 1,5-2 104,0 7 1,1 0-91,-6 5 1,7 3-119,3 7 1,-2 1 113,2 14 0,1 4-581,4 5-383,0 7-4,0 9 0,6 9-433,4 10 1,3 4 1207,2 0 0,-1 7 0,1 8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0.7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59 207 7854,'0'-22'-893,"2"1"669,3-3 1,-4 2 636,4 8 1,-1-3 381,0-2-40,-2 3-76,5-6-154,-7 8-64,0 5-36,0 3-293,0 6-23,0 0 0,0 6-80,0 4 0,0 3 97,0 2 1,-5 1-91,0 4 1,0-2 16,5 6 1,0 3 43,0 7 0,0-2-105,0 8 1,-5-6 58,0 5 1,0 0-149,5 5 1,-1 1 108,-4-1 0,3 0-317,-3 0 0,-1 2 133,1 3 0,-5-10-299,5 0 1,-2-8-360,3-7-155,2-2 546,-5-14 0,7-8 68,0-10 0,2-14 371,3-6 0,3-16 0,7 1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1.2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15 7854,'-8'-8'751,"2"1"-759,6 7 154,6 0 0,2 0-23,7 0 0,1 0 42,4 0 0,-4 0 74,4 0 0,1 0-62,-1 0 0,4 2-192,-4 3 0,4-2-49,-4 7 1,1-5 1,-1 5 0,-4-5-102,4 4 0,-1-4 104,-4 5 1,6-5-123,-11 5 0,5-5-107,-10 4 103,6 1 1,-9 5 109,2 0 1,-8-1-108,-6 1 1,-10 0 97,-4-1 0,1 1 1,-2 0 1,1 0 109,-6-1 0,1-4-68,0 0 1,4-2 120,1 2 1,6-2-78,-2-3 0,9-3 170,1 2-107,7-2-37,-4-2 1,14 0 47,2 0 0,11-5 2,4 0 0,4-5-37,2 6 0,-1-1-11,0 5 0,6-5 16,-1 0 1,-1 0-18,-9 5 1,4 2-3,-4 3 1,3-2 5,-3 7 0,-3-6-138,-6 6 1,0 0 61,-1 5 1,-5-1-16,-5 1 1,-4 5-56,-4-1 1,-5 6 49,-5-6 0,-8 6 63,-2-5 0,-9 1-43,-1-2 1,-5-2 145,5 2 1,-6-4-84,6-5 1,-5 1-9,5-6 1,1 0-151,8-5 1,-2-2-202,2-2 1,9-6 338,1-10 0,10-3 0,-1-6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1.5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177 104 7845,'0'-15'-400,"0"0"550,0 0 1,5 1 45,0-1 467,0 0-118,-5 7-359,0 2 104,0 6-279,0 0 1,-5 1 56,0 4 0,-7 3 28,3 7 1,0 0-96,0-1 1,-1 1 102,-5 0 1,0 1-121,1 4 1,-1-2 93,0 6 0,1 1-65,-1 4 1,5 2 57,0 3 1,7-1-140,-2 6 0,4 1-35,1 4 0,6 0-129,4 0 1,10 0-231,4 0 0,4-6 199,1-4 1,1-5-309,-1-4 1,2-6-13,3-9 583,-3-3 0,5-7 0,-6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2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15 7817,'-9'0'1025,"3"0"-736,6 0-10,0 0-171,6 0 1,3-2 49,5-3 0,3 4 74,2-4 1,-1 3-49,7 2 1,-6 0-314,6 0 1,-7 0 100,1 0 0,3 2-166,-3 3 0,1-4-178,-6 4 90,1 3 0,-2 1-77,-3 5 282,-3 1 0,-9 0-107,-3-1 1,-3 6 30,-7 0 1,-4-1 34,-1-4 1,-1 0 68,1-1 1,2 1 5,-6 0 0,6-2 9,-2-3 0,4 1 101,1-6 1,5 0-16,0-5-143,1 0 187,0 0 1,3-2-57,6-3 0,6 2 43,4-7 0,8 5-20,2-4 1,1 4-3,-1-5 0,-4 7-22,4-2 0,1 3 5,-2 2 1,3 0 46,-3 0 1,-2 0-58,2 0 0,-2 0 13,-3 0 1,-4 7 43,0 2-135,0 4 0,-2 2 80,-3 0 0,-4 0-89,-1-1 1,-6 1 44,-4 0 0,-8-1-9,-2 1 0,-6 0-90,2-1 0,-4 1 64,-1 0 0,1-5-231,3-1 1,-2-5 78,2 1 1,-1 1-59,1-1 1,4 0 252,7-5 0,-1-7 0,0-1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2.4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368 44 7817,'-8'-6'387,"1"4"-250,7-11 238,0 11-401,0-11 142,0 12-1,0-6 1,0 9 38,0 3 1,7-2-10,2 7 0,0 0 24,0 4 0,1 1-141,5 0 0,0-1 44,-1 1 1,6 5 34,-1-1 1,6 6-91,-5-6 1,-1 7 67,-4-1 0,0 3-148,-1 1 0,-1 1-16,-3-1 1,-3 0 6,-7 1 0,-2 4 70,-3 0 0,-10 2-16,-9-1 1,-6-4-26,-4 3 0,-10 2 49,-10-2 1,4-1-107,1-9 1,-2 2 97,2-6 0,0-2-1010,5-8 1012,6 3 0,-4-12 0,4 6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0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89 7771,'-5'-10'-129,"0"1"1,-2 0 43,2 0 34,4-5 176,-6 6 0,6-5 583,-4 3-628,3 4 4,-5 6-132,7 0 0,-1 0 115,-4 0 0,2 5-32,-7 0 0,5 6 24,-5-1 1,2 8-130,-2 2 1,2-1 46,3-4 0,3 0-14,-2-1 0,2 1 133,2 0 0,5-6-76,0 1 0,8-7 216,2 2 0,1-3-60,8-2 0,-4-8 100,4-7 1,-6-1-37,2-9 1,-5 7-839,-5-1 598,-4-4 0,-26 7 0,-4-6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4.5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398 706 7800,'0'-8'-364,"0"-5"1,0 10 595,0-7 1,0 5 127,0-5-297,0 7 0,-2-8 51,-3 6 1,3-7-118,-3 3 1,-1 0 99,1 0 0,-6 5-139,1-1 1,0-1 22,-5 1 0,4 0-102,-9 5 1,-1 0-18,1 0 0,-6 0 88,2 0 1,-2 2-59,1 3 1,-3 4 84,4 11 0,1-4-14,-1 4 1,7 3 9,3 1 0,0-1 1,10 2 0,-1-1 15,5 6 0,1-6 9,4 1 1,3-3-103,7 3 0,6 3 80,4-4 1,3-3-30,1-1 1,5-8 17,1-3 0,-1-1 85,-5 2 0,-4-3-82,-1-7 0,-1 0 103,2 0 1,-4-2-40,-6-3 1,-6-3 122,1-7 1,-5 1 27,5-1 0,-7-6-77,2-4 0,-3-2 110,-2-3 1,0 1-68,0-1 1,0-4 109,0 0 0,0-5-37,0 4 0,0-6 17,0 2 0,0-3-17,0-2 0,0-2 7,0-3 0,-2 3 29,-3-3 0,3 3-72,-2 2 1,-3 2-126,2 3 0,0 3 138,5 6 1,-5 3-428,0 2 163,1 10-667,4 9 1,0 9 160,0 7 1,0 6 570,0 14 0,0 12 0,0 4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5.1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118 295 7840,'0'-22'-359,"1"1"-44,4-3 0,-3-3 388,3 8 1,-4-6 372,-1 6 0,2-6-52,3 6 1,-3-1-113,2 5 0,-2 6 147,-2-1-27,0 0 134,0-5-82,0 7-303,0 2 0,-2 7 49,-2 4 1,2 3-142,-3 7 0,2 1 32,-2 4 1,3-2 101,-3 6 0,4 6-74,1 4 1,-5 7 47,0-2 1,0 4-126,5 1 1,-5 1 29,0 4 0,-5 2 33,6 3 0,-8 5-259,2-1 1,2 1 81,-2 5 1,1-5-382,-6-5 1,7-5-163,3-10-674,3-3 1377,2-13 0,7-15 0,1-10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5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88 7840,'-7'-8'601,"6"-5"-517,-6 5-27,7 0 1,0 0-34,0 3 0,7 3 24,2-3 1,0 3 117,0 2 0,6-4-45,5-1 1,-1 0 28,-4 5 0,5-2-196,-1-3 0,6 4-44,-6-4 0,6 3-16,-6 2 1,6 0-23,-5 0 0,1 0 50,-2 0 1,-2 2-81,2 3 0,-4-2 33,-5 7 1,3-1-23,-3 6 1,-4 0 76,-1 0 1,-3-1-29,-2 1 1,-2 0 82,-3-1 0,-3 1 9,-7 0 1,1 4 50,-1 1 0,-6 0-56,-4-6 1,2 1 76,-1 0 0,1-1-81,-2 1 0,-2-5 128,2 0 0,4-5-108,1 4 1,4-5 135,1 1-31,7-4-47,2-1 1,7-5 34,4 0 1,8-1-60,7 1 1,6 2 75,-2-7 1,-1 7-60,2-2 1,-1 3 27,6 2 1,-1 0-29,1 0 0,-1 0 32,0 0 0,-1 0-60,-3 0 1,1 7-2,-7 2 0,1 4 3,-5 2 0,-2 0-100,-4 0 1,-2 1 49,-7 3 1,-2-1 40,-3 7 1,-8-7 107,-6 1 0,-9-1-108,-1 2 0,-1-9 105,-4 4 1,-2-3-95,2 2 1,-5-6 6,4-3 0,-1-3-101,2-2 0,3 0 114,-3 0 1,8 0-1036,1 0 538,7-7 445,-3-1 0,13-6 0,1-1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6.4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45 7770,'8'-9'-127,"-1"3"167,-7 6 1,1 0 50,4 0 1,-1-5 4,5 0 1,-4 0-131,5 5 22,0 0 1,5-5-8,-1 0 1,1 1 75,0 4 1,-1 0-155,1 0 0,0 0 68,0 0 0,-1 0-114,1 0 0,0 0 92,-1 0 0,1 4-182,0 1 197,-7 7 0,3-4-61,-6 7 100,0-1 0,-11 1-40,-4 0 1,-3-2 79,-2-3 1,-5 3-61,1-4 1,-2 0 109,1 0 1,2-4-93,-6 5 0,6-7 75,-2 2 0,4 2-40,1-2 1,5 0 47,0-5-71,7 0 12,-3 0 1,7 0 75,4 0 1,5-2-72,9-3 1,-1 3 170,7-2 1,-5 2-90,4 2 0,-4 0 49,4 0 1,-6 0-92,2 0 0,-4 0-25,-1 0 0,-1 0 64,1 0-15,0 6 0,-5 3-138,-1 5 1,-5-4 101,1 0 0,-5 0-32,-5 4 0,-5 6 12,-10 0 0,-3 1-75,-6-2 1,0-2 24,-1 2 1,-1 3-3,-3-3 1,1 1-210,-6-6 1,6-4 76,-1 0 0,5-5-271,4 5 417,4-7 0,6 4 0,1-7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7.1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145 118 7787,'15'-15'-185,"0"1"1,0 1-212,-1 3 1,-4-3 586,0 3 1,-5 2 166,5-2-146,-7 7 1,3-5 98,-6 3 211,0 3-197,0-4-211,0 6 0,-6 0 22,-4 0 1,2 1-80,-2 4 0,0-2-79,-4 7 0,-1 0 95,0 5 0,-1-1-82,-4 1 0,4 0 95,-4-1 1,4 6-143,1 0 1,1 6 29,-1-2 0,5-1-56,0 2 1,7 1-16,-2 8 1,5-3-186,5 3 1,10 2-257,9-1 1,6-6 209,4-4 0,-1-7-148,6 1 1,-5-7 475,5-3 0,-6-5 0,3 2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7.5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30 7787,'0'-8'348,"0"1"-137,0 7-172,0-6 1,1 4 24,4-3 0,-2 4 41,7 1 0,0 0-6,5 0 0,-1 0 40,1 0 0,5 0-178,-1 0 0,1 0 64,-5 0 1,1 4-102,3 1 1,-7 2 86,3-2 0,-4-2-62,4 7 1,-7-5 15,-3 5 1,1-6 21,-1 6 1,-1 0-58,-9 5 0,1-1 64,-5 1 0,-6 0-92,-5 0 0,-4 1 58,4 4 0,-6-4-72,2 3 1,-3-1 104,3 2 1,-2-4-5,6 4 1,-4-4 36,4-1 1,5-2 49,6-3 60,5 3-140,-2-5 0,12 0 164,4-3 0,3-3-56,2-2 1,6 0-54,4 0 1,2 0 6,3 0 0,-1 0-194,1 0 1,-6 0-53,1 0 0,-1 0-83,5 0 1,1 0-290,-1 0 0,-4 0 560,-1 0 0,-6-7 0,3-1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3:57.8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44 7796,'0'-10'520,"0"0"-207,0 7 1,0-5 125,0 3-159,6 4 1,-2-6-62,6 7 0,-1 0 51,6 0 1,0 5-14,-1 0 0,1 6 13,0-1 0,1 3-244,4 2 0,-2 4 116,6 1 0,-6 4-194,2-4 1,-4 6 64,-1-1 0,-7 4-166,-3 5 1,-5-1 80,-5 6 1,-10-1-55,-9 1 0,-7 2-75,-8-7 1,-1 0-124,-9-4 1,-1-2-437,1-4 0,0 1 760,5-11 0,0 4 0,-1-10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12.4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734 30 7945,'16'0'-682,"4"0"0,-4 0 924,4 0 1,1-1-53,-1-4 0,4 3 96,-4-3 1,-1 2-128,-4-2 1,5 3-118,-1-3 25,1 4-134,-6 1 224,1 0-64,-7 0 1,-3 0 32,-10 0 0,0 0-50,-9 0 0,1 5-52,-12 0 0,-1 4 57,-8-4 1,1 5 52,-6-5 1,0 5 7,-5-5 0,-2 4 24,-3-4 1,0 2-32,-10-2 1,4-4-29,-9 4 0,3-3-185,3-2 0,-4 0 112,3 0 1,5 0-185,15 0 0,4-2-10,11-3-1044,3 4 622,12-6 1,5 2-737,8 0 1318,11 1 0,8-3 0,6-1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12.7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190 1 7945,'-38'8'0,"2"0"-189,7-3 0,6-4 93,3 4 0,5-1 928,6 0-128,-4-2-671,11 5 0,-3-7 115,10 0 1,3 5 59,7-1 0,0 6 83,-1-5 1,7 5-82,4-5 0,3 6-157,1-1 0,1 3 78,-1 2 0,0 0-171,1-1 0,4 7 122,0 4 0,1-2-158,-6 1 0,0 2-13,1 9 0,-1-3 79,1 8 1,-3 0-139,-2 9 0,1-3 31,-6 3 0,-1 3-132,-4 2 1,-7 4 58,-3 0 0,-5 1-66,-5 0 0,-10 1 27,-9 4 1,-6-4-227,-4 4 0,1-3-91,-6-3 0,2-4-31,-2 0 577,3-6 0,11-1 0,4-6 0,5 0 0,4-2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13.0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30 118 7833,'-8'0'-93,"-5"0"1030,11 0 41,-5 7-604,7-5 0,9 4-65,5-6 0,9 0-99,11 0 0,4 0 23,6 0 1,8-2-24,7-2 0,13-5-155,11-5 0,6-1-360,4 0 1,-43 8 0,1 0 304,3 0 0,0-1 0,0-2 0,-1-1 0,-1-1 0,-1 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1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494 59 7731,'0'-8'272,"0"1"-438,0 1 1,1 4 57,4-3 1,3-1 146,7 1 1,0 0 54,-1 5 1,6-5-8,0 0 1,6 0-31,-2 5 1,4 0-10,1 0 1,6 0-105,-1 0 1,5 0 72,-4 0 1,4 5-109,-5 0 0,0 2-19,-4-2 0,2-2 73,-2 7 0,1-7-184,-12 2 172,1-4 73,-5 6 0,-9-5-54,-6 2 0,-8-2 56,-12-2 1,1 0 1,-11 0 1,4 2 113,-8 3 1,-4-4-16,-1 4 0,-3-3-58,-2-2 1,-2 0 108,-3 0 0,2 0-114,-7 0 0,0 0 94,-5 0 1,0 0-78,0 0 1,1 0-2,-1 0 1,2 0-34,3 0 1,10-2-72,9-3 0,4 4-222,2-4 1,11 3-62,3 2-281,10 0 0,5 0 588,10 0 0,10 0 0,3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16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262 0 7835,'14'0'-547,"0"2"555,-5 3 286,4-4-43,-4 6 1,0-7 55,1 0-100,-7 0-78,4 0 11,-7 0 1,-7 0-125,-2 0 0,-4 0 118,-2 0 0,-5 0-194,1 0 1,-7 0 53,1 0 1,-3 0-31,-1 0 0,1 1 47,4 4 1,-3-3-382,8 3 1,-1-3-331,6-2-232,-1 6 598,7-4 0,4 9 334,14-6 0,0 0 0,11-5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16.7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427 0 7835,'-10'0'866,"1"0"-471,5 0 0,-4 0 201,3 0-360,4 0 1,-8 0 183,5 0 64,2 0-79,-5 0 0,7 0 376,0 0-719,0 7 1,0 1 93,0 7 0,0-1-112,0 1 1,5 6 64,0 4 0,0 4-149,-5 5 1,0 4-13,0 6 0,0 0 26,0 0 0,0 5-204,0 0 1,-6 5 99,-4-5 1,-8 0-236,-2-5 0,-1-1 137,1-4 1,-3 2-154,-6-7 0,0-6 112,-1-9 0,6-4-67,-1-5 0,2-4 92,-1-6 0,3-1 45,6-4 0,0-8-104,1-7 1,5-11 103,5 2 1,2-5-221,2-1 1,6-2 75,4-7 0,8 4 343,2 1 0,4 7 0,-4-3 0,13-2 0,-2-1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17.1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15 7808,'-8'0'164,"0"0"316,3 0-66,4 0-377,-6 0 0,5 0 221,-3 0-264,4 0 250,-6 0-134,7 0 98,0 6-114,0 3 1,0 0-231,0 1 62,7-6 1,1 7 345,7-6-207,-1 0 0,1-5 211,0 0 0,-5-7-164,-1-3 0,-5 2-248,1-2 136,-4 1 0,-7-6 0,-3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20.8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395 30 7862,'15'0'-150,"0"0"0,0 0 177,-1 0 0,-4 0-32,0 0 1,0 0 80,4 0 1,1 0 166,0 0-23,-1-6-18,1 4 307,0-5-204,-7 7 23,5 0-38,-11-6-309,-2 4 1,-8-4 52,-7 6 0,0 0-115,0 0 1,-1 0 10,-4 0 1,3 0-12,-8 0 0,5 0-57,-4 0 1,1 5 88,-1 0 0,1-1-228,3-4 1,4 2 84,-4 3 0,4-3-299,1 3-146,7-4 244,1 6 1,9-6 392,3 4 0,5-3 0,9-2 0,-1 0 0,7 0 0,-6 0 0,6 0 0,-7 0-232,1 0 0,-2 0 232,-2 0 0,-1 0 271,1 0 1,-5 0 196,0 0-230,-7 0 0,5 0 307,-3 0 206,-4 0-33,6 0-446,-7 6 1,-2-4-33,-3 3 1,4-2-46,-4 2 1,2-2 18,-2 7 1,3-5-87,-3 5 0,2 0 58,-2 4 1,3-2-128,-2 3 0,2-4 63,2 9 0,-5 1-162,0-2 1,-1 8 116,1-3 1,1 4-138,-5 1 0,0 5-27,0 1 0,-4 4-10,3-5 1,-3 5 57,-2-4 1,-1 1-117,-4-2 1,2-3 0,-6 3 0,4-4 125,-4-6 0,1 2-175,-2-6 0,-3-5 74,4-6 1,-2-5-44,1 1 1,4-5 81,6-5 0,1-5-192,-1-10 0,5 2 12,0-6 1,7-1 7,-2-4 1,10-5-36,5-1 1,8 1 81,1 5 0,8-1 25,-3 1 0,4-2-137,1-3 328,1 9 0,-1-9 0,0 11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21.1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0 7903,'-10'0'263,"1"0"-211,5 0 282,-9 0 30,5 0-198,-7 0-289,1 7 1,-1 1 6,0 7 1,7-5 169,3-1 0,-1 1-78,1 5 1,0-5 131,5 0 12,0-1 0,2 4-14,2-3 0,0-3 110,6-7 0,4 0-105,6 0 0,-1 0 115,-4 0 1,5-7-157,-1-3 1,-4-1 60,-5 1 0,-7-3-616,2 3 1,-3 2 484,-2-2 0,-7 7 0,-1-3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21.8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0 7855,'-8'0'-320,"-5"0"268,5 0 1,-7 0 107,0 0 1,1 0 51,-1 0 1,0 0-34,0 0 1,1 0-53,-1 0 1,-5 0 110,1 0 0,-7 0-206,1 0 0,4 0 111,1 0 0,-1 0-385,2 0 1,1 2-24,8 3 369,-3-3 0,5 11 0,-7-5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22.2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295 45 7053,'0'-8'2156,"0"-5"-1582,-7 11-300,6-5 150,-6 1-307,7 4 94,0-4 57,0 6-206,0 0 43,0 6 0,0 2-160,0 7 1,0 0 55,0 0 1,0 1-31,0 3 0,0-1 108,0 7 0,0-2-185,0 1 0,-5 4 45,0-3 0,-6 2-68,1 3 1,-3-3-13,-2-2 0,1 1 77,-1-6 0,-5-1-77,1-4 1,-3-2 61,3-3 0,3-4-29,-4-6 0,4 0 42,1 0 0,2-6-65,3-4 0,-1-3 1,6-2 1,0-6-62,5-3 1,1-4-208,4-2 0,3 1 99,7 0 0,5 4-458,-1 1 757,1 6 0,1-10 0,2 5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22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30 7683,'-8'-8'295,"-1"0"37,5 3-296,2 3 0,-6-4 101,3 6 1,2 0-24,-7 0 94,7 0-100,-11 6 0,13-2 58,-4 6 45,-3-7 209,6 10-193,-4-11 124,6 11 0,6-12-50,4 4 0,1-5-192,-1-5 1,3 2-352,-3-7-701,-3 0 943,-1 2 0,-12-5 0,-3 5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29.2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280 30 7873,'14'0'-632,"1"0"1,0 0 862,-1 0 1,1-5-13,0 0 0,-1 0 70,1 5 0,-5 0-91,0 0 1,0-5 72,4 0 1,-4 1-110,0 4 209,-7 0 79,10 0-119,-11 0-235,4 0 0,-12 0 67,-4 0 1,-5 0-95,-4 0 0,1 0 52,-7 0 0,-4 0-26,-5 0 1,-2 0-199,1 0 0,4 0 79,-3 0 0,-2 4-312,2 1 1,4 0 147,6-5 0,6 2-1279,-2 3 788,4-4 679,8 6 0,1 0 0,7 1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29.5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309 74 7878,'15'-14'-265,"-1"1"275,1 3 1,0 2 143,-1 3 0,-4 3-48,0-3 0,0 2 84,5-2 0,-6 3-56,1-3-13,0 4 1,0 1-69,0 0 157,-7 0 25,3 6-94,-6-4 1,-6 9-14,-4-6 1,-3 2 81,-2-2 0,-6-4-74,-3 4 1,-4 2 2,-2-2 0,-1 0-55,-3-5 1,1 4-102,-6 1 1,7 0-432,-3-5 1,4 0 109,2 0 338,-1 0 0,8 7 0,0 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1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15 7731,'-21'0'12,"0"0"1,-4 0-299,4 0 210,7-6 356,5 4-228,3-5 0,12 7 18,4 0-57,3 7 0,7-4 153,-1 7 1,1-2-92,-5 2 1,6 3 25,3-3 1,4 5-65,2 4 1,-1-2-6,0 2 0,6 2-197,-1-1 0,5 6 67,-5-1 0,6-3-93,-6 3 0,5 1 38,-5 8 1,6-3-28,-6 4 1,-8-3 89,-11 3 0,-7-3 50,-8 8 1,-3-3 11,-7 2 1,-8 4 150,-16-4 0,1 3-63,-6 3 0,-4-1-33,-1 0 0,-2 0 64,12 0 0,0-5-11,4 0 1,8-6-385,2 1 1,10-9 38,5-6 265,4-9 0,1-3 0,0-7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0.2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992 59 7920,'23'0'-216,"-4"0"0,2 0-271,-1 0 1,6-5 458,-1 0 0,-4 0 56,-1 5 1,1-1 133,-2-4 0,1 3-66,-5-3 0,-6 3 453,1 2 133,-6 0-503,2 0 1,-8 0-108,-2 0 0,-5 0 78,-5 0 1,-9 0 24,-7 0 0,-6 0-26,-8 0 0,0 0 56,0 0 0,-6 5-56,-4 0 1,-4 0-57,0-5 1,-6 5-9,0 0 1,-8 0-126,-1-5 0,1 1-141,-1 4 1,1-3 224,8 3 1,5-3-376,5-2 1,15-2 144,5-3 0,6 2-1043,13-7 895,-3 7 1,18-9-320,0 7 1,12-4 652,7 4 56,8 0 1,2-2 0,9-1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0.5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279 1 7920,'-30'0'0,"2"0"56,4 0 0,-4 5 74,4 0 0,1 0 304,-2-5 1,7 0-74,-1 0 1,2 0-168,3 0 1,4 0 236,0 0-487,7 0 0,-2 5 36,10-1 0,10 3 107,9-2 0,5-2-70,6 7 1,2-5 74,7 5 1,5-1-182,0 6 0,2 0 21,-2 0 1,-2-1 13,7 1 0,-1 6 82,0 4 0,-2 2-149,-7 3 0,-1 4 29,-4 0 0,-6 12-82,-14-2 1,-1 10 54,-13 0 1,-7 2 79,-7-3 1,-11 10-41,-5-5 0,-7-1 15,-3-3 1,1-1-154,5 1 1,-4 1 89,4-6 0,-2 0-319,11-5 1,-3-6-16,9-4 461,-4-3 0,16-8 0,-5-2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0.7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74 7884,'0'8'87,"1"-1"87,4-7 1,8 5-105,7 0 0,12-1 258,3-4 0,12 0-110,7 0 0,10 0-136,4 0 1,6-1-286,4-4 0,9-3 268,6-7 1,0 0-2460,-5 1 2394,0 5 0,-6-10 0,-2 3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1.4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368 1 7852,'8'6'0,"1"-4"54,-5 3 176,-2-4-98,5-1 118,-7 0 147,0 7-327,0-6 0,-2 6 75,-3-7 0,-5 0-92,-9 0 1,1 2 79,-7 2 0,1-2-105,-6 3 0,1-2-265,0 2 0,-2-3 131,-4 3 0,9 1-400,-3-1 0,4 5 211,1-5 1,4 1-928,10-1 1222,4-3 0,12 11 0,2-5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1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625 0 9579,'-8'0'1587,"1"0"-1080,7 0-84,0 0-203,-6 7-51,4-6 0,-5 12-152,7-3 1,0-2 107,0 2 0,0 5-142,0 4 1,0 7-54,0-1 1,0 4-7,0 6 0,0 2 16,0 7 1,-1 0 64,-4 0 0,-3 5-202,-7 0 0,-1 5 52,-4-5 0,2 4-162,-6-9 1,-3 3 61,-7-8 1,1-3-94,-6-1 1,5-6 117,-5-5 1,0-2 65,-6-8 0,8-5 127,3-5 1,3-4-123,1-4 0,7-6 106,4-10 1,7-3-66,2-6 1,9-1 124,1 1 1,6-7-81,9-3 1,6 1-23,4-1 0,7 7-184,3-3 1,1 3 57,-2-3 1,2 4-328,3-3 1,-3 9 537,-7 6 0,7-4 0,2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2.0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45 7894,'0'-10'0,"0"0"0,-1 7 6,-4-2 1,1-1 65,-5 1 0,4 0 95,-5 5 13,0 0 1,-5 0-113,1 0 0,1 1 63,3 4 0,-2 4-105,7 5 0,-4 1 22,4 0 0,0-6 37,5 1 0,0 0 45,0 5 0,6-7 24,4-3 0,3-4 129,2-1 1,1 0-86,4 0 1,-4-1-105,4-4 1,-9-3 57,-1-7 1,-7 0-1025,2 1 872,-3-1 0,-22 0 0,-4 1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6.3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556 59 7772,'13'-10'0,"-3"0"0,3 1 0,-7-1 0,4 0 0,-3 7 0,-9-4 0,-3 7 0,-3 0 0,-7 0 0,0 0 0,1 0 0,-8 0 0,-2 0 0,1 5 0,-1 0 0,-1 6 519,-4-1 1,-6 3-303,1 2 1,-2 1-276,2 4 1,1-2 104,-6 6 1,5-1-129,-5 2 1,8 2 20,1-2 1,7 3 59,9 1 0,0 1-37,5-1 1,5-1 21,14-4 0,7 4 85,12-4 1,7-2-61,3-3 0,4 3 97,1-3 1,0 1-33,0-6 1,0 6 81,0 0 0,-1 1 13,-4-2 0,-3-1-57,-7 7 1,4-1-54,-4 6 1,2-1 26,-11 1 1,-2 1-160,-9 3 1,-2 3 87,-7 8 0,-2-6-359,-3 0 0,-9-1 69,-11 1 0,-7-3-54,-3-7 1,-7-1 127,-2-4 1,-2 2 69,-8-6 0,5-5 215,-5-5 0,9-9-76,0-1 1,1-8 38,5-12 1,10-4-41,4-10 1,14-6 197,6-9 1,3 0-104,2-9 0,12 2-205,2-8 0,13 6-998,2 4 966,7-3 1,8 4 0,0-5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6.8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280 59 7752,'15'0'0,"1"-5"-77,4 0 1,-4-5 27,4 6 0,-4-6 89,-1 5 1,-2-2 283,-3 2-107,3 4 107,-12-6-194,6 7 1,-14 0-5,-3 0 1,-4 0-64,-6 0 0,2 2-106,-6 3 1,-1-4 59,-4 4 1,-1 2-153,1-2 1,0 1-92,-1-1 0,1-3 95,-1 3 0,8-2-83,2 2 1,2-3-180,-2 2 393,11-2 0,-11 5 0,12 1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7.1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471 1 7752,'-15'0'-125,"1"0"562,-1 0 746,7 0-270,-5 0-269,5 0-404,0 6 1,1 2-27,7 7 1,0-5 88,0 0 0,0 0-89,0 4 1,5 6 4,0-1 0,1 3-108,-1-3 1,-2 3-124,7 2 0,-6 4-155,0-4 1,3 9 136,-2 1 1,0 2-249,-5-2 1,0 1 120,0 9 1,-7-8-286,-3 8 1,-4-5 163,-6 0 0,-3 2 2,-6-7 0,-1-1 14,1-8 0,-2-4-51,-3-6 0,3-7 49,-4-3 0,4-4 63,2-1 1,1-8 112,4-7 0,4-6-88,10-8 1,4-1-9,6 1 1,1-5-3,4-1 1,10-4 130,10 5 1,2-5-97,3 4 1,1 1-178,3 5 328,-3-1 0,12 1 0,-6-1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7.5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29 7823,'-7'-14'-494,"4"6"298,-7 3 520,7 3-98,-10 2 40,5 0 1,0 2-78,3 3 0,-2 3-82,2 6 0,0 1 14,5 0 1,0-5 87,0-1-112,0 1 0,5 0 38,0 0 1,7-7 129,-2 2 1,-2-3-52,1-2 0,0-2 39,0-3 0,3 2-389,-7-7 1,0 0 83,-5-4-801,0-1 1,-2 7 852,-3 3 0,-10-3 0,-7-1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2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7731,'0'8'1156,"0"-1"-784,0-7 1,6 5-279,4 0 0,10-1 101,4-4 0,10 0-95,6 0 1,5-4 61,9-1 0,3-7-316,17 2 0,3-3-384,11-1 1,2 4 537,3 0 0,-10 0 0,4-4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8.0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293 74 7773,'0'-15'-68,"0"6"126,0-1 1,0 5 733,0-5-30,0 7-330,0-10-40,0 11-9,0-4-49,0 6-132,-7 0 0,1 6-211,-4 4 0,-8 5-55,3 4 1,-4 4-55,-1 7 1,-3 1 102,-6 3 1,-1 3-96,1 8 0,6 4-106,3 0 1,4 1 85,1-1 0,7-3-58,3 3 0,12-10 27,8-5 1,11-3-356,8-1 1,7-7 8,-2-4 1,2-9 506,-2-5 0,3-3 0,-4-2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8.5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89 7773,'0'-15'45,"0"0"0,0 5 178,0 1-176,0-1 1,0 0 175,0 0-19,7 7 0,1-4-121,7 7 1,0 0 67,-1 0 1,1 0-11,0 0 1,-1 0 48,1 0 1,1 2-219,4 3 1,-4-2-42,4 7 1,-4-5 65,-1 5 0,-5-7-143,0 2 0,-2 3 47,1 2 1,-2-2-52,-7 2 1,0 0 15,0 4 1,-2 1-91,-3 0 1,-3-1 19,-6 1 0,-6 0 31,0 0 1,-4-1 78,4 1 1,-4 0 105,4-1 1,1-4 51,4 0-223,0-7 437,1 4-178,5-7 0,11-5 56,13 0 0,1-6-63,9 1 1,-1-2 52,5 2 0,1-1-48,-1 6 1,1 0-35,-1 5 1,-4 0-112,-1 0 1,-4 0 97,4 0 0,-6 2-61,2 3 0,-6 3 46,-4 7 0,2-1-102,-8 1 1,1 5 73,-5-1 1,0 2-80,0-1 0,-6-2 24,-4 7 0,-8-7-8,-1 1 1,-8 2 25,3-1 0,-6 0-3,-4-6 0,3-1-120,-3-3 1,-2 2 121,2-8 0,-1 6-136,6-5 1,1 0 67,4-5 1,2 0 97,8 0 0,6-13 0,1-3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0T12:15:38.8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0 9378,'10'10'610,"-1"0"1,6-5-312,5 5 1,6-2-83,-2 2 0,4 3-1,1-4 1,6 9-195,-1 2 0,0 6 98,-4-1 0,-2 2-322,-4 3 1,-3 6 135,-6 3 0,-9 5-242,-6 5 1,-9 3 143,-16 7 1,-7 0-276,-17 0 1,-5-5-325,-10-1 1,-8-5 762,-6 1 0,32-26 0,0 0 0,1-1 0,0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26.1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60 332 6422,'0'-10'338,"-2"0"1,-1-1 336,-2-2-527,0-2 0,5 0 93,0 1 0,0-1-24,0 0 1,-2 0-42,-3 1 1,4-1 68,-4 0 0,3 6-70,2-1 1,0 0 30,0-5 134,-6 7-330,4-5 37,-5 11 1,6-9-172,-4 6 117,3 0 1,-4 7 87,6 3 1,0-2-33,0 7 0,0 0 13,0 4 1,0 3-106,0 2 1,0-1 91,0 7 1,1-6-116,4 6 1,-3-1 65,3 6 0,-2-3-17,2-2 1,-3 3-33,3-4 0,1 4 58,-1 1 1,5-1-88,-5-3 0,4 1 71,-4-7 1,2 1-148,-2-5 0,-2-2 80,7-4 1,-5-2-364,5-7 204,-7 0 1,8-2 150,-6-3 0,7-4-1,-3-11 1,0 2-20,0-6 0,-4 1 45,5-2 0,-5-3-39,5 4 1,-5-2 50,4 1 1,-4-1-31,5 7 1,-5-6 133,5 6 0,-2-1-120,2 5 28,3 1 17,-5 5 0,7 3-27,-1 6 0,-4 0 101,0 0 1,-2 1-89,2 4 0,3 4 49,-3 5 1,1 3-43,-1 2 1,3-3 32,-3 4 0,3 1 2,2-1 1,1 1-21,4-1 0,-4-4 1,4 4 1,-2 1 1,1-2 0,-1 1 12,7-5 0,-6-1-15,6 1 1,-6-5 109,6 0 0,-7-7-100,1 2 1,-2-3 106,-3-2 1,1 0 91,0 0-121,0-7 0,-2-3 89,-4-9 1,3 1-59,-7-7 0,0 6 68,-5-6 0,1 1-44,4-6 0,-3 1 62,3-1 1,-4 1-53,-1 0 1,0-2 40,0-4 0,-5 4-107,1-3 0,-1 5-135,5 4 1,-5-1-44,0 6 1,0 1 50,5 4 0,0 5-1467,0 0 1515,0 7 0,6 3 0,3 8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27.2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45 7869,'14'0'0,"-5"0"-689,4 0 526,-5 0 0,2 0 9,-1 0-175,1 0 104,5 0 253,0 0-3,6 0-6,-11 0 0,9-5 276,-9 0-259,3 0 9,2 5 31,0-6-45,-1 4 1,1-4 21,0 6 0,-1 0 6,1 0 1,-5 0 79,0 0-151,-7-7 108,10 5 76,-11-4-115,4 6-19,-6 0 0,-1 0 48,-4 0-17,3 0-20,-11 0 220,5 0-221,-13 0 1,4 5 57,-2 0 70,-4 0-116,6-5 0,-9 0 30,7 0 0,-6 0 6,6 0 1,-6 0-130,5 0 8,1 6 1,4-4 134,0 3-464,1-4 212,-1-1-329,7 0-200,-5 0 393,11 0 1,-3 0-49,10 0 0,3 0 326,7 0 0,1 0 0,4 0 0,-2 0 0,6 0 0,-6 0 0,4 0 0,-8 0 0,1 0 0,0 0 0,-1 0-214,-5 0 175,4-6 283,-12 4 403,12-4-385,-11 6 206,5 0-19,-7 0 1680,0 0-2128,0 6 22,0-4 66,0 11 1,0-5-86,0 7 0,0 4-8,0 1-55,0-1 120,0 3 0,0 0-37,0 8 22,0-1 0,1 1-96,4-1 0,-3 5 58,3 1 0,-4 6-89,-1-2 0,0-2 104,0 2 0,0-6-132,0 1 0,-5-3 7,0-1 1,-6-2-73,1-4 1,-3-3 27,-2-6 1,1 0 55,-1-1 1,-5-5-31,1-4 0,-1-4 37,6-1 1,-6-1-68,0-4 0,2-4 3,9-5 64,-4-1-135,11-6 133,-11-2 0,11-6-194,-3-1 203,4 7 1,2-4-77,4 2-143,3-3 29,1-1 113,10-1 0,-9 6 153,10-1 0,2 8 0,3-3 0,3-3 0,1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27.6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30 7825,'-15'0'-1830,"0"0"2165,7 0 215,-5 0-231,12 0-250,-13 0 112,13 0-145,-6 0-61,1 0 198,4 0 54,-4 0-13,6 0 179,0 0-177,6 7-229,2-6-326,7 6 48,0-7-287,-1 0 1189,1 0-392,-7-7 1,0 6 151,-3-4-303,-3-4-139,4 1-127,-6 0-156,0 2 1,-6 6-703,-4 0 1056,4 0 0,-7 6 0,4 2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28.3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 7888,'8'0'-1264,"-1"0"1837,-7 0-239,6 0-267,-4 0 28,5 0 1,-6-2 92,4-3-229,-3 4 68,11-6 47,-12 7 0,12 0-92,-3 0 1,-2 0-11,2 0-3,0 0 0,0 0 19,0 0 1,-1 0 52,6 0 1,-5 0-213,0 0 187,0 0 1,3 2-128,-4 3 1,3-2 111,-7 7 0,5-5-125,-6 4 0,1-4 92,-5 5 1,0 0-6,0 5 0,0-1 20,0 1 1,-8-2 4,-7-3 0,1 3 11,-6-3 0,-1 3-24,1 2 0,1-6 139,4 1 0,0-5-108,1 5 0,-1-7 78,0 2 0,5 2-70,1-3 7,5 1-51,-2-5 47,12 0 0,7-1-40,7-4 1,1 2 28,-1-7 1,-2 7-16,6-2 0,-4-2 5,4 2 0,-6-5 69,2 5 0,1 1 6,-1 4 1,1 0 10,-1 0 1,-4 0-20,4 0 1,-4 0-28,-1 0 0,-1 0-60,1 0 0,-5 1 61,0 4 1,-7 3-79,2 7 1,1 0 68,-1-1 0,0 3-58,-5 2 1,-2-1 29,-2 7 1,0-1-10,-5 6 1,-3-6 105,-8 1 0,4-2-89,-3 1 1,-4-1 120,-2-3 1,2-4-64,-1 3 1,1-7-7,-2-2 0,-2-5-4,2 4 1,4-5-325,1 1 1,9-4-62,1-1 329,7-6 0,-4-3 0,7-5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30.3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89 192 7795,'6'-8'0,"-2"0"-418,5 3 0,-5 1 278,1-5 1,-2 4 85,2-5 1,-2 5 102,7-5 0,-5 5-89,5-4 0,-6 4 125,6-5 1,-5 5-2,5-5 1,-5 2-17,5-2 0,-2 2 69,2 3-85,3-3 0,-7-2 74,4 0-74,3 7 0,-10-3 82,7 6-34,-7-7-14,4 5-14,-7-4-45,0 6-58,0 0 1,-2 5 66,-3 0 0,4 1-74,-4-1 59,-3-3 0,0 9 20,-7-6 0,5 5 22,0-5-33,0 6 1,-4-3 8,-1 7 1,0-5 2,1 0 0,1-1-73,3 6 1,-3 0 60,3 0 1,-3 1-46,-2 4 0,0-3 35,1 8 1,1-1-42,3 6 1,-2-1 14,8 1 0,-1-1-1,5 0 0,1 6-3,4-1 0,3 5-1,7-4 1,5-6-99,-1-5 1,7-1 99,-1 2 0,1 1-209,-2-6 1,3-1 54,-8-4 1,6-5-387,-6-1 549,7-5 0,-9 2 0,4-6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31.0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16 7863,'8'0'-780,"5"0"836,-4 0 1,5-2 6,1-3-11,0 3 1,-1-4-69,1 6 0,0 0-12,-1 0 37,1 0 0,0 0-107,0 0 0,-6 0 113,1 0 1,-7 2-103,2 2 0,-3 0 66,-2 5-37,0 1 0,0 5 34,0 0 0,-5 4-15,0 1 0,-6-1 14,1-4 0,-8 0-3,-2 0 0,1-1 49,4 1 1,0 0-40,1-1 1,-1-4 100,0 0-104,1-7 152,-1 4-127,7-7 7,1 0 0,14-5 0,3 0 0,-1-5-1,6 5 1,-4-6 33,9 1 0,-4 4-34,-1 1 0,0-2 125,-1 2 0,1-5-115,0 5 0,0 1 16,-1 4 1,1 0 2,0 0 0,-1 0-52,1 0 1,-5 0 7,0 0-6,-1 6 1,5 2-40,-5 7 1,0-5 59,-5 0 0,-2-1-28,3 6 1,-3 0 11,-2-1 0,-2 1 19,-3 0 0,-3 0-17,-7-1 0,0 6 115,1-1 0,-7 1-99,-4-5 1,2-5 8,-1-1 0,1 1-128,-2 5 1,-1-7 119,7-3 0,-1 1-300,5-1 0,1 0-80,-1-5 367,7 0 0,1-6 0,7-2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31.4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0 6539,'10'0'1179,"-1"0"-1148,-5 0 83,9 0-81,-5 0 0,5 2 105,-3 3 1,3-4-108,-3 4 1,-1-3 97,6-2 1,-7 0-110,12 0 0,-7 5 55,7 0 0,-2 4-54,1-4 0,-2 7-85,2-2 0,2-2 90,-1 2 1,0 1-102,-6 9 1,1-2 60,0 6 1,-7-4-72,-3 4 0,-4 6 86,-1 4 0,-3 7-50,-7-2 1,-6 3 32,-13 2 0,-6 1 3,1-1 0,-7-2 23,2-3 0,1 2-16,-1-7 1,2-1-48,-3-8 1,9-6 45,7-9 1,11-3-481,-2-7 487,10 0 0,-1 0 0,6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3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15 324 7723,'0'-8'0,"-2"-4"-122,-3 8 220,4-8 0,-6 4 34,7-7 1,0 5 56,0 1 1,0-1-36,0-5 1,0 0-3,0 1 0,0-1 5,0 0 1,0 1 28,0-1 0,0 0-13,0 1 0,0 4-104,0 0 0,0 0 193,0-5-377,0 7 104,0-5-225,0 12 0,2-6 78,3 7 0,-4 7-36,4 2 0,2 9 24,-2 2 0,1 6 89,-1-1 1,-2 7-45,7 3 1,-2 0 47,2 0 0,3-4-175,-3 3 0,1-3 107,-1-1 1,3-1-121,-3 0 1,3-6 43,2-3 0,-6-6 68,1-4 0,0-3 189,5-7 0,-5-3-108,-1-7 1,-4-2 141,5-12 0,-5-1-47,5-4 0,-7 0 69,2-1 1,1 1-61,-1-1 0,0 6 171,-5-1 0,0 2-5,0-1 0,0 3 0,0 6 1,0 5-120,0 0 64,0 7-229,0-3 0,2 22 39,3 4 0,-2 7 67,7-7 1,0 6-128,4-1 1,-4-3 5,0 3 1,5-2 19,4 1 1,1 2-65,-5-6 1,4 5 68,1-6 0,4-6 47,-4-8 0,4 2-21,-4-2 0,0-2 68,-6-8 1,-1-10-82,-3-9 1,2-4 200,-8-1 1,1-1 33,-5 1 0,0-6 35,0 1 0,-1-5-14,-4 5 0,2-1-77,-7 6 1,0 0-220,-5-1 0,1 7 115,-1 4 0,0 4-728,0 5 716,1 4 0,-7 12 0,-2 2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33.4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192 132 7827,'15'-6'0,"-1"-1"-1308,1-2 1111,0-5 1,-1 6 413,1-6 1,-5 5-284,0 5 118,-1-5 62,6 1 0,-5-2 37,0 1-60,-7 5 0,8-4 102,-6 3 25,0 4-48,-5-6-8,0 7 48,0 0-287,-6 0 132,4 7 1,-11-1 3,3 4 1,2 3-16,-2-3 0,0-2 9,-4 2 0,-1 0-18,0 4 1,1 1 1,-1 0 0,0-1-12,1 1 1,-1 1 24,0 4 1,-4-2-120,-1 7 1,-1-1 95,1 5 0,2 2 2,-6 4 0,11-3-11,-2 8 0,5 0 2,0 9 1,4-1-19,6 6 0,3-7-2,7 2 1,1 2-86,14-2 1,-4 0 62,8-5 0,-2-7-72,7-2 0,3-6 81,3-4 0,2-4-231,2-7 1,0-5-76,0-4 1,-6-4-337,-4-1 655,-3 0 0,-1-13 0,-1-3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34.2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265 280 7292,'5'-10'-481,"-1"0"1,1 5 608,-5-4 0,0 4 67,0-5-105,0 0 1,0-5 89,0 1 0,0-1-81,0 0 1,0 1-25,0-1 1,-1 0-17,-4 1 1,2 0 7,-7 5 1,5-4 51,-5 3-153,0-3 1,-4 0 24,-1 3 0,0-2 109,1 8-194,-1-1 0,0 5 66,0 0 0,-3 6-111,4 4 0,-4 3 41,8 2 1,-3-1 31,-2 1 0,5 5 15,1-1 1,5 6-9,-1-6 1,2 8 3,-2-3 0,4-1 15,-4 1 1,3-4 11,2 4 0,5-4-10,0 5 0,6-3 5,-1 3 0,3-4 23,2-6 1,0-5 1,-1-1 0,1-4 53,0 5 0,-1-7-68,1 2 0,-2-5 154,-3-5 1,3-3-84,-3-6 0,-2-1 104,2 0 1,-5-4-76,4-1 1,-5-5 20,1 6 0,-2-6-4,2 6 0,-4-6 10,4 6 1,-1-6-34,1 6 0,-4-1 6,4 5 1,-3-1-73,-2-4 54,0 4 1,0-5-107,0 6 0,0 5 139,0 1-238,0 5 156,0-2-15,0 6 1,0 6-11,0 4 1,-5 3 19,0 2 1,-2 0 54,2-1 1,4 1-54,-4 0 1,3 4-13,2 1 1,0 1-25,0-1 1,0-2-6,0 6 1,2-6-49,3 2 1,-2 1-157,7-2 0,1 6-31,9-5 0,3-2 15,6-9 254,1 4 0,-1-4 0,0 5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34.7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324 206 7850,'0'-15'0,"0"1"0,0-6-63,0 0 0,0 1 126,0 4 0,-2 0-489,-3 1 0,4-1 272,-4 0 0,-2 6 208,2-1 1,-4 5 106,4-5-39,-7 7-63,4-4 63,-7 7-139,1 0 1,4 0 75,0 0 0,5 5-35,-5 0 1,7 6 8,-2-1 1,-1-2-7,1 2 1,0 0 7,5 5 1,-5-1 1,0 1 0,0 0 68,5 0 1,0 1-60,0 3 0,0-1 50,0 7 1,0-5-44,0 4 1,0 1-12,0 4 0,5 0 1,0 1 1,2 4-5,-2 0 0,-4 2-88,4-1 1,-3-3 92,-2 7 0,0-6-111,0 1 1,0-3 87,0-1 1,0-1-69,0 1 0,-5-8 49,0-2 1,-7-5-102,3-5 1,0 1 38,0-6 1,-1 0-111,-5-5 0,0-2-60,1-3 0,-1-3 106,0-7 1,6 1-203,-1-1 0,2-1 326,-2-4 0,-3-3 0,5-6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35.0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 5998,'-8'0'1409,"1"0"-951,7 0-189,0 0-298,7 0 1,-4 0 106,7 0 0,1 0-143,9 0 1,-2 0 50,6 0 1,-4 0-58,4 0 1,1 0-29,4 0 1,6 0 98,-1 0 0,0 6 0,-4 3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35.5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59 7816,'0'-8'-1822,"0"1"1822,0 1-14,0 4 0,0-6 197,0 3-6,0 3 1,0-6-57,0 3 342,0 4-332,6-6 1,-2 7 82,5 0 1,-4 0-46,5 0 1,-5 0-12,5 0 1,0 0-10,4 0 1,1 0-17,0 0 1,-1 0-125,1 0 0,0 7 137,-1 2 1,6 0-192,0 0 1,-1 1 43,-4 5 0,0 4-78,-1 1 0,-1 6 53,-3-1 0,-2 2-39,-3 3 1,-3 6 53,3 3 0,-5 10-100,-5 5 0,-3 3 0,-7 2 0,-6 0 88,-4-1 0,-1 0-164,2-5 0,-4-4 94,3-9 0,-4-4-97,-5-7 1,3-1 72,-4-4 1,4-9-445,2-10 561,0-4 0,-7 6 0,-2 1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36.1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294 44 6141,'2'-8'828,"3"3"-602,-4-3 31,6 6 127,-7-4-201,0-1-60,0 6-70,6-6 129,-4 7-107,4 0 104,-6 0-46,0 0 0,-4 2-10,-1 3-189,0-4 114,-2 12 0,4-5 42,-7 7 15,0 6-60,-4 2 1,-1 2 75,0-1-73,-6 1 0,3 9-23,-6 0 0,-1 6 74,-4-6-36,6 0-285,2-4 121,-1-1 1,8-1 168,-1-4-68,0-3 0,14-6 0,-6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48.3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89 206 7807,'0'-10'-1037,"0"0"713,0 7 0,0-10 324,0 3 192,-6 4 75,4-7 0,-5 9 35,7-5-220,0 5 2,0-9 0,0 10 12,0-7-2,0 7 0,0-10-41,0 3 0,0 2 50,0-2 1,2 5 24,3-5 1,-3 6 63,2-6-144,-2 7 0,0-6 163,3 4-275,-4 4 125,6-6-208,-7 7 26,0 0 1,0 7 126,0 3 0,0-2-14,0 2 0,0-1 8,0 6 1,0 1-4,0 4 0,-2-4 24,-3 4 0,4 1 6,-4-1 0,-2 6-32,2-2 1,-1 4 14,1 2 0,2-1-47,-7 0 1,5 2 41,-5 4 1,5-4-66,-5 3 0,7-3 55,-2-2 0,-1 6-24,1-1 0,0-6 4,5-9 1,0 3-34,0-3-67,0 1 58,0-5 1,5-6-33,0 1 1,6-7 60,-1 2 0,-2-3 22,2-2 1,0-2-28,4-3 1,1 2 7,0-7 1,0 5-4,-1-4 0,6 4 5,-1-5 1,3 7-14,-3-2 0,-1-2 2,7 2 0,-1-4-78,6 4 1,-6-2 74,1 2 0,-1 4-394,5-4 441,-6 3 0,12-4 0,-4-3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48.7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74 6518,'8'8'466,"-2"-1"-284,-6-7-2,0 0-44,7 0-46,-5 0-121,11 0 101,-12 0 1,12 0-101,-3 0-69,3 0 171,2 0-231,0-7 92,6 5 0,-3-6 139,6 3-373,1 4 180,4-12 1,5 9 24,1-5-233,-1 5 182,2-2 1,-5 1-16,3 0 162,-3 0 0,-1-2 0,-1-1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48.9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44 7883,'-15'9'-186,"1"-3"200,6-6-325,1 0 240,20 0 1,3-5 84,14 0 0,4-4 40,0 4 1,7-5 96,-2 5-393,4 0 171,1-1 1,5 4 70,0-3 0,7 3 0,-4 2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49.4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294 15 7742,'0'-8'-229,"0"2"344,0 6-124,0 0 1,-5 6 85,0 4 1,-6 3-33,1 2 0,-1 1-20,1 4 0,-3-2-95,3 6 0,-5 1 99,-4 4 1,2 5-135,-2 1 0,-2 1 55,1-2 1,0-3-144,6 3 0,-1-4 171,0-6 0,5-3-17,1-6 39,5 0 0,-9 0 0,5-1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4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16 163 7690,'0'-10'-892,"0"0"828,6 7 0,-4-10 714,3 3-299,-4 3 1,-1-6-108,0 3 1,0 2 107,0-2 1,0 6-106,0-6 0,0 5-13,0-5 1,-1 5 185,-4-5-367,3 7 0,-6-8 12,3 6-256,3 0-182,-4 5 281,6 0 0,0 6 7,0 4 0,0 5-18,0 4 1,0-2-77,0 2 0,0 4-41,0 2 0,0-2-63,0 1 0,6-6 74,4 2 0,-2-4-96,2-1 1,5-7-55,4-3 0,6-4 68,-5-1 1,6-8 290,-2-6 0,4-8 0,-5-14 0,-2-1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49.6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6573,'0'-8'1654,"0"-5"-1581,0 12 40,0-6 117,0 7-228,0 0 181,6 0-204,-4 0 1,6 0 66,-3 0 1,-2 2-82,7 3 1,-2-2-43,2 7 1,3 1 70,-3 9 0,5-2-175,4 6 0,-2-4 49,2 4 0,2 6-225,-1 4 0,5 2 0,-6-2 357,7-3 0,-3 5 0,7-7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0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45 6524,'1'-8'-81,"4"3"1,-3 2 577,3-2-530,-4 3 0,-1-6 80,0 3 0,-1 3 112,-4-3-118,3 4 0,-6 1 31,3 0-110,4 0 105,-13 0 0,11 0-217,-7 0 229,7 6-95,-3 2 1,6 2-12,0 0-33,0-7 42,0 10-5,0-11 118,6 5-86,2-7 37,7 0-24,0 0-223,-7 0 127,5-7-203,-11 5 277,4-11 0,-12 12 0,-3-6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0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88 7705,'0'-8'75,"0"-5"0,0 10 106,0-7-198,0 7 80,0-10 0,0 9 18,0-5 85,0 5-340,0-2 115,0-1-165,-7 6 89,5-6 144,-4 7-30,6 0 0,0 2 11,0 3 5,0-4-2,0 12 0,0-9 162,0 5-56,0-5 56,0 2 1,1-6-154,4 0 6,-3 0 0,6 0-629,-3 0 621,-3 0 0,4-6 0,-6-2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2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221 74 7827,'0'-8'-472,"0"-5"319,0 11 0,0-6-31,0 3 115,0 4 162,0-6-123,0 7 151,0-7 0,0 6-274,0-6 265,0 7 0,-6-6-159,4 4 137,-4-4-19,6 6-19,0 0 16,0 6 66,0 2-100,0 7 1,-5 5 44,0-1 0,-2 7-25,3-1 1,0 7-43,-6 3 0,6 6 93,-6-2-77,0 3 0,-5 7 9,1 0 0,-1 7-140,0-2 152,7-4-20,-5 8 0,5-13-69,-7 4 61,7-3-53,-5-8 1,10 1-130,-7-10 0,7-3-5,-2-11-69,3 0 0,4-7 94,3-3 141,3-4 0,6-14 0,1-3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2.9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89 7393,'10'0'118,"0"0"1,-5-5 25,4 0-286,1-6 88,5 9 0,0-6-15,-1 3 13,1 3 0,0-9-10,-1 6 0,6-5 83,0 5 0,4-4-220,-4 4 198,-1 0 0,1 5-48,0 0 1,-1 0-3,-4 0 0,0 0-15,-1 0 53,1 0-4,0 6 1,-6 1-46,1 3 23,-7 3 18,11-5 1,-13 7-11,4-1 1,-3 1 22,-2 0 0,0-1 5,0 1 0,-7 0 2,-3-1 1,-3 1 1,-1 0 1,-1 0-12,0-1 2,1 1 1,-3-2 18,-2-3 0,2 1 2,-2-6 1,-3 5 9,3-5 0,-1 1-23,6-1 0,-1-3 61,0 3-58,0-4 82,1-1 0,6-1-59,3-4 33,3 3 1,9-9-25,2 6 0,4-5 34,2 5-45,0 0 112,0-1-110,6 4 1,-5-4 24,4 6 178,-4 0-195,5 0 1,-4 0 32,2 0-111,4 0 86,-7 0 0,6 0-84,-8 0 106,1 0-106,0 6 1,-1 2 76,1 7 1,-7 0-43,-3-1 0,-3 3 23,-2 2-24,0-2-39,0 10 51,0-10 1,-7 9 10,-3-7 35,-9 8-43,3-5 1,-11 3 1,8-1 82,-7-6-80,3 4 1,-5-8 86,4 1-82,-4-7 1,7 4-218,-4-7 215,-3-1 0,7-4 13,-3 0-290,2-6 159,8-2 0,-1-7 108,0 0 0,7-12 0,2-4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3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30 5895,'-7'-9'1594,"6"1"-980,-4 3-326,3 4-1,2-6-198,0 7 129,0 0-151,-6 0 0,4 2 66,-3 3 1,4 3-160,1 7 0,-5 6 106,0 3-9,0 4-421,-2 8 219,-1 2 0,-2 6-768,1 0 490,5 0 409,-2 0 0,-1 7 0,-1 1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4.1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30 7877,'10'0'-1072,"0"0"537,-7 0 267,10 0 645,-12 0 63,13 0-329,-13-7 1,7 5 102,-3-2 51,-3 2-37,4 2-24,-6-7-12,0 6-1,0-6-289,0 7 188,0 0-151,-6 0 1,3 0 69,-7 0 1,5 5-58,-5 0 0,5 6 67,-5-1 1,1 3-9,-6 2 1,5 0-21,0-1 0,1 8-7,-6 2 1,5 4-26,0 1 0,7 1 53,-2-1 1,3 5-165,2 1 1,0-1 89,0-5 0,7 1-153,3-1 0,8-4 44,1-1 1,3-7-94,-3-3 0,-1-1 264,7-8 0,-7 0 0,3-5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4.7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7877,'0'8'-78,"0"-1"0,2-7-105,3 0 160,-4 0 85,13 0 16,-6 0 1,6 0-125,1 0 1,-5-5 46,0 0 1,-5 0-148,4 5 20,1 0 123,5 0-90,0 0 95,-1 0-150,1 0 125,-7 0-110,5 7 106,-11 1 0,4 6-3,-6 1 1,-1-5 15,-4 0 1,2-2-9,-7 2 0,2 3-11,-2-3 0,-2-2 13,7 2 0,-6-6 17,1 6 0,2-6-33,-2 0 41,0 5 1,1-8 29,-1 4-57,7-3 54,-4-2-45,7 0 106,0-7 1,5 4-89,0-7 1,6 7 108,-1-2 0,-2-2-70,2 3 3,0-1 1,5 5-22,-1 0 0,-4 0 12,0 0-120,0 0 139,4 0-121,1 6 0,-5 2 71,0 7 0,-7 0-32,2-1 0,-4 1 19,-1 0 0,0 0 44,0-1 1,-6 6-27,-4-1 0,-3 1 5,-2-5 0,1-1-1,-1 1 1,-5-2-5,1-3 1,-1 1-139,5-6 0,1 0 83,-1-5 1,0 0-260,1 0 0,6-1 302,3-4 0,-4-3 0,1-7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5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0 7877,'0'8'0,"0"0"-273,0-3 345,0-3-320,7 5 212,-6-7 0,7 0 301,-3 0-163,-3 0 0,11 1 14,-3 4 1,-2-3-33,2 3 0,-5-4 44,4-1 0,1 0-109,5 0 1,0 0 83,-1 0 0,1 5-113,0 0 1,-1 5 3,1-5 1,0 6-73,-1-1 0,1-2-9,0 2 0,-2 5 117,-3 4 0,1 6-67,-6-6 1,0 9 50,-5 2 0,0 1-36,0 8 0,-8-5-13,-7 5 1,-6 0-84,-9 6 0,-1-3 19,-3-3 0,3-3-151,-3-6 1,0-8-109,4-2 1,-3-5 357,9-6 0,3-2 0,-1-7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5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265 1 7829,'15'0'-973,"-1"0"0,-4 0 908,0 0 0,-5 0 65,5 0 0,-1 0 90,6 0 1,0 0-76,-1 0 0,-4 0 61,0 0 1,-5 0-56,5 0 0,-5 0 130,4 0-13,-5 0 181,2 0-135,-6 0-83,0 0 1,-6 0 92,-4 0 0,-8 0-56,-2 0 0,-6 0-9,2 0 0,-4 0-20,-1 0 1,-1 0-95,1 0 1,-1 0 17,1 0 1,1 0-134,4 0 1,1 5-46,3 0 1,4 0-211,-4-5 0,9 0 355,1 0 0,7 0 0,-4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55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89 7143,'-8'-7'510,"-5"6"-425,11-6 0,-6 7 377,3 0-212,3 0 57,-4 0-70,-1 0-117,-1 0 1,-7 0-19,1 0 1,-1 5-110,0 0 1,0 6 1,1-1 0,-6 3 99,1 2 1,-6 0-84,5-1 1,-4 1 55,4 0 1,1 0-103,4-1 1,0-4 80,1 0 1,6-5-230,3 5 110,3-7 20,2 3 1,11-12 58,4-4 0,10-8-6,-1-2 1,4-4 89,1 4 0,1-1-91,-1 2 0,0 2 141,1-2 0,-2 2-63,-4 3 0,4-1 56,-4 0 0,3 5-98,-3 1 1,-3 5 40,-6-1 18,6 4 1,-4 7-40,2 4 1,-9 5 122,-5 4 1,-4 4-70,-1 7 1,-1 4 41,-4 0 0,-5 7-68,-9-2 0,2 4 152,-2 1 1,-3 5-305,3 0 1,1-7-232,8-7 0,-1-3 300,6 3 0,6-11 0,7 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4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7697,'0'-10'585,"0"1"0,0 4-203,0-5 0,0 5 212,0-5 1,0 5 177,0-5-766,0 7 0,0-5-395,0 3-369,0 3 758,0-4 0,7 6 0,1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6.2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244 45 7318,'6'-8'-238,"-4"1"0,9 6 383,-6-4 77,7 3-146,-4-5 1,7 3 18,-1-1 0,-4 0 35,0 5-86,0 0 1,4 0-9,1 0 1,-5 0-22,0 0 0,-5 0-107,4 0 35,-5 0 132,2 0-50,-6 0 21,0 0 112,-6 0 1,-7 0-60,-7 0 0,-6 0-51,1 0 1,-2 1 63,-3 4 1,-4-3 87,0 3 1,-1-2-98,6 2 1,0-3 1,-1 3 0,2-4-462,4-1 188,3 0 169,12 0 0,16 0 0,9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8.4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30 362 7443,'0'-15'-1325,"0"5"1308,0 0 0,0 6 179,0-6 0,0 5-11,0-5-65,0 0 1,0-4 27,0-1 0,0 5-14,0 0 0,0 0 126,0-4 0,0 4-20,0 0 10,0 0 0,0-4-99,0-1 1,0 5 8,0 0 0,-5 5-53,0-4 105,0 5-162,5-9 128,0 12-231,0-6 0,-1 9 30,-4 3 1,3 3-47,-3 7 0,4 1 79,1 4 1,0 1-10,0 3 0,0 4-59,0-3 1,0 2 85,0 3 1,0-6-112,0 1 1,0-6 99,0 6 0,5-7-73,0 1 0,-1-2 14,-4-3-90,7 1 0,-4-2 102,7-3 1,-5-4-11,5-6 1,-5-1 42,4-4 0,-4-3-29,5-7 1,-5-1 55,5-4 0,-5 2-49,5-6 0,-6 6 123,6-2 1,-6-1-109,0 1 1,3 1 85,-2 4-46,6-6 1,-7 4 1,5-2 0,-5 7-32,1 3 0,-2 5 14,2-1 20,-4 4 0,11 2-18,-7 4 1,1 3 35,-1 7 1,-3 0-37,3 0 1,3 4 61,2 1 0,-2 4-48,2-4 1,-2 4 3,2-4 0,3 1-1,-4-1 0,4-4 5,2 4 0,0-6-17,0-4 0,-1 2 12,1-7 0,0-1 0,-1-4 0,1 0-4,0 0 0,-2-1 94,-3-4 0,1-5-64,-6-9 0,1 2 6,-1-2 0,-3-4 11,3-2 0,-3 2-21,-2-1 0,4 4 72,1-4 1,0-1-62,-5-4 1,0 4 68,0 1 1,0 4-55,0-4 0,0 4 26,0-4 0,0 6-54,0-2 1,0 4 4,0 1 1,0 0-55,0 1 0,2 6 112,3 3-612,-4-4 338,6 8 0,-5 1 186,2 10 0,5 3 0,5 1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8.9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15 118 7820,'0'-15'-514,"0"5"-642,0 0 1990,0 1-467,0-6 1,0 0-143,0 0 100,0 7-70,0-5 82,0 12-480,0-6 92,0 7 0,0 2-21,0 3 1,0 0 27,0 9 1,0-2 88,0 7 1,0 4-152,0 2 0,-2 2 82,-3 3 0,4-1-132,-4 1 1,3-1-43,2 0 1,0 1-49,0-1 1,0-4 28,0-1 0,0-1-357,0 2 574,0-4 0,7-7 0,1 1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9.1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30 7820,'-10'-8'-15,"1"3"1,4 2 99,-5-2 223,7 3-179,-4-5 259,7 7 363,0 0-655,0 7 0,0-4 0,0 7 1,0 0-151,0 5 0,5-1 68,0 1 1,0 5-102,-5-1 1,0 7-93,0-1 1,-2 4 48,-3 6 1,4-3-347,-4 7 0,3 1 476,2 4 0,0 0 0,0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2:59.7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44 177 7832,'0'-14'-1311,"5"-1"1048,0 0 1,0 5 260,-5 1 0,2 4 70,3-5 1,-2 2-51,7-2 1,-5-3 63,4 3 0,-4 2 12,5-2 1,-2 5 70,2-5 1,1 6-60,-6-6 274,7 6-140,-11-2 108,12 6-102,-11 0-91,5 0-22,-7 0-158,0 0-80,-7 0 141,5 6-77,-11 3 0,7 5 70,-4 1 1,-3-5-40,3 0 1,2-1 30,-2 6 1,0 0-21,-4 0 0,4-1 9,0 1 1,2 5-1,-2-1-1,-1 2-38,6-1 1,-5 3 43,5 6 1,0-4-117,5-1 1,0 1 99,0 4 0,2 1-192,3-1 1,5-5 100,9 1 0,2-7-142,4 1 0,3-2-401,-4-2 381,4-7 1,1-2 253,1-6 0,-1 0 0,1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00.3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7832,'8'6'-418,"-1"-4"341,-1 4 157,-4-6-216,11 0 190,-11 0-38,11 0-95,-5 0 1,6 0 47,1 0 0,-5 0 51,0 0-15,0 0 1,4 0-77,1 0 1,-5 0 98,0 0 0,-6 0-67,6 0 56,0 0 1,0 0-255,0 0 173,-7 0 25,3 7 1,-6-4 17,0 7 0,-1-5 2,-4 5 1,2-2 30,-7 2 1,0 3-29,-5-3 1,1-2 33,-1 2 0,-1-1-27,-4 6 1,4-5 26,-4 0 12,4-7 0,1 8 1,0-6 1,6 5-28,-1-5 12,7 0 43,-4-5 0,9 0-48,3 0 1,3 0-10,6 0 0,1-5 12,0 0 1,4-2 45,1 3 0,0 2 23,-6-3 7,8 3-35,0 2 1,1 0 14,-3 0-134,-4 0 92,-1 0 0,-7 7-60,-3 3 1,-3-2 27,-2 2 0,0 0-7,0 4 0,-7 1 3,-3 0 0,2-1-2,-2 1 0,-4 0 5,-6-1 0,0-1 4,6-3 0,-1 2-32,0-7 0,1 4 31,-1-4 0,0 0-516,0-5 518,7 0 0,-5 0 0,5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00.7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1 7607,'8'0'207,"-1"0"0,-5 0 22,2 0-1,-2 0-100,11 0 1,-6 1-30,2 4-148,5-3 0,-6 11 363,6-3 0,-1-2-213,-3 2 1,3 0-122,-3 4 0,-2 6-391,2 0 0,-7 4 203,2-4 1,-3 6 173,-2-2 0,0 6 19,0 4 0,-7-3 23,-2 3 1,-6-3 5,-5-1 0,-3-1 26,-6 1 0,0-1-27,-1 0 1,1-7-204,-1-8 1,1-1-53,0-8 242,6 0 0,1 2 0,8 1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02.9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265 220 7839,'0'-14'-1053,"0"-1"395,0 7 271,0-5 443,0 5 0,0-7 195,0 0 1,0 5 191,0 1-376,0-1 1,0-5 35,0 1 1,-5 4-22,0 0 0,-2 2-16,2-2 1,2 2-39,-7 3 1,5 2-1,-4-7 1,4 7-1,-5-2 0,5 3-112,-5 2 0,5 0-25,-4 0 1,-1 0 76,-5 0 1,5 7-73,0 2 1,1 4 57,-6 2 0,0 5 9,1-1 1,4 3 5,0-3 1,0-1-3,-5 7 1,6-3-13,-1 3 0,7 1 13,-2-6 0,3 4-11,2-4 1,0 4 15,0-4 1,2-1-16,3-4 1,-2 0 9,7 0 1,-1-2 65,6-4 0,0-2-37,0-7 1,4 0 5,1 0 0,-1 0 36,-4 0 0,-2-2 9,-3-3 0,3-3 81,-3-6 1,1-1-110,-1 0 0,1-1 79,-6-4 1,5 4-29,-5-4 1,2 2 0,-3-1 1,-2 2-26,3-2 1,-2 2 2,2 3 0,-3-1 85,3 0-68,-4 1 1,-1-1-9,0 0 1,0 5 45,0 1-81,0 5 1,0-4 86,0 3-163,0 4 22,0-6-16,-6 7 18,4 0 57,-4 7-110,6 1 81,0 7 1,0-1 33,0 1-34,0 0 1,0-1 62,0 1 1,0 0-59,0-1 1,0 3 1,0 2 0,0-2-42,0 2 0,5-2-106,-1-3 0,8 6-17,-2 0 1,3-1 78,1-4 1,1-5-492,0-1 570,6 1 0,2-2 0,6-1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03.4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206 250 7894,'0'-14'-1331,"0"-1"998,0 0 1,0 1 724,0-1 0,2 3-103,3-2 0,-4 7-360,4-8 0,-3 4 13,-2-4 1,0 1 144,0-1 1,-2 2-15,-3 3 1,4-3 0,-4 3 1,1 2-63,0-2 88,2 7 0,-11-4-241,5 7 243,0 0-110,-6 0 50,6 0 0,-1 0-55,-1 0 1,5 7 55,-5 3-4,7-4-3,-10 7-15,11-4 1,-9 5 24,6 1 20,-7 6-43,11-5 1,-6 7 23,7-3 38,0-4-53,-6 12 1,4-7 59,-3 4-49,3 3-4,2-6 49,0 8-50,0 6 0,5-4 26,0 8-41,0-8 9,2 4 1,-6-2 47,4 1-239,3 6 185,-6-10 1,5 5 29,-7-7-171,0-6 59,0 5 0,0-12-99,0 4 65,-7-11 0,4 0-103,-7-5 1,5-2 49,-5 3 1,5-10-247,-4-5 153,-1 4 236,2-14 0,-6 10 0,6-11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03.7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7894,'0'14'-765,"0"-6"656,0-1 109,0-1 0,0-4 568,0 5-77,0-7-28,0 0-353,6 0 1,-2 0-149,5 0 0,1-5 116,5 0-77,0 0 1,-1 5-123,1 0 1,5 0 257,-1 0-885,7 0 382,-3 0 366,7 0 0,6 0 0,1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4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250 192 7729,'5'-23'0,"0"3"0,6-1-394,-1 2 1,1-1 300,-1 5 1,2 1 322,-7-1 0,1 2 188,-1 3 487,-3-3-193,4 11-285,-6-4-276,0 6 0,-1 0 55,-4 0 0,1 5-205,-5 0 1,4 8 76,-5 1 1,5 1-52,-5 5 1,0 2 36,-4 3 0,-1-2-137,0 1 1,1 2-100,-1 9 0,-5-4 87,1 3 1,-1 2-65,5-2 0,-1 2 43,-4-1 0,4 0-398,-3 5 1,4-4 194,5-7 0,-1-1-775,6-4 1084,-7-2 0,11-8 0,-6 1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04.9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88 7835,'8'-8'-1051,"5"2"723,-11 6 0,6-5 328,-3 0-37,-4-7 201,12 11 0,-9-6 25,5 7 62,-5-6-116,2 4 175,1-11-210,-6 11-19,12-4 0,-11 4 207,3-3-123,3 4 19,-6-6 13,4 7 7,-6 0-124,0 0-121,-6 0 0,3 0-25,-7 0-54,6 7 200,-9-6-104,5 12 32,-6-4 32,-1-1-165,0 5 137,7-5 0,-5 7 6,3-1-82,-3 1 73,-2 0 0,6-1 7,-1 1-61,7 0 50,-11 6 0,11-3-51,-7 7 49,7-1-1,-3 5 0,6 1-89,0-1 79,6 1 7,2-1-197,7 0 89,6-6 1,-3 5 75,7-3-256,-1-4 126,6 0 1,-1-11 14,0 0-251,1-7 128,-7 3 271,-2-6 0,0 0 0,2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06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45 118 6679,'0'-8'33,"0"1"50,0 7 21,0 0-34,0-6-17,0 4 30,0-5 0,0 7-5,0-6 16,0 4-4,0-4-256,0-1 205,0 5 1,0-6-81,0 3 73,0 4 11,0-6-209,0 7 185,6-6 1,-3 4 16,7-3-147,-7-3 116,10 6 0,-9-4 0,6 6-60,-1 0 53,6-7-14,0 6 1,-1-6-1,1 7 0,0 0 17,0 0-5,-1 0 2,-6 0-1,5 7 0,-6-4-4,3 7 21,3-7-17,-12 10 1,6-10-4,-7 7 56,0-7-50,0 10 0,-5-4 10,0 5 0,-6-4 3,1 0 0,-3 0 57,-2 4-62,1 1-6,-1 0 1,-5-5 3,1-1 9,-1 1-7,5 5-34,1 0 32,-1-1 1,2-4 8,3 0 1,-1 0 11,6 4-14,-7-5 39,4 4-37,0-12 143,1 6-144,7-7 153,0 0 0,7 0-116,3 0 0,-2 0 5,2 0 1,0-2 25,4-3-139,7 4 98,-4-6 0,6 6 46,-4-4-273,-2 3 101,4-5 0,-2 7-269,1 0 203,0 0 0,-4 0-68,4 0 1,-4 0 218,3 0 0,-2 7 0,-2 1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06.4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1 8329,'8'0'228,"5"0"1,-4 0-180,5 0-82,1 0 150,0 6-291,-1-4 116,1 4 1,1-1 95,4 0 1,-9 5-144,4-5 0,-3 6 160,2-1-283,-6 3 240,5 8 0,-11-4-36,3 2 26,-3 4 0,-4 0-10,-3 6 0,-8 1 2,-7-1-39,-6 1 1,-1-1-100,-8 0 0,-1-4 119,2-1-381,3-6 227,-5 4 0,7-9 179,-1-3 0,1 3 0,-1-5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07.2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456 15 7849,'15'0'-529,"-7"0"-661,5 0 1776,-4 0-82,-1 0-48,5-6-541,-12 4 72,6-5 229,-7 7 349,0 0-602,-7 0 57,6 7 0,-12-4-34,3 7 126,3-7-26,-6 10-200,5-5 168,-7 7 1,-4 0 89,-1 0-146,1-1 57,-3 7 1,4-4 35,-6 2 190,6 4-229,-16 0 0,14 8 37,-9 3 0,3-1 11,-4 6 0,-4 2 8,0 8-25,6-3-546,0 5 548,12-1-7,-5 2 1,12 6 63,4-5-202,4-2 48,7 0 1,4-6-106,10 4-149,9 4 177,2-8 0,12 1-363,-4-7 267,3-6 61,2 3 1,0-3-190,1-4 112,-8 4 0,6-17-502,-19 5 266,10-6 437,-17 0 0,11-1 0,-6 1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08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117 339 7784,'0'-15'-513,"0"-4"-64,0-1 1,0-1 1248,0 1-196,0 4-220,0-12 0,0 12-148,0-4 1,0 2 0,0 0 16,0-1 0,0-1 7,0 5 1,0 1 65,0-1-42,0 0 1,0 5-146,0 1 41,0 5-145,0-2 0,5 7 2,0 4 1,-1-1 111,-4 5 0,0 1-26,0 5 1,0 0 36,0-1 0,0 6 26,0-1 0,-4 12-30,-1-1 0,-2 4 7,2 0 1,2-1-2,-7 6 1,5 5-5,-5 5 0,6 2-35,-6-2 0,2 3-2,-2 7 1,-2 0-123,7 0 0,-4-2 83,4-3 0,0-4-177,5-6 1,-2-1 53,-3-4 0,4-9-78,-4-11 0,5-4-9,5-5 0,-2-4 101,7-6 1,-5-8-67,4-7 0,-4-1 221,5-9 0,6-12 0,7-9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09.4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74 7784,'-2'-8'-1896,"-3"3"2927,3-3-170,-4 6-722,6-11-36,0 11 1,0-6-32,0 3-24,6 4 0,3-8-93,5 5 0,1 2-39,0-3 0,-1 3 95,1 2 0,5 0-84,-1 0 1,2 0 109,-1 0 0,-2 0-178,7 0 1,-8 0 36,3 0 0,-4 7 36,-1 3 0,0-2-77,0 2 66,-1 0 1,-4 4-37,0 1 1,-7 0 67,2-1 0,-3 1 19,-2 0 1,-5-1-24,0 1 0,-8 0 51,-2 0 0,0-2-50,-4-4 0,-2 4 106,1-3 1,-1-2-47,1 2 1,4-5 14,-4 5 1,4-7 41,1 2-72,0-3 35,7-2-30,2 0 6,6 0 0,6-5-6,4 0 1,8-5 33,2 5 1,1 0 5,-2 5 0,-2-5 6,2 1 0,3-1 94,-3 5 1,6 0-113,-6 0 0,3 0 114,-3 0 0,-3 0-88,4 0 1,1 1-14,-1 4 1,0-2 18,-6 7 1,1 0-135,0 5 1,-1-1 72,1 1 0,-5 0-14,0 0 1,-7 4-60,2 1 1,1 4 38,-1-4 0,-2 1 15,-7-1 1,-5-4 0,-5 4 1,-3-4 130,-2-1 1,-2-1-115,-4 1 0,-3-5 128,4 0 1,-9-6-29,-1 6 1,0-6-25,4 0 1,1-2-143,-1-2 0,1-6 78,0-4 0,6-3-265,3-2 0,4-5 86,1 1 0,2-2 169,3 1 0,4-3 0,6-6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0.8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119 104 7782,'-7'-8'0,"4"-1"-634,-7 4 1,7 2 584,-2-7 0,-2 5 611,2-4 0,-1 4-298,1-5 0,3 5-24,-3-5-157,4 7 0,1-5 272,0 3-412,0 3 141,0-4-84,0 6 1,0 6-28,0 4 0,0 3 62,0 2 1,0 1-155,0 4 0,0 3 33,0 6 1,0 7-167,0 3 0,0-1 66,0 1 1,-5 5-150,0 5 0,-5 2 335,5-2 0,-13-4 0,2 6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1.5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1 7849,'8'0'-1254,"5"0"1299,-11 0 0,6 0 50,-3 0 67,-3 0 283,4 0-237,-6 0 317,0 0-485,-6 0 1,2 0-95,-5 0 1,4 0 58,-5 0 1,0 6-64,-5 4 0,6-2 82,-1 2 0,0 5-32,-5 4 1,1 2 1,-1-1 0,2 3-4,3 6 1,-1 2-17,6 4 0,-5 1 0,5 3 1,0 3-167,5-3 0,7-3 108,2-1 1,9-6-210,2-4 1,6 1-137,-1-7 429,2-6 0,3 0 0,-1-4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2.0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44 7721,'-6'-8'-448,"4"2"397,-4-1 0,7 6 81,4-4 0,-1 1 54,5 0 0,-4 2-84,5-3 0,0 3 75,5 2 0,-1 0-136,1 0 0,1 0 13,4 0 0,-4 0 19,4 0 1,-4 0 15,-1 0 1,0 5-25,-1 0 0,-4 5-86,0-5 122,0 6 1,-2-3-66,-3 7 1,-4 0 57,-1 0 1,0-1-9,0 1 1,-6 0-8,-4-1 0,-3 1-4,-2 0 1,-4-1 42,-1 1 1,-1 5-33,1-1 1,4 1 36,-4-5 1,4-1-29,1 1 0,2-5 41,3 0-37,-3-1 209,12 0-170,-6-3 1,9-6 7,3 0 1,3 0-50,7 0 1,6 0 28,3 0 1,-1-5-46,2 0 1,-6 0 43,6 5 0,-6 0-135,6 0 1,-2 0 116,1 0 0,2 0-251,-6 0 1,0 5 245,-6 0 0,7 7 0,2-4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2.3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15 7847,'10'0'-219,"0"0"1,-5-2 209,4-3-192,-5 4 268,9-6 1,-10 7 189,7 0-22,-7 0-160,10 0 0,-10 0-29,7 0 0,-5 0-9,5 0 1,-5 2 58,5 3 1,-2-2-12,2 7 0,3-5-60,-4 5 0,5-6 65,0 6 1,6 0-174,-1 5 1,1-1 92,-5 1 0,-1 0-70,1 0 1,-5 1 4,0 3 0,-7-1-98,2 7 0,-5-1 11,-5 6 1,-5-1 58,-9 1 1,-9-1-83,-6 0 1,-7 1 49,2-1 0,-4 1-484,-1-1 599,0-6 0,0 5 0,0-5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4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7729,'-10'0'0,"0"0"0,7-2-340,-2-2 169,-3 2 732,6-5-169,-4 7 0,6 7 159,0 3 0,1-2-192,4 2 1,3 1 14,7 9 1,0-4-242,0 4 0,4 1 29,1-2 0,6 8-325,-2-3 0,4 5 176,2 6 0,-1 1-787,0 3 0,6 5 196,-1 0 0,0 2 578,-4 8 0,-1-7 0,0 4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3.1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1 6522,'-8'0'279,"-5"0"-312,11 0 1,-5 1 186,7 4-42,0-3 0,0 6-12,0-3 1,5-2 4,0 7 1,7-5 8,-2 5 1,4-1-23,6 6 1,-2 0-82,6-1 0,-1 1 87,2 0 1,2 0-126,-2-1 0,3 6-10,1-1 0,0 8 22,1-3 1,-6 4 25,1 1 0,-7 2-13,1 4 0,-9-4-45,-5 3 0,-3 2 55,-2-2 0,0 7-32,0-2 1,-7 5 28,-3 5 1,-8-3-6,-1 3 0,-6 3 3,6 2 0,-7-3 85,1-2 0,2 1-54,-1-1 0,-2 0 2,-9-5 1,4-6-10,-3-4 1,3-4 3,2-6 0,-1 2-56,1-6 0,1 0 49,4-6 1,-1-4-184,10 0 0,-3-5-272,9 5-185,2-7 616,1 3 0,6-12 0,0-2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4.5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0 7789,'14'0'0,"1"0"0,0 0-582,-1 0 512,1 0 0,0 0 29,0 0 1,-1 0 88,1 0 1,0 0 74,-1 0-141,1 0 0,0 0 114,-1 0 1,-4 0-151,0 0 204,-7 0-96,4 0 22,-7 0-92,0 0 1,-7 0 51,-3 0 0,-4 0-14,-6 0 1,2 5-13,-6 0 0,-1 0 0,-4-5 1,-1 0-37,1 0 1,0 5 48,-1 0 1,1 0-148,-1-5 0,1 1 75,0 4 1,-1-3-493,1 3 541,6-4 0,-5 6 0,5 1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4.8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15 7789,'-8'0'-1899,"-5"0"3259,11-6-381,-11 4-488,11-5-114,-4 7-2,6 0-350,0 0 107,6 0 1,1 2-60,3 3 1,1 3 14,-6 7 1,5 0-114,-5-1 1,1 8 36,-1 2 0,-2 5-114,7 6 1,-7 2-191,2 7 1,-3 2 127,-2 3 0,0-3-1005,0 3 1169,0-3 0,-7 4 0,-1 2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5.8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30 141 6248,'-2'-10'344,"-3"1"0,4 4-20,-4-5 0,2 5-330,-2-5 1,3 5 171,-3-4 0,4 4 164,1-5-305,0 7 0,0-6 168,0 4-325,0 4 137,0-6-71,0 14 1,0 1 30,0 7 0,0 4-41,0 1 1,0 4 67,0-4 0,1 6-135,4-1 1,-3 1-15,3-2 0,-2 4 133,2-3 1,-4 1-71,4-2 0,3-1 52,2-3 1,-2-6 23,2 1 1,-5-2-81,5-8 123,0 0 1,4-7-40,1-3 1,-5-4 0,0-11 1,-5 2 63,4-7 0,-5 6-61,1-6 1,-2 3 88,2-3 1,-4-1-77,4 6 0,-3-4 32,-2 4 0,2 1-24,2 4 1,-2 5-19,3 0-6,-3 7 0,-1-3-3,4 6 0,-2 1-3,7 4 0,-5 3 19,5 7 0,0 1-91,4 4 1,1 1 75,0 4 0,1-3-5,4-2 1,-4 1-4,4 4 1,1-2 41,-1-4 1,4-7-19,-4 2 0,-1-4 3,-4 0 1,0 1 117,-1-6-125,1 0 0,-7-11 104,-3-4 1,-3-5-92,-2-4 0,0 2 136,0-2 0,0-4-56,0-2 0,0-1 84,0 2 0,-5-4-119,0 3 0,0 2 15,5-1 1,-5 1-61,0-1 1,0-2-132,5 6 1,0 0-115,0 6 57,0-1 178,7 7 0,1 8 0,7 8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6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7822,'0'8'-103,"0"-1"1,1-6 187,4 4 393,-3-3-318,4 4 0,-4-6-39,3 0 127,-4 0-198,6 7 88,0-5-7,-6 11-129,6-5 1,-2 6 69,0 1 1,-1 0-59,-4 0 1,0 1 45,0 4 1,0-3-111,0 8 1,0-1-20,0 6 0,0-1-204,0 1 0,0-1-23,0 0 0,0 4 296,0-3 0,7 2 0,1-9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6.7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0 7664,'-8'9'-700,"2"-3"673,6-6 103,6 0 0,2 0-77,7 0 0,0 0 101,-1 0-16,1 0-151,0 0 112,-1 0 0,1 0-56,0 0 1,0 0 63,-1 0 0,1 5-92,0 0 73,-1 6 0,-1-7-118,-3 5 33,3 1 1,-9 0 72,5 0-162,-5 0 144,2 4 1,-7 1 3,-4 0 32,-4-1-42,-5 8 0,-1-6 138,0 4 7,1-4-137,-8 5 1,4-5 210,-6 4-180,6-4 26,-3-1 0,4 0 26,-2-1 1,4 1-44,0 0 0,1-2 7,4-3 0,3 3 45,3-3-148,2-4 88,2 1 0,2-7 247,2 0-221,5 0-28,5 0 0,1 0 72,0 0 0,6 0-48,3 0 0,-1 0 10,2 0 0,-1-5-47,6 0 1,-1-2-127,0 2 0,1 4 13,-1-4 0,1 2-233,-1-2 1,0 3 322,1-3 0,-7 4 0,-2 1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8.6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234 133 7317,'15'-7'-1187,"-6"1"1413,1-4 257,-7-3 1,9 5 98,-7-7-1006,6 7 256,-9-5 308,11 11 0,-10-9 0,5 4 27,-1-1 1,-1 5 91,-1-2-170,-3 3 0,6-3 165,-3 0-191,-3 1 217,4 4-381,-6 0-293,0 0 308,-6 6 1,-3 2 101,-5 7 0,-3-2-43,-2-3 1,2 5 26,-2-1 1,-2 1-13,1 5 1,-4-3 16,4 3 0,-5-2 25,6 7 1,-6-1 14,6 5 1,-6 1 6,6-1 0,1 6-153,8-1 1,-2 2 111,8-2 0,0-3-208,9 3 1,8-3 116,7-1 0,8-6-186,1 1 1,0-7-78,6 1 0,1-4-299,-2-5 642,-6 3 0,-1-11 0,-4 4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9.2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7831,'14'0'-184,"-4"0"257,0 0 1,-5 0-7,5 0 1,0-5 89,4 0 1,-4 0-152,0 5 0,0 0 41,4 0 1,1-4-103,0-1 1,-1 0 96,1 5 0,0 0-163,0 0 0,-1 0-27,1 0 1,0 0 2,-1 0 22,1 6 0,-2-2 111,-3 5 0,1-4-156,-6 5 0,0-5 135,-5 5 1,0-5 3,0 4 0,-2 0 3,-2 0 0,-5 4 12,-5-3 0,-1 2-54,0-2 0,-1 3 35,-4-4 1,4 3-38,-4-2 1,-1 1 37,2-6 0,-1 5-10,5-5 1,-4 4-2,-1-4 0,5 2 120,6-2-90,-1-4 30,2 6 21,1-7 1,9 0-47,3 0 1,3 0 13,7 0 0,1-5-9,3 0 0,-1 0 14,7 5 0,-2 0-10,1 0 1,-1 0 0,-3 0 1,-2 0 61,6 0 0,-6 0 9,2 0 0,-4 0-69,-1 0 1,0 2 16,-1 3 1,-6-2-53,-3 7 50,-3 0 1,-2 4-18,0 1 1,-3-5 22,-7 0 0,0-1-1,-10 6 1,-1 0-9,2 0 0,-8-2 3,3-4 0,-4 3 35,-1-7 1,4 5-30,1-6 1,1 1-201,-2-5 1,3 0 174,2 0 0,4 0 0,-6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19.6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0 7833,'10'0'-105,"0"0"0,-5 0 162,5 0 1,-6 0-76,6 0 0,-5 0 119,5 0-120,0 0 0,4 0 48,1 0 1,0 2 47,0 3 0,1-2-15,4 7 0,-3-5-11,8 5 1,-7-6-91,2 6 1,1 0 67,-2 5 0,6-4-75,-6 4 0,-1-4 105,-8 9 1,2 1-174,-7-1 0,-1 4 17,-4-4 1,-1 6 75,-4-2 1,-10 4 47,-9 2 0,-4-3 78,-1-2 0,-7 3-72,-4-4 1,-5-1-11,1 2 1,-4-7-137,9 1 1,-3-3 143,-3-1 1,8-2-32,3-3 0,9 3 0,4-5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1.7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324 221 7028,'0'-10'347,"0"0"-214,0 0 1,0-4-69,0-1 0,0 0 3,0 0 1,0 6-15,0-1 1,-5 0-118,0-5 1,-7 2-13,3 3 0,0-3 96,0 4-103,-1 2 0,-5-4 63,0 6 1,1 0-107,-1 5 1,0 0 54,1 0 0,4 5 5,0 0 0,0 6-5,-4-1 0,-1 3 8,0 2 1,0 4-4,1 1 1,4 1 19,0-1 1,2-4 31,-2 4 1,-1 1-16,6-2 0,-2 3 3,2-3 0,4-2 35,-4 2 1,3 2 5,2-1 0,5 0 16,0-6 1,7 1-42,-3 0 0,4-6 28,2 1 1,0-5-25,-1 5 1,1-7 17,0 2 1,0-3-1,-1-2 1,1 0 13,0 0 6,-1-7 0,1-1 5,0-7 1,-2 1 25,-3-1 1,1 0 11,-6 1 0,5-3 47,-5-2 1,4 2-68,-4-2 0,2-3 2,-2 3 1,-4-2 28,4 1 1,2 2-6,-2-6 1,0 6-18,-5-2 0,0 2 7,0-2 1,5 4 50,-1-3 9,1 2-80,-5 3 0,0 4-21,0 0-189,0 7 138,0-4-12,0 20 1,0-8 17,0 10 1,-5-4-11,1 4 1,-1 0 21,5-1 0,-2 6-9,-3 0 1,3-1 53,-2-4 0,0 4-43,-1 1-73,4 0 78,-6 1 0,7-5-77,0 4 1,2 3-134,3 1 1,3-1 99,7 1 105,6-6 0,8 10 0,9-5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5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7701,'0'-15'-125,"0"0"1,0 6 67,0-1 987,0 0-174,0-5-470,0 1 0,0 4 104,0 0-50,0 7-333,0-4 191,0 7-45,0 0-38,0 7 0,0 1-295,0 7 0,0-1 81,0 1 1,0 6-185,0 4 1,0-2 57,0 1 0,0 1 13,0 4 1,0-1 120,0-4 0,2 4-95,3-3 1,-4 1-82,4-2 1,4-3 104,0-6 1,4 0 1,2 0 1,0-7 39,-1-3 1,8-5 119,2-5 0,4-10 0,1-8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2.3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324 206 7807,'0'-10'-508,"0"0"-65,0 0 1,-1-4 771,-4-1 1,2 0-103,-7 1 1,5 4-78,-5 0 1,2 0 68,-2-4 1,-3 4-6,3 0 0,2 2 32,-2-2 46,7-3-103,-10 11 0,10-9 204,-7 6-124,7 0-85,-4 5 0,5 0-98,-3 0 144,4 0-145,-6 0 0,7 7-18,0 2 1,0 4 101,0 2 0,0 0-29,0 0 1,0 1-4,0 3 0,-5-1 84,1 7 0,-1-5-44,5 4 1,0 1 11,0 4 1,0 0-19,0 1 0,0 6 6,0 3 0,0 3-85,0 2 0,0 1 78,0-1 1,-2 0-92,-3 0 0,3 0 54,-2 0 0,0-6-2,-1-4 1,2-3-20,-7-2 1,5-6 4,-4-3 0,4-10-93,-5-6 1,5-2 95,-5-2 1,2-2-213,-2-2 0,-1-5 60,6-5 1,-7-6-598,3 0 759,2-6 0,-6 3 0,5-6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2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0 7807,'-9'0'11,"-1"0"1,5 0 161,-5 0-82,7 0 99,-4 0 90,7 0-47,0 0 0,7 0-248,3 0 0,-2 0-7,2 0 0,1 0 43,9 0 1,-4 0-123,3 0 1,4 0-99,2 0 0,3 0 110,1 0 0,2 0-239,3 0 328,-3 0 0,12 7 0,-6 1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3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162 104 7808,'9'-10'-649,"-5"0"1,3 5 130,-2-5 706,0 0 38,1-4-140,-4-1 20,4 7 1,-6 0 137,0 3 12,0 3-113,0-4 52,0 6-33,0 0-233,-6 0 155,4 0-154,-11 6 0,10 1 47,-7 3-30,0 3 62,-4-5 0,-1 6 1,0 1 1,5 0 79,1 0 0,-1-1-70,-5 1 1,5 0 18,1-1 1,0 1-31,0 0 1,-4 6-13,3 3 1,3 3-22,2-3 1,4 4-15,1-4 0,1 9-96,4 1 1,3 1 73,7-6 0,6 0-236,4 1 1,3-6 69,1 1 1,0-9 225,1-1 0,-1 0 0,1-7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3.7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89 7858,'10'-5'-816,"0"0"341,-7-6 128,10 2 1,-10-4 611,7 4-189,-7-4 1,9 9 188,-7-6 1,1 7 98,-1-2-299,-3 4-42,11 1-7,-5 0 2,7 0 1,-1 0 21,1 0-30,0 6 0,0-3-2,-1 7 1,1-5-15,0 5 1,-6-5 17,1 5 1,-5-5-60,5 4 1,-7-4-11,2 5 22,-3 0 0,-2 5 9,0-1 0,-7 1-11,-3 0 1,-3-1 37,-1 1 1,-8 0-20,-2-1 0,1 1 1,-1 0 0,6 0 2,-2-1 0,-1 1 1,1 0 1,1-1 16,4 1 0,2 0 9,3-1 59,3-5-31,7 4 1,2-12 61,3 4 1,5-3-89,9-2 1,-1 0-2,7 0 0,-1 0 16,6 0 1,-1-2-117,1-3 0,-1 4 36,0-4 0,1 3-148,-1 2 1,-1-5-25,-4 0 1,4 0-8,-3 5 230,-4 0 0,0 0 0,-6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4.1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0 7901,'10'5'-1761,"0"0"2033,-7 0 269,10-5 1,-11 2 68,2 3-565,5-4-91,-1 6 1,6-6 119,1 4 0,0-1-82,0 5 1,-1-4 124,1 5 0,1-5-84,4 5 1,1-5 16,4 4 1,2 0-101,-2 0 0,1 5-36,-2-5 1,3 4 83,-8 2 0,1 5-80,-5-1 1,-7 3 59,-3-3 0,-4 4-124,-1 6 1,-6 1 113,-4-1 0,-10 2 16,-4 3 1,-1-2 20,-4 2 0,3-3 3,-9-2 1,0-1-39,0-3 1,3 1 10,7-7 1,-3-4-397,4-5 0,-2-2 415,1 2 0,4-4 0,6-6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5.9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412 45 7882,'15'0'-243,"-6"-5"37,1 0 0,-2-1-278,2 1 381,3 3 0,-5-6 201,7 3 0,-5 3 38,0-3 14,-7 4-2,10 1-78,-11 0 40,4 0-14,-6 0-72,0 0-9,-6 0 1,2 0-7,-5 0 0,-1 5 30,-5 0 1,0 4 5,1-4 1,-1 7 8,0-2 1,-4-2-1,-1 2 0,-1-1 13,1 6 1,2 0 7,-6-1 0,4 1-43,-4 0 1,4 4 10,-4 1 0,1 6-71,-2-1 0,-3 7 70,4 3 0,1 4-55,-1-5 1,4 12 39,-4-2 1,10 3-75,0-3 0,9 7 31,0 3 1,3 1-8,2-1 0,4 2-26,5-7 1,8 5-12,12-5 1,2 5 33,3-5 1,6-7 9,9-8 0,-2 1-282,7-6 1,-7 7 83,2-11 0,-3-1 214,-2-9 0,0-7 0,0-2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6.3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0 7834,'-8'0'-117,"-5"0"0,10 0-319,-7 0 342,7 0 0,-6 0 385,5 0-139,2 0-69,-5 7 0,7-4 3,0 7 0,0-5-5,0 4 0,0 1-13,0 5 1,0 0 4,0-1 0,0 1-64,0 0 0,0 6 72,0 3 0,0 4-135,0 2 1,0 4 106,0 0 0,-5 7-32,1-2 0,-6 0-26,5 5 0,-7-8-6,3 8 0,0-4-23,0-1 1,4-2-121,-5-2 1,7-9-610,-2 3 326,3-9 437,2 1 0,0-13 0,0-1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7.0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30 133 7834,'0'-9'-75,"0"-4"123,0 12 0,0-7-139,0 3 1,2 3 81,3-3 71,-4-3 1,7 6 46,-3-3 0,-1-1-113,5 1 0,-4-5 7,5 5 1,0-1-90,5 1 0,-1 3 103,1-3 1,0-1-82,-1 1 1,6-2 24,0 3 1,4 2 45,-4-3 0,-1 3-141,-4 2 0,5 0 120,-1 0 1,1 0-107,-5 0 0,-6 0 109,1 0 1,-5 5-4,5 0 0,-5 5-31,5-5 0,-7 6-46,2-1 96,-4 3 1,-1 2-32,0 0 0,-1-1 19,-4 1 1,2-2-13,-7-3 0,0 3 42,-5-3 1,1 1-19,-1-1 0,-5 3 1,1-3 1,-6-2-10,6 2 0,-6-7-2,5 2 1,-1-2-10,2 2 0,2-3 8,-2 3 0,7-4-33,2-1-7,7 0 19,-3 0 0,7 0 24,4 0 0,3 0 1,7 0 1,5-5 83,-1 0 1,7 1-88,-1 4 1,-2 0 111,1 0 0,-6 0-58,2 0 1,1 0 33,-1 0 0,-1 4-42,-4 1 1,0 5 0,-1-5 0,1 5-21,0-5 0,-5 6 21,-1-1-132,-5 3 0,2 2 109,-6-1 0,0 1-93,0 0 0,0 4 72,0 1 1,-6 0-98,-4-6 0,-3 1 86,-2 0 1,-6-1 1,-4 1 0,2-2-3,-1-3 1,1 1 1,-1-6 1,-4 5 38,3-5 0,-2 0-36,-3-5 0,2 0-153,4 0 0,-4-5 94,4 0 0,2-6 68,3 1 0,2-10 0,3-3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7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88 74 7799,'-14'-7'0,"4"6"-611,0-4 552,7-3 1,-9 4 55,8-5 131,-8 5 1,10-4 65,-2 3-17,-5 4-26,8-6-83,-6 7 0,9-2-151,3-2 118,3 2 1,7-5-131,-1 7 1,1 0 34,0 0 1,-1 0 46,1 0 1,5 0-85,-1 0 1,1 0 41,-5 0 1,-1 0 35,1 0 0,0 0-19,-1 0 0,1 2-3,0 3 0,-5-3-5,-1 2 8,-5 5 60,9-1 1,-12 6-38,4 1 0,-5-5 46,-5 0 1,-3 0 5,-6 4 1,-1 1 4,0 0 0,0-6-12,1 1 1,-1 0 5,0 5 0,1-1 21,-1 1 0,0 0 7,1 0 0,4-1-22,0 1 1,2-5-9,-2 0 1,-1-1-5,6 6 1,-5 0-5,5-1 1,0 1-4,5 0 0,0-5 71,0-1-8,0 1 27,0 5 0,7-7-69,2-3 0,4-3 46,2-2 1,6 0-43,4 0 0,3 0-183,1 0 1,7 0-79,3 0 0,5-5-95,5 0 1,4 0 58,5 5 249,8 0 0,1 0 0,6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9.3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236 74 6545,'8'-6'169,"5"4"0,-10-9-62,7 6 0,-7-2-109,2 2 139,-3 4 67,-2-12-181,0 11 0,0-6 155,0 3-238,0 3 121,0-4-54,-7 6 27,-1 0 0,-5 1-5,3 4 1,-3-1-89,3 5 0,-1-4 77,1 5 0,-3-2-54,3 2 0,-3 3 29,-1-3 0,-1 3-5,0 2 0,1-1 39,-1 1 0,0 1-2,0 4 1,2-2 5,4 6 1,-3-1-20,7 2 0,-5 3-11,6-4 1,-1 9 17,5 1 0,8 5-54,6-4 0,3-1 49,7-5 1,1 1-227,4-1 0,1 4-58,-1-4 0,0-3-286,1-11 556,-1 0 0,1-1 0,-1 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5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30 7702,'-9'-7'1154,"-4"6"-675,12-12 0,-7 11 434,3-3-441,3 3-47,-5 2-1050,7 0 563,7 0 0,-4 2 62,7 3 0,0 3 0,5 7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29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101 0 7873,'8'0'-273,"-1"0"194,-7 0 305,0 0-79,7 0-296,-6 0 129,6 0 1,-6 0 113,4 0-203,-3 0 62,11 0-134,-5 0 140,7 0 1,-2 2-10,-3 3 1,1-2 29,-6 7 1,5-5-3,-5 5 1,1-6-6,-1 6 6,-3 0 1,4 5 24,-6-1 1,-6 1-19,-4 0 0,-3 0 24,-2-1 1,0 1-7,1 0 1,-3-1 0,-2 1 0,1 0 6,-7-1 1,7 0 1,-1-5 1,2 4 34,3-3 1,4 2-39,0-3 71,7 4 1,-2-6-62,10 3 1,3-2 61,7-3 0,6-3-78,4 2 0,2-2 4,3-2 1,6 2-27,3 3 0,-2-4-104,3 4 0,-8-3 3,3-2 0,0 0 104,0 0 0,-1 0-523,-5 0 538,-6 0 0,5 0 0,-5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30.2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1 7847,'0'8'-217,"0"0"-87,0-3 217,0-3 1,1 4 175,4-6 0,-1 2-34,5 3 0,1-4 38,5 4 0,0-1-32,-1 0 1,1-2 24,0 3 0,1 1-89,4-1 1,-2 7 56,6-2 0,-6-2-103,2 2 0,1-2 36,-2 2 1,1 3 16,-5-4 0,-1 4-81,1 2 0,-7 0 53,-3 0 0,-3 4-32,-2 1 0,0 1 45,0-1 0,-8-2 0,-7 6 0,-6-1 3,-9 1 0,1 4-77,0-3 0,-2-4 35,-4-1 1,3-3-81,-8 3 0,3-4 63,-2 4 0,3-9-239,6-1 306,7-6 0,-4 9 0,4-5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30.8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0 7675,'15'5'214,"-1"0"0,1 1-136,0-1 1,4 2-3,1 3 0,6 3-86,-1-4 0,-1 6 0,4 3 45,3 2 1,2 4-32,-4-4 1,0 6-57,1-2 1,-1 4 52,1 2 0,-3-1-84,-2 0 1,-4 2 62,-6 4 0,-7-3-14,-3 8 0,-5-1 6,-5 5 0,-3 0 2,-7 0 0,-6 0 29,-4 0 1,-2 0 11,-3 0 1,1-4 116,-1-1 1,-4-5-79,0 5 1,-7-6-22,2 1 0,1-3-57,-1-1 0,1-7-116,-1-4 0,-2-2 96,7-3 0,1-1-144,9-3 0,-2-3 188,6-7 0,1 0 0,4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32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294 0 7817,'-6'8'-463,"4"-1"327,-5 0-145,7-6 0,2 6 173,3-7 1,-2 0 91,7 0 0,0 0 178,5 0-136,-1 0 0,1 0 54,0 0 1,1 0 1,4 0 1,-4 0-37,3 0 0,3 0-10,-3 0 1,3 0-122,-3 0 139,-3 0 0,6 0-172,-8 0 38,-5 0 65,-3 0 0,-8 0 20,-2 0 1,-5 0-9,-5 0 1,-3 0 101,-2 0 1,-4 0-89,-6 0 1,-1 0 102,1 0 0,-2 0-84,-4 0 1,4 0 32,-3 0 1,3 0-58,2 0 1,-1 0-86,1 0 1,-1 0 61,1 0 0,6 0-123,4 0 0,2 0-523,3 0 663,5 0 0,-4-7 0,5-1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32.6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44 7817,'-10'0'-830,"1"0"0,4-5 1206,-5 0 0,5-1 381,-5 1-789,7 3 1,-4-6 90,7 3 94,0 4 112,0-6-241,0 7 1,0 2 114,0 3-70,7 3 0,-1 7-22,4-1 0,2 1-22,-7 0 0,6-1-70,-1 1 0,-2 1 72,2 4 1,-5-2-106,4 6 1,-5 1 116,1 4 1,1 2-67,-1 4 1,0-3-17,-5 7 1,5-6-141,0 1 1,0 2 16,-5-1 0,0-1-170,0-5 0,5-1 336,-1-3 0,8-4 0,-4-6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33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45 7866,'14'0'-344,"1"0"299,0 0-131,-7-7 0,-2 4 6,-6-7 234,0 7 0,0-5-23,0 3 1,-1 3 2,-4-3 0,2 4-12,-7 1 0,5 0-16,-5 0 1,5 0 13,-5 0 21,1 0 1,-4 1-118,3 4 1,2-3 124,3 3-121,3 3 1,-5-5 24,7 7-17,0-7-36,0 10 39,0-11 0,7 6 15,3-3 0,-2-4 20,2 4 0,0-3 12,4-2 0,-4-2-18,0-3 0,-5 4 67,5-4-84,-7-3 1,3 4-35,-6-5 18,0 5 0,-1-7-88,-4 6 1,2 0-196,-7 5 338,7 0 0,-17 0 0,4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33.5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1 7851,'-14'0'0,"4"0"-205,0 0 266,0 0 1,-4 0 322,-1 0-91,0 0-226,0 0-108,1 0 1,4 0 91,0 0-128,7 0 91,-4 0-174,1 0 3,4 0 41,-4 6 1,6-3 51,0 7 5,0-7 1,0 6-48,0-4 90,0-4 0,1 6 4,4-7-11,3 0 1,7 0 88,0 0 1,-5 0-30,-1 0 1,1 0 15,5 0 1,-5-5-52,-1 0 1,-5-2 32,1 2-33,3 4 32,-7-6-267,6 7-20,-7 0-211,0 0 247,-7 0 0,-1 0 217,-6 0 0,-1 7 0,0 1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33.8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74 7819,'15'-6'-474,"0"-3"1,-7 0 1229,-3-1-703,-3 7 161,-2-11 116,0 13-134,0-12-277,-7 11 30,-1-4 0,-7 6 60,0 0 0,6 0-107,-1 0 1,5 4 40,-5 1 1,5 2-51,-5-2 0,6-4-49,-6 4 126,7 4 1,-4-6 61,7 7 10,0-7 96,0 3 1,7-1-80,2 0 1,4 0-124,2-5 1,0 0-88,-1 0 1,1 0-561,0 0 711,0 0 0,-1-6 0,1-3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37.0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324 706 7772,'14'6'-41,"1"-4"-111,-7 4 0,0-6-3,-3 0 316,-3-6 3,4-2 47,-6-7-181,-6 0 0,3 2 70,-7 4 1,2-5-147,-2 5 0,-3 0 65,3 0 0,-2 4-74,3-5 0,-4 5 50,3-5 0,-3 5-150,-2-4 0,0 5 106,1-1 0,-1 4-14,0 1 0,1 0 45,-1 0 1,0 0-12,0 0 0,1 1 40,-1 4 0,0 4-34,1 5 1,1 1 42,3 0 1,-3-1-52,3 1 1,3 5 2,2-1 0,-1 2 6,1-1 0,0-2 9,5 6 0,0-4 12,0 5 0,2-6-18,3 6 0,3-6 10,7 6 1,1-7-28,3 1 0,-1-2-1,7-3 0,-5 1 24,4 0 1,-1-1-1,1 1 1,4-5-10,-3 0 0,1-2 2,-2 2 1,2-2 4,-6-3 1,0-4-8,-6 4 1,1-3 46,0-2 0,-6-2 12,1-3 0,-6-3 4,0-6 0,-2-1 32,-2 0 0,0-6 123,0-4 0,0-2 84,0-3 0,0-1-83,0-3 0,-5 1 40,0-6 1,0 0-46,5-5 0,0 0-30,0 0 0,-5 0-8,1-1 0,-1 1 8,5 0 0,0-5-71,0 0 0,0 2 43,0 8 1,-5-2-46,0 7 1,0-6-130,5 6 0,0 6-135,0 9 0,0 2-7,0 3-881,0-1-105,0 7 1168,0 1 0,7 14 0,1 1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37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88 147 7823,'0'-15'0,"0"1"-45,0-1 1,0 5 37,0 0 0,0 1-159,0-6 1,0 5 136,0 0 0,0 5 223,0-4-19,0 5 57,0-9 18,0 12-236,0-6 98,0 7 0,0 2-208,0 3 77,0 3 1,0 7-61,0-1 1,0 1 91,0 0 1,0 4-26,0 1 0,0 4-9,0-4 1,0 6-1,0-1 0,0 4-5,0 5 1,0-1 34,0 6 1,-1 0-16,-4 5 16,3 1-20,-11 5 1,10-4-2,-7 3 0,5-3-47,-5-2 1,5 0-130,-4 0 0,5-7 79,-1-2 0,2-11-164,-2-4 1,4-4-402,-4-1 673,3-7 0,2-8 0,7-15 0,1-8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16 7727,'0'8'538,"0"-2"-139,0-6-214,0 0-70,6 0-228,-4 7-45,5-6 276,-7 6-155,-7-7 1,-1 0 55,-7 0 0,1 0-10,-1 0 1,-6 0 25,-4 0 0,-4 0-10,-6 0 1,4 0-21,-3 0 0,3 0-67,2 0 1,1-5-855,3 0 389,-2 0 527,10-1 0,3-2 0,7-7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38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15 118 7823,'9'-6'0,"-1"4"-91,-3-3 267,-4-3-243,12 0 1,-9-5 101,5 3 1,-5 2 149,1 3 1,-2 3 37,2-3-137,-4-3 1,11 5 120,-7-7 24,6 7-306,-3-4 1,7 2 24,0 0 1,-1 0-53,1 5 0,0 0-4,-1 0 0,1 0-25,0 0 1,0 0 71,-1 0 1,1 0-12,0 0 0,-1 0-17,1 0 0,0 5 53,-1 0 1,-4 5-80,0-5 1,-7 6 70,2-1 0,-3 3-62,-2 2 75,0 0 0,-2 3-4,-3-4 1,-3 9 24,-7-8 1,1 1 12,-1-6 1,-1 3-18,-4-3 1,4 1 8,-4-1 1,4 2 3,1-8 0,0 6-14,1-5 0,-1 0 26,0-5 0,6 0-5,-1 0 3,6 0-5,-2 0 0,8 0 3,2 0 0,0-2 14,6-3 1,4 4 5,6-4 1,-1 3 8,-4 2 1,5 0-25,-1 0 1,3 0 3,-3 0 0,-2 0-8,2 0 1,-3 2 1,-1 3 0,1-2-8,4 7 1,-5 0-4,-1 4 0,0 3-34,-10 2 1,6-2-8,-5 2 0,0 3-91,-5-3 1,-2 7 71,-2-1 0,-1 1-50,-10-2 1,2 3 75,-12-8 1,6 6-11,-6-6 1,1 1 35,-6-5 0,1-2 14,0-4 1,-1-2 3,1-7 1,-1 0 24,1 0 1,4-2-295,1-3 258,-1-9 0,-4-9 0,0-7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38.6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45 7270,'8'-6'-507,"-1"4"1,-6-10 1285,4 8-604,-3-1 1,5 3-182,-7-3 325,0 4-114,0-6-7,0 7-143,-7 0 0,4 5 60,-7 0 0,5 8-129,-5 2 0,5 1 102,-4 8 0,5 1-169,-1 4 0,-3 1-82,-2-1 0,4 5-185,1 1 0,-2 6 348,3-2 0,-8-3 0,4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0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89 324 7867,'0'-14'-667,"0"-1"1,0 0 372,0 1 1,0-1 283,0 0 0,5 5 25,0 1 0,4-1 3,-4-5 0,7-5 91,-2 1 0,-2 4-79,1 5 1,1 1 114,5-6 0,-2 0-102,-3 0 0,3 1 38,-3-1 0,-2 5 27,2 0 0,-2 6 11,2-6 1,-2 7 44,-3-2 14,-4 3-67,6 2-4,-7 0 60,0 0-132,-7 7 0,4-4-5,-7 7 0,5-7-14,-4 2 1,4 1-12,-5-1 1,2 7 1,-2-3 1,-3 0 1,3 0 0,2 1-27,-2 5 1,0-5 37,-4-1 0,-1 1 0,0 5 1,1 5 15,-1-1 0,0 2 4,0-1 1,1-2-11,-1 6 1,5 1 4,0 4 0,7 6-37,-2-1 1,4 0-3,1-4 1,6 1-111,4 3 1,5-3 76,4 3 1,4-8-114,7-1 1,-1-5-42,0 4 1,1-6-138,-1 2 1,-1-4 70,-4-1 257,4-7 0,-5 5 0,6-5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1.0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7838,'15'0'0,"-1"0"0,-4-5 0,0 0 0,-7 0 0,5 5 0,-3 0 0,-3-7 0,6 6-216,-3-4 98,-3 3 258,11 2-274,-5 0 167,7 0 1,-1 0-34,1 0-58,0 0 11,-1 0 0,1 0 8,0 0 1,-5 5-114,-1 0 1,-4 5 43,5-5-45,-7 6 0,4-3 134,-7 7 0,-2 0-35,-3-1 1,-1 1 95,-4 0 1,-8-2-61,3-3 1,-3 3 6,4-3 0,-1 1 41,0-1 0,1 1 7,-1-6 0,5 2-8,0-3 1,5-2 26,-4 3-49,5-3-1,-2-2 0,12 0 29,4 0 0,8-5-8,2 0 0,1-5 3,-1 5 0,-3-1 19,8 1 1,-5 3 80,4-3 0,-6 4-104,2 1 1,-2 0 39,1 0-102,-2 0 0,4 1 9,-7 4 2,-5 3 1,-3 7-9,-6 0 1,0 4-10,0 1 0,-1-1 29,-4-4 0,1 5-7,-5-1 1,-6 1 59,-5-5 0,-1-1 13,1 1 0,2-5 52,-6 0 0,1-5-84,-1 4 1,-3-5 10,8 1 0,-2-4-116,1-1 0,4 0-195,-4 0 0,9-1 279,1-4 0,0-4 0,-5-5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1.3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0 7897,'15'7'-1724,"-5"-6"2216,0 4 1,-6-3 391,6-2-714,0 7 1,5-6-10,-1 4 1,1-3-95,0-2 1,0 0 41,-1 0 0,6 1-158,-1 4 0,1-2 146,-5 7 1,4-5-168,1 5 0,0-2-14,-6 2 0,1 3 32,0-3 1,-6 8-9,1 1 1,-7 8-38,2-3 1,-3 4-60,-2 1 0,-2 5 35,-3 1 0,-9 4 26,-11-5 1,-2 5 35,-3-4 1,-4-1 15,0-5 1,-6-6-139,6-3 1,-7 1 0,2-1 180,-3-7 0,-3-7 0,1-6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2.2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1 7835,'-10'5'0,"0"0"-293,0-1 1,-4-4 240,-1 0 0,5 2-58,0 3 0,6-3 92,-6 3 1,5-4 196,-5-1-161,7 0 124,-4 0-39,7 0 196,0 0-235,7 0 1,1 5 7,7 0 1,-1 0-28,1-5 1,1 0 4,4 0 1,1 0-83,4 0 0,2 0 87,-2 0 0,3 0-6,1 0 0,5-5-38,1 0 1,1 0 1,-2 5 1,4-1-11,6-4 0,0 3-3,0-3 1,0 3 31,0 2 0,0 0-5,0 0 1,5 0-7,0 0 1,2 0 1,-2 0 0,-2 5-82,7 0 0,-2 5 75,2-5 1,2 5-66,-7-5 0,6 0 36,-1-5 0,3 4-10,2 1 1,5 0 15,0-5 1,6-1-1,-2-4 0,4 3-107,2-3 0,-1-1 111,1 1 0,-4 0 16,3 5 0,-9 0-49,5 0 0,-4 1-97,-6 4 1,3 4 86,-8 5 0,-4 1-89,-1 0 1,-9-1-98,-6 1 0,2-2 37,-2-3 1,0 3 194,-4-3 0,-1-4 0,1-1 0,-1-3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4.2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456 853 5878,'0'-8'577,"0"-5"0,-1 6-494,-4-2 0,3 0 149,-3 5-98,-3-5 0,2-5 1,-6-1-50,2 0 1,5 1-22,-4-1 1,-1 5-15,-5 0 0,0 0-111,1-4 0,-1 4-17,0 0 0,1 2 82,-1-2 0,0 2-83,1 3 1,-3 3 53,-2-2 1,2 2-31,-2 2 1,2 0 8,3 0 1,-1 2-12,0 2 0,1 5-4,-1 5 1,2 1-1,3 0 0,-3-1 32,3 1 1,2 0 2,-2 0 1,7 1 42,-2 3 0,-2-2-47,3 2 1,-1-2 5,5-3 1,0 6 8,0 0 1,5-1 0,-1-4 0,8 0 21,-2-1 0,3 1 0,1 0 1,1-1 10,0 1 0,0-2-29,-1-3 0,6 3 46,-1-3 0,1-2-38,-5 2 1,4-5 70,1 5 0,1-7-50,-1 2 1,-4-4 3,4-1 1,1 0-8,-2 0 0,1 0 2,-5 0 0,-5 0 38,-1 0 0,1-6 55,5-4-16,-7-3 0,3-2-16,-6 1 1,0-6 3,-5 0 0,0 1-12,0 4 1,0-5 11,0 1 0,0-6-14,0 6 1,0-7 1,0 1 0,0-3 32,0-1 0,-5-5-6,0-1 0,-1-1 99,1 2 1,3-3-109,-2-8 1,-3 1 124,2 0 0,-5 0-68,5 0 1,-4-2 8,4-3 1,-2 9-81,2-5 1,4 11-84,-4 0 0,3 8 68,2 1 1,0 7-139,0-1 1,0 7-803,0 2 655,0 7 0,-2-3-1083,-2 6 1310,2 0 0,-18 13 0,4 3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4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68 162 7807,'-7'-14'-259,"6"-1"0,-6 0-325,7 1 1,-5-1 734,0 0 1,-1 2 401,1 3 0,3-3-525,-3 4 1,4 0-13,1 0 0,-2 5 187,-3-1-39,4 4-232,-6 1 132,7 0 1,0 1-82,0 4 1,0 3-5,0 7 0,0 0 80,0 0 0,5 1-110,0 3 1,0-1 71,-5 7 0,0-5 16,0 4 0,5 2-21,0 8 1,-1-2 2,-4 2 1,0-2-19,0 3 1,0 2-6,0 7 1,0 5-171,0 0 1,-1 2 114,-4-2 1,2-3-62,-7 3 0,7-5 49,-2-5 0,1-3-411,0-7 144,2-6 338,2-1 0,8-21 0,7-2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5.5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0 118 7775,'15'-8'-1786,"0"-5"2705,0 5-601,-1-7 1,-6 5-241,-3 1 38,-3 5 1,-2-4 99,0 3-104,0 4 1,5-8-94,0 5-98,0 2 125,-5-5 1,5 6-136,-1-4 1,8 3 93,-2-3 1,-2 4-60,2 1 1,-1 0-1,6 0 1,1 0-46,4 0 1,-4 0 70,4 0 0,-2 0-11,2 0 1,-4 0-13,4 0 1,-4 1-4,-1 4 1,4-2 15,1 7 1,-1-2 0,-4 2 1,-5 3-5,0-3 0,-2-2-6,2 2 1,1 0-1,-6 5 0,0-1 12,-5 1 1,-2 0-1,-3-1 0,-1 1 24,-4 0 1,-8-1-29,3 1 1,-3-2 83,4-3 0,-1 1-39,0-6 1,-4 5 5,-1-5 1,0 2-87,6-3 38,-1-2 1,0 5 24,1-7 3,5 0 1,1 0-24,3 0 11,4 0 1,-4 0 35,10 0 0,3-2-5,7-3 1,-1 3 5,1-2 1,0 2-12,-1 2 1,6 0 5,0 0 0,1 0 24,-2 0 0,-1 0 3,7 0 0,-7 0 67,2 0 0,1 2-85,-2 2 1,1 0-10,-5 6 1,-1-2 17,1 2 1,0 4-20,-1 1 1,-5 0-14,-5 4 1,-2-1-3,-2 2 0,0-2-1,0 6 0,-6-6-13,-4 2 1,-8 1 75,-2-1 1,-6-1-52,2-4 0,-4 0 131,-2-1 1,1-4-102,0 0 1,-1-7 9,1 2 1,-1 2-44,1-2 0,0-1-86,-1-4 1,6-4 81,-1-1 0,1-13 0,-6 1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6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74 7765,'0'-8'-360,"0"2"338,0 6-203,0-7 1,0 4 83,0-7 77,0 7 127,0-10 1,1 11 22,4-3 0,-3 2 53,3-2 121,3 3-113,0-4-204,7 6 81,-1 0 1,1 0-102,0 0 68,0 0 1,-1 0-13,1 0 1,0 5 14,-1 0 1,-4 5 15,0-6 1,-2 8 13,2-2 1,3-2-22,-3 2 0,-2-5-19,2 4 17,-7 1 0,8 5-2,-6 0 0,0-1-2,-5 1 1,-6 0-4,-4-1 1,-3 1 17,-2 0 0,-1 4-13,-4 1 0,2 0 95,-6-6 0,1 1-83,-2 0 0,-1 4 30,7 1 0,-6-1-11,6-4 0,-1 0 1,5 0 1,1-2-19,-1-4 0,2 4-2,3-3 1,3-2-59,7 2 78,0-7 76,0 4 0,7-7-91,3 0 0,3 0 115,2 0 0,1 0-99,3 0 0,3-5-113,2 0 1,4-5-43,-4 5 1,4 1-220,2 4 0,-1-5-406,0 0 748,7 0 0,2 5 0,6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6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16 8267,'0'-9'733,"-6"3"1,2 6-381,-5 0-225,-1 0 0,-10 0 51,1 0 0,-6 0-81,5 0 0,-7 0-75,-3 0 0,1 0-207,-5 0 1,4 0-191,6 0 0,-2 0 209,6 0 0,5 0 165,5 0 0,7 0 0,-3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7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74 7805,'8'-6'-137,"-1"4"1,-6-9-385,4 6 479,-3-7 1,6 11 245,-3-4-183,-4-3 0,6 5 194,-7-7 30,0 6-32,0-2-261,0 6-9,0 0 19,-7 0 1,1 2 52,-4 2 0,-1 0-4,6 6 0,-7-6 4,2 6 0,2-5 55,-1 5 1,0 0-47,0 4 0,-5 1 68,5 0 1,-4 0-64,-2-1 0,0 6-1,1-1 1,-1 8-11,0-3 1,5 4 1,1 1 0,5 2-30,-1 4 0,4-4-22,1 3 1,1 2-134,4-2 1,10 0 88,9-4 0,-1-2-136,2-4 1,1 1 12,8-11 0,-3 4-347,4-8 546,-4-3 0,5-1 0,1-6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8.3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74 7776,'-7'-8'-44,"6"-5"47,-12 5 0,11-2-346,-3 0 297,4 7 1,5-5 207,1 3 0,2 3 45,-2-3-224,3 4 1,7 1 66,-1 0 0,1 0-12,0 0 1,-5 0-122,-1 0 1,1 0 106,5 0-79,0 0 0,-1 0 40,1 0 0,-2 1-48,-3 4 1,3-3 34,-3 3 0,-4-2 1,-1 2 0,2-2 19,-2 7 1,-1-5-1,-4 5 1,0-5-18,0 4 1,0 1 15,0 5 1,-1-5 13,-4-1 1,2 1-16,-7 5 0,-2 5 46,-7-1 0,3 1-41,-4-6 1,4 6 29,1 0 0,-5-1-8,1-4 0,-1 0 0,5-1 0,2 1-12,4 0 0,-5-1 5,5 1 0,2-5-88,2 0 81,4-7 0,2 5-14,4-3 1,3-3 20,7 3 1,1-4-2,4-1 1,-2-5-19,6 0 0,-1 0 1,2 5 1,3-4-144,-4-1 0,4 0 91,1 5 0,-1 0-123,-4 0 0,4 0 19,-3 0 164,-4 0 0,7-7 0,-5-1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8.7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7763,'0'14'47,"0"1"-224,7-7 0,1 4 97,7-7 0,-5 1 153,-1-1-14,1-3 1,5 6 82,0-3 0,4-2-61,1 7 1,1-5 72,-1 4 1,-4 0-100,4 0 1,1 4-94,-2-3 1,6 3 77,-6 2 0,1 0-93,-5-1 1,-1 1 54,1 0 1,-7 1-149,-3 4 1,-3-2 52,-2 6 0,0 1 47,0 4 0,-7 0-21,-2 1 0,-9-1 34,-2 1 1,-6 2 1,1-2 0,-1 2-31,2-7 1,-2-4-7,6-1 1,-5-4 17,6-1 50,-1-7 0,6-2 0,-1-6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49.6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927 132 6135,'8'0'140,"-2"0"1,-4 0-284,3 0 235,-3 0 1,4 0 3,1 0-10,-6 0 0,6 0 98,-7 0-90,6 0 19,-4 0-17,4 0 17,-6 0 290,0 0-348,-6 0 0,3 0 34,-7 0-48,0-6 0,-5 4-3,1-3 1,-3 4-3,-2 1 0,2 0-8,-2 0 1,-4 0 15,-2 0 0,-2 0 2,-3 0 0,-4 0 89,0 0 1,-7 0-87,2 0 0,-4 0 51,-1 0 1,-5 0-47,0 0 0,0 0 2,5 0 0,5-2-29,0-3 1,-1 2-19,-4-7 0,7 0-130,2-4 0,9 4 47,2 0 0,11 0-780,-2-5 854,10 7 0,-1-5 0,6 5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50.4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353 1 7817,'15'0'-1823,"0"0"1858,0 0 0,-6 0 137,1 0-108,-7 0 150,4 0 17,-7 0-148,-7 0 0,-1 0 8,-6 0 0,4 0 47,0 0 0,0 0-58,-5 0 0,1 0-2,-1 0 1,-1 0 14,-4 0 1,4 0-135,-4 0 1,2 0-9,-1 0 1,1 0-105,-7 0 0,7 0-150,-1 0 0,-3 0 114,3 0 1,-2 1-99,1 4 287,10-3 0,-16 11 0,10-5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50.8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250 30 7787,'15'0'0,"-1"0"0,1 0-459,0 0 0,-1 0 273,1 0 1,0-5 136,-1 1 1,1-1 120,0 5 1,-5-2 0,-1-3 1,-4 3 60,5-2-14,-7 2 4,4 2-57,-7 0 1,-2 0 86,-3 0-97,-3 0 0,-6 0 27,-1 0 0,0 0-15,0 0 1,1 5-1,-1 0 0,-1 0 26,-4-5 1,2 1 0,-6 4 1,4-3-30,-4 3 1,4-4 6,-4-1 1,4 0-181,-5 0 0,6 0 61,-6 0 1,6 0 44,-6 0 0,7 0 0,-3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51.7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1000 45 7807,'-8'0'-586,"-5"0"0,11 1 0,-5 3 963,1 0-303,4 1-53,-11-5 0,10 0 19,-7 0 43,7 0-4,-10 0 22,11 0-62,-11 0 0,10 0 30,-7 0 1,5-5-18,-5 1 1,5-1 8,-4 5 0,4 0-19,-5 0 1,0 0 2,-5 0 1,1 0-27,-1 0 1,0 0-6,1 0 0,-1 0 25,0 0 1,-4 0-4,-1 0 0,1-5-55,4 0 1,-5 0 20,1 5 1,-1 0-7,5 0 1,1 0 15,-1 0 0,5 0 0,0 0 1,1-5-7,-6 0 1,5 0-2,0 5 0,5 0 29,-4 0 0,-1 0-25,-5 0 1,5-1 31,0-4 0,1 3 10,-6-3-26,0 4 1,1 1-28,-1 0 0,0 0-5,0 0 1,6 0-2,-1 0 1,0 0-8,-5 0 1,1 0 5,-1 0 1,0 0 6,1 0 34,-1 0 1,0 0-35,0 0 1,1 0 1,-1 0 1,0 0-33,1 0 0,-1 0-74,0 0 0,1 0-31,-1 0 1,2 1-417,3 4 553,-3-3 0,-2 4 0,-8-6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55.4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104 368 7765,'-15'-15'-163,"5"0"68,0 1 0,2-1 166,-2 0 1,2 6 59,3-1 1,4 0-435,-4-5 188,-3 1 1,6-1 107,-3 0 1,3 5 47,2 1 0,-1 0 15,-4 0 93,3-4-64,-4 4-16,6 1-145,0 2 131,0 6-95,0 0 0,0 6 60,0 4 1,0 3-54,0 2 0,0-4 40,0 4 0,5-4-31,0 9 0,-1-2 32,-4 1 1,5-2 2,0 2 1,2 4-8,-2 2 1,-4-2-1,4 1 1,2-4-5,-2 4 1,4 1-3,-4 4 1,5-4-41,-5-1 0,5-4 44,-5 4 0,5-4-68,-6 4 0,3-6 57,-2 2 0,-3-9-54,2-1 54,5-7 1,-6 4 3,7-7 1,-7-7-20,2-2 1,1-6 0,-1-5 0,2-1 44,-2-3 0,-4-4-31,4 3 1,2-2 25,-2-3 1,0 6-24,-5-1 1,0 2-8,0-1 1,0-4 14,0 4 1,0 2-1,0 3 1,0 2 4,0 3 2,0-1-17,0 7 1,1 1 4,4 7 1,-3 2-16,3 3 1,3 5 15,2 9 0,-2-2-18,2 2 0,-1 4 20,6 1 1,1-1-1,4 2 0,-2-2-28,6 1 1,-4 4 0,5-4 0,-3-1-55,3 2 0,3-6 65,-4 6 1,4-7-33,1 2 0,-6-6 14,-3-4 0,-2 1-56,1-6 94,-2 0 1,4-5 0,-13-1 24,-3-4 1,-3-3 139,-2-7 1,0-5 15,0 1 0,0-6-92,0 6 0,-2-8 20,-3 3 1,3-2-39,-2 1 0,2-2 66,2 2 0,-5-8-50,0-1 1,0 0 1,5 4 0,0 1-123,0 0 0,-1-6 101,-4 1 0,3 5-211,-3 4 1,4 2 54,1-1 0,-5 2-687,0 8 774,0 6 0,-2-5 0,-1 4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56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7770,'8'0'-115,"-2"0"198,1 0-431,-6 0 536,6-7 143,-7 6-113,0-6-1,0 7 352,0 0 0,2 5-544,3 0 0,-4 6-75,4-1 1,-3 8 90,-2 2 1,5 6-165,-1-2 0,1 6 92,-5 4 1,5-1-290,0 6 1,0-1 64,-5 1 0,5 2-53,0-7 1,0 0 307,-5-4 0,6-1 0,2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56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60 7248,'-8'0'213,"-5"0"1,10 0-39,-7 0 69,7-7-161,-4 6 0,7-8-272,0 5 163,0 2 0,2-6-56,3 3 1,-2 3 50,7-3 0,-1 4-83,6 1 1,0-5 98,0 0 0,-1 0-3,1 5 1,0 0 3,-1 0 1,3 0 7,2 0 1,-2 0 44,2 0 0,-2 0-39,-3 0 1,6 0 21,-1 0 1,-1 2-14,-8 2 0,3 0 2,-3 6 1,-3-6-3,-2 6 1,-4 0-2,-1 5 1,0-5 55,0-1 0,0 3 4,0 7 0,-6-6-43,-4 7 0,-3-7 0,-2 7 1,0-4 2,1-1 1,-1-1 2,0 1 1,1 0 15,-1 0 0,0-1-46,0 1 1,1 0-6,-1-1 0,5 1-1,0 0 1,6-2-11,-6-3 1,7 3 38,-2-4 1,3 0 1,2 0 75,0-5 1,7 4-89,2-3 0,4-4 107,2 4 1,5-3-116,-1-2 0,7 0 5,-1 0 0,8-5-57,1 0 1,7-5-153,-2 5 0,3-4-311,2 4 1,1-5 509,-1 5 0,6-6 0,3 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7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118 383 7718,'8'-7'0,"5"4"-630,-3-7 0,3 2 378,2-2 0,-5-3 220,0 3 1,-1-4 39,6-6 0,0 4 152,-1-4 1,1-1 10,0 1 1,-2-4 103,-3 4 0,1-1 61,-6 1 1,0 4-99,-5-4 1,0 4-8,0 1 0,0 1-54,0-1 1,0 5 278,0 0-65,0 7-1,0-3-79,0 6-68,-7 0-240,6 0 1,-6 1 103,7 4 0,0 3-42,0 7 1,-5 5 60,0-1 0,-1 7-176,1-1 0,-2 7 74,-2 3 1,-4 1-155,3-2 0,-3 4-2,-2 6 0,-5 0 12,1 0 0,-2 5-310,1 0 0,-1 0 163,-4-5 0,-1-2-336,7-2 0,1-6-212,8-10-194,-3-9 1009,11-8 0,-4-16 0,6-5 0,0-7 0,6-15 0,2-2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58.3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148 118 7799,'5'-10'0,"0"1"-1291,6 5 775,-9-9 681,11 5 5,-11-7 1,6 6 0,-3-1-52,-4 6 43,6-9-43,-1 12-1,-4-6-12,4 7-46,-6 0 0,0-1 198,0-4-117,0 3 116,0-4-58,0 6-322,0 0 112,-6 6 42,4-4-11,-11 11 1,10-7 24,-7 4 1,5 2-26,-5-8 1,2 8-26,-2-2 0,-1 3 30,6 1 0,-6 1-50,1 0 0,-2 0 31,3-1 0,-4 3-5,3 2 0,-3 2 14,-2 4 0,2 3-2,3-4 1,-1 4-24,6 1 1,0 2 15,5 4 1,2-9-14,2 3 0,6-3 15,10 4 0,-1-6-146,11 1 1,-4-7-65,8 1 1,2-2-166,-1-3 1,5-6 366,0-3 0,2-3 0,2-2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59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30 7775,'-8'-8'-65,"1"1"5,7 1 61,7 4 71,1-4 1,7 6-26,-1 0 0,1 0-9,0 0 1,0 0 2,-1 0 1,1 0-112,0 0 0,1 0-50,4 0 0,-4 0-24,3 0 0,-2 4 35,-2 1 0,-1 2 30,1-2 0,-5 1 35,0 4 1,-7 3 26,2-3 0,-4 3-29,-1 2 1,0-5 6,0-1 0,-6 6 2,-4 5 1,-5-1 6,-4-4 0,1 0 26,-7-1 1,6 1-23,-6 0 1,7-2 58,-1-3 0,2 1-63,3-6 1,-1 5 115,0-5-7,7 0-31,-5-5 0,11-2-20,-3-3 0,9 2 6,1-7 1,6 2 16,-1-2 1,8-1-31,1 6 1,1-5 19,-5 5 1,-1-2 29,1 2 0,0 4 2,-1-4 0,1 3-18,0 2 0,0 0 0,-1 0 1,1 0-23,0 0 1,-2 2 9,-4 3 0,5 1-114,-5 4 0,0 3 106,0-3 1,-4 3-130,5 2 0,-7 0 62,2-1 0,-3 1-43,-2 0 0,0-1 64,0 1 1,-2 0-5,-3-1 1,-3 1 31,-7 0 1,1-5-31,-1-1 0,-5 0 19,1 0 0,-6 3-8,6-7 1,-6 0-101,6-5 1,-8 0 40,3 0 0,3 0-302,1 0 314,-3 0 49,7-7 0,-5-1 0,6-7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3:59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1 7781,'9'0'-658,"-3"0"1,-4 0 1244,3 0 0,-2 0-467,7 0-88,-7 0 1,10 0 1,-3 0 43,3 0 1,2 0-49,-1 0 1,1 5 66,0 0 0,-1 1-141,1-1 1,0-2 30,0 7 0,-1 0 69,1 5 1,0-1-35,-1 1 1,1 0-89,0-1 1,-2 1-13,-3 0 1,1 4 95,-6 1 1,0 5-63,-5-6 1,-2 7 44,-3-1 0,-3 1-17,-7-2 0,-4 4 12,-1-3 1,-11 1-1,2-2 0,-5-2-80,-1-8 0,3 1 78,-8 0 1,6-7-476,-5-3 482,6 3 0,-3-7 0,7 6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01.5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368 44 7746,'10'-5'-154,"0"1"0,-7-3-451,2 2 525,-3 4 0,3-8 164,0 4-131,-1 4 206,-4-6-40,0 7-1,0 0 0,-4 2-62,-1 3 1,-2-4 39,2 4-57,4 4 1,-11-6 35,7 7-36,-6-7 63,3 10-139,-7-5 66,0 7 1,1-1-6,-1 1 0,0 0 4,0 0 0,1-1-5,-1 1 1,0 1-19,1 4 0,-3 3 0,-2 6 1,1 1 48,-7-1 0,7 7-24,-1 3 0,-3 4 59,3 1 1,1 5-20,8 0 1,-1 6 7,6-1 0,0 3-69,5 2 1,8 0 2,7 0 0,6-5-40,8-1 0,7-7-128,3-2 1,10-1-236,5-9 0,4-5 34,0-4 183,-5-7 1,4 10 0,-5-5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02.4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353 207 7763,'-14'-15'-1268,"4"2"1119,0 3 0,2-3 463,-2 3 0,-3-3-232,3-2 0,-3 6-205,-2-1 1,6 0 145,-1-5 0,0 5 37,-5 1 0,1 0 4,-1 0 0,0-3-5,1 7 1,4 0-36,0 5 0,0-4-24,-5-1 1,6 0-13,-1 5 1,5 0 1,-5 0-5,7 6 0,-9 2 8,8 7 1,-1 0-79,5 0 0,-5-1 13,0 1 0,0 0 63,5-1 0,0 6-16,0 0 0,-2 1 0,-3-2 0,4-2 0,-4 2 1,3 3 17,2-3 1,-5 6 1,0-6 0,1 6 4,4-6 1,0 1 4,0-5 0,0 1-13,0 4 0,4-9 12,1 4-2,7-4 1,-4-3-4,7-3 0,-1-3 0,1-2 9,0 0 1,-1-2 1,1-3 0,0-3 65,0-7 0,-1 1-67,1-1 0,-2-5 45,-3 1 1,3-2-35,-3 1 0,-4 2 13,-1-6 1,2 4 4,-2-5 1,4 7-1,-4-1 0,0-2-13,-5 1 1,0-4-5,0 4 0,0 0-5,0 6 1,0-1 8,0 0 1,0 1 62,0-1 0,0 5-29,0 0-44,-6 7 0,2-4-17,-5 7-6,5 0 32,-2 0 1,1 7-7,0 3 1,0 3 59,5 2 0,0 1-57,0 3 1,-5-1 49,0 7 0,0-7-45,5 2 0,0 1 54,0-2 1,0 6-80,0-6 1,5 6-6,0-5 0,7 4-19,-3-4 1,4 4-154,2-4 0,1-1 25,4-4 1,-4 0 71,4-1 1,1-4 80,-1 0 0,6-7 0,-3 4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383 163 7800,'-7'-15'0,"6"0"0,-11 0-259,7 1 1,-6-1-323,1 0 0,-1 1 653,1-1 0,-3 5 1,3 2 97,-3 1 1,3-2-32,0 4-33,1 0 1,-6 5 42,0 0-50,7 0 0,0 0 95,3 0-128,3 6-32,-4 3 0,1 5 0,0 1 0,0 0 13,5-1 1,0 6-9,0 0 0,0 1 23,0-2 1,0 3-12,0 2 0,0 4-55,0-4 0,0 6 54,0 4 1,0 2-3,0 3 0,5 4-36,0-4 1,0 3-7,-5 2 0,0 1-17,0-1 0,0 0-9,0 0 1,0-5-41,0 0 1,-2-6 68,-3 1 0,2-4-75,-7-6 1,2-3 14,-2-6 0,-3-7-92,3-3 0,-3-3 70,-1-2 1,4-7-123,0-3 1,0-3 100,-4-1 94,-1-1 0,-6-6 0,-2-2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03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7800,'8'9'326,"5"-3"10,-11-6-380,11 0 1,-5-1 87,7-4 0,-1 3 58,1-3 1,2 3-164,2 2 1,-1 0 87,7 0 0,-1 0-248,5 0 0,1 0 221,-1 0 0,7 0 0,2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05.3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265 0 7796,'9'0'-1020,"-3"0"1095,1 0-312,-6 0 290,6 0 27,-1 0 6,-4 0-5,5 0 11,-7 0-14,0 0-37,-7 0 0,4 2 8,-7 3 1,5-3-41,-5 2 0,5 3 10,-4-2 0,-1 5-4,-5-5 0,5 6 23,0-1 1,1 3-8,-6 2 1,2-4-15,3 4 11,-3-4-3,5 10 0,-7-1 35,0 0 0,1 6-30,-1-2 1,0 4 23,1 1 1,1 7 8,3 3 1,-3-1 3,3 1 1,3 0-49,2 6 1,4-1-5,1 0 1,0 0-65,0 0 1,6-7-150,4-2 1,10-1-101,4-5 0,4 2 49,1-11 1,2-5-154,4-5 402,2-7 0,7 3 0,1-6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05.9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60 7798,'8'-2'-783,"-3"-3"685,3 3 1,-6-6-172,3 3 365,-4 4 0,1-6-44,3 7 151,-3-6-167,11 4 1,-10-4 5,7 6 1,-5-5 20,4 0-22,1 0 1,5 5-16,0 0 1,-1 0-2,1 0 0,-5 0 28,0 0 0,-1 1-25,6 4 0,0-3-88,-1 3 52,1 3-2,0 0 0,-2 7-18,-3 0 0,-4-6-5,-6 1 1,0 0 25,0 5 1,0-1-7,0 1 0,-6 0 8,-4 0 0,-3-1-1,-2 1 1,-1 0 34,-4-1 1,2 1-34,-6 0 0,6-1 24,-2 1 1,2-2-22,-1-3 1,2 3 2,-2-3 1,2 1-4,3-1 1,4-2-7,0-3 77,7-3-67,-10 4 0,13-6 90,0 0 1,1 0-65,9 0 1,5 0 9,5 0 0,6 0-53,-2 0 1,4 0 5,1 0 1,2-5-58,4 0 1,-3 1-159,7 4 0,-1 0-78,1 0 1,9 0-77,-4 0 377,-3 0 0,1 0 0,-4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06.4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15 6129,'8'0'236,"5"0"1,-10-2 0,7-3 1,-5 4-152,5-4 0,-5 3 65,5 2-165,-1 0 0,6 2 154,0 3-84,-7-4 13,5 6 1,-5-2 165,7 0-176,0 6 1,-6-4-16,1 2 0,0 4 45,5-3 0,-1 8-11,1 2 0,5-1 10,-1-4 1,1 5-142,-5-1 0,3 6 79,-4-6 1,4 6-90,-8-5 0,2 6 15,-3-2 1,-2 4-53,-7 1 0,-2 1 50,-3-1 1,-4 2-16,-11 3 1,-3-3-114,-6 4 1,-2-9 75,-4-2 0,-2-6-61,-7 2 1,4-4-27,1-1 189,0-7 0,-5 5 0,0-5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7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43 7718,'-15'0'0,"0"-7"0,1-2 0,4 2 841,0 2-92,7 4-50,-10-6-449,11 5 1,-5-3-60,7 10 1,0-1 40,0 5 0,7 1 13,3 5 0,3 5-137,2-1 0,1 6 90,3-6 1,4 7-275,7-1 1,-1 3 78,1 1 0,1 0-148,3 1 0,-1 4 66,6 0 0,-5 2-806,5-1 0,-6 1 83,1 3 802,-9-3 0,-4 0 0,-6 1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07.2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45 7775,'-14'0'0,"4"-5"-188,0 0 1,5 0 164,-5 5-140,7-6 91,-3 4 253,6-11 38,0 12-13,0-6-128,0 7 0,1 0 25,4 0 0,-2 0-69,7 0 0,0 0 46,5 0 1,-1 0-70,1 0 1,0 5 44,0 0 0,4 5-7,1-6 1,6 8 0,-2-2 1,-1 3-8,2 1 0,-1 1-45,6 0 1,-1 1 57,0 4 0,1 1-93,-1 4 1,1 2 79,-1-2 1,0 7-137,1 3 1,-7 1 60,-4-2 0,-4 4-14,-5 6 0,1 0 26,-6 0 1,0 2-8,-5 3 0,-7-4-2,-2 4 0,-9-1 15,-2 1 1,-8-4 11,-1 4 0,-2-4-11,-8-6 1,4 3 57,-4-3 0,0-3-32,-5-1 0,5-9 5,-1-2 1,8-1-68,-2 2 1,3-4-109,1-6 1,2-1-216,4 1 0,3-5 40,6 0 332,0-7 0,1 10 0,-1-5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07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133 265 7785,'15'-8'-45,"-1"-5"0,-1 10 21,-3-7 1,2 5-11,-8-5 0,6 5 94,-5-5 1,5 5 154,-5-4-65,6-1 1,-4-5-121,3 0 0,-4 6 63,-6-1 17,7 0-52,-6-5 1,6 1 25,-7-1 0,0 5-63,0 0 0,0 5 151,0-4-251,0 5 167,0-9-9,0 12-60,0-6-39,0 1-127,0 4 170,0-5 1,0 9 83,0 3-89,0-3 0,-2 11 86,-3-4 0,2 5-14,-7 0 0,5 1 10,-4 0 1,0 1-34,0 4 0,-4-2 7,3 6 1,-3-4-57,-2 4 0,0-4 57,1 4 0,-1 1-140,0 4 0,0 1-3,1-1 1,-1-5-188,0 1 1,1-2-54,-1 1 0,7-2-730,3-8 1038,3-6 0,-4 5 0,-2-4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14.0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30 7224,'1'-8'1178,"4"3"-957,-3 4-212,4 1 215,-6 0-170,7-7-146,-6 5 82,13-4 0,-11 6-85,7 0 150,-1 6 1,6 1-166,0 3 1,0 3 54,-1-3 1,3 3-58,2 1 0,-3 1 83,4 0 1,3 0-8,1-1 1,-1 3-35,2 2 0,-6-2 52,6 2 1,-2-4-103,1-5 0,4 3 98,-3-4 0,1-2-3,-2-2 0,4-3-25,-4-2 0,-1 0 2,2 0 1,-7-7-2,1-3 0,-2-1-48,-3 1 146,8-10 1,-6 6-83,4-11 0,-9 4 114,-1 6 1,-5 5-97,4 1 0,-5-1 46,1-5 0,-2 5-42,2 1 1,-4 4 6,4-5 0,-1 7-28,1-2 1,-2 3-16,7 2 0,-6 0 42,6 0-11,0 7 0,5 1 112,-1 6 1,1-4-6,0 0 0,1 0-20,4 5 0,-4-1-45,4 1 1,1-2 11,-1-3 1,6 1-43,-2-6 1,-1 5-14,2-5 1,-1 5-35,5-5 0,-4-1 67,-1-4 1,-4 0-56,5 0 1,-6-4 29,6-1 0,-7-7-105,1 2 0,-2-1 66,-3 1 0,1-3-2,0 3 0,-1-3 8,1-1 0,-5 4-14,0 0 72,-1 0 0,5 0-55,-5 1 0,4 5 107,-3-1 1,-2 4-26,2 1 1,-5 0 20,5 0 1,0 5-10,4 0 0,1 6 107,0-1 0,4 3-122,1 2 1,11-1-3,-2 1 1,6 0-44,-1-1 1,5 1 58,10 0 0,3-5-382,7-1 328,0-5 0,6 9 0,2-5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25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1147 0 6134,'0'8'494,"0"-1"-415,0-7-15,0 0 98,0 6-55,0-4 7,0 4 3,0-6 138,0 0-195,0 7 12,0-5 34,0 4-37,0 1 0,-2-1-8,-3 4 1,2 3 4,-7-3 1,-1 8 4,-9 1 0,1 8 20,-11-3 1,4 9-31,-8 1 1,-5 13 78,-5 2 1,-2 9-115,-8 5 1,5-1-254,-5 7 0,2-5 259,-2 4 1,2-4-93,3 4 1,3-1-13,-3 2 1,3-4 62,2-6 0,2 0-160,2 0 0,0-7 103,5-3-140,1-3 86,11-9 0,-3 3-10,6-11 1,1 2-442,4-11 46,7-1 525,1-4 0,7 0 0,0-1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25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0 7832,'-15'0'-1211,"0"0"1526,7 0-460,1 0 1,7 2 187,0 3 1,2-4 44,3 4 0,2-1-24,2 0 0,4 0-3,-3 6 1,5-2-42,5 2 1,-3 7 38,8-2 0,-1 5-108,6-1 1,1-1 95,3 7 1,5 1-12,10 8 1,0-1 16,10 6 0,-2 0-157,12 5 0,0 5 102,4 0 1,-4 5-3,-1-5 0,-6 2-1,2-2 0,-7-2 38,2 7 0,-10-6-208,5 1 1,-2-4-55,-3-1 229,0 0 0,-2-1 0,1-1 0,-4-1 0,-2 0 0,-2-2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29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2059 177 7791,'14'-15'-514,"0"1"-512,-5-1 964,4 0 0,-6 1 287,3-1 0,3 0-173,-3 0 1,-2 6-162,2-1 214,-1 0-6,6-5-158,-7 7 160,5 2-223,-11 6 182,4 0-33,-6 0-5,0 6 1,-4 2 1,-1 7 1,-7 0 13,2-1 0,-8 3 4,-1 2 1,-6-1 1,6 7 0,-11-1-10,6 6 1,-12-1 57,7 1 0,-7 1-50,-4 3 0,1 3-1,-10 8 0,-3 5-179,-2 4 0,-5 5 157,-4 5 1,2-4-296,-3 4 1,4 1 261,1-1 1,5 1-117,0-1 1,2-2 84,-2 6 1,-1-4-44,6 5 1,-7-4 61,2 9 1,4-11-48,1 6 1,-2-2 46,2-4 0,-6 8-1,1-3 1,1-2 14,-1-3 1,7-2 5,-2-2 1,3 1-132,2 4 1,5-10 116,0-1 0,8-2 2,1-7 0,1 4-21,5-9 0,-3-8 143,3-2 1,4-9-246,11-1 374,-5-2-233,6-3 0,-6-12 0,-1-4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29.7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1 6543,'-6'8'-648,"4"0"1240,-3-3 1,10-2-318,5 7 0,8-5-416,1 5 0,9 0 140,2 4 1,1 3-115,8 2 1,0-1 137,5 7 0,5-1-87,0 6 0,5-1 48,-5 0 1,5 6 4,-5-1 0,6 7 12,-1-2 1,-3-1 57,-2 1 0,1 0 7,-1 5 0,7 7-4,-2 3 0,-2-4-134,2-1 1,-5 2 125,5-2 0,0 6 8,5-1 1,-7 3-73,-3 2 0,-2 0 58,2 0 0,-1 1-51,6 4 0,-12-4-4,2 4 1,-3-5-10,3-5 0,2 3 17,3-3 1,-4 1-9,4-1 0,-3-3-46,-2-7 0,2 5-7,3 0 0,-3-2-143,3-8 1,-4 2-59,0-6 261,-1-1 0,3 0 0,0 1 0,1-3 0,4-1 0,4-1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32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9364 148 7819,'9'-15'-1036,"1"1"712,-7 5 1,6-2 293,-5 6 120,-2-6-96,5 2 1,-6-4 53,4 4 0,-3 0 50,3 4-45,-4 4 100,-1-6-120,0 7 0,0-1 243,0-4-197,0 3 3,0-4 0,2 6 115,3 0-146,-3-7 1,6 5 93,-3-2-54,-4 2 47,6 2-164,-1 0 32,-4 0-38,4 0 23,-6 0 12,0 0 0,-6 6 15,-4 4 1,-3-2-45,-2 2 0,-1 0 37,-4 5 1,2-1-17,-6 1 0,-2 1-49,-8 4 0,3-2-8,-4 7 1,-2-3 16,-3 3 0,-7 4-19,-2 1 1,-6-6-17,1 6 0,1-4 44,-1 3 1,-1-4 10,-9-1 1,9-6-14,-4 2 1,3-4-18,-2-1 1,4-1 24,0 1 0,2-2 4,-2-3 0,1 1-32,4-6 0,4 2-3,-4-2 0,-2-4-30,2 4 1,0-3 44,5-2 0,-2 0-1,-3 0 0,3 0-3,-2 0 1,-3-5 25,2 0 1,-7-5-28,2 5 1,2-4 7,-2 4 0,5-5 12,-5 5 0,0-6 31,-4 1 0,-1 2 0,0-2 0,0 2 0,1-2 0,-3-3 0,-3 3 0,9-1-7,-4 1 1,2-3 6,-7 3 0,2 2 29,-6-2 1,5 2-1,0-2 0,1 2-18,-2 3 1,2 2 5,-7-7 0,9 7-19,1-2 1,0 3 13,5 2 0,-3-5 52,-2 0 1,6 0-52,-1 5 0,5 2 84,-5 3 0,2-2-71,-2 7 1,3-5 4,7 5 1,-2-1-1,-3 6 0,-1 1-1,-4 4 1,5-2-2,9 7 0,0-6 4,5 6 0,-4-1-22,5 5 1,4 1 13,6-1 0,6-1-54,-2-3 1,4 1 62,1-7 0,7 1 36,3-5 39,4-1 1,1 1-38,6-7 0,-3-1 1,7-7-17,-6 0 1,4 0 38,-3 0-107,-4 0 1,6-7-2,-7-3 1,-2 2-120,-3-2 1,2 1 108,-7-6 1,-1 2-18,-9 3 1,2-3 84,-6 3 0,-1-3-59,-4-2 0,-6 2 50,1 4 0,-7-5-46,2 5 1,-5-3 113,-5 2 0,-3-3-88,-7 4 1,-5-5 7,1 0 1,-6 1-15,5 3 1,-11-3-19,2 3 0,-4 2-160,3-2 0,-6 2 172,-3-2 0,-2 2 90,2 3 0,-4 3-87,4-2 0,-5 2 120,-5 2 1,8 2-326,-3 2 1,3 3 280,-4 3 1,1 3-69,0-3 0,0 3-10,0 1 0,0 6-55,-1 0 0,4-1 88,-3-4 1,8 0-6,-8-1 0,10-4-20,-1 0 1,-2-5 155,-3 5 0,9-7-27,2 2 0,2-4-118,-2-1 0,-2-1 76,-4-4 1,9-3 7,-3-7 0,7-1-144,-2-4 1,-1-4 85,-4-11 0,-1-1-559,1-3 1,4-2 508,0 7 0,4-5 0,-5 1 0,0-1 0,4-2 0,4 2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36.6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1971 59 6801,'-7'-8'-30,"5"2"17,-4 6 15,6 0 1,-2 0 128,-3 0 0,4-2 58,-4-3-63,3 3 8,2-4-52,0 6 0,-1 0 59,-4 0-18,3 0 17,-11 0-77,5 0 1,-7 5-27,0 0 0,1 1-44,-1-1 1,0-2-4,1 7 0,-1-5 15,0 5 1,-1-5-4,-4 5 0,4-7-98,-4 2 0,2 1 59,-1-1 1,2 0-91,-2-5 0,3 0 68,1 0 1,-1 0-107,-4 0 1,9 0 68,-4 0 1,3-2 46,-2-2 1,-1 0-56,0-5 50,1-1 1,-1-3 17,0 3 1,0-2-70,1 8 43,-1-8 1,-1 10 18,-4-2 1,4 0 79,-4-1 1,4 4-31,1-4 0,-4 3 101,-1 2 1,0 2-83,6 3 1,-6-4 112,0 4 0,1-1-60,4 0 0,0 0-38,1 6 0,-1-7 129,0 2 0,1-4-103,-1-1 1,5 5-20,0 0 1,6 0-18,-6-5-21,6 0-11,-9 0 0,10 0-196,-7 0-36,7 0 185,-10 0 1,5-5-11,-7 0 0,5 0 24,1 5 0,-1-5 84,-5 1-27,0-8 1,1 9 120,-1-7 1,0 7-134,1-2 0,-1 3 24,0 2 0,0-5-132,1 0 1,-1 1 115,0 4 0,1 0-63,-1 0 1,0 0 46,1 0 0,-6 4-10,0 1 1,1 5 25,4-5 0,-5 5 127,1-5 0,-6 6-110,6-1 1,-7-2 16,1 2 0,-1-5-48,1 5 1,-2-7 33,2 2 0,-3-4-73,-1-1 0,-5 0 58,-1 0 0,1-1-97,5-4 1,-1-3 33,1-7 0,-4 0-205,4 1 244,-4-1 0,10 0 0,-6 1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46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471 15 7174,'8'0'-253,"-2"0"369,-6 0 169,0 0-208,-6 0 0,2 0-54,-5 0 27,-1 0-99,-5 0 1,0-1 65,1-4 1,4 3-13,0-3-27,0 4 0,-4 1-2,-1 0 0,0 0-16,1 0 1,4 0 36,0 0 0,0 0-13,-5 0 0,1 0 13,-1 0 0,0 0 3,1 0 0,-1 1-3,0 4 1,1-3-3,-1 3-5,0-4 1,0 4-2,1 0 1,-1 0-52,0-5 0,6 2 44,-1 3-19,0-4 1,0 7 31,0-3 0,5-3-3,-4 3 19,5-4-1,-2 6 0,6-4 4,0 7 1,0-5 12,0 5 0,0-5 60,0 4 1,0-4-75,0 5 0,0-5 54,0 5 0,0 0-15,0 4 0,0-4 4,0 0 0,0 0 18,0 4 0,0 1 7,0 0 0,-5 0-37,0-1 0,0 1 9,5 0 0,0-1-36,0 1 0,0 0 33,0-1 0,0 1-171,0 0 105,0 6 0,2-5-41,3 4 87,-4-4-156,6-8 130,-7 6-13,0-13 1,1 6-15,4-7 22,-3 0 1,6 0-6,-3 0 7,-3-7 0,9-1-10,-6-7 0,5 6-7,-5-1-10,6 0 1,-3-3-4,7 3 1,-5-3-18,0 3 1,-1 4-10,6 1 1,0-2-4,0 2 1,-1-4 31,1 4 0,0 0 19,-1 5 0,6 0-9,0 0 0,4 0 0,-4 0 0,4 1-19,-4 4 1,4-1 8,-4 5 1,1 1 1,-1 5 0,-4-5 0,4-1 0,-4 1 40,-1 5 0,-6 0-35,1-1 0,-7 1 42,2 0 1,2-1-22,-2 1 0,0 0 5,-5 0 1,-2-1 38,-3 1 0,-1 0 8,-4-1 0,-8 1 17,3 0 0,-4-2 7,-1-3 0,-1 3 74,-4-4 0,-3 3-111,4-2 0,-5 1 3,-6-6 0,4 5-31,-3-5 1,3 0-90,2-5 1,-1 0 76,1 0 1,1-7-96,3-3 1,4-3 93,7-2 0,-1 1 0,0-1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7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59 205 7730,'0'-23'0,"0"3"0,-2 4 73,-3 1 1,2 1 126,-7-1 0,7 0 359,-2 0-335,-3 1 1,5 1 281,-7 3-149,7-3 50,-4 11-168,7-11-39,0 12 0,0-4-107,0 10 1,0-2 82,0 7 1,2 4-195,3 6 1,-4 6 59,4-1 1,2 2-237,-2 3 0,0 4-94,-5 0 1,1 7-226,4-2 1,-3 2-455,3-2 0,-4 2 967,-1-7 0,7 7 0,1-3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47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45 7755,'8'0'0,"3"-2"-201,-6-3-127,0 4-20,-5-6 225,0 0 176,0 6 18,0-6 0,-6 6 7,-4-4 1,2 3 1,-2-3 1,0 4 3,-5 1 0,1 0-84,-1 0 0,5 0 28,0 0 0,0 0-101,-4 0 0,-1 0 121,0 0 1,6 5-122,-1-1 1,2 3 58,-2-2 1,-2-2-9,7 7 1,-1-5 12,1 5 0,3-5 0,-2 4 0,2-4 2,2 5 1,2-5 4,2 5 1,0 0 29,5 4 1,6-4-29,5 0 1,1 0 112,-1 4 1,2-4-106,8 0 0,-4 0 3,3 4 0,-2-1 1,7-3 1,-3 3 0,-2-3 1,2 2 32,4-3-126,-11 4 93,10-4 0,-12 4-84,2-4 0,-3 5 70,-6-5 1,-2 4-72,-3 2 1,-4-5 54,-6 0 13,0-1 1,-6 5 1,-4-5 1,-3 3 1,-2-7 1,-6 1 3,-3-1 0,-4-3 2,-2 3 1,1-4 88,0-1 1,-2 0-83,-4 0 0,4-1 33,-3-4 0,1 1-24,-1-5 0,3-1 3,-3-5 1,4-4-53,6-1 0,1 0-99,3 6 0,9-6-216,-4 0 1,5-4 341,1 4 0,2-6 0,7 3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47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7346,'-9'0'-852,"-4"0"1345,12 0-168,-6 0-193,7 0-88,0 0 5,0 6 1,5 3 12,0 5 0,5-4-35,-5 0 1,4 0 3,-4 4 1,7 6-96,-2 0 0,-2-1 8,2-4 0,-1 4-111,6 1 0,-5 1 39,0-1 1,-2-4-179,2 4 1,1-4 305,-6-1 0,6 0 0,-2-1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48.1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6608,'8'0'-177,"5"0"177,-11 0 0,11 0 0,-5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48.6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8061,'6'-9'95,"-4"3"0,6 1-11,-3 0-85,-3 0-101,11 5 114,-12 0 0,7 2-37,-3 3 0,-3-2 37,3 7 1,-2 0 80,2 4 0,-2 3-186,7 2 0,-7-3-51,2 4 1,2-2 45,-2 2 0,1-4 54,-1 4 1,-3 1-19,3-2 0,1 1 6,-1-5 0,5-6 30,-5 1 0,1-2-22,-1 2 0,-3-2-23,3-3-31,3-3 42,-6 4 1,9-12-9,-6-4 0,0-3 46,-5-2 0,5 1-1,0-1 0,0 0 54,-5 1 0,0-1-64,0 0 0,1 0 149,4 1 1,-3-3-49,3-2 1,-4 3-30,-1-4 0,5 4-8,0 1 1,5 0 14,-5 1 1,6 0-99,-1 5 21,3-4 1,2 11-168,-1-3 198,1 3 1,0 9-34,0 3 1,-6 3 3,1 2 1,-7-1 76,2 1 0,2 1-55,-2 4 0,0-4 5,-5 4 1,5 1 4,-1-1 0,1 4-1,-5-4 0,0 1-212,0-1 0,5-3 210,0 8 0,7-7 0,-4 3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49.1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59 7764,'8'-6'-64,"0"4"19,-3-3 205,-3 4-139,11-6 0,-10 4 74,7-7 0,-5 7 221,4-2-244,-5 3 40,2-4-271,-6 4 44,0-5-1,0 7 38,0 0 32,0 7 0,0-4-7,0 7 46,-6 0 0,-2 5 4,-7-1 1,5 1 20,0 0 1,5-1 1,-4 1 0,0 0 113,0-1 0,-3 3-114,7 2 1,-1-1 4,1 7 0,3-6 30,-3 6-28,4-1-2,7-1 1,-1 5-51,10-3 0,-2 2-10,11 3 0,-4-6 10,4 1 1,6-6-109,4 6 0,0-7-162,-4 1 0,-1-2 102,1-3 0,-3-5-152,-2-5 0,1-2-156,-6-2 502,-7 0 0,0-6 0,-5-3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49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7764,'0'-9'-16,"0"-1"67,0 7 175,0-11-348,0 13 173,6-6 5,2 7 1,2 0-10,0 0 1,-5 0 51,5 0 0,-5 5-90,4 0 1,0 7 20,0-3 1,3 0-217,-7 0 226,6 1 0,-8 5-113,7 0 1,-7-1 48,2 1 1,-3 0-8,-2-1 0,0 1-8,0 0 0,0-1 38,0 1 0,-2 0-40,-3-1 0,2 1 38,-7 0-6,1 0 33,-6-1 10,0-6-2,0 6 14,7-13-145,2-1 1,11-8 63,0-7 1,6 1-45,-1-1 1,4 0 59,6 0 1,-4 1-7,4-1 0,-4 0 31,-1 1 0,5-1 9,-1 0 1,1 1 31,-5-1 0,-2 0 142,-4 1 0,4-1 266,-3 0-295,3 0 1,-3 1 97,0-1-153,-7 7-178,4-5 158,-7 11-54,0-4-63,0 6-450,0 0 465,-7 6 0,6-3 33,-4 7 1,3-5-26,2 5 12,0 0 0,-5 4-6,0 1 1,0 0 4,5 0 1,0-6-1,0 1 0,0 0-3,0 5 1,0-1-138,0 1 0,0 0 69,0-1 1,5 6-122,0 0 0,7-1 21,-3-4 0,4-2-86,2-3 1,0 3 70,0-3 0,-1 1-95,1-1 1,1-4 79,4-6 199,-4 0 0,12 7 0,-5 1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50.1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74 7764,'0'-15'-228,"0"5"78,0 0 0,5 6 147,-1-6 1,3 6 173,-2 0 0,-2 0-22,7-1 1,-5 4 191,5-4-114,-1 3-114,6 2 0,0 0-18,0 0 0,-1 2-142,1 3 0,0-2 27,-1 7 1,1-5 76,0 5 0,-1-1-92,1 6 1,-2 0 77,-3-1 1,3 1-1,-3 0 1,3 0-19,2-1 0,-1 3 14,1 2 1,-5-3-40,0 4 0,-5 3-11,4 1 1,-5 4-46,0 2 1,-4-1 81,-4 0 1,-5 2-73,-5 4 0,-3-4 8,-2 3 0,-4-3-2,-6-2 0,-6-4-12,1-1 1,-2-7-8,2-2 1,3-2-78,-4-9 1,1 1 135,5-5 0,-4 0 0,10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52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0 7777,'10'0'0,"-1"0"-87,1 0 1,0 0-74,0 0 0,-5 0 85,5 0 1,-6 0 129,6 0 1,-5 0-95,5 0 110,-7 0 1,5 0-118,-3 0 120,-3 0 1,4 2-179,-6 3 210,0-4-162,0 6 94,-6-7 0,-2 0-118,-7 0 0,0 5 64,1 0 0,-1-1-7,0-4 1,-4 0 61,-1 0 0,-1 0-36,1 0 0,4 0 83,-4 0 1,-1-4-69,1-1 0,1 0 26,4 5 1,0 0-33,1 0 1,-1 0-6,0 0 0,6 0-4,-1 0 1,5 0-12,-5 0 40,7 0 1,-9 1-11,7 4 11,1 3 0,4 7-19,0 0 0,0 4-26,0 1 0,0 1 23,0-1 0,0-2-3,0 6 1,0-1-32,0 2 0,0 2 34,0-2 0,4 1-116,1-1 1,0 1 57,-5-7 1,2 6-96,3-6 0,-4 1 81,4-5 9,3-1 53,-6 1 22,11-7 1,-5-1 1,5-9 10,-3-3 0,3 2 61,-3-7 1,-2 2-44,2-2 0,0-3-36,5 3 1,-1-1 13,1 1 0,0 2-59,-1 3 0,1 3 52,0-2 0,-1-3-58,1 2 0,0 0 26,0 5 0,4 0-3,1 0 0,1 7 6,-1 3 0,-2-2 0,6 2 1,-6-1-6,2 6 1,1 5 8,-2-1 0,1 2-48,-5-1 1,-5-2 46,-1 6 1,-5-6-3,0 2 1,-2 1 18,-2-1 1,-2 1 1,-2-1 0,-5-4 106,-5 4 1,-6-4-116,1-1 0,-8 1 19,3 4 0,-4-6-2,-1 1 1,-1 0-37,1-5 0,0-2-29,-1 1 0,1-5-10,-1 1 0,7-5-27,4-5 1,3 1-152,1-5 1,5-6 227,0-5 0,7-6 0,-4 3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52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308 118 7763,'-10'-10'0,"0"0"-12,0 1 0,-5-5 12,1 5 0,4-3-73,0 7 1,5-4 172,-5 4-141,7-7 148,-10 11 67,11-6-168,-11 0 1,10 6 88,-7-4 11,7 3-161,-10 2-57,5 0 119,-7 0 1,0 7-124,1 3 1,4 1 11,0-1 0,5 3 96,-5-3 1,2 8-29,-1 1 0,-3 1 29,7-5 0,-5 4 5,5 1 0,-1 4 3,1-4 0,3 4 3,-2-4 1,4 1 2,4-1 0,6-2 4,10 6 1,-2-6-4,6 2 0,-1-9-6,2-1 0,6-2-80,-7 2 1,7-3 33,-6-7 1,1 0-90,-2 0 1,2-2 63,-6-3 1,0-3-247,-6-7 315,1 0 0,0-6 0,-1-2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53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104 132 7763,'0'-14'-297,"0"-1"252,0 0 0,-5 6 197,0-1-127,0 0 196,-2-5-114,6 1 0,-7 4 35,3 0-176,3 7 1,-6-4 86,3 7-321,3 0 92,-11 0 0,10 5 143,-7 0 0,7 6-67,-2-1 0,3 3 20,2 2 1,-1 0-15,-4-1 0,3 3 64,-3 2 1,4-2-2,1 2 0,5-2 3,-1-3 1,3 1 12,-2 0 0,3-6 55,7 1 1,-2-5-65,-3 5 1,8-7 59,-4 2 0,4-3-16,-3-2 0,1 0 7,4 0 1,-4-7 26,4-3 1,-6-3 118,-4-1 0,2-1-81,-7 0 0,0 1 108,-5-1-162,0-6 22,0-2 0,-7 1-207,-3 8 0,-5 1 14,-4 8 1,-2 0-28,-4 5 0,2 0 1,4 0 0,2 2 159,-2 2 0,-4 5 0,0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56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1191 140 6986,'0'-9'603,"0"-4"0,-2 10-336,-3-7 0,2 2-64,-7-2 1,0-3-22,-4 3 1,-6 2-30,0-2 0,-6 2-34,2-1 0,-2-3-43,1 7 1,-8 0-167,4 5 0,-8 0-55,2 0 0,-6 0 92,2 0 1,-2 0 24,2 0 1,-3 5 50,3 0 1,3 7-34,1-3 0,-1 4 4,2 2 0,0 0 7,4-1 0,6 1 14,-1 0 1,7 4 2,-1 1 1,-2 6-110,1-1 0,0-2 63,6 1 0,-6 5-76,0 6 0,-4 6 82,4-2 1,-4 3 18,4 2 1,-4 2-9,4 3 0,1 2 10,4 3 1,0 3-33,0-3 1,6 3 5,-1 2 0,7 3-58,-2-4 1,3 5 69,2-10 0,7-2-15,2-2 0,6 0 6,5-5 0,-2-3-3,6-12 1,6 1 23,4-1 1,12-6 9,-2-3 0,3-4 75,-3-1 1,7-7-93,3-3 1,3-4 56,2-1 1,-1-8-39,1-6 0,-3-1 73,3-5 0,-9-1-59,9 1 1,-10-6 98,0 2 1,2-1-37,-2-4 0,-2 3 115,-8-9 1,2 3-97,-7-3 0,2-2 101,-1-7 1,-6-2-49,0-3 0,-6 2-49,-8-7 1,-2-7 37,-3-7 0,-4 1-96,-6-2 1,-8 2-2,-7-1 1,-6-4 41,-8 3 0,-2 4-142,-4 1 1,-2 5-32,-7 5 1,-2 4-236,-3 6 0,3 13 316,-3 6 0,0 11 0,2 5 0,0 8 0,-2 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8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30 8005,'8'0'271,"5"-5"-190,-3 0 1,-2 0-52,2 5 0,2 0 85,7 0 0,-3 0 7,4 0 0,1-1-31,-1-4 0,6 3-179,-1-3 0,1 3 57,-2 2 1,4 0-75,-4 0 0,-1 0 22,2 0 0,-7 0 108,1 0 1,-7 0 15,-2 0-33,-7 0 410,3 0-328,-6 0 0,-6 0-50,-4 0 0,-5 0 83,-4 0 0,-4 0 75,-7 0 1,1 0-2,0 0 0,-7 0-38,-3 0 0,-2 2 75,2 3 1,-4-3-117,4 3 1,1-4-92,-1-1 1,2 0-103,-3 0 1,6 2-470,10 3-329,2-4 640,14 6 1,10-7-1441,12 0 1673,14 0 0,10 6 0,6 3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53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59 7799,'0'-15'-1421,"-2"2"1242,-3 3 0,4 2 130,-4 3 354,3 4-204,-5-6 144,-1 7-49,-6 0-58,-1 0-142,0 0 13,1 0 1,-1 5-8,0 0 0,5 0-10,1-5 0,4 5-32,-5 0 1,5-1 45,-5-4 1,2 2-81,-2 3 1,-3-3 70,3 2 0,2 3-1,-2-2 0,5 1 37,-4-1 0,5-1 5,-1 5 1,4-4 5,1 5 0,0-5 10,0 5 0,0-5-5,0 5 0,6-6-18,4 6 0,5-5 16,4 5 1,-1-5 27,7 5 0,-1-2 3,6 2 0,-1 1-18,1-6 0,-1 5 5,0-5 0,1 1-42,-1-1 0,-4-2 2,-1 7 0,-6-7-103,2 2 0,-4 2 64,-1-2-61,-7 6 1,-2-8 52,-6 7 0,-1-5-20,-4 5 1,0-5 50,-10 5 1,4-6-7,-9 6 1,2-5 97,-1 5 1,1-5-64,-7 5 1,6-5-19,-6 4 1,2-4 6,-1 5 0,-4-7-130,4 2 1,1-3 27,-2-2 0,6 0-76,-6 0 0,7 0-4,-1 0 1,2-5 154,3 0 0,-1-13 0,0 2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54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16 103 7790,'6'-8'-820,"-4"-5"0,6 10 950,-3-7 1,-2 5-67,7-5 1,-5 7-15,5-2 0,-6 2 194,6-2 19,-6 3-2,9-11 6,-5 11-83,0-4 0,-2 4 434,-6-3-74,7 4-85,-5-6-459,4 7 234,-6 0-276,0 0 78,-6 7 1,2-4 4,-5 7 1,4-5-15,-5 4-75,7 1 0,-9 5 73,7 0-110,-6-1 1,4 1 16,-2 0 0,-3-1 20,7 1 1,-5 0 36,5 0 1,-4 4-11,4 1 0,0 1 6,5-1 1,0-2-1,0 6 0,0-1 30,0 1 0,2 4-34,2-3 0,5 2-122,5 3 1,8-1 39,2 1 1,1-3-159,4-2 0,-1 1 11,11-6 1,-5-2-183,5-9 0,-6 3-77,1-7 1,-3 0 506,-1-5 0,-1 0 0,1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55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0 104 7803,'0'-10'-624,"0"0"0,0 5 659,0-5-87,0 7 328,0-3-166,7 6 362,-6 0 132,12 0-245,-11 0-330,11 6 1,-10 1 85,7 2 1,-7 5-108,2-5 0,2 0 65,-2 0 1,5 1-19,-6 5 1,3-5-36,-2-1 1,-3 1-85,2 5 0,3 0-39,-2-1 0,0 1 67,-5 0 0,0-1-141,0 1 1,0 0 103,0 0 0,0-1-66,0 1 0,-2 0 83,-3-1 0,4 1 77,-4 0 0,-2-6-77,2 1 3,0-6 39,-1 2 98,4-6 1,-4-2-41,6-2 1,0-5-37,0-5 0,6-1-23,4 0 0,3-1 10,2-4 1,-1 4-5,1-4 1,0-1 41,0 2 1,-1-3 0,1 3 1,-2 1 29,-3-7 0,3 7-58,-3-1 0,1 1 114,-1-2 0,3 4-52,-3-4 1,-4 9 7,-1 1 0,-2 2 75,2-2-11,-3-3-114,5 11-3,-7-4-112,0 6 121,-7 0 0,4 0-43,-7 0 1,5 1 29,-5 4 1,5 2 32,-4 3 11,5 3 0,-7-5 3,6 7 0,-5-1-24,5 1 1,0-5 9,5 0 1,0-1-96,0 6 0,0 0 81,0 0 1,0 4-124,0 1 0,7 1 107,3-1 1,3-4-288,1 3 0,8 3-59,2-3 1,4 6-47,1-6 1,-1-1 58,-3-8 1,2 2-63,-2-8 1,3 1 372,1-5 0,-6 0 0,-2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4:55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44 176 7780,'0'-21'0,"0"3"-347,0-6 1,0 6 46,0-2 0,2 4 263,3 1 0,-4 5-51,4 1 1,-2 4 449,2-5 81,-3 7 123,5-4-352,-7 7 21,0 0 1,1 7-124,4 2 0,-2 3-24,7-2 0,-5 3-12,5-4 0,0 9-4,4 2 1,8 5-42,2-6 1,4 6-86,1-6 0,1 7 38,-1-1 0,0 1 57,1-2 1,2 4-115,-2-3 0,3-2 99,-9 1 0,-3 1-85,-1 4 0,-10 0 37,-5 1 0,-7-2-5,-8-4 0,-6 7 55,-14-6 0,-4 4 5,0-9 0,-7 6-17,2-2 0,-4-3-8,-1-1 0,2 1-186,3-1 0,3-1 113,6-4 1,2-2 64,4-3 0,3 3 0,6-5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01.7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59 7754,'0'-8'-851,"2"2"513,3 6 114,-4-7 253,6 5 1,-2-6 120,0 3-122,0 4 1,-4-6 22,4 7 22,-3 0-1,4 0 0,-6-6 9,7 4 42,-5-5-70,4 7 0,-6 2 63,0 3-78,0-3 0,0 11 1,0-4 1,0 5 5,0 0 0,5 1-7,0 0 0,0-1-39,-5 1 0,0 1 43,0 4 1,1-2-108,4 6 1,-3-4 48,3 5 0,-4-1-7,-1 5 1,0 1-11,0-1 0,0-1-8,0-4 0,0 4 33,0-3 0,0 2-5,0 3 1,-1-1 45,-4 1 0,3-6-40,-3 1 1,4-2 18,1 1 1,0 2-10,0-6 0,0 1 4,0-1 1,0-4-5,0 4 1,0-4 5,0-1 16,0 6-21,6 2 1,-4 0-11,3-4 0,-2-3 7,2-1 1,-2 0-66,7 0 0,-7-1 61,2 1 1,-1 0-4,0-1 0,-2 1 17,3 0 1,1-1 14,-1 1 14,0 0 1,-5 0 12,0-1 1,0 1 71,0 0 0,0-1-99,0 1 1,2-2 1,3-3 1,-4 3-16,4-3 0,-3 3 0,-2 2 0,0-1-29,0 1 0,0 0-16,0-1 1,2 3 3,2 2 0,-2-2-13,3 2 1,-3-2 22,-2-3 0,0 1 5,0 0 0,0-1 19,0 1 0,0 0-74,0-1 0,0 1-4,0 0 1,0 0 22,0-1 1,-2-1-78,-3-3 0,3 3 126,-2-3 0,-5-4 0,1 1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02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0 7747,'8'0'-1416,"0"0"2392,-3 0-797,-3 0-613,4 0 423,1 0 202,-5 0-136,4 0 62,-6 7-47,0-6 9,0 6-197,0-7 129,0 6 1,0-2-22,0 5 1,-2-4 37,-2 5 0,-3-5-77,-3 5 1,-3-5 59,3 4 1,-3 1-6,-1 5 0,-1-2-2,0-3 1,2 3 4,3-3 1,-3 3-162,3 1 161,-3 1 0,0 0-39,4 0 0,-3-6 10,7 1-18,0-7 87,5 10-10,0-11 0,2 3 3,3-10 0,3-1 13,7-4 1,-4-3 70,4 3 0,-4-3-92,9-2 0,-4 0-34,-1 1 1,0-1 37,-1 0 0,1 1-49,0-1 0,-1 0-1,1 1 0,-2-1-44,-3 0 17,3 0 10,-5 1 0,2 6-190,0 3 164,-7 3 1,5 4 2,-3 3 0,-2 3 25,7 6 0,0 1-23,5 0 1,-1 6-45,1 4 0,6-3-5,4 3 1,-2-5 98,1 4 0,7 1 0,7 4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03.4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868 15 7749,'-8'0'0,"1"0"0,1-7-130,4 6 212,-11-6-451,12 7 222,-6 0 1,5 5 171,-3 0-6,4 6 0,-6-3-14,7 7 0,-1 0-22,-4 0 1,3 1 56,-3 3 1,-1-1-60,1 7 0,-7-5 44,3 4 0,0 1-52,0 4 1,-1 0 43,-5 1 0,0 4-1,1 0 1,-6 2 80,1-1 0,-1 0-78,5 5 1,-1-3 63,-4-2 1,4-3-51,-4 7 0,4-6 25,1 1 1,1-1-29,-1 1 0,0-3-6,1 4 0,-1 1-26,0-2 0,0 0-12,1-4 1,-1 1 1,0 3 1,6-3 31,-1 3 0,0-3-65,-5-1 1,1-1 45,-1 0 0,5-4 46,0-1 0,2-4-15,-2 5 1,-3-6 4,3 6 1,-3-6-26,-1 6 0,4-6 5,0 6 1,0-2-24,-4 1 0,-1 2 25,0-6 1,0 1-23,1-1 1,4-4 16,0 4 1,2 1-36,-2-1 1,-1-1 39,6-4 0,-5 0 2,5-1 0,-1 1 28,1 0-20,3-1 1,-6 1 1,3 0-15,3-7 1,-4 0-56,6-3 74,0-3-353,0 4 87,0-6-218,0 0 0,0 0 1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04.2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368 15 6788,'-8'-8'-384,"2"2"828,6 6-326,0 0-57,-7 0-38,5 0 0,-6 0-23,3 0 1,2 1 5,-7 4 1,2-1 7,-2 5 1,-3 0-15,3 0 0,-4 4-3,-6-3 0,4 3 18,-4 2 0,-1-5 33,1 0 0,-4-1-28,4 6 0,-4-2 48,4-3 0,1 1-43,4-6 1,5 5-18,0-5 1,5 0-44,-4-5-23,5 6 75,-2-4 1,12 3-8,4-10 1,3 2 8,2-7 1,1 5-14,4-5 0,-2 0 10,6-4 0,-4 1-5,4 3 0,-6-3-22,2 3 1,1-3-2,-1-2 1,-1 5-5,-4 1 1,0 4 0,0-5-2,-1 0 1,1 0 174,0 1-159,-7 5 70,5-2 1,-10 6-58,7 0 1,-7 1 90,2 4 0,2-1-87,-2 5 0,4 1 0,-4 5 0,5 0 4,-5-1 1,6 6-8,-1-1 0,3 6-176,2-5 1,0 6 162,-1-2 0,8 4 0,0 1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06.9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45 162 7183,'-8'0'67,"1"0"0,6 0 378,-4 0-384,3 0 32,-4 0 1,6-1-106,0-4 91,0 3 1,0-6-127,0 3 1,0 2 11,0-7 33,0 7 0,1-10-13,4 3 1,-3 2-11,3-2 1,-2 5-12,2-5 0,-4 5 49,4-4 0,2 4-22,-2-5 0,5 5 15,-6-5 0,8 5-23,-2-5 0,-2 7 14,2-2 0,-1 4-4,6 1 0,0 0-53,0 0 0,-1 0-5,1 0 1,0 0-15,-1 0 1,-1 1 55,-3 4 1,3 2 43,-3 2-49,-3 5 1,4-6 26,-6 6 20,0 1 1,-5 0 10,0 0 1,-5-1-3,0 1 1,-6-5 94,1 0 0,-3-1-45,-2 6 0,0 0-49,1-1 0,-3 1 69,-2 0 1,2 0-63,-2-1 1,2-4 67,3 0 0,-1 0-29,0 4 0,1-1-8,-1-3 1,5 2-81,0-8 0,5 8 117,-4-2-178,5-4 119,-2 1 0,6-6 85,0 4-101,0-3 0,1 4 58,4-6 0,-1 0-67,5 0 0,1 0 3,5 0 0,0-4-17,-1-1 0,6 0-11,0 5 0,1 0-154,-2 0 0,3 0 109,2 0 1,9 0-207,-4 0 0,4 0 54,-4 0 1,6 0 201,-1 0 0,7 0 0,-4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07.7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74 7759,'-1'-8'-818,"-4"3"638,3 3 197,-5-4 505,7 4-254,0-11-84,0 12 20,0-13-104,0 13 0,0-7 11,0 3-51,0 3-31,0-4 97,0 6 242,0 0-322,0 6 1,0 2 1,0 7 0,0 0-63,0-1 0,0 6 67,0 0 0,0 6-249,0-2 0,0 9-112,0 1 1,0 5-464,0-4 772,0-1 0,7 2 0,1 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08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1 471 7743,'6'-23'-470,"-4"-5"0,6 5 530,-3-6 0,-2 4-6,7 1 0,-7 4 151,2-4 0,-3 4-71,-2-4 1,0 4 154,0-5 0,0 7 94,0-1 178,0 3-75,0 1 163,-7 0-414,6 7-214,-12 1 1,11 14-116,-3 3 0,3 0 84,2 4 1,0-1-144,0 12 0,0-6 67,0 6 0,5-1-2,0 6 0,2-1-40,-2 1 1,-4-1-45,4 0 0,-2 4 82,2-4 1,-3 4-86,3-8 0,-4 2-12,-1 3 0,5-7 109,0-4 1,0-2 115,-5-3 1,2-6-209,3-3 184,-4-3 1,12-10-38,-3-7 0,-2-8 96,2-11 1,0 3-68,5-3 0,-1-2 113,1 1 0,-2 1-87,-3 5 1,3-1-21,-3 1 1,-2 6-135,2 3 1,-7 9 26,2 1-41,3 7 1,-6-2 93,3 10 1,-4 10 20,-1 9 1,5 4-19,0 1 0,5 1 0,-5-1 1,6 1-24,-1-1 1,3 0 21,2 1 1,4-3 60,1-2 1,6-4-47,-1-6 0,1-2 187,-2-3 1,4-5 68,-4-10 1,-2-5 85,-3-10 0,3-7 26,-3-8 0,-4-7-107,-5-2 0,-7-7 207,2-8 1,-4 5-101,-1 1 1,-6 5-334,-4-1 0,0 8 83,-4 2 0,2 15-1195,-7 4 1102,2 10 0,3 17 0,-1 1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10.4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 6867,'0'-8'-316,"0"1"613,0 7 270,0 0-356,0-6 15,0 4-44,0-4-14,0 6 106,0 0-215,7 6-14,-6-4 1,6 11 0,-7-3 0,0 3-28,0 2 0,0 6-6,0 3 1,5 6-270,0 4 0,1 4 257,-1 6 0,10 0 0,8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4.0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1147 59 7792,'-7'-8'-1350,"6"0"1412,-4 3 141,-3 4-207,6-12 385,-11 11-29,11-5-331,-4 1 26,6 4 1,-2-4 13,-3 6-150,4 0 162,-6 0 92,14 0-81,-6 0 12,12 0-73,-4 6 1,5-3-7,1 7 1,0 0 23,-1 5 0,3-1-101,2 1 1,-2 5 102,2-1 1,-2 6-113,-3-6 0,1 8 52,0-3 0,-1 9-103,1 1 0,-2 2 3,-3-2 0,-4 2-74,-6 3 0,0 2 123,0-6 0,-6-1-14,-4-5 0,-5-1-14,-4-4 1,1 3 19,-7-8 1,6-4 43,-6-5 1,1-7-23,-6 2 1,3-3 4,2-2 0,-3 0 48,4 0 1,-2-7 11,1-3 1,-1 0-11,6-4 0,-4 2 77,4-7 1,1 2 26,4 3 0,0-3-57,1-2 1,4 2 159,0-2 1,2 2-39,-2 3 0,2-1 77,3 0 0,3 1 96,-2-1-81,2 7-195,2-5 164,0 11-347,0-4 149,0 6 0,2 1 53,2 4 1,0-2-38,6 7 0,-6-5 96,6 5 0,-7 0-87,2 4 0,2-4 113,-2 0 0,5 1-53,-5 9 0,1-4 14,-1 4 1,-3 3-37,2 1 1,-2 1 13,-2 4 0,-8-1-77,-7 11 1,-6 7 56,-8 8 0,-9 5-200,-6 4 0,-13 6-206,23-30 1,-1 0-1,-1-1 1,0-1 60,-1 3 0,1-1 0,-33 31-246,1-1 0,7-12 501,2 2 0,-1-9 0,8 1 0,1-5 0,0-6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4.6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603 45 7785,'-8'-7'-839,"1"6"1094,7-12-190,0 11 0,0-6 106,0 3-267,0 3 238,0-4-69,0 6 0,-1 6 16,-4 4 1,2 5-2,-7 4 0,0 4-22,-5 7 1,-1 7 1,-4 7 1,-2 7-76,-8 8 1,-4 11 81,0 4 1,-7 9-501,2 0 1,-2-4 183,2-6 0,3-6-84,6-8 0,1-12 49,-1-3 0,3-11 276,2-4 0,-3-6 0,5-8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4.8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1 7785,'-15'0'72,"7"0"-10,-5 6 0,9-4 246,-5 3-468,5-3 173,-2-2 0,1 1 175,0 4-394,-6 3 169,9 0 1,-6 7-153,3 0 135,3-1 1,-11 16 63,3-1 0,-3 2-137,-1 8 1,-3 7-655,-2 8 781,-4 3 0,-7 9 0,1 1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5.1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44 7785,'0'-8'-538,"0"0"205,0 3 321,0 3 524,0-4-105,0-1 79,0 6-329,0-6 0,0 9-6,0 3 1,0 3-26,0 7 1,0 1-53,0 4 0,-2 2-6,-2 8 1,0 6-128,-5 3 1,4 3 35,-5 2 1,0 2-180,-5 3 0,4 5-431,-4 10 0,4-5 92,-9-1 362,4 1 1,-5-7 0,-2 7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5.7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1074 251 7720,'-7'-9'-51,"6"3"126,-6 6 86,0 0 1,6-2-57,-4-3 188,3 4-352,-4-6 0,3 7 123,-7 0-255,6 0 145,-9-6-49,5 4 1,-5-6-8,3 3-29,-3 3 1,10-9-21,-7 6 1,7-6 91,-2 1 1,2 2 34,-2-2 1,3 0-12,-3-5 1,4 5 48,1 1-73,6-1 44,2-5 0,7 2-5,0 3 1,0 4-5,-1 6 1,1 0 8,0 0 1,-1 0-1,1 0 0,-2 1-4,-3 4 0,3 2-7,-3 3 1,-2 3 48,2-4 1,-7 5-40,2 0 0,-3 1 42,-2 0 1,0 4-33,0 1 1,-2-1 23,-3-4 0,-5 5-15,-9-1 0,1 6 1,-7-6 0,-1 6 0,-8-5 0,-4 1-4,-6-2 0,-7-2-9,-2 2 1,-5 3 7,0-3 0,-3-4 23,-3-5 1,4-2-23,-4 2 0,6-4 104,4-6 1,-2 0-52,7 0 1,7-2 95,7-2 0,4-3 17,2-3 1,4-3-68,1 3 1,11 2-93,-2-2 1,10 1 67,0-6 0,4-5-75,1 1 1,1-7 67,4 1 0,3-3-173,7-1 0,0-2-106,-1-3 1,6 1-129,0-6 0,4 6 339,-4-1 0,-1-4 0,-4 1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6.0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60 7452,'2'-8'-702,"3"3"870,-3-4 1,11 8 1,-7-7 54,4 3-224,3 3 0,-5-11 0,7 5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6.7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648 177 8338,'-15'0'325,"0"-5"-379,0 0 1,1 1 28,-1 4 1,0-5-66,1 0 0,-3-5 28,-2 5 0,2-6-20,-2 1 1,2 2 40,3-2 0,4 0 0,0-5 0,7 6-64,-2-1 49,3 0 0,4-5 25,3 1 1,8 5 9,7 4 0,4 4 14,-4 1 1,6 0-17,-2 0 1,-1 0 82,2 0 1,-7 6-79,1 4 1,-2 3 148,-3 2 1,-6 0 40,-3-1 1,-3 8-141,-2 2 1,-8 4 44,-7 1 0,-6 7-22,-9 3 0,-6 5-40,-3 5 1,-3-3 39,-2 3 0,0 2-195,0-2 1,-5 1-120,0-1 1,0-9-145,4-1 1,8-8 60,3-7 342,9-2 0,-9-8 0,3 1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7.0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89 7755,'0'-15'-739,"0"1"393,0-1 0,0 0 868,0 1 1,1 5 152,4 5-145,-3 2-198,5 2-63,-7 0-96,0 6 0,0 7-72,0 7 0,0 1 27,0-1 1,0 8 38,0 6 0,0 7-220,0-2 0,0 8-89,0 2 0,-2 7-83,-3-2 1,2 13 26,-7 1 1,5 7-95,-5-6 1,2 1 140,-2-1 0,-9 3 1,2-5-1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8.0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2600 74 7735,'-10'-1'0,"1"-4"48,5 3 14,-9-11 358,12 11-19,-6-4-260,7 6 1,5 1-26,0 4 0,5-1-130,-5 5 1,4 1 105,-4 5 0,0 0-154,-5-1 1,0 3 98,0 2 0,0 4-93,0 6 1,-6 1-37,-4-1 0,-10 2-132,-4 4 0,-11-3-7,-4 7 0,-10-6 126,-5 1 1,-6-4-36,-9-6 0,6-4-75,-11-10 1,4-4 174,-4-6 0,6-1-49,-1-4 1,7-3 100,-2-7 0,11 0-32,4 0 0,8-6 121,2-3 1,11 1 46,-2-2 0,11 1-48,-1-6 1,4 6 41,1-1 1,2 3-109,3-3 0,-3-1 270,3 6 0,2 1-181,-2 4 25,1 7-6,-6-5 1,0 11-134,7-4-7,2 6 1,6 1-62,0 4 0,0-2 95,0 7 1,1-5 51,4 5 1,-2-5-61,7 5 0,-2-1-52,2 6 0,2-5 50,-8 0 0,6 1-126,-5 9 1,2-4 85,-2 4 1,-4-4-5,4-1 1,-3 4-83,-2 1 1,0 1 47,0-1 0,-2-4-78,-3 4 0,-3-4 84,-7-1 1,-4-5-62,-1-1 1,-1-5 48,1 1 0,-1-4-83,-3-1 0,-4-6 76,3-4 0,2-5-11,-1-4 0,4-4 43,-4-7 1,6 1-35,-2-1 0,4 1 132,1 0 1,2-6-74,3 1 0,-1-2 130,6 2 0,-1 4 17,1 1 1,3 1-78,-3 9 1,3-1 29,2 5 2,0 7-78,0 2 22,0 6 0,0 6-83,0 4 0,2 0 65,3 4 0,-2-2-33,7 8 0,0-4 17,5-1 0,-1 4-3,1 1 0,0 1-16,-1-1 1,1-4-3,0 4 1,-1-3-40,1 3 0,-5-4 55,0 4 0,-2-4-100,2-1 76,3 6 8,-12 2 1,-1 0-8,-9-3 1,-6-6 55,-5-4 1,-3-2 18,-6-3 0,-2-2 143,-3 7 0,3-6-2,-4 0 0,-1 0-40,2 1 0,-5-2 38,5 7 1,-1-5-62,6 4 0,0 1 7,-1 5 0,2 1-6,4 4 1,3-2-131,6 6 1,0-4 27,1 4 1,4 2-61,0 9 1,5-3-25,-5 8 1,7-6 106,-2 5 1,-1-5-81,1 6 1,-5-3 57,5 2 0,-6-3-72,1-6 1,-3-3 50,-2-2 1,-5-4-5,1-6 1,-7-2-1,1-3 0,1-4-9,-6-6 0,4 0-58,-8 0 0,3-11 65,1-4 1,1-9-89,0-1 1,6-3 78,3-1 0,5-7-170,6-3 1,-3-4 42,7-1 1,2-1-6,8-4 0,5 3-28,9-3 0,4 1 19,7-1 0,4 4-117,0-4 1,7 10 78,-2 4 1,5 4-422,5 2 607,-9 6 0,9 2 0,-12 6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2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441 88 7798,'8'-8'-18,"5"-5"188,-11 12 240,5-13-195,-1 13 1,-4-7-104,3 3 1,-4 2 117,-1-7-210,0 6 200,0-2-396,-6-1 1,-4 6-28,-10-4 0,2 3-15,-6 2 1,4 2 82,-4 3 0,-1-2-55,-4 7 1,-1-5 126,1 5 1,0-2-1,-1 1 1,1 3 65,-1-7 0,8 6-67,2-1 1,-1-2 150,1 2 1,2-5-103,8 5 0,2-5 79,3 4 1,4-4-36,-4 5 0,3-5 188,2 5-108,7 0 1,1 6-89,7 4 0,-6-4 117,1 3 0,-2 4-96,2 2 1,3 3 79,-3 1 0,-3 0-60,-3 1 0,0 4 112,1 0 1,-4 7-84,4-2 1,-3 4 4,-2 1 0,0 0-36,0 0 1,-2 5-109,-3 0 0,4 0-51,-4-5 1,3-1 89,2-4 0,2 2-159,3-7 1,3 0 6,6-4 1,6-7 68,0-4 1,11-4-19,-2-5 0,9-4-90,-4-6 1,7-6-22,-2-4 0,3-3-429,3-2 650,-1-6 0,0-2 0,0-6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8.3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 7696,'-9'6'1043,"3"-4"1,4 6-655,-3-3 4,4-3-467,-6 4 157,7-6-1216,0 0 1133,7 0 0,1 0 0,7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8.6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15 8618,'19'0'18,"1"0"0,11-1 2,-2-4 1,17 3-137,3-3 0,7 4-24,3 1 118,-1 0 1,1 0 21,0 0 0,0 0 0,0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9.1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868 89 7743,'8'-15'-298,"-3"0"75,3 7-216,-6-5 262,4 5 1,-4 0 693,3 3-105,-4-3-119,6 6-195,-7-5-71,0 7 67,0 0 0,-2 7 4,-3 3 1,-3 3-27,-7 1 1,1 3 13,-1 2 0,-5 6-9,1 9 1,-7 0-17,1 11 0,-4-3 5,-6 12 0,-2 3 7,-7 12 1,-7 3-279,24-29 1,0 2 0,-1-3 0,-1 1 214,0 3 0,-1 1 0,1-2 0,0 0-122,-1-1 1,1 0-1,-24 36-186,4-7 0,10-12 4,5-12 1,3-10-283,2-5-268,6-9 844,8-11 0,8-14 0,7-8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29.3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500 30 7743,'-5'-10'-494,"1"0"1336,-1 7-278,-2-3-47,5 6-385,-4 0 1,1 1-33,0 4 0,-6 8 50,1 7 1,-3 11-17,-2-2 0,-6 10-60,-4 1 1,-2 4 27,-3 5 1,-4 8-446,0 7 0,-6 1 33,6-1 1,-5-4-1031,5 4 1137,-1-4 0,6-8 1,0-1-1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30.1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30 162 7702,'0'-8'0,"1"1"-615,4 7 0,-3-1 123,3-4 492,-4 3 0,-1-11 0,7 11 0,-6-6 0,4 3 0,-1 4 0,0-4 0,-2 2 0,3-2 0,-2 3 0,2-3 0,-3 2-147,3-2 150,-4 3 0,1-6 247,3 3 3,-3 4-121,4-6 83,-6 1 13,0 4 41,0-11-92,0 11 205,0-4-110,0-1 30,0 6-246,0-6 0,0 5 45,0-3-133,0 4 118,0-6-86,0 7 1,-2 0 58,-2 0 1,0 0-116,-6 0 0,6 0 82,-6 0 0,5 2 89,-5 3-62,0-4 7,-4 13-131,-1-6 102,7 6 0,1-4 137,7 0-137,0-7 0,2 9 70,3-7 1,-2-1-69,7-4 0,4 0 145,6 0 0,0-6 8,-6-4 1,1 2 123,0-2 0,-5 0-227,-1-4 0,-5 4 168,1 0-1661,-4 7 1410,-14-4 0,-10 14 0,-14 1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32.8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677 59 7741,'8'-9'23,"-3"-1"185,3 0-7,-7 2-324,6 1 231,-7 1-87,0 4 1,-2-4-93,-3 6 1,-4 4 58,-11 1 1,2 7-70,-6-2 0,-1 4 106,-4 6 1,-2-2-14,-4 6 0,-2-4-25,-7 4 1,3 1-28,-3 4 1,3 2 48,-8 4 1,3-4-6,2 3 0,6-3 60,4-2 0,5 6 5,4-1 1,6-5 51,9-4 1,3-7-85,7 2 0,7 1 203,3-2-197,9 1 0,4 1 1,8-4 118,3 2 0,-1 4-102,6 1 0,1-1-9,4 2 0,-5-6 18,0 6 1,0-1-17,5 6 1,-6-1 8,-4 1 0,2 4 11,-2 0 1,1 12-155,-6-2 1,-4 3 78,-1-2 0,-8 4-109,-1 0 0,-2 6-11,-8-1 0,0-3-21,-5-2 1,-7 1 51,-2-1 0,-4 5-11,-2-5 0,-1-5 81,-4-5 1,2-6-47,-6 1 0,-1 1 115,-4-6 0,-1-3-89,1-11 1,-1-2 154,1-3 1,0 1 20,-1-6 0,1-7 134,-1-7 1,3-11-46,2-4 1,-1-4-153,6-2 0,2-6-182,9-3 0,2-5 132,7-5 0,2-1-129,3-4 0,9 1-174,11 4 0,4 4-236,6-4 0,4 0 517,10 5 0,10-10 0,8 8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33.6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265 147 7719,'0'-14'-357,"0"-6"379,0 1 1,-2-1 21,-3 5 1,4 5 402,-4 1-280,3-1 184,-4-5 43,4 7-311,-4 1 0,4 7 254,-3 0-221,3 0-13,-4 7 1,1 3-18,0 9 0,0-1 56,5 7 0,-1 1-172,-4 8 1,3-1 29,-3 6 1,-1 2-95,1 8 0,-5-2-21,5 7 1,-6 0 52,1 5 0,-3 0-326,-2 0 0,0-1 154,1 1 0,-1-5-287,0 0 1,5-12 162,1 2 1,0-11 357,0-3 0,-4-8 0,4-7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34.0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542 30 7741,'8'-8'58,"-1"2"1,-7 4 111,0-3 204,0 4-246,0-6 0,0 9-118,0 3 76,0 3 1,-5 6 21,0 1 0,-6 5-24,1-1 0,-3 3-123,-2-3 0,4-1 9,-4 7 1,4-6-104,-9 6 0,-3-2 27,-1 1 1,1 4 72,-2-4 1,-4-1-69,-5 2 0,-1-7 36,6 1 1,-1-2 6,1-3 0,0-4 7,-1 0 0,6-7 114,-1 2 1,12-3-23,-1-2 105,2 0 0,4-2-43,3-3 0,5 3-79,5-2 0,3 2 124,7 2 0,6 0-99,4 0 1,4 0 140,5 0 1,2 6-117,3 4 1,4-2-121,-4 2 1,3 5-46,3 5 0,-1 6-494,0-2 585,0 4 0,6 1 0,3 1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35.8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221 118 7722,'21'-15'0,"-4"5"-316,2 1 355,-2-1 0,1-5-160,-4 0 1,3 6 39,-13-1 336,8 6 0,-9-7 155,7 6-58,-7 0-151,4 5 79,-7 0-79,0 0-142,-7 0 42,6 0 1,-12 5-128,3 0 1,2 6 21,-2-1 0,0 2 25,-5-2 0,1 3-22,-1-4 1,-5 9 47,1 2 0,-3 4-23,3-4 0,3 6 26,-4-1 1,-3 7 32,-1 3 1,2 7-39,3 2 0,-3 4 76,3 10 1,1 0-109,8 10 0,4-6 1,6 2 1,8 1-221,6-1 0,8 0 81,7-6 1,7-5-211,3-4 1,5-4 116,5-1 0,-3-6-252,3-4 0,-3-4 141,-2-6 0,-2-1 329,-2-3 0,-5-10 0,-5 3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36.4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0 118 7740,'0'-10'301,"0"0"1,0 5-227,0-4 1,2 4 250,3-5 118,-3 7-409,4-10 116,-6 11 52,0-5-33,7 7 1,-6 2-122,4 3 0,-3 5 1,-2 9 1,0-1-63,0 7 1,0-1 14,0 6 1,0 6-78,0 3 0,0-2-24,0 3 0,-5-6 93,0 5 0,0-1-86,5 1 1,-5-3 47,0-7 1,0-6-158,5-3 0,0-4-131,0-1 160,0-7 0,2-3 69,3-10 0,-2-5-17,7-10 0,-2-2 108,2-8 1,3 1-70,-3-1 0,-2-4 93,2 0 1,0-5-74,4 4 1,-4-4 49,0 5 1,0-1-42,4 6 0,-4 0 101,0-1 0,0 2-38,5 4 1,-1-2 8,1 6 1,0 1 66,-1 4 0,1 7-97,0 3 1,-1 3 143,1 2 1,0 2-77,0 3 0,-1 3 42,1 7 0,-5 4-58,0 1 1,-7 6 108,2-2 1,-4 4-62,-1 2 1,0 6-26,0 3 0,0 3-166,0 2 1,-1-1 54,-4-4 1,3 5-935,-3 0 979,4-6 0,1 11 0,0-12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2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0 126 7837,'0'-15'-1546,"0"5"1939,0 1 0,0 4-33,0-5-79,0 7 23,7-10 0,-4 11-91,7-3 0,-5 3-59,5 2 1,-5 0 29,4 0 0,-4 0-202,5 0 0,-7 2-19,2 3 1,2 3-71,-2 7 0,0-1 84,-5 1 0,0 0-126,0 0 1,-2 1 2,-3 4 1,2-3 153,-7 8 0,5-7-184,-5 2 0,5 1 79,-4-2 0,4 6-41,-5-6 0,5 1 68,-5-5 1,7-1-6,-2 1 1,3 0 37,2 0 1,0-6-3,0 1 0,7-7 0,3 2 0,3-3 11,2-2 1,4 0 19,1 0 0,4-2-28,-4-3 1,6 2 101,-1-7 1,-3 7-94,3-2 0,-2-1 190,1 1 0,-1-5-70,-3 5 0,-4-1 31,4 1 0,-4 3 26,-1-3 0,-6-1-61,1 1 0,-6-7 35,0 2 0,3 2-3,-2-2 0,0 1 9,-5-6 0,0 0 38,0 1 0,0-6 115,0 0 1,-5-4-85,0 4 1,-5-4 102,5 4 1,-5-4-66,6 4 1,-3 0-65,2 6 0,4-1-78,-4 0 1,-2 1 90,2-1 51,0 7-172,5-5-265,0 11 1,0 2 110,0 10 1,0 5-46,0 4 1,0 6 11,0 9 1,0-1 67,0 6 0,0 0-202,0 5 0,5 5 71,0 0 1,2 5-54,-2-5 0,3 2-245,6-2 1,6-4 482,0 4 0,12-3 0,-1-2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37.1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0 7747,'14'0'-72,"1"0"1,-5 0-19,0 0 0,0 0 184,4 0-87,1 0 1,0 0 70,-1 0 1,1 0-80,0 0 1,-1 0 57,1 0 0,0 0 17,0 0 0,-6 0 68,1 0-59,-7 0 135,4 0-143,-7 0 0,-2 0 60,-3 0 0,-4 2-46,-11 3 0,2-3 28,-6 2 0,-1-2-26,-4-2 1,-6 0-90,1 0 0,0 5-8,4 0 1,1 0 81,0-5 0,-1 0-304,1 0 1,4 0 1,1 0-881,6 0 772,-3 0 1,14 0 334,7 0 0,13 6 0,10 3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37.4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45 103 7705,'-15'-6'0,"5"2"-103,1-5 1,5 4 218,-1-5 0,4 5 503,1-5-276,0 7 74,0-10-160,0 11 20,0-11-132,0 12 0,1-11 115,4 7-35,-3 0 10,4 5-213,-6 0 118,0 0-107,7 0 144,-5 7 1,4 1-74,-6 7 1,0-1 59,0 1 1,0 6-36,0 4 0,0 8-111,0 1 0,0 12 66,0-2 1,0 10-439,0-1 0,0 11-118,0 5 1,2-4-904,3-1 1216,3-4 0,7-8 1,-1-1-1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38.0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0 7471,'10'0'289,"0"0"0,-5 0 25,4 0 1,1 0-121,5 0 0,1 0 108,4 0 0,3 5-79,6 0 1,2 6 42,3-1 1,-1 3-150,6 2 0,-4 1-99,4 4 0,-7 3-231,3 6 1,-11 7 174,-4 3 0,-5 4-61,-6 1 1,-4 11-71,-10 4 0,-4 5-81,-11 0 1,-5 1-29,-9 3 0,-2 8 105,-3-8 1,-2-4 60,7-10 0,-5-8-7,4-2 1,-4-4 34,5-10 1,0-6 8,4-14 0,2-2 75,4-3 0,-5-3 0,9 3 0,4-4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38.8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280 15 7703,'14'0'0,"1"0"-222,0 0 0,0 0 167,-1 0 1,1 0-1,0 0 1,1-5-97,4 0 191,-4 0 1,5 5-91,-6 0 1,0 0 74,-1 0 0,-4 0-78,0 0 105,-7 0 0,5 0 205,-3 0-108,-3 0 0,-7 0 15,-10 0 0,-8 0-55,4 0 1,-7 0 113,1 0 1,-3 5-64,-1 0 1,0 0-170,-1-5 0,-4 0 128,0 0 0,-2 2-227,1 3 0,6-4-161,0 4 0,1-3-187,8-2 0,1 0 456,4 0 0,0 0 0,0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39.2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391 45 7728,'23'-7'-451,"4"6"413,-10-13 0,9 13-39,-7-4 1,1 2-135,-5-2 0,-1 3 268,1-3 1,-5 4 72,0 1 96,-7 0-66,4 0 229,-7 0-142,0 0-25,-7 0 0,-1 0-4,-7 0 1,-1 0-87,-4 0 0,2 0 135,-6 0 0,-1 1-121,-4 4 0,-1-3 64,1 3 0,-2-4-27,-3-1 0,-2 2 103,-3 3 0,1-4-165,4 4 1,3-3-81,-4-2 1,4 0-419,2 0 0,11 0 77,3 0 300,10 0 0,5 7 0,9 1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1.0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765 59 7742,'14'0'0,"1"-1"0,0-4 0,-1 3-123,1-4 162,0 6 1,6-5-2,3 0-43,-2 0 121,5-1 0,-4 4-106,7-3 113,-1 3 0,1 1-125,-1-4 0,-5 3 81,1-3 0,-5 4-164,4 1 149,-6 0-150,3 0 138,-13 0-156,-1 0 0,-9 5 114,-3-1 0,-3 1-11,-6-5 0,-6 5 137,0 0 1,-6 5-117,2-5 0,-6 5 65,-4-5 1,-4 1-44,-6-1 1,0-3 47,0 3 0,-2 1-25,-3-1 1,-4 0-64,-11-5 1,2 5-1,-7 0 1,2 0-115,-1-5 1,-3 0 8,8 0 0,6 0 59,8 0 1,8 0-150,1 0 0,14 0-110,2 0-138,6 0 1,10 1 440,3 4 0,3-3 0,2 4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1.3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220 1 7742,'-21'6'0,"-2"-4"0,-4 5 0,2-7-444,-3 6 259,12-4 1,-5 4 12,6-6 745,0 0-157,7 0 75,-5 7-116,12-5-108,-6 4-166,7-6 0,2 0 25,3 0 0,3 0-11,6 0 1,1 2-108,0 3 0,0-4 114,-1 4 1,6 2-159,-1-2 1,8 6 74,-3-1 1,-1-2-55,1 2 0,1 0 18,4 4 1,2 1-5,4 0 0,-4 4-148,3 1 0,-1 8 115,1 1 0,-3 7-66,3 8 0,-4 2 93,-6 3 0,-4 3-82,-10 7 1,1 5 14,-6-1 0,-4 6-10,-10-5 0,-8-1-1,-12-4 1,-2 3-66,-3-3 0,-4-4-29,-6-11 0,2-4 103,2-1 0,-1-8-48,7-2 0,2-3-66,7-11-366,4 3 556,6-16 0,7 4 0,1-6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1.6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1 103 8012,'0'9'494,"0"-3"0,6-6-238,4 0 0,5-2-48,4-2 1,6 0-116,9-6 1,5 7 13,10-2 1,5 2-56,10-2 1,3 4 90,6-4 0,7 3-402,4 2 1,1-5 92,-2 0 0,8-1 109,-3 1 0,2 1-575,-6-5 0,1 4 632,-7-5 0,0 0 0,-4-5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2.3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0 7703,'15'0'-930,"-1"0"822,1 0 1,0 0 107,-1 0 0,1 0 348,0 0-188,0 0 0,4 0 1,1 0-97,-1 0-15,-4 0 0,0 0-124,-1 0 118,1 0 1,-5 0-54,0 0 123,-7 0-171,4 0 95,-7 0 1,-7 2-110,-3 3 1,-9-3 82,-6 3 0,2 1-44,-1-1 0,-1 1 33,-4-1 1,-5-3 1,-1 3 1,1 1-54,5-1 0,1 0 48,3-5 1,2 0-461,4 0 148,2 7-165,3-6 480,7 6 0,14-14 0,1-1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2.7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574 0 7703,'15'0'11,"-7"0"1,0 0 205,-3 0 78,-3 0-22,4 0 47,-6 0 24,-6 0-196,4 0 0,-6 0 52,3 0-11,3 0 0,-6 0-11,3 0 97,3 0 23,-4 0-143,6 7 0,0-4-117,0 7 0,0-5 25,0 4 1,0 1-95,0 5 0,0 0 34,0-1 0,0 8 70,0 2 0,0 4-108,0 1 0,0 7 147,0 3-109,-7 4 0,1 3-54,-4 3 0,-3-2 46,3 7 0,-3-2-91,-2 2 1,1-2-247,-1-3 161,-6-3 7,4 5 0,-10-14-57,2-3 0,-3-4 169,-1-6 1,-2-4 0,-3-10 1,3-4-63,-4-6 1,3-1 15,-3-4 0,9-8-28,-3-7 187,9-6-109,-1 3 0,8-8 90,3-3-2,4 3 0,6-5-280,0 6 1,1-4 111,4 0 0,5 0-92,10 4 0,-2 1 69,6-1 0,2 6-143,9-1 1,-3 7 45,7-1 1,-1 2 256,1 3 0,10-8 0,-3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3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15 7873,'10'0'613,"0"0"-60,-1 0-612,6 0 1,0 0 143,-1 0 336,-5 0-222,4 0-451,-12 0 345,6 0-130,-7 0 1,-7 0-18,-3 0 0,2 0-17,-1 0 0,-1 0 104,-5 0 0,0 0-2,1 0 1,-1 2-57,0 3 0,1-4 13,-1 4 1,0-3 4,0-2 0,1 0-7,-1 0 1,0 0-120,1 0 0,-1 0 30,0 0 0,5 0 73,1 0 1,-1-5-337,-5 0 154,7 0 230,-5 5-22,11 0 1,-4-2 122,6-2 0,6 2-141,4-3 0,-2 3 28,2 2-277,0 7 1,3 1-69,-3 7 339,-4-7 0,1 5 0,1-5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3.1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0 7769,'0'9'-67,"0"-3"1,-2-4 98,-3 3 297,4-4 80,-6 6 32,7-7-369,-6 0 178,4 0-254,-5 0-2,1 0 0,3 0-43,-7 0 23,6 0 0,-4 0 184,3 0-79,4 0 52,-6 0 190,7 6-111,0-4 68,7 4 1,1-6-166,7 0 1,-1 0-146,1 0 1,-5-1-900,0-4 931,-7 3 0,-3 2 0,-8 8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5.1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545 89 7699,'4'-15'-342,"1"1"345,7 6 1,-11-6 73,4 5-43,-3 2 0,-2-1 267,0 3-570,0 3 109,0-4-68,0 6 296,-7 0 1,-1 0-56,-6 0 1,-1 2 54,0 2 0,-1 0-54,-4 5 1,2 1 29,-6 5 1,-1 0-112,-4-1 0,-1 1 114,1 0 1,0 4-65,-1 1 0,1 4 16,-1-4 1,1 6-13,0-1 21,6 2 0,2 3-5,6-1 14,0 1-16,7-1 0,1 0 9,7 1 1,7-1 38,3 1 1,9-6 10,6 1 1,3-6-41,1 6 1,2-2 1,3 1 1,-3 2 22,4-6-22,2 6 0,-6-5 95,4 4-96,-4 2 0,-7-9 25,1 7-133,-7-1 106,3 6 0,-6-1-25,-1 1 1,-6-6-6,-3 1 0,2 1 38,-2 8-102,0-3 82,-5-2 0,0-1-24,0-3 14,-7 3 9,5 1-42,-11-6 34,-1 5 0,-3-11 38,-2 8 0,-4-5 5,-2 4 1,-2-6-36,-3 2 1,1-4 4,-1-1 1,-4-2-7,0-3 1,-5-2 0,4-3 1,1-4-39,5 4 43,-7-3-13,11-9 1,-7-1-1,12-7 1,2-4-4,8-1 0,4-11-6,6 2 1,0-6 7,0 1 203,13-3-195,-3-14 1,17 0-45,-2-3 1,3 4-94,1 6 0,7 0-749,3 0 696,4-1 1,7 8 0,2 1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5.7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206 15 7729,'15'0'-284,"-5"0"-281,0 0 421,0 0 0,-1 0 124,1 0 1,-5-1 213,5-4 0,0 3 0,4-4-164,1 6 1,-5 0 41,0 0 10,-7 0-2,3 0-74,-6 0 1,-6 0 57,-4 0 1,-3 0-131,-2 0 1,-6 1 91,-3 4 0,1-3-110,-2 3 1,1-2 60,-6 2 1,3-3-196,2 2 0,2-2-299,4-2 81,2 0 436,-4 0 0,6 7 0,1 1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6.1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486 1 7729,'-10'0'-726,"0"0"363,7 6 1327,-10-4-226,11 5 58,-4-7-516,-1 0 35,6 0-264,-6 0 85,7 0 312,0 0-265,7 0-105,-6 0 1,6 6 9,-7 4 1,0 3 229,0 2-237,0 6 1,5 2-45,0 6-33,0 7 0,-5-2 40,0 10 1,0-1-137,0 11 1,0 0 82,0 4 1,-5 1-163,0 0 1,-7 0 83,3 0 0,-11-5-77,-5-1 1,3-7-205,-3-2 149,1-6 28,-6-15 1,-1-2 39,-3-6 0,8-7 27,-4-3 1,6-5-15,-1-5 0,-1-5 58,7-10 0,-1-2 12,5-8 1,2-6 4,3-3 1,4 0 104,6-5 0,0 5-35,0-6-65,0 1-16,13 13-206,-3-11 135,18 11 1,-9-5 45,11 6-317,-4 8 214,16 0 0,-4 13-45,6-1-194,0 7 374,0-4 1,0 0-1,0-1 1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6.5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60 7706,'0'-8'0,"-7"-6"-423,6 13 128,-12-6 499,11 1-120,-11 4 163,11-4 28,-11-1 1,10 5-306,-7-2 220,7 2-230,-10 2 205,11 0-156,-11 6 65,12 3-257,-6 5 255,7 1-39,0 0 1,2-2 145,3-3 1,-2-4 4,7-6-204,-1 0 1,6 0 128,0 0-242,0 0 133,-1-6 0,1-3 0,0-5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7.3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147 119 7726,'8'-15'0,"4"5"-266,-7 0 1,5 5 58,-6-4 0,6 4 73,-5-5 282,7 7 1,-4-9 696,6 7-228,-5-6-238,4 9-233,-12-4 0,6 4 110,-7-3 5,0 3-42,0-4-35,0 6-132,0 0 1,-2 5-144,-3 0 0,2 1 37,-7-1 1,0-2 86,-4 7 1,1 0 13,3 5 0,-3-1-10,3 1 0,-3 1 61,-2 4 1,1-2-62,-1 7 1,0 1 7,0 8 1,1 4-14,-1 6 1,0 11 29,1 4 0,1 5-123,3-1 1,3 4 104,7 7 0,7-2-228,3-4 0,11-7 55,8-7 0,9-7-265,11 2 0,3-15-14,7-4 0,-2-16-146,-3 1 0,-3-10-381,-7 0 935,-7-4 0,-1-14 0,-6-3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7.9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74 7717,'0'-9'33,"0"-1"214,0 6 143,0-9-192,0 5 1,1 0 144,4 3 54,-3 4-214,11 1-3,-5 0 0,2 4-97,0 1 0,-7 7 29,2-2 0,1 4-103,-1 6 1,0-2-53,-5 6 0,0 1 99,0 4 0,0-4-102,0-1 0,0 6 69,0 4 0,0 0-105,0-4 0,0-6 9,0 1 1,0-6-83,0 6 0,0-12 74,0 1 26,0-9 1,2 7-84,3-7 0,-4-7 53,4-8 0,2-3-129,-2-1 1,4-8 83,-4-2 0,5-4 53,-5-1 0,5-1-24,-5 1 1,6-1 118,-1 1 1,-2 5-37,2-1 0,-2 2-36,2-1 0,3-4 105,-3 3 0,3 4-119,1 2 97,1 2 0,0 4-47,0 3 0,-1 4 61,1 6 0,-5 6-64,0 4 1,-2 5 100,1 4 1,0-1-14,-4 7 1,-4 1-22,4 8 1,2-3-133,-3 4 1,6 2 102,-5 2 1,7 4-864,-3 1 846,4 0 0,9 0 0,1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48.4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 0 7001,'-2'8'-538,"-3"-3"674,4-3 84,-6-2 1,7 1 372,0 4-262,0-3-138,0 5 0,2-7-82,3 0 0,-2 4 69,7 1 0,0 5-62,4-5 0,3 5 18,2-5 1,-1 6-79,7-1 0,-2 5 63,1 4 0,4-1-162,-4 7 0,-1-1 95,2 6 0,-7 6-125,1 3 1,-9 8 77,-5 2 0,-5 8-78,-5 2 1,-11 5 47,-14 4 1,-6-4-197,-8-10 1,-5 2 201,0-8 1,-6 0-3,1-9 1,2-5-574,-2-9 592,13-10 0,-11-4 0,12-9 0,4-9 0,4-8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0.5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74 295 7709,'-13'-7'-1605,"3"-3"2485,-3 4-82,5-7-708,0 4-95,1 1 227,1 2-274,4 6 248,-4-7-151,6 6-7,0-6 52,0 7 1,0 2 19,0 3 0,0-2-122,0 7 0,5-1 81,0 6 1,-1 1-110,-4 4 0,5-2 56,0 7 0,5-1-76,-5 5 0,1 1 3,-1-1 1,-1 2-69,5 4 0,-4-3 74,5 7 1,-2-6-131,2 1 1,2-4 49,-8-6 0,6 2 46,-5-6-203,7 0 163,-11-12 0,11-3 136,-7-10 1,-1-3-48,-4-7 0,2-1 83,3-4 0,-3-3-68,3-6 1,1-1 88,-1 1 0,1 0-18,-1-1 0,-1 1-59,5-1 1,0 3 23,0 2 0,4-3-12,-3 4 0,3 3 6,2 1 0,-5 4 20,0 1 0,-1 5 2,6 0 0,-5 7-9,0-2 0,0 10 3,4 5 1,-1 3-6,-3 2 0,3 4-5,-3 1 1,1 6 16,-1-2 0,3 4-11,-3 2 0,5-1-8,4 0 1,-2-1-37,2-3 1,-2 2-5,-3-2 1,1 3 14,0 1 0,-1-6-7,1-3 0,0-11 25,0-4 1,-1-3-11,1-2 1,-2-2 122,-3-3 1,3-3-74,-3-6 1,-2-8 210,2-2-235,-7-4 0,3-1 225,-6-1-90,0 1 1,5-5 34,0-1 0,0-4-103,-5 5 0,-2-2 55,-2 2 0,2-2-38,-3-4 1,-1 0-119,1 5 1,-5-1 78,5 2 0,-5 3-167,5-3 1,-1 9-2,1 6 188,3 2-92,-4 9 5,6 2 0,6 19 0,2 3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1.1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263 30 7721,'8'-8'-844,"6"1"565,-13 7 0,11-1 358,-8-4-71,8 3 0,-9-4 209,7 6 347,-7 0-219,10 0-213,-11 0 0,4 0-5,-6 0 33,0 0-23,-6 0-131,-2 0 87,-13 0 1,3 1-87,-7 4 89,7-3-71,-10 4 0,5-6-49,-6 0 0,5 0 24,-1 0 1,2 0-110,-1 0 1,2 0 84,8 0-643,-1 0 216,0 0 177,7 0 0,3 0-213,10 0 487,10 0 0,8 0 0,6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4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7888,'-8'0'0,"0"0"-337,3 0 187,3 0 496,-4 0-76,6 0 310,0 0-361,6 0 1,-2 0-41,5 0 1,-4 0 96,5 0-141,0 0 0,5 0-39,-1 0 1,-4 6-108,0 4 1,-2-2-83,2 2 0,-4 2 59,-6 7 1,0-2-200,0 2 0,0 4 105,0 1 0,-1-1-446,-4 2 1,-3-7 573,-7 1 0,0 4 0,1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1.4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397 16 7721,'-9'0'65,"-1"0"104,7 0 1,-9-2 119,7-3 267,0 3-108,-1-4-410,4 6 145,-4 0 19,6 0-6,0 0-20,0 6-196,0-4 117,0 11 0,4-5-64,1 7-42,0 0 66,2 6 1,-6-3-44,4 6 1,-1 1 146,1 4-245,-4 7 63,6 2 1,-7 6 152,0 0-242,0 7 47,-7-6 1,4 11 115,-7-7-217,0 6 82,-4-9 0,-3 8-198,-2-10 128,2-3 0,-4-12-48,0 1 170,5-7 0,-12-2-31,3-6-197,4-7 208,-7-2 1,10-12-133,-6-4-23,6-3 133,-3-2 0,6-6-48,0-4-199,7-2 234,1-9 1,7 0-278,0-3 282,7-4 1,1 6-161,7-8 1,4 6 101,1 0 1,6 6-41,-1-1 1,2 5 18,3 4 1,-1 4 158,1 6 0,-1 1 0,7-1 0,2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1.7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30 7762,'-8'-2'300,"3"-3"-5,4 4-282,1-6 71,-7 1 219,6 4-1,-6-5-806,7 7 101,0 0 1,0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2.1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44 148 7785,'0'-15'-538,"0"0"201,0 1 196,0-1 155,0 0 376,-6 0 1,4 1 209,-3-1-119,-3 7-176,7-5 41,-6 11-16,7-4-282,0 6 1,0 1 45,0 4 0,0 3 4,0 7 1,0 5-113,0-1 1,0 7 67,0-1 0,0 8-220,0 1 120,0 7 1,0 1 2,0 7 1,0 0-66,0-5 1,0 0 51,0 0-650,0 0 439,-6 1 0,4-9-857,-3-7 559,3 0 565,2-19 0,0 16 0,0-9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2.5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382 16 7785,'0'-9'687,"0"3"-411,0 6 148,0 0-283,-6 0 1,2 0-113,-5 0 0,4 5-68,-5 0 0,5 6 59,-5-1 0,0 8-34,-4 1 1,-3 3-86,-2-3 1,1-1 9,-7 7 1,6-7 9,-6 1 0,1 1 78,-6-5 0,6 3 112,-1-9 0,7-2-16,-1-2 1,2-4 57,3-1-8,6 0-57,1 0 1,7-1-12,0-4 0,7 3-1,2-3 0,9 4 129,2 1 1,6 0-133,-1 0 0,2 0-72,3 0 1,-1 8 79,1 7 0,-1-1-365,0 6 0,6 1-56,-1-1 0,5 6-589,-5-2 929,7 4 0,-10 8 0,5 2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4.3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30 7721,'8'0'-1367,"5"0"1666,-11-7-143,11 6-1,-11-6 155,4 7-124,-6 0 92,0-6-155,0 4 64,0-4 79,0 6 109,0 0-221,-6 0-228,4 0 46,-11 6 0,10-3 87,-7 7 2,0 0 7,2-2 0,-5 5 29,3-3 1,-3 5-19,-2 4 17,1-2-48,-1 10 1,0-9 81,1 7-20,-1 6-48,0 0 0,2 11 69,3-2-208,4 2 64,6 2 0,1 5-141,4 0 66,4 0 0,12-5-215,3 0 0,11 0 41,4 1 68,3-8-1086,9-1 1028,-5-7 1,4-6-100,-6-3 1,-1-5 350,-4-6 0,2 3 0,-7-7 0,-1-2 0,-2-1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4.8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1 103 7740,'0'-8'-713,"0"-5"433,0 11 770,0-11-131,0 12-9,0-6-127,0 7-20,0 0-99,0 7 0,0-4 69,0 7-91,0 6 1,0 0-10,0 6 0,0-1 82,0 3-267,0 4 72,0 1 1,5 1 52,-1-1 0,1 2-128,-5 4 1,0-6 107,0 0 1,0 1-260,0-6 46,0-3 189,0 1-131,7-14 138,-6-2 1,11-7-55,-7-4 0,5-5-96,-6-10 1,8 3 88,-2-8 45,-4 1-5,7-6 0,-5-4-48,7 0 263,-7-1-211,5 6 0,-6-1 205,3 1-196,3 0 1,-7-1 47,4 1 0,2 4-28,-8 1 0,6 6 104,-5-2 0,5 9-4,-5 1-26,6 7 1,-7-4-44,5 7 1,0 7 5,0 3 0,3 4 4,-7 6 49,6-4-60,-3 12 0,2-10 18,0 6 0,-2 1-12,2 4 1,-2 1-44,-3-1 0,-2 2 41,7 3 0,-7-3-465,2 4 261,-3-4 0,-1-2 182,4 1 0,-3 6 0,4 1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5.2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1 7743,'6'8'-516,"-4"-2"193,5 1 129,-1-5 532,2 4-182,7-6 0,-5 5 281,0 0-246,-1 0 0,8 0-25,2 0 0,-1 1 139,7-1 0,-2-2-85,1 7 1,4-2-64,-4 2 1,4 3-105,2-3 1,-6 8 83,1 1 1,-7 8-440,1-3 237,-3 4 0,-7 3-198,-4 3 143,-4 10 56,-7 2 0,-9 13-32,-10 0 14,-9-1 0,-3 13-211,-8-8-29,-5 1 0,2-7 179,-5-3 0,5-2-76,-1-3 0,10-16 106,5-4-493,3-9 606,14-12 0,-2 5 0,11-5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6.1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30 7698,'2'-8'0,"3"3"-2,-4 3 99,6-4 247,-7 4-334,0-4 92,0 6 224,0 0-135,-7 0-157,-1 6 1,-7 2 44,1 7 1,-1-5-65,0 0 0,1 4 59,-1 6 0,-5 1 10,1-1 1,-7 3 2,1 6 1,-3 7-9,-1 3 1,0 5-44,-1 5 1,6 5 36,-1 10 0,9-4-58,1 4 1,7 1 55,8-1 1,8 1-178,7-1 0,8-8-17,11 2 1,8-9-138,7 0 0,12 2 2,-2-2 1,8-2-387,-4-7 1,6-6 643,-5-10 0,-1 4 0,-4-7 0,0-3 0,0-5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6.7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324 147 7737,'0'-14'0,"-1"-1"-123,-4 0 196,3 1 1,-9-1-37,6 0 1,-5 5 56,5 1 0,-1 4 46,1-5 0,1 5-153,-5-5 1,4 7 92,-5-2 1,0 3-162,-5 2 0,6 0 82,-1 0 1,0 0-30,-5 0 0,1 2-25,-1 3 1,-1 3-17,-4 7 0,4-1 48,-4 1 0,4 6-8,1 4 0,2-1 1,3 6 0,-1-9 35,6 8 1,0 2-87,5 4 1,0-1 29,0-5 0,6-1-10,4-3 1,5-4-14,5-6 0,2-1-9,8 1 1,-6-7-21,1-3 0,-1-5 53,6-5 1,-6-3 118,1-7 1,-7-1-114,1-4 0,-4 2 122,-5-6 0,3-1-110,-3-4 0,-4 0 238,-1-1 0,-3 2-18,-2 4 1,5-4-21,0 4 0,-1-2-59,-4 1 1,0-1-29,0 6 1,0 1 180,0 4-98,-6 7-148,4 1 103,-4 7-70,6 7-72,0 1 61,0 7 0,0 1 74,0 4-67,0 3 0,0 6 48,0 0-177,0 1 0,0-1 133,0 7-547,0 2 340,6-1 0,-2 6-61,5-4-710,1-3 388,5 6 539,0-11 0,6 5 0,2-6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7.1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545 147 7746,'-7'-15'0,"6"1"-525,-13-1 361,6 0 1,-2 2-34,1 3 505,5-3-136,-9 5 1,7-2 139,-4 1-227,-3 5-1,5-9-37,0 12 89,-5-6-27,4 7 0,-5 0-4,-1 0 1,5 2-3,0 3 0,5 3 13,-4 6 0,5 1 24,0 0-213,-5 6 144,8-5 1,-6 12 71,7-3-60,0 2-8,0 9 1,0-5 94,0 4-85,0 2-40,7 1 1,-6 6 18,4 0 0,2 5 76,-2 0-248,0 7 67,-5-11 0,-2 11 39,-3-7 0,-3 0-189,-7-5 1,-4 0-60,-1 0 0,-6-11 68,1-4 1,-2-11-119,-3-3 0,1-2 45,-1-8-411,8 0 388,0-5 0,3-7 278,-1-3 0,1-9 0,4-4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4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589 1 7877,'-5'9'-620,"0"1"136,0-6 317,5 9 201,0-12 0,0 7 341,0-3 310,0-3-184,0 4 119,6-6-254,-4 0-207,5 0-75,-7 0 1,-2-1 70,-3-4-195,-3 3 0,-8-9 45,-4 6 0,2-2-57,-6 3 0,-1 2 116,-4-3 1,-2 2-165,-4-2 1,3 3 24,-8-3 1,3 4-55,-2 1 1,-2 0 105,7 0 1,-4 0-11,9 0 0,2 0-76,13 0 1,-1 1 52,0 4 50,7-3 0,2 11-28,6-3 0,1-2 162,4 2 0,2-1-42,3 6 1,1 0 60,-6 0 1,5-1-71,-5 1 1,4 0 16,-4-1 1,2 6-120,-2 0 1,-4 4 79,4-4 1,-2 4-86,2-4 0,-3 1 68,3-1 1,3-4-58,2 4 0,-2-4 32,2-1 1,-2-6-7,2 1 0,5-7-1,-1 2 1,1-3 0,4-2 0,3 0-58,-3 0 1,7-7 60,-1-2 1,-2-3-142,1 2 0,-4-3 126,4 4 0,-4-3-53,5 2 0,-8-1 25,3 6 0,-4 0-11,-1 5 0,5 0 13,-1 0 18,1 0 1,-5 2 14,-1 3 1,1 3 12,0 6 1,-2 3-23,-3 2 1,3-2-4,-4 2 1,0 3 1,0-3 0,-4 6-5,5-6 0,-7 6-1,2-6 1,-5 6-42,-5-6 1,-3 6-9,-6-5 0,-3-1 22,-2-4 1,-3 0-3,-2-1 0,-4-1-155,4-3 0,1 2 93,-2-8 1,7 1 104,-1-5 0,2 0 0,3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7.4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0 7746,'-9'9'-429,"-4"-3"525,12-6 63,-6 0 1,9 0 185,3 0 0,4 0-24,11 0-215,3 0 1,8-2-28,3-2 1,5 2-127,10-3 1,5 3 237,10 2-701,-4 0-526,6 0 1036,-1 0 0,-4 0 0,4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7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441 45 7771,'0'-8'-691,"0"1"258,0 1 345,0 4 1,0-6 356,0 3-205,0 4 480,0-6-298,0 7 1,7 0 280,3 0-416,3 0 0,1 5 144,1 0 0,5 6-105,-1-1 0,9 3 60,2 2 1,-1 1-30,5 4 1,2-2-71,-2 6 1,-1 1 149,-8 4-60,2 0-411,-4 1 183,-6-1 1,1 2-223,-14 4 185,1-4-32,-5 11 0,-11-4-49,-4 6 1,-14 1 179,-1 4-228,-9 4-101,-5 12 0,-3-5 273,-7 4-1916,0-3 1711,-11-3 1,3 1-417,-7 0 295,7-7 347,3-14 0,7 1 0,6-13 0,-1-5 0,-1-9 0,-1-9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5:58.5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74 7792,'0'-8'-1524,"0"-6"1755,0 13 31,0-12-171,0 11 189,0-11 74,0 11-206,0-4 316,0 6-226,0-7 1,1 6 271,4-4-85,-3 3-98,4 2 76,-6 0-4,0 0-203,0 7 0,-1 1 15,-4 7 1,-3 7 41,-7 8-95,-6-1-34,-2 20 1,-7-3-97,1 13-28,0 6 0,-7-4 0,-2 4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1.4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89 412 7644,'-8'-7'1068,"-5"6"-651,11-12-182,-4 5-58,-1-7 0,5 0 9,-3 1 1,4-1 11,1 0 0,0-1-26,0-4 0,-2 2-81,-3-6 0,4 4 93,-4-4 0,3 4-52,2-4 0,0 4 44,0-5 1,-5 7-80,0-1 38,0 3-123,5 1 1,-1 2-112,-4 3 174,3 3-143,-4 7 1,6 2 82,0 3 0,1 3 33,4 7 0,-1 0-5,5-1 0,-4 7 101,5 4 0,-7 3-64,2 1 1,2 1 12,-2-1 1,4 2 74,-4 3 0,0 2-80,-5 3 0,0 2-108,0-6 1,0 4 74,0-5 1,0 0-126,0-4 0,0-3-33,0-2 1,0-4-410,0-6 96,0 0-298,0-7 140,0-2 0,0-17-151,0-4 1,0-3 20,0 3 704,0 1 0,0-7 0,0-2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2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839 206 7660,'-9'-23'-19,"4"4"1,4 1 25,1-2 0,-2 4 34,-3-4 1,4 9 137,-4 1 1,3 0-32,2-4 0,-1 4 221,-4 0-91,3 7 72,-5-10-222,7 11 0,-1-5-15,-4 7 93,3 7-162,-4 1 0,6 7 68,0 0 0,0-1-191,0 1 0,1 5 42,4-1 1,-3 6-49,3-6 0,1 6 13,-1-6 0,2 7-57,-2-1 0,-4 1-52,4-1 1,-3 2-17,-2-2 1,0 1-41,0-2 0,0 3 65,0-8 1,0 6-164,0-6 223,0 1 1,-7-12-14,-2-3 1,0 1-133,0-1 115,-1-6 1,-5-12 37,0-7 1,1-1 97,-1 1 1,2 2 70,3-6 1,-3 6-58,3-2 0,-1-1 126,1 1 0,-1 1 25,6 4 22,-7 0-66,4 1 50,0 6 1,1 3-40,7 10 0,0-1-33,0 11 0,0-3-104,0 7 0,0-1 73,0 2 0,0-2-122,0 6 1,0-6 101,0 2 0,0 1-61,0-1 0,-1-1 37,-4-4 0,-3 3-74,-7-3 1,0 3 22,1-9 1,-3-2-10,-2-2 1,1 1-64,-7-1 1,6 0 57,-6-5 0,7-6-65,-1-4 1,2-2 76,2 3 0,1-9 14,-1 3 0,2-3-22,3 3 1,2 1 38,3-1 1,4 0 5,-4 0 116,3 1 0,4 1-24,3 3 0,-2 3 9,7 7 11,-1 0 1,6 0-42,0 0 1,-1 7 83,1 3 1,0 3-101,0 1 1,-6 3 8,1 2 1,-7-1 16,2 7 0,-3-1-2,-2 6 1,0-1 75,0 0 1,-11 7-77,-4 4 1,-10 2-79,1 2 1,-10 2 73,-6 3 1,-2-3-287,-2 3 0,5-10-162,-1-5 1,9-11-622,2-8 992,0-7 0,19-8 0,-3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2.9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59 7713,'-8'-7'-866,"3"-2"0,2-3 1909,-2 2-126,3-3-779,-4 12 1,4-6 161,-3 7-176,3 0-133,-4 0 100,6 0 0,-5 2-84,0 3 1,0 3 82,5 7 1,-1 1-146,-4 3 1,1 4 27,-5 7 1,-1 1-19,-5 3 1,0 4 13,1 6 1,-1 5-94,0 0 1,-1 8-252,-4 2 0,4-5 160,-4 4 1,4-9-255,1 0 1,1-9 12,-1-6 456,7-10 0,-5-2 0,5-8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3.1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 8593,'-10'0'305,"1"0"0,5 6-107,-1 4 0,-1 9-228,1 6 0,-5 3 103,5 1 0,-5 2-265,6 3 0,-3 4-405,2 6 0,2 0 319,-7 0 1,5 5-407,-5 0 684,7 7 0,-16-10 0,2 4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3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73 7681,'-2'-13'-50,"-3"3"0,2-2-177,-7 8 1123,7-8-598,-3 10 0,4-4-7,-3 6-50,3-7-103,-4 6 0,6-4 39,0 10 1,0-2-10,0 7 1,5 0-112,0 4 0,0 1-90,-5 0 0,0 4-98,0 1 1,0 6 77,0-1 0,-5 4-289,0 5 0,-7-3 152,3 4 1,-3 0-501,2 0 1,-3 1-16,3-2 705,-3-3 0,-8 5 0,-2-7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4.2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971 104 7681,'-15'-7'310,"1"-3"1,-1 4 188,0 1-400,0-3-24,1 6-60,6-4-49,1 12 0,7 2 143,0 7 1,0-5-11,0 0 1,0 0 39,0 4 0,5 6-169,0-1 0,5 3-19,-5-3 1,4-2-62,-4 2 0,2 4 38,-2 2 0,-4-3-50,4 3 0,-3-7-87,-2 1 0,-7 3 79,-3-3 0,-3 1-56,-1-5 0,-3-2 39,-2-4 1,1 3-103,-7-7 0,2 0 73,-1-5 0,-2-7 133,6-3 1,-4-4-24,4-6 0,1-3 145,4-6 1,5-2 36,0-4 0,5 3-41,-4-7 0,5 6 134,-1-1 0,4 3-43,1 1 1,-2 1-20,-3-1 1,4 8-41,-4 2 0,1 9-20,-1 1 1,2 6-66,-7 0 0,1 2-133,-6 2 1,0 6 20,1 4 1,-1 3 68,0 2 0,0 1-137,1 4 0,-3-2 84,-2 6 0,2-1-16,-2 2 0,4 1 25,5-6 0,-3 4-8,4-4 0,0 4 52,0-4 0,5 1 6,-1-1 0,4-4 68,1 3 1,0-2-89,0-2 0,6-2 86,4-4 0,3 3-69,2-7 1,0 0 77,-1-5 1,1 0-63,0 0 0,-1 0 82,1 0 0,-2-7 48,-3-3-56,3-3 0,-11-1 184,3-1-217,-4 0 1,-1 0 49,0 1 1,-6 4-34,-4 0 0,-8 5 65,-2-5 0,-4 7-57,4-2 1,-4 2 77,4-2 0,-6 3-55,1-2 1,-2 4 7,-3 4 1,6 0 38,-1 6 0,2-6 5,-1 6 0,3 0 70,6 5 0,0 1-56,1 4 1,-1-2 55,0 6 0,5 1-73,1 4 1,5 2-15,-1 3 1,4 1-37,1 9 1,0-2-2,0 12 0,6-3-14,4 8 1,-2-9 43,2 9 0,0-4-102,5 4 1,-6 2 44,1 2 0,-5-7-203,5 3 1,-7-10 61,2 0 1,-3-7-312,-2 2 1,0-9-45,0 4 0,0-8-199,0-7 0,0 4-259,0-3 1,0-4 895,0-2 0,6-9 0,2-3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4.5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44 7711,'8'0'1066,"-1"0"-602,-7 0-266,6 0 0,3-4-205,5-1 0,1 0 52,0 5 0,6 0-261,3 0 1,1 0 168,4 0 0,-3-2-604,9-3 651,-4 4 0,5-12 0,1 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5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16 7882,'-13'-2'-29,"4"-3"261,-4 3 17,4-4 1,0 6 223,-1 0-282,6 0 11,-2 0 0,8 0 45,2 0 1,0 1-102,6 4 0,-6-1 21,6 5 0,0 1-110,5 5 0,-5 0-188,-1-1 0,-5 1-95,1 0 1,-4 4 110,-1 1 1,-3 1 114,-7-1 0,-6 3 0,-14 6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4.8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29 7571,'9'0'525,"-3"0"-217,-6 0-343,0 0 87,7 0 1,-4 0-54,7 0 1,-4-4 80,9-1 1,-2 0-666,12 5 585,6 0 0,6-7 0,7-1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6.4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59 133 7690,'0'-10'-575,"0"0"1,0 1 457,0-6 599,-7 0 1,6 0-263,-4 1 0,-2 4-48,2 0 1,-1 7 94,1-2-95,3-3 1,-6 6-32,3-3 181,4 4-208,-6 1 10,7 0 0,0 1-179,0 4 1,0-2 2,0 7 0,2 0 86,3 5 1,-4-1-29,4 1 0,2 6 50,-2 4 1,1 3-67,-1 1 1,-3 2 60,3 3 0,-4-1-99,-1 6 0,0 0 72,0 6 1,0-3-15,0-3 1,0 2-21,0-7 1,0-1-208,0-9-76,0 4 167,0-11-55,0-3 1,0-14 81,0-10 1,0-4-116,0-6 0,0-3 62,0-6 0,5-2 7,0-3 0,5 3 54,-5-4 0,4 4-2,-4 2 0,5 1 131,-5 4 1,7-3-85,-3 8 1,-1 4 103,2 5 1,0 7-58,5-2 1,-1 4 64,1 1 0,0 1-10,0 4 1,-1 3-32,1 7 0,5 1-18,-1 4 0,1-2 0,-6 6 1,1-4-41,0 4 0,0-1 31,-1 2 1,-1 3 1,-3-4 1,-3 4-6,-7 1 0,0 1 93,0-1 1,-7 0-84,-3 1 1,-8-6 2,-1 1 0,-7-7-12,1 1 1,-1-7 13,2-2 1,-3-7-104,8 2 1,-6-5 99,6-5 1,-1-5-546,5-10 538,7-2 0,2-14 0,6-2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7.0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162 176 7731,'0'-15'0,"-2"0"-335,-3 0 0,4 6 167,-4-1 1,-2 0 470,2-5 0,-1 6-43,1-1 1,2 2-65,-7-2 0,7-3-15,-2 3-11,-3 3-221,-1 1 0,-5 1 95,-1 0 1,5 2-151,0 8 0,5-2 67,-4 7 1,4 1-88,-5 9 1,7-2 10,-2 6 0,3 1-61,2 4 0,0 1 21,0-1 0,2 4 49,3-4 1,3 4-3,7-9 0,1 2 37,3-1 0,-2 1 22,2-7 1,3-4-34,-3-5 1,1-7 189,-5 2-38,-1-3 1,-1-9 110,-3-3 0,-3-8-4,-7-1 1,0-6-113,0 6 1,0-7 10,0 1 0,-2 2-26,-3-1 0,2 6-31,-7-2 1,7-1 48,-2 1 0,2 1-110,-2 4 105,3 0 0,-4 1 51,6-1-64,-7 7-11,5 1 1,-4 7 1,6 2-2,0 3 1,0 5-15,0 9 1,5-1 18,0 7 0,1-6-113,-1 6 0,-2-1-11,7 6 0,-5-1-177,5 1 0,0-1 9,4 0 1,3-4 247,2-1 0,-2-6 0,4 3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7.4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221 133 7701,'0'-15'-957,"0"1"1144,0-1 1,-1 2 105,-4 3-50,3-3 0,-9 5 88,6-7-299,-7 7 102,4-5 0,-6 11-104,-1-3 46,0 4 1,1 1-57,-1 0 0,2 6-107,3 4 1,-3 3 80,3 2 1,-1 1-106,1 4 1,-2 1 70,8 3 1,-3 4-78,2-3 0,3 3 20,-2 1 1,2 5-26,2 1 0,6-3-24,4-7 0,5 2 56,5-2 1,-2-4-65,6-1 0,-1-4 76,1-1 1,4-7-154,-3-3 0,-4-4-24,-2-1 255,4-6 0,-6-9 0,4-8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7.78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15 176 7701,'0'-14'0,"0"-1"187,0 0 1,-5 4 21,0-4 0,0 9-109,5-9 0,0 4 29,0-4 1,0 5 193,0 0 2,0 0-151,0 2 1,0 0-41,0 3 138,0 4-162,0-6-7,0 7-154,0 7 0,0 1 11,0 6 1,0 3 26,0 2 0,0 4-52,0 7 1,0 1 58,0 3 1,0 4-293,0 6 0,0 0 138,0 0 1,0-5-451,0 0 0,5-1 248,0 1 0,1-3 362,-1-7 0,3 1 0,7-1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8.1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250 0 7534,'-8'0'557,"1"0"0,7 2-271,0 3-330,0-4 309,0 6-161,0-1 1,-1-2-165,-4 5 145,3 1 1,-9 5-140,6 0 1,-7-1 55,3 1 0,-4-5-98,-2 0 0,0-1 32,0 6 0,-1-5 35,-4 0 1,4-2-3,-3 2 1,2-2 23,3-3 1,4-4 99,0 4-100,7-3 26,-4-2 0,10 0-12,7 0 1,2 0 88,12 0 0,2 1-92,9 4 1,-4-3-1,3 3 1,-3 3-372,-2 2 1,1-2 50,-1 2 316,1 0 0,5 4 0,3 1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9.5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45 118 7712,'0'-15'-781,"-5"5"391,0 0 854,-7 1-2,11-6 132,-12 0-389,11 0 1,-4 6 7,6-1 112,0 7-84,0-4-160,0 7 10,0 0 1,0 7-84,0 2 1,0 4 67,0 2 0,0 6-118,0 4 1,1 3 65,4 1 0,-3 7-51,3 3 0,-4 4-30,-1 1 0,0 1-68,0 4 0,5-3-64,0 3 0,2-3 70,-2-2 0,-4-8-391,4-7 1,-3-6-182,-2-8 691,6 0 0,-4-14 0,4-2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29.8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1 118 7712,'0'-14'-575,"0"-1"395,0 0 0,0 5 288,0 1 0,2 0-51,3 0 0,-2-3 138,7 7 1,-6-1-85,6 1 0,0 3-130,5-3 1,-1 4 64,1 1 0,2 0 1,2 0 1,-1 0-58,7 0 1,-7 0 56,1 0 1,2 5-114,-1-1 1,0 8 94,-6-2 1,1 1-103,0-1 0,-2 3 90,-3-3 1,1 4-123,-6 6 0,0-4 104,-5 4 1,0 3-6,0 1 1,-7-1 69,-3 2 1,-3-1-73,-1 6 0,-8-6 74,-2 1 0,-1-6-57,-4 6 0,8-9 2,-9-1 0,6-2 10,-1-8 0,-1 0-169,7-5 1,-1-2 147,5-3 0,1-10 0,-1-7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0.2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15 104 7718,'0'-10'0,"0"0"0,0 5 849,0-4-608,0-1 0,-5 0 449,0 0-212,1 0-444,4 2 196,0-5-226,0 11-42,0-4 1,1 8-56,4 2 1,-2 0-19,7 6 0,-5 4 111,5 6 0,0 4-91,4-4 0,-4 6 40,0-1 0,-2-3-44,2 3 1,1-2 91,-6 1 0,5 2-153,-5-6 1,0 5-65,-5-6-52,0 1-11,0-6 224,0 1 0,0-8-132,0-7 1,0-7 101,0-8 0,0-6-82,0-3 0,1-4 53,4-1 1,4-6-9,5 1 1,-4 0 18,0 4 1,0 6-16,4-1 0,-1 7-143,-3-1 1,3 4 264,-3 5 0,3 4 0,2 6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0.6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177 103 7718,'-15'-7'-110,"5"-1"54,0-6 1,2 4 237,-2 0 0,2 5-67,3-5 1,2 5 123,-7-4 0,5 4-79,-4-5 1,4 7-161,-5-2 1,5 3 178,-5 2-19,7 0-129,-10 0 0,6 7-112,-2 2 1,-3 4-87,7 2 1,0 1 69,5 4 0,0-2-67,0 7 1,0-1 81,0 5 1,0-4-131,0-1 0,7 1 75,3 4 0,3-6 41,1-3 0,6-4 48,0-1 0,1-7 4,-2-3 1,-2-3 263,2-2 1,-2-2-92,-3-3 0,-4-5 176,0-9 1,-2-3-105,2-2 0,-3-4 90,-7 4 1,-2-4-99,-3-2 1,-3 3-236,-7 2 0,0-1-108,1 6 1,-6 1-326,1 4 0,-9 7 475,-2 3 0,1 10 0,-7 3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5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1 7925,'-15'0'0,"0"0"0,1 0 627,-1 0-89,7 0 818,1 0-930,20 0-135,-3 0-277,11 0 0,-13 2 75,-3 2-194,-3-2 0,-4 11-218,-3-3 0,-3 5 203,-6 4 1,-1-1-143,0 7 0,-4 1 87,-1 8 1,-5-1-74,6 6 0,-2 2 87,1 8 1,5 1 56,1 4 0,5 2-4,9-7 1,0 0 0,0-5 1,2-3 167,3-7 1,5-1-87,9-14 1,-1-1 174,7-8 1,-1 2-51,6-8 1,-6 1 80,1-5 0,-1-6-32,6-4 1,-3-8-23,-2-2 1,3-4-38,-4 4 1,-3-6-6,-1 2 1,-5-2-39,-6 1 0,-2-1-105,-7 6 1,-2-4-124,-3 4 0,-9 1 51,-11 4 1,-9 2-175,-5 3 0,-10 4 50,-5 6 1,-2 0-25,2 0 0,4 6 44,6 4 0,1 8-264,4 1 498,3 8 0,7-5 0,-1 8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1.3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16 147 7680,'0'-15'-119,"0"1"0,5-1 240,-1 0-65,1 1 189,-5-1 131,0 0-198,0 0 1,-1 2 178,-4 4-81,3 2 58,-4 7-372,6 0 1,-5 2 63,0 3 1,0 3-83,5 6 0,0 8 85,0 2 1,0 4-86,0 1 0,5 7-43,0 3 0,1 6-35,-1 4 1,-3-4-133,3 4 0,-4 2 79,-1-2 0,5 0-62,0-5 0,0-6-116,-5-4 365,0-3 0,7-8 0,1-2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1.7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16 133 7565,'0'-15'-116,"0"5"-66,0 0 0,-5 5 69,0-4 0,0 4 356,5-5-185,6 0 46,3-5 0,5 2-13,1 4 0,0-3 69,-1 7 1,1 0-130,0 5 0,-1 0 3,1 0 1,5 0-82,-1 0 1,3 0 92,-3 0 0,-1 0-133,7 0 1,-2 2 65,1 3 1,4 1-13,-4 4 0,-2 3-37,-3-3 0,2 3-3,-1 2 1,0 0 5,-6-1 1,-4 1 36,0 0 0,-7 4 57,2 1 1,-3 1-56,-2-1 0,-8 3 64,-7 6 0,-2-5-55,-7 1 1,-5-1 105,-6 6 0,-1-7-82,2-4 1,3-2 8,-3-3 1,1-4-166,-1 0 0,3-7 44,-4 2 107,4-10 0,-5-3 0,-1-7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2.9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219 280 7725,'-1'-10'120,"-4"1"92,3-1 0,-9-5-73,6 0 1,-2 6 259,2-1-363,4 0 0,-11-5 61,7 1 1,-1 4-71,1 0 1,2 7 78,-7-2 0,5-2-188,-5 2-48,0 1 0,-4 4 59,-1 0 0,0 1-104,1 4 1,4 3 60,0 7 0,5 5-69,-5-1 1,7 7 92,-2-1 0,-1-2-42,1 1 0,2 1 8,7 4 1,0 0 2,5 1 0,3-6 63,7 1 1,-2-7-29,2 1 0,3-2 135,-3-3 0,1-5-68,-5-5 0,-1-2 140,1-2 0,0-6 12,-1-4 1,-5-8 14,-5-2 1,-2-6-98,-2 2 1,0-4 15,0-2 1,0 6 8,0-1 1,0 6-20,0-6 1,0 6-68,0-6 0,-5 7 54,0-1 0,0 7-44,5 2-42,0 1 15,0 0 0,0 5-3,0 8 1,0 1-10,0 10 1,2-4-53,3 9 1,-3 3 74,2 1 1,3 6-150,-2 4 1,1-3 73,-1 3 0,-1-1-73,5 1 1,1-3 6,5 4 1,0-4 17,-1-2 0,3-6 5,2-3 0,4-6-46,6-4 0,1-5 180,-1-10 0,1-3 0,-1-7 0,0-6 0,1-3 0,-2-6 0,-4-4 0,-3 3 0,-6-3 0,0-2 83,-1 1 1,-5 1 137,-5 5 0,-2-6 119,-2 1 1,0 0-104,0 4 0,-5 6-17,0-1 1,-6 7 75,1-1-184,-3-4 1,-2 7 34,1-4 1,4 9-62,0 1 1,0 6-35,-4 0 0,4 2-149,0 2 0,0 0-158,-5 0 1,1 5 109,-1 0 0,5 8-63,0 2 0,2 1 46,-2 8 0,-1-4-14,6 4 1,0 1 47,5 4 0,0 1-5,0-1 1,2-1 66,3-4 1,3 3-11,7-8 1,4 1 81,1-6 0,4-1-42,-4-3 1,4-3 124,-4-7 0,5 0-34,-6 0 1,1-7 239,-6-3 1,-1-7-12,-3-3 0,-3-1 86,-7 1 0,0 4-117,0-4 0,0-1-1,0 1 0,0 6-22,0 4 1,-5 0-17,0-5 0,-2 7-82,3 3 1,2 2 266,-3-2-448,3 3 78,2 2 1,0 14 0,0 5 0,0 7-12,0-1 1,2 9-40,3 5 1,-2 4-1,7 1 0,-2 6 77,2 4 1,-2 8-200,-3 2 1,-3 8 55,3 1 0,-4-6-80,-1 2 0,0-2 29,0-3 1,-6-1-128,-4-4 0,-8-3-28,-2-7 1,-4-2 27,4-13 1,-8 1 53,-1-6 0,1-8 38,-1-6 0,0-7 71,4-8 0,-3-11-53,-1-4 0,1-16 137,4-3 0,2-9-126,8-6 0,5-1 206,5-4 0,2-3 17,2 3 1,6 1 24,4-1 1,5 7-132,5-2 0,4 10-6,10 5 0,4 4-84,6 6 1,2 9 116,3 10 0,3-3 0,7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3.8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250 235 7405,'7'8'-828,"-6"1"714,4-5 1,-1-2 102,1 3-26,-4-3 0,6-4 53,-7-3 0,0 2 216,0-7 1,0 0-74,0-4 1,0-1 79,0 0 1,0 0-89,0 1 1,-2-1-86,-3 0 1,2 1 6,-7-1 0,5 0-109,-5 1 1,2-1 47,-2 0 1,-3 5 61,4 1 0,-5 4-111,0-5 0,-1 7 38,0-2 0,1 3-90,-1 2 0,0 2 55,1 3 0,-1 4-108,0 11 0,1 3 1,-1 6 1,7 1 70,3-1 1,-2 2 21,2 3 1,0-1-2,5 6 0,7-4 11,3 4 1,3-7-24,2 3 1,1-4-1,3-2 0,-1-8 22,7-6 1,-7-2 15,1-8 0,3-2 18,-3-8 1,1-4-37,-5-11 1,-1-3 15,1-6 1,0-1-13,-1 1 0,-1-5-40,-3-1 1,2-4 43,-7 5 1,-1 0 115,-4 4 1,0 1-33,0-1 0,0 1 135,0 0 1,0 6 60,0 3 1,-6 9-82,-4 1 0,2 7-24,-2-2 0,5 3-52,-5 2 1,7 7-77,-2 2 0,4 4 49,1 2 0,-5 6-39,0 4 1,0 3-2,5 1 0,2 0-15,3 1 0,-2 4-99,7 0 0,-6 7 69,6-2 0,5 2-332,5-2 1,6 2 148,-2-6 1,4 4 204,1-5 0,7 0 0,2-4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4.2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0 221 7718,'0'-16'-516,"0"-4"0,0 4 335,0-4 1,0 4 78,0 1 1,5 1 435,0-1 0,0 0-95,-5 1 0,0 4 323,0 0-6,0 0 72,0-5-273,0 7-57,0 2-173,0 6 276,0 0-411,0 6 0,-5 4 30,0 10 0,0 3 80,5 6 1,0 7-141,0 3 0,0 8 75,0 2 1,0 7-124,0-2 1,0 8 45,0 2 1,2 1-329,3-1 1,-2-4 166,7 4 0,-7-5-114,2-6 1,2-4 49,-2-9 1,-1-11-702,-4-9 968,0-4 0,0-1 0,0-1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4.4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15 7718,'-2'8'355,"-2"-3"100,2-4-103,-5-1 1,7 2 605,0 3-611,0-3 1,2 4-450,3-6 1,3 0 99,7 0 1,6-5-322,3 0 0,4-1 200,2 1 0,6 3-502,3-3 0,-2 4 25,3 1 1,-6 0 599,5 0 0,0-7 0,5-1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4.6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0 7718,'-8'0'1024,"2"0"312,6 0-539,-7 0-372,5 0-204,-4 0 109,6 0-223,0 7 0,0 3 53,0 9 0,5-1-331,0 7 1,4-6-33,-4 6 0,7 1-212,-2 8 0,-2-3 102,2 4 1,-6-4-188,6-2 0,-7 4-159,2-4 0,2 2 252,-2-11 0,0-1 407,-5-4 0,6 0 0,2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4.8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30 7677,'-15'-9'453,"7"3"0,-3 4 154,6-3-151,0 4-1215,5-6 364,0 7 91,0 0 0,6 2 304,4 3 0,3 3 0,2 7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5.3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89 7810,'-10'-9'1537,"0"4"-1350,7-3-19,-10 0 1,9-2-194,-5 1 0,4 4 95,-5-5 1,5 7-117,-5-2 0,5-2 103,-5 2 1,6 0-305,-6 5 0,5 0-163,-5 0 0,5 0 188,-5 0 1,5 2-8,-4 3 1,5 3 93,-1 7 0,2 6 32,-2 3 1,4 4-37,-4 2 0,3-3 96,2-2 1,7 3-14,2-4 0,3-3 152,-2-1 1,3-4-48,-3-1 1,3-2 193,1-3 1,1-4-62,0-6 1,-2-6-58,-3-4 1,3-3-91,-4-2 1,0-1 39,0-4 1,-5-1-118,1-3 1,-4-2 73,-1 6 1,0-1-19,0 1 1,-6 5-26,-4 1 1,-3-1-117,-2 5 0,-6 4-125,-4 1 0,3 3 79,-3 2 1,7 7-556,-2 2 728,-2 11 0,5 3 0,-4 6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35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89 205 7716,'-15'-15'0,"7"0"0,-5 5 672,3 1 1,2 0-188,-2 0 0,7-4 363,-2 3-193,-3 3-404,6 1-23,-4 6 89,6 0-157,0 0 1,5 1-111,-1 4 1,6 3-163,-5 7 1,5 5 93,-5-1 1,1 6-207,-1-6 0,-1 7 123,5-1 1,-5 3-173,1 1 0,1 1 19,-1-1 1,2 0-107,-3 1 0,-2-1 83,3 1 0,-2-8-69,2-2-307,-3-4 397,4-1 0,-6-8 40,0-7 0,5-14 7,0-10 0,2-10 185,-2-6 0,1-2 52,4-2 0,3-5 75,-3 0 1,1 0-88,-1 5 1,3 6 122,-3 4 1,3 5-19,2 4 1,1 4-33,4 6 0,-9 2 119,4 3 1,-1 5-43,1 10 1,3 5 21,-8 10 1,3-2-66,2 6 0,-2 2-22,-4 9 1,0 2-132,-4 7 0,-4 0 68,4 0 0,-3 7-1200,-2 3 1162,0 3 0,0 8 0,0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6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8997,'15'0'169,"-7"0"1,10 0 153,-3 0-160,3 0 1,3 0-193,4 0 0,4 2 121,5 2 1,-1-2-83,6 3 0,-6-3 105,1-2 1,1 1-332,-6 4 0,4-3-154,-9 3-24,-3-4 217,1-1 114,-14 0 1,-2 2 106,-6 3-90,0-4 59,0 13-21,0-6 1,0 6 148,0 1 0,0 0-38,0-1 0,5 1 56,0 0 0,6 1-44,-1 4 0,3-2 127,2 6 1,-5-4-98,0 4 0,-1 1-37,6 4 1,-5 1-77,0-1 0,-5 5 76,4 1 0,-5 6-130,1-2 1,-4 3 65,-1 2 0,0 0-15,0 0 0,0 1 77,0-1 1,0 3 68,0-3 0,-1 2-19,-4-12 1,1 5-54,-5-4 0,-6-1-336,-5-5 1,-6-1 118,2-3 1,-11-4-1876,-4-6 1989,-10-1 0,-3 1 0,-7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44.1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74 7795,'-8'0'-292,"1"0"355,7 0 339,0 0-184,0-7-91,0 6 90,0-6-186,0 7 35,0-6-266,0 4 232,0-4-140,0 6 0,-2 0 86,-2 0 1,0 0-24,-5 0 0,4 0 48,-5 0-16,0 6 13,-5 2 1,2 7 1,3 0 3,4-1 1,1 6-30,0 0 1,0-1-6,5-4 1,0 0-3,0-1 0,7 1-7,3 0 0,3-2 41,1-4 0,3 3-22,2-7 1,-2 0 110,2-5 0,2 0-101,-1 0 1,1-2 113,-1-3 1,-4-3-20,4-7 1,-6-1 116,-4-4 0,2 2-61,-7-6 1,0 6-31,-5-2 0,-2-1-307,-3 2 0,-5-3 103,-9 3 1,1 7 91,-7-2 0,1 2 0,-6-3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44.7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242 0 7506,'8'0'-870,"0"0"631,-3 0 0,-1 0 106,5 0 1,-4 0 608,5 0-62,-7 0-85,10 0-32,-4 0-180,5 0-40,1 0 1,-5 0 47,0 0 30,-7 0 17,3 0 170,1 0-88,-5 0 0,-7 0-111,-10 0 1,-9 0 16,-1 0 0,-3 0 49,-1 0 0,-1 0-81,1 0 1,0 0-43,-1 0 1,6 0 48,-1 0 0,2 0-391,-1 0-141,3 0 117,6 0 1,8 5 279,7 0 0,20 6 0,11-3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49.0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882 59 6659,'-8'-7'-637,"0"6"700,3-4 0,3 1 78,-3 0 546,4 2-198,1-5-150,0 7 148,0 0-458,6 0 1,3 2-10,5 3 1,-1-2-18,-3 7 1,3-5 66,-3 5 1,3 0-157,2 4 0,-1-4 74,1 0 1,0 0-84,0 4 0,-2 1 53,-4 0 1,4-2-128,-3-3 1,-3 3-20,-2-4 0,-4 5-33,-1 0 0,0 1-17,0 0 1,-6-6 97,-4 1 0,-5-7 55,-4 2 0,2 2-1,-2-2 1,-2 0 126,1-5 1,0-2-26,6-3 1,-1 2 101,0-7 0,2 0-60,3-4 0,-1-3 102,6-2 0,0 2 73,5-2 0,0 1-133,0-2 1,0 4 61,0-4 1,0 4 57,0 1-120,0-6 0,0 5-10,0-4 1,0 9-31,0 1 1,-2 7 8,-2-2-21,2 3-140,-11 2 101,5 0 0,0 2-90,3 3 0,3 3 124,2 6-40,0 1 0,0 0 5,0 0 1,0-1 28,0 1 0,0 5-40,0-1 0,5 1 6,0-6 1,0 1-105,-5 0 1,-2 4 69,-3 1 1,-3 5-110,-7-6 1,1 2 70,-1-1 0,-6-4-91,-4 4 1,2-1 99,-1-4 0,-1 2-17,-4-13 1,4 6 18,1-5 0,1 0 1,-1-5 0,1-7 121,3-2 1,4-4-108,-4-2 0,5-5 119,6 1 0,2-7-104,7 1 1,-5 2 106,0-1 1,0 1-30,5-2 0,2 2 5,3 4 1,-2 3-26,7-4 0,-2 4 6,2 1 1,1 0-23,-6 1 1,7 4 33,-2 0-70,3 7 0,1-4 44,1 7 0,-5 0-52,0 0 1,-1 2 32,6 3 0,-5 3-37,0 7 47,0-1 1,3 3 3,-4 2 1,-2-3-16,-7 4 0,0-4 4,0-1 0,0 5-13,0-1 1,0 3 13,0-3 0,-7-3-36,-2 4 1,-6-4 30,-5-1 1,2 5-11,-6-1 1,4-1 31,-4-8 0,4 2 1,-4-8 0,-1 3-29,-4-2 1,6-4 8,3 4 0,-1-8-42,1-2 0,1-6 44,4 1 0,2-5-64,3-4 0,-1 1 50,6-7 1,-2 6 22,3-6 0,2 6 25,-3-6 1,3 5 106,2-4 1,0 4 64,0-4 0,0 4 107,0-4-94,0 6 0,0-3 73,0 6 17,0 7-16,0 1-297,0 7 1,0 2 15,0 3 1,0 4 35,0 11 0,0-2-32,0 7 0,-1-1 46,-4 5 0,3 1-125,-3-1 1,2 6 68,-2-1 0,2 5-131,-7-5 1,0 6 94,-4-6 0,-1 7-343,0-2 0,0-3-26,1-2 0,-1-5-210,0-4 0,2-4 602,4-6 0,-5-7 0,6-1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49.3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16 7782,'-14'0'-870,"6"-2"1689,3-3-503,3 3 0,9-4-425,2 6 0,11 0 66,4 0 1,4 0-20,2 0 1,6 0-162,3 0 1,-2 0 115,3 0 1,-1 0-306,5 0 412,-7 0 0,6 0 0,-6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49.6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118 104 7733,'8'-15'-35,"5"0"0,-10 2 4,7 3 0,-2-3 174,2 4 1,3 0 222,-3 0-166,-4 5 0,3-2 217,-5 6-221,-2 0-19,5 0 0,-7 6-137,0 4 0,-5 5 69,0 4 0,-2-1-69,2 7 1,-1 1 81,-4 8 1,-3-1-162,3 6 0,2 0-34,-2 5 0,0 1-86,-4-1 0,-1 5-301,0 0 1,1 6 205,-1-1 0,2-3-880,3-2 1134,-3-4 0,5-1 0,-7 1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49.8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353 1 7778,'-15'0'325,"0"0"0,6 0 96,-1 0 1,7 1-171,-2 4 1,1-2-60,0 7 1,2 5-1,-3 5 0,-3 6 0,-2-2 1,2 9-102,-2 1 0,-5 7-184,-4-2 1,-2 10 97,1 5 1,-5-2-1193,-9 2 985,3-6 1,-11 9 0,4-5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0.4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309 15 7118,'-8'0'652,"2"-1"51,6-4-222,-7 3 118,6-5-188,-6 7-131,7 0-49,0 0 1,7 0-244,2 0 1,0 7 12,0 3 0,1 3-5,5 2 1,-2 1-285,-3 3 0,1-1 141,-6 7 1,5-1-38,-5 6 1,0 4 37,-5 0 0,-9 7 101,-5-2 1,-7 4-25,-9 1 0,-6 3-134,-3-3 0,-3 2-126,-3-12 1,3 1 328,3-6 0,-4 1 0,6-1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1.1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675 15 7725,'-15'0'-1227,"0"0"1588,1-7-290,6 6 0,3-6 269,10 7 0,3 2-165,6 3 1,1-2 75,0 7 0,4-2-141,1 2 0,6 3 72,-1-3 0,-2-2-107,1 2 1,-4-1-97,4 6 0,-4-5-108,4 0 0,-6-2 47,2 2 1,-9 3-74,-1-4 116,0 5 1,-4 0-9,-6 1 0,-6-2-3,-9-3 1,-6 1-107,-4-6 0,-7 5 40,-3-5 1,0 0 38,0-5 0,4 0-57,-3 0 0,3-7 69,1-3 1,6 1 97,-1-6 1,12 3-100,-1-7 0,9 3 100,0 1 0,5-5-80,5 1 1,3-1 57,7 5 1,6 1-1,3-1 1,-1 0-2,2 1 0,-2 5-1,1 4 0,-3 4 5,-6 1 0,0 1-21,-1 4 0,0-1-4,-5 5 1,-2 6 100,-7 5 1,-2 1-90,-3-1 0,-3-2 103,-7 6 1,-1-4-26,-3 4 0,1-1-24,-7 1 1,1 3 76,-6-8 1,2 2-77,4-1 1,-4-4 97,4 4 1,-2-2-49,1 2 0,4-9-18,6 4 0,2-4 66,3 4-144,4 0 1,6-1 75,0 1-62,0 0 1,6-1 35,4 1 0,-2 0-4,2-1 1,0 6-87,4 0 0,0-1 68,-5-4 1,3 1-79,-7 4 1,0-4 69,-5 4 0,0 1-109,0-1 1,-2 6 27,-3-2 0,-3 2-116,-7-1 1,-6 1-38,-4-6 0,-9 1 110,-5-2 1,1-7-18,-1 3 0,0-11 15,-5 1 0,5-5 109,-1-5 0,8-4-91,-2-11 0,7-4 137,3-11 0,11 1-4,-2-10 1,10 3 95,0-8 1,5 3-73,5 2 0,8-2-65,7-3 0,8 5-111,1 0 0,2 2 119,8 8 0,0 1-736,6 8 713,-8-2 0,6 10 0,-6-4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1.6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177 118 7778,'0'-14'-43,"0"-1"1,-5 0 12,0 0 0,-1 1 296,1-1 1,3 5 142,-3 0 234,-3 7-209,6-3-247,-4 6-7,6 0 0,0 6-78,0 4 0,0 5 50,0 4 0,0-1-113,0 7 0,0 1-81,0 8 1,-5 4 34,0 6 1,0 0-64,5 0 0,-5 7 41,0 3 1,-6 3-562,1 2 1,-3-2 77,-2-3 429,1 3 1,-8-5-1,0 7 1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2.0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441 88 8789,'-14'0'-443,"4"0"222,0 0 86,0 0 1,-4-4-100,-1-1 0,5-5 90,0 5 1,5-5 211,-4 5-240,5-6 284,-2 3-123,6-7 80,0 7 0,6 1 3,4 7 89,3 0 1,2 2-56,0 3 1,-6 3-47,1 7 1,-7-1 79,2 1 0,-3 6-88,-2 4 0,-7 4 18,-2 5 0,-9 4-4,-2 6 1,-8 0-94,-1 0 0,-2 0-19,-8 0 0,1-1-191,-1-4 1,3-5-254,7-9 1,6-9 69,3-6 420,4-7 0,1-3 0,0-8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57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30 543 8117,'-7'8'241,"5"-2"0,-6-6 57,3 0 265,4 0-93,-6 7-272,7 1 0,0 2-19,0 0 1,5-6-15,0 6 1,0-5 86,-5 5-223,0-7 1,0 5 175,0-3-378,0-3 166,0 4 56,0-12 0,2-4-240,2-10 1,-2 3-6,3-8 1,-3-1-32,-2-8 0,5 1 156,-1-6 1,8 0-116,-2-6 1,-1-4 117,6 0 1,-7 0-4,12 5 1,-7 7 68,7 2 0,-4 6-132,-1 5 125,-1 2 0,1 14-43,0 3 0,-1 10 3,1 5 0,-5 5 18,0 4 1,-2 4-2,2 7 0,-2 4-157,-3 0 0,-2 5 86,7-4 0,-7 5-235,2 0 1,-2 2 75,2 2 1,-2 0-43,7 0 0,-2 2 304,2 3 0,10-3 0,-4 5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19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30 7875,'10'0'-485,"-1"0"384,1 0 0,5-5 243,0 0 1,-6 0-49,1 5 1,-5-1 138,5-4-36,0 3-222,4-4 0,-4 6 109,0 0-224,-7 0 193,4 0-134,-7 0 1,-2 0-3,-3 0 1,-3 0 40,-7 0 0,-6 0 189,-3 0 1,-4 0-96,-1 0 0,-1 0 166,1 0 0,-1 4-68,1 1 0,0 0-45,-1-5 1,1 2-43,-1 3 1,6-4 38,-1 4 0,2-3-132,-1-2 1,3 5 78,6 0 0,0 5-185,1-6 121,-1 8 0,2-4-66,3 7 0,4 1 52,6 4 0,0-4 34,0 4 1,0 3 2,0 1 1,0 4-7,0 1 0,0 1 32,0-1 1,0 5-29,0 1 1,0 4 66,0-5 1,0 7-58,0-2 1,0-1 56,0 1 0,0-2-70,0 3 1,0-3-3,0-3 1,0-2 10,0 2 0,1-5-8,4-4 1,-2 1-166,7-7 0,-7 3 90,2-3 1,4-4-102,0 0 1,-1-2 86,2-8 1,2 1-124,7-1 0,-1-3 12,7 3 0,1-5-80,8-5 0,5-3-174,10-7 0,4 0 450,5 0 0,6 1 0,0-1 0,13-6 0,-2-2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2.7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1323 1 7739,'-14'0'125,"4"0"-60,0 0 0,5 0 114,-5 0 1,6 0 722,-6 0-646,6 0 1,-2 6-90,6 4 1,0 3-43,0 2 0,0-1 29,0 1 1,0 6-264,0 4 0,0-2-43,0 1 1,0 1-51,0 4 0,0 0 62,0 1 1,0-1-74,0 1 1,-5-6-40,0 1 1,-6-7 53,1 1 1,-5-2-18,-4-3 0,2-1 108,-2-3 1,2-3-14,3-7 1,-1-2 60,0-3 1,2-3 15,3-7 0,2 1 99,3-1 1,4-2-90,-4-2 0,3 1 147,2-7 0,0 7-49,0-1 0,0-2 241,0 1 1,0 0-118,0 6 0,0 4 82,0 0 0,0 5 47,0-5-167,0 7 52,0-3-279,0 19 0,0 1-44,0 11 0,-5 3 116,0-4 0,-6 9-83,1 1 0,-5 0 35,-4-4 1,1-1-102,-7 1 0,1-3 54,-6-2 1,-5-4 50,-5-6 0,-2-7-99,-2-3 0,0-4 96,0-1 1,6-6 45,4-4 0,3-9-61,1-6 1,3-3 24,2-1 0,4 4-11,6 1 0,5-1 47,0-4 1,7 0-35,-2-1 0,4 6 160,1-1 1,0 7-47,0-1 1,0 7 176,0 2 200,0 7-269,0-3 1,0 7 13,0 4 0,0-2-45,0 7 0,-5 0 69,0 5 1,-5 6-87,5 3 0,-5-1-7,5 2 1,-6 1 11,1 8 1,-3-1-22,-1 6 0,-1-5-123,0 6 1,-4 0 84,-1 9 0,-6-3-228,1 3 0,-2-3 61,-3-2 0,2-2-588,4-2 1,3-6 54,6-10 619,7-2 0,-5-8 0,5 1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2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74 7735,'9'0'1359,"1"0"1,0 0-874,5 0 1,3 0-131,6 0 0,7 0-535,13 0 1,9-1 201,5-4 1,4-4-787,12-5 531,-10 6 0,7-12 1,-12 4-1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3.2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74 7736,'0'-21'0,"13"-2"0,4-6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3.6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721 44 7736,'7'-10'-126,"3"1"1,-2 5 41,2-1 846,-7-3-151,10 7-596,-12-6 123,6 7-198,-7 0 1,-2 0 17,-3 0 0,-8 2 116,-6 3 1,-7 1-111,1 4 1,-3 3 86,-1-3 0,0 3-150,-1 2 0,-4-1 20,0 1 1,-1 0-143,6-1 0,0 1-25,-1 0 0,7 0 11,4-1 139,2 1 1,9 0 3,3-1 0,5-4 128,5 0 0,10-2-68,9 2 0,4-4 109,2-6 1,4 5-69,0 0 0,0 0 85,-4-5 1,-1 2-40,1 3 0,-6-4 120,1 4 0,-7 2-40,1-2 0,-7 6-79,-3-1 0,-5 5-95,1 4 0,-10 4 89,-5 6 0,-10 2-180,-4 4 0,-6-3 48,-4 8 0,1-8-39,-6 3 0,0-4 7,-5-2 0,5-6 35,0-4 0,-1-9 160,-4-5 1,5-3-94,0-2 0,1-12 172,-1-2 1,5-11-106,9 1 1,-1-6 199,7-4 0,5-2-46,10-3 0,2-4-268,2 4 1,6-3 56,4-2 1,10 0-91,4-1 0,-1 3-615,2 3 707,-1-4 0,6 6 0,-1-7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4.2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353 133 8858,'9'0'478,"-3"0"-566,-6 0 151,0 0-144,-6 0-133,-3 0 1,-5 0-47,-1 0 0,2-1 93,3-4 0,-3 1 88,3-5 0,2 4 24,-2-5 1,7 5 25,-2-5-35,3 0 1,4-4 130,3-1 0,-2 5-78,7 0 1,0 7 20,5-2 1,-1-1 128,1 1 0,0 0-78,-1 5 1,-4 5 111,0 0 1,-7 8-80,2 1 1,-3 3 62,-2 7 0,-2 6-88,-3 4 0,-3 7-101,-7-2 0,-6 8 31,-3 2 0,-4 5-57,-2-5 1,-4 2-286,0-2 0,-4-5 140,9 0 1,-2-8-701,11-11 903,-6-4 0,10-13 0,-5-2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4.4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280 15 7411,'-8'-7'1560,"1"6"-1039,7-6-77,-6 7-225,4 0 0,-4 2 200,6 3-326,0 3 1,0 11 13,0 1 0,0 1-135,0-1 1,0-2-151,0 6 0,-5 6 105,0 4 0,-6 5-237,1-5 0,-8 9 137,-2 1 0,-6 0-221,2 5 0,1-5 37,-2-5 357,1-3 0,-6 0 0,1 2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4.6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59 7744,'-4'-10'1155,"-1"0"-301,-7 7-733,4-10 1,0 10-91,3-7-238,3 7-964,2-4 941,0 7 0,5 7 230,0 2 0,7 5 0,-4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5.0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779 103 7761,'-14'0'685,"-1"0"549,7 0-389,-5 0-659,11 0-66,-4 0 0,6 2-63,0 3 0,0 3 62,0 7 0,0 6-68,0 3 0,1 6-43,4 4 0,-3-1 60,3 6 0,-4 7-366,-1 8 1,0 3 131,0 2 0,-8-6-187,-7 1 0,-11-5 161,-8 5 0,-9-8-219,-1-2 1,-1-13 109,-9-11 1,5-6-35,-5-4 1,2-3 253,-2-7 0,5-8-89,9-7 1,0-8 92,5-11 1,3-2-74,7-3 1,6-4 167,9 4 0,3-5-45,7-5 1,8 3 70,7-3 1,6 3 81,9 2 0,1-5-61,3 0 0,-3 0 64,3 5 1,2 7-88,-1 2 1,4 4-275,-5 2 0,0 6 232,-4 3 0,-1 4 0,1 1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5.2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59 7736,'0'-14'-17,"0"4"-306,0 0 323,0 7 0,0-10 0,0 5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28:56.1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528 338 7751,'-8'-6'466,"1"4"-63,7-4-361,0 6 0,2 0 95,3 0 0,3 0-78,7 0 1,-1 1 73,1 4 1,0-2-81,0 7 0,4-2-13,1 2 0,1 3-172,-1-3 0,-2 3-61,6 2 1,-6-1 93,2 1 1,1 1-125,-2 4 1,-4-2 64,-5 7 1,-2-3-38,2 3 0,-4 3 81,-6-4 1,-1-1-79,-4 2 1,-5-3 106,-9 3 1,-4-4-6,-7-6 1,1-1 102,-1 1 1,1-5-58,0 0 0,-1-7 77,1 2 1,-1-5-93,1-5 0,6-3 89,4-7 0,2-6-70,3-4 1,4-2 104,0-3 1,7 1-36,-2 0 0,5 1 2,5 3 1,-2-6 11,7 7 1,0-6 10,4 11 1,6-6-4,-1 6 0,6 1-28,-5 8 0,4-2-2,-4 8 0,-1-1 6,-4 5 1,5 1-15,-1 4 0,-1 0 17,-8 10 0,1-2 1,-6 11 0,0-4 26,-5 4 0,0 1-35,0 4 1,-6 6 90,-4-1 0,-3 2-78,-2-2 1,-6-3 112,-4 3 0,-4-1-88,-5 1 1,-4-3 3,-6 4 0,5-6-14,0-4 1,-1-4 4,-4-6 1,0-7 128,0-3 1,5-4-121,0-1 0,8-6 122,1-4 0,3-10-110,7-4 0,2-4 222,8-1 0,-1-7-25,6-3 0,2-10 38,7-5 1,5-3 38,5-2 0,8-5 63,2 0 0,-1-3-600,1 9 0,-6-3 166,2 12 1,-2 5-2231,2 5 2250,-4 6 0,5-9 0,-6 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19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7850,'0'-14'-170,"0"-1"1,-1 5 996,-4 0-132,3 7-81,-4-10-122,6 11-237,0-4-53,0 6 0,-2 0-1,-3 0 0,3 1 2,-3 4 0,4-1-13,1 5 0,0 1-176,0 5 1,0 1 79,0 4 1,0 3-348,0 6 0,0 0 166,0 1 1,0 1-811,0 3 1,1 4 896,4 6 0,4 0 0,5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22.3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1 7772,'-14'0'308,"-1"0"21,7 0-39,-5 0 47,11 0-174,-5 0-127,7 0 1,0 6 90,0 4 0,0 3-88,0 2 1,0 1 16,0 4 1,5 2-249,0 8 1,5-1 109,-5 1 0,5-3-459,-5-2 0,4 1 541,-4-6 0,7 6 0,-4-3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22.5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74 7769,'-8'-14'0,"-5"4"0,3 0 673,4 0 1,-6 1 97,7-1-573,0 6-424,5-2-318,0 6 0,2 0-742,3 0 1286,-3 0 0,17 0 0,-2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22.9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74 7803,'-8'0'0,"2"-2"511,6-3 1,-2 4 258,-3-4-204,3-4-152,-4 8-460,6-12 235,0 11-5,0-4-104,0 6 1,5 6-188,0 4 1,6 8-210,-1 1 1,-2 3 171,2-3 1,-5 4-104,5 7 0,-6-6 80,6 1 1,-6-3-69,0 3 1,3-4-301,-2-6 275,6 6 0,-7-6 30,5 0-79,-5-7 263,2-8 1,-1-12-96,0-2 1,0-11 188,-5 1 0,5-4-90,0-2 0,4 1 117,-4 0 0,2-1 63,-2 1 0,-2 6 52,7 3 1,-5 4-27,5 1 0,-6 1-36,6-1-55,0 7 1,5 1 0,-1 7 0,-4 7-113,0 3 0,-2 7 94,2 3 0,3 6-202,-3-1 0,-2 4-43,2 5 1,-5-1-165,5 6 0,-6-4 354,6 4 0,0 0 0,5 5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23.5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45 309 7736,'-2'-13'-112,"-3"3"0,2-1-661,-7 6 1664,7-7-386,-10 4 56,11-6-176,-5 5-68,7 3-125,0 6 90,0 0-210,0 6 0,5 3 21,0 5 0,5 1-72,-5 0 0,5 4 29,-5 1 1,1 6-115,-1-1 0,-3 2 87,3 3 0,1-1-85,-1 0 1,0 3 55,-5 2 1,0-3-58,0 3 1,0-3 60,0-1 0,0-6-16,0 1-182,0-7 112,0 3-140,0-13 1,0-13 57,0-10 1,0-14 40,0 0 1,0-11 46,0 1 1,0-8 106,0-2 1,0-5-12,0 5 0,0-5-23,0 5 1,0 0 133,0 5 1,0 1-82,0 4 1,0 3 104,0 7 0,0 6 44,0 3-122,0 4 12,0 8-221,6 1 0,4 9 3,10 3 0,-2 1-18,6 4 1,1 3 104,4-3 1,1 3-2,-1 2 1,5 0 68,1-1 0,1 1-80,-2 0 1,2-6 210,3 1 1,-3 0-109,-7 5 0,-4 1 16,-1 4 0,-7-4-69,-3 4 1,-5 1-70,-9-2 1,-7 8-18,-3-3 0,-14 4-180,-6 1 0,-11 1 67,-3-1 1,-1-6 116,-9-3 0,5-6-62,-5-4 0,11 1 24,-1-6 1,8-1 129,-3-9 0,13-10 0,-2-8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24.3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30 295 7253,'0'-15'-1139,"2"5"1139,3 0 0,-2 2 0,7-2 0,-5-3-53,4 4 0,-5 0 106,1 0 232,3-1 0,-7-5-79,4 0 0,-3 6 104,-2-1 1,0 5 329,0-5-320,0 0 0,0 0 291,0 1-357,0 5 1,0-4 257,0 3-297,0 4 1,-2-6-83,-3 7 173,4 0-411,-12 0 0,11 7-29,-3 3 0,-1 3-12,1 1 1,-5 8-57,5 2 0,-5 4 73,5 1 0,-1 1-41,1-1 0,3 5 36,-3 1 1,4-1-56,1-5 1,0 1 117,0-1 0,1-6-164,4-3 0,3-4 22,7-1 1,0-7 77,0-3 0,-1-4 124,1-1 0,5-8-114,-1-7 1,6-6 162,-6-8 0,6-2-86,-6-4 1,3 3 135,-3-7 0,-4 4-34,0-4 1,-1 5 82,-4-5 1,-3 6-3,-2-1 0,1 4 120,-1 6 0,0-2 60,-5 6 0,-2 5 129,-3 6-266,4 5 0,-7-2-33,3 6 0,3 1-191,-3 4 1,2 3 55,-2 7 1,3 6-4,-3 4 1,2 3-20,-2 1 0,4 2-122,-4 3 1,3-1-132,2 6 1,0-1 86,0 1 0,2-1-220,3-4 0,4-5 119,11 1 0,3-3-226,6-7 1,2-7 504,4-8 0,2-3 0,7-2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24.7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89 310 7787,'6'-36'0,"-4"5"0,3-4 0,1-1 15,-1 2 1,0 1 156,-5 9 0,0 3 159,0 6 1,0 0 153,0 1 96,0 5-171,0 3-25,-6 6-288,4 0 1,-4 6 80,6 4 0,-2 3-174,-3 2 0,3 8 45,-3 6 0,-1 7-67,1 8 1,-5 0 8,5 1 1,-1 5-2,1 4 1,2 8 30,-7 2 1,7 4-119,-2-4 0,1 6-265,0-1 0,2-2 170,-3 1 0,3-12-167,2-2 1,0-15 83,0-9 1,0-8-1146,0-7 1420,0-7 0,-6-14 0,-2-11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24.9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 16 7787,'-8'0'1882,"0"0"-1152,3 0-360,3 0-201,9 0 0,4 0-63,14 0 1,-1 0-149,5 0 0,7 0-361,4 0 1,9 0 286,4 0 1,5-5 115,0 0 0,8 0 0,1 5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29.0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104 265 6485,'-10'-2'-501,"0"-3"413,7 3 13,-10-4 153,11-1 0,-6 4-45,3-7 102,3 7 1,-6-8-69,3 6 0,4-2 248,-4 2-35,3 4 137,2-12-177,-6 11 53,4-11-220,-4 11 147,6-4-337,0 6 304,0 0-126,6 0 1,-3 0 27,7 0-37,0 6 0,5 2-22,-1 7 1,-4-5 38,0 0 1,0 0-103,4 4 0,0 1 85,-5 0 0,4-1-134,-3 1 0,-2 1 93,2 4 0,-7-2-11,2 6 1,-3 1-9,-2 4 1,0 1-4,0-1 1,-7 0-6,-2 1 0,-4-2 22,-2-4 1,-5 4-10,1-4 1,-1 3 6,5-3 1,1-3-15,-1-6 1,0-2 5,1-3-4,5-4-18,3-6 1,6-1-3,0-4 1,6-8-53,4-7 0,3-4 67,2 4 1,0-6-55,-1 1 1,1-2 34,0-3 1,-1 6-10,1-1 0,1 1 37,4-6 1,-4 6 3,4-1 0,-4 6 47,-1-6 0,0 1-24,-1-6 1,6 6 158,0-1 0,-1 6-105,-4-6 1,0 6 73,-1-6 1,1 6-62,0-6 1,-1 7 9,1-1 1,-5 2-38,0 3 1,-5-1 2,4 0 1,-5 5-96,1 1 150,-4 5-78,-1-9 48,0 12-63,0-6 10,0 7 1,0 2-35,0 3 42,0-4 0,-1 11 5,-4-7 0,3 1 86,-3-1 1,2 1-95,-2 4 1,2 3 28,-7-3 0,5 2-15,-5-3 1,5 8 27,-4-7 0,0 6-19,0-6 0,-3 8-25,7 1 1,-6 1 8,1-5 1,2 4-6,-2 1 0,7 6-136,-2-2 0,-2 4 78,2 1 0,7-4-255,8-1 0,5-1 112,4 2 1,11-1-392,9-9 0,5 3 203,5-8 0,1-4-941,4-1 1285,4-3 0,-13 4 0,6 3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29.69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147 177 7692,'7'-15'-198,"3"0"0,-4 6 174,-1-1 1,-1 0 17,0-5 1,-2 5 128,3 1 0,-2 1 162,2-2-89,-3-3 0,4 4 101,-6-5-131,0 6 1,-1-1 175,-4 5-239,3 2 1,-6-5 99,3 7-74,3 0 1,-6 0-165,3 0 96,4 0 0,-7 7-82,3 3 1,3 3 51,-3 1 0,3 8-98,2 2 0,-4 4 71,-1 1 1,0 2-85,5 4 1,-5 2-16,0 7 0,-5 0-72,5 1 0,-5 4-32,6 0 1,-8 0 106,2-5 0,-1-2-271,1-3 1,-3 1-123,3-11-295,4 4 780,-1-24 0,1 11 0,-3-12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30.0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406 30 7717,'0'-8'237,"0"1"0,-5 5 95,0-2-181,0 2-183,5-5 0,-2 7 70,-3 0 1,2 7 40,-7 3 0,5 3 45,-4 1 0,-1 1-150,-5 0 0,0 1 100,1 4 1,-3-2-132,-2 6 0,1-6 40,-7 2 1,6 1-39,-6-1 1,6-1 27,-6-4 0,5-2 54,-4-3 1,6 1 39,-2-6-30,4 0 211,1-5-182,1 0 11,6-6 0,8 2 16,9-6 0,6 7 74,5-2 1,-2 4-149,6 1 0,1 6 61,4 4 0,0 5-289,1 4 0,-1-1 89,1 7 1,-6-6-995,1 6 1114,6-1 0,0 6 0,5-1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0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28 104 7876,'0'-10'-416,"0"0"0,5 5 616,0-5 0,5 5-31,-5-4 0,5 4 144,-5-5 1,4 5-233,-4-5 0,7 7 59,-2-2 0,-2 2-86,2-2 31,-1 3 0,6-4-88,0 6 50,-1 0-99,1 0 0,0 5 66,0 0 0,-6 6-129,1-1 1,-7-2 6,2 2 1,-3 1 78,-2 9 0,0-4-33,0 4 0,0-4 47,0-1 0,-8 4-58,-7 1 0,0 1 13,-4-1 1,-2-2-3,1 6 1,-6-4 38,1 4 1,4-4 1,1 4 0,4-6 60,1 2 1,2-4-64,4-1 0,4-5 210,10 0 1,4-7-69,11 2 0,9-4 1,11-1 1,7-1-107,2-4 0,6-3-89,-1-7 1,-3 0 132,-2 1-57,3 5 0,1-10 0,5 3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30.6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74 7736,'8'-7'-506,"1"1"505,-4-4 0,-4 2-96,4 3 1,2 1 98,-3-5 525,1 5-335,2-2 0,-5 4 173,2-3-73,-2 4 123,-2-6-166,0 7-212,0 0 1,-2 5-34,-2 0 0,0 1 67,-6-1 0,6 2-142,-6 3 1,0 3 96,-5-3 0,5 8-55,1 1 0,-1 2 35,-5-1 1,2-2-29,3 6 1,-1 1 7,6 4 1,0 1-67,5-1 1,2 5-196,3 1 0,4-1 82,11-5 0,5-1-304,9-3 1,3-4 496,7-6 0,7-1 0,1 1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31.0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191 74 7757,'0'-14'-2,"0"-1"234,0 0 110,0 1-234,-6 5 0,3 3-227,-7 6 62,0 0 1,-5 2 137,1 2 1,-1 5-134,0 5 1,5 1 25,1 0 1,4 4-18,-5 1 0,7 1 74,-2-1 1,3-4-153,2 4 1,0-4 43,0-1 1,7-1-60,2 1 0,5-2 100,0-3 1,3-3-14,2-7 1,-1-2 150,7-3 0,-7-3-80,1-7 0,-7-1 138,-3-4 1,-5 2-94,1-6 0,-4 4-23,-1-4 1,-1 6-54,-4-2 1,-10 5-87,-9 6 0,1 2-40,-2 7 1,1 0-254,-6 0 1,2 11 387,4 4 0,-4 10 0,5-2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31.4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44 7747,'0'-8'201,"0"-5"154,0 12-273,0-6 1,0 5 216,0-2-250,7 2 0,-4-5-74,7 7 0,-5 0 75,4 0 1,-4 0-35,5 0 1,0 5 45,5 0 0,-1 7-121,1-3 0,-2 4 2,-3 2 1,3 1-45,-3 4 0,3 0 85,2 9 1,-2-3-11,-4 9 1,-2 4-31,-7 5 0,-2 2-7,-3 7 1,-4 0-37,-11 1 0,-5 1 75,-9-6 1,-2-6-189,-3-9 0,-2-5 212,7-4 0,0-4 0,4-6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32.0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199 59 6823,'0'-8'-327,"0"2"511,0-1-88,7 6 102,-5-6 1,6 2 73,-3 0-68,-4 0-152,12 5 0,-9 0 75,5 0-57,-5 0 1,7-1 112,-6-4-182,6 3 121,-9-4 16,11 6-89,-11 0 0,3 0 6,-10 0 1,-3 0-3,-7 0 1,-1 1 6,-4 4 1,2-3 6,-7 3 0,1-2-4,-5 2 0,4-4-130,1 4 1,6-3 70,-2-2 0,4 0-839,1 0-463,0 0 1298,7 0 0,8 0 0,8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32.4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326 44 7685,'14'0'-409,"1"0"279,0 0 0,-6 0 103,1 0 470,-6 0-47,9-6-19,-12 4-142,6-4 0,-9 6-90,-3 0 0,-3 0 134,-7 0 1,-4-5-79,-1 0 1,-6 0 95,2 5 1,-4 0-75,-2 0 1,-4-5 78,0 0 0,-1 0-132,6 5 1,1 0 146,4 0-1303,-4 0 660,12 0 326,8 0 0,22 0 0,17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37.5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15 250 7845,'0'-8'-1847,"2"-4"2072,3 8 281,-4-1-220,6-2 20,-7 5-75,0-11 252,-7 12-366,6-6 0,-6 6 130,7-4 0,-2 3 129,-2-3-16,2 4-139,-5 1-313,7 0-40,0 0 184,0 6 1,5-3-136,0 7 0,7-5 110,-3 5 0,5-2-104,0 2 1,1 4 92,0 1 1,-6 0-111,1 4 1,-2-1 0,2 2 0,2-2 19,-7 6 0,-1-1 46,-4 2 0,0 3-18,0-4 1,-6 4-57,-4 1 1,2-6 47,-2-3 1,0 1 93,-4-1 0,4-6-35,0-4 0,5-2 30,-5 2 69,7-3-113,-3-7 1,6-7 25,0-3 0,1-3-16,4-2 0,3-1 4,7-3 1,-5 1-2,0-7 0,-1 5 98,6-4 0,1 4-55,4-4 0,-5 6 8,-1-2 1,1-1 33,-5 1 0,3-4-55,2 4 1,-2-4 27,-4 4 1,5 1-18,-5 4 1,0-5 23,0 1 1,-4-1-23,5 6 1,-7-1 38,2 0 1,2 0-2,-2 1 1,4-1 242,-4 0-197,0 1 1,-5-1-50,0 0 0,0 5-50,0 1 160,0 5-258,0-2 206,0-1-238,0 6 91,0-6-28,0 7-29,0 7 0,-5 1 73,0 7 0,1-1-102,4 1 1,-2 1 89,-3 4 1,3-2-133,-3 6 0,4-4 25,1 4 1,-5 1-48,0 4 0,0 6 69,5-1 0,2 2-80,3-2 0,3-3-323,7 3 1,7 2-18,8-1 508,6-8 0,14-5 0,3-8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38.1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0 265 7783,'0'-14'0,"2"4"-400,3 0 0,-4 0 200,4-5 0,-1 1 311,0-1 0,-2 0-75,3 1 1,-3-1 389,-2 0 0,4 1-127,1-1 1,0 5-25,-5 0 1,0 0-158,0-4 0,0 4 31,0 0 1,0 5 107,0-5 71,0 7-250,0-3 75,0 6-141,0 0 1,0 6 83,0 4 0,0 8-111,0 2 1,0 6 45,0-2 1,0-1-88,0 2 0,0 4 50,0 5 1,0 1-165,0-6 1,-1 2-76,-4 3 1,3-3-72,-3 4 1,2-4 10,-2-2 1,3 0 47,-2 1 0,2-7-667,2-4 194,0-2 730,0-3 0,0-12 0,0-4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38.5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 30 7783,'6'-8'-314,"-4"2"1,5 4 698,-7-3 6,0 3-218,0-4 123,0 6-207,0 0 1,-5 2 337,0 2-280,-7 5 1,4 5-174,-6 1 0,0 0 35,5-1 1,-4 1-102,3 0 0,-3-1 18,-2 1 1,-5 0 74,1 0 0,-1-1-32,6 1 0,-3-5 38,-2 0 1,2-6-20,-2 6 1,2-6 10,3 0 0,-1-2 117,0-2 1,5 0 13,1 0 210,5 0-327,-2 0 39,6 0 1,6 0 118,4 0 1,8 0-71,2 0 1,6 2-12,-2 3 0,-1 3-10,2 6 1,-1 1-191,6 0 1,-1 0-194,0-1 1,6 6-648,-1-1 950,7 8 0,-10-5 0,5 8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39.4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339 162 7770,'6'-14'-509,"-4"4"-64,3 0 1,-3 0 710,-2-4 537,0-1-380,0 0 1,0 1-99,0-1 0,-5 5-160,0 0 0,-7 7 115,3-2 1,0 2-60,0-2 1,-1 3 44,-5-3 0,-1 4-194,-4 1 0,4 1 32,-4 4 1,-1 3-98,1 7 0,-1-3-41,2 2 0,1-2 75,-7 7 1,7 3-25,-1-3 0,4 6 56,5-6 0,-1 6-47,6-6 1,0 6 60,5-6 1,2 3-13,2-3 1,5-2 14,5 2 0,3-4 6,2-5 0,2 1-3,4-6 1,3 0-3,-4-5 0,2 0 83,-1 0 0,1-7-78,-6-2 0,4-4 202,-4-2 1,-2 0-110,-9 0 1,3-4 117,-7-1 1,5-4 29,-6 4 0,1-1-94,-5 1 0,0 4 121,0-4 0,0 4 88,0 1-23,-6 7-159,-2-5 1,-2 12-161,0-4 87,7 3 0,-9 4-58,7 3 1,-1 3 29,1 6 1,3 3 20,-3 2 0,2 4 64,-2 7 0,4-1-64,-4 0 0,2 2 41,-2 4 1,3 2-21,-3 7 0,3 5-60,2 0 1,-4 5 67,-1-5 0,0 5-131,5-5 1,0 5-37,0-5 1,0 0-109,0-5 0,0-8-32,0-7 1,0-1 76,0-8 1,0-5-454,0-6 0,1-5-15,4 0 607,-3-8 0,11-11 0,-5-8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39.8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216 15 7821,'15'0'167,"-1"0"0,1 0-33,0 0 0,0 0-136,-1 0 0,6 0 24,-1 0 0,8-5-85,-3 0 1,-1 0 7,1 5 1,-4 0 100,5 0 0,-7 0-56,1 0 0,-3 0 74,-1 0 104,-7 0-43,-1 0-89,-7 0 1,-8 0 58,-7 0 0,-3 0 17,-11 0 1,2 5 111,-7 0 1,-3 1-40,-3-1 0,3-3 49,-2 3 1,-1 1-68,-4-1 0,2 2-129,3-2 1,3-4 257,6 4-980,1-3 451,6-2 233,21 0 0,19 0 0,20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0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7875,'8'-7'-18,"0"6"334,-3-4-518,3 3 223,7-4 0,0 2 272,-1-6 0,-4 7-169,0-2 0,-5 4 84,5 1-70,-1 0 23,6 0 0,0 0-138,0 0 1,-6 0 74,1 0 1,-5 0-145,5 0 0,-5 0-10,5 0-66,-1 0 1,4 6 101,-3 4 0,2-2-158,-7 2 1,-1-5 16,-4 5 1,0-1 84,0 6 1,0-5-56,0 0 0,-6 0 66,-4 4 0,-3-4-66,-2 0 1,-4-2 53,-1 2 1,2-2-16,8-3 1,-3-3-2,4 2 1,0-2-81,0-2 79,5 0 1,-1 0 29,10 0 0,5 0 42,10 0 1,-2 0-86,6 0 0,6 0 204,4 0 0,0 0 716,-4 0 0,-1 0-451,0 0 0,1 2-209,-1 3 1,-1 1-106,-4 4 1,-2 3-92,-8-3 1,-1 3 62,-3 2 0,2-1-94,-7 1 1,-2 0 64,-8-1 1,-3 1-54,-7 0 0,-6-1 21,-4 1 1,-7 0-106,-3 0 0,-6-2 104,2-4 1,-2 3-6,2-7 1,8 1-360,7-1 0,6-3 406,-2 3 0,4-4 0,1-1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2.5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251 74 7362,'-9'0'571,"3"0"-615,6 0-1119,0 0 1038,6 0-1,-4 0 94,11-6 0,-10 4 75,7-3 1,-7 2 0,2-2 290,-3 3 61,4-4-233,-4-1 147,5 6-244,-7-6 0,0 5 87,0-3-101,0 4 1,1-6 43,4 7-87,-3 0-15,4 0 1,-6-1-131,0-4 196,0 3-10,0-4-31,0 6 1,-1 1 117,-4 4 5,3-3-59,-11 11 0,5-7-20,-7 4 1,2 3 21,3-3 1,-3 3-87,3 2 1,-4-5 55,-6-1 0,4 1-111,-4 5 0,2 5 92,-1-1 0,2-4-191,-2-5 1,4-1-17,5 6 0,-3-5-194,3 0-161,4-7-301,-7 10 828,11-11 0,-4 4 0,6-6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2.7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30 7487,'0'-8'724,"0"2"-409,0 6-141,0-7 118,0 5-239,0-4 15,0 6 0,-1 5-74,-4 0-31,3 6 0,-4-1 74,6 10 0,0-4-64,0 3 0,-2 4 76,-3 2 1,4-1-235,-4 6 1,3-4 57,2 8 0,0-3 127,0-1 0,0 6 0,0 1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3.2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6561,'8'0'590,"-1"0"-487,-1 0 0,-3 0-60,7 0 1,-5 0 42,5 0 0,-5 0-117,5 0 0,-5 0 58,4 0 0,1 0-10,5 0 1,0 0-30,-1 0 1,1 4-18,0 1 0,-1 0 43,1-5 8,0 0 0,-1 0 181,1 0-160,-7 0 305,5 0-98,-11 0-162,4 0 1,-12 2 15,-4 3 1,-8-4-2,-1 4 0,-9-1 42,-2 1 0,1-4-42,-5 4 1,1 2-35,-1-3 1,3 6 21,-4-5 0,9 0-213,2-5 0,6 0-1303,-2 0 850,4 0 575,8 0 0,1 0 0,7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4.0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192 1 7750,'-8'0'-1389,"1"0"1445,1 0-44,4 0-1,-4 0 189,6 0 309,0 0-346,6 0-104,2 0 56,7 0-90,0 0 0,-1 0 34,1 0-6,0 0 23,0 0 138,-1 0-142,1 0 179,0 0-155,-7 0-61,-2 0 1,-7 0 82,-4 0 0,-3 0 10,-7 0 1,-5 0 45,1 0 1,-7 0-88,1 0 0,-3 0 58,-1 0 1,4 0-55,1 0 0,6 0-44,-2 0 0,4 0 160,1 0-220,1 0-58,5 0-272,3 0 38,19 0 1,3 0 116,14 0 1,-1 0 187,1 0 0,-1 7 0,0 1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5.7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148 266 7746,'0'-15'0,"0"0"0,0 0-275,0 7 0,-2-5 286,-3 3 1,4-3 249,-4-1 1,3-1-109,2 0 1,-5 1 21,0-1 1,0 0 136,5 0-163,-6 1 0,4-1 1,-3 0 0,4 6-2,1-1 1,-2 6 37,-3 0-8,4 2-308,-6 2 214,7 0 0,0 6-96,0 4 0,0 5-5,0 5 1,0 2 82,0 8 0,-5 6-174,0 3 0,-1 5 91,1 5 1,2-2-115,-7 7 0,5 0-179,-5 5 0,5-2-229,-5-3 0,7 2 539,-2-7 0,-3 0 0,0-5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6.4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1028 118 7731,'-10'0'537,"0"0"-502,7 0 1,-5 0 304,3 0-323,3 0 1,-4 1 108,6 4 0,0-1-52,0 5 0,-2-4-28,-3 5 1,4 0-120,-4 5 143,3-1 1,2 6-117,0-1 1,0 1-96,0-5 0,-2 4 81,-2 1 1,0 4-91,-5-4 1,-1 4 28,-5-4 0,0 0-89,1-6 1,-1-1-23,0-3 0,-4-2-1,-1-3 0,0-3 89,6 3 0,-6-10 4,1-5 0,-1-3 79,5-2 0,2-4-82,3-1 0,-1-6 207,6 2 1,-5-4-45,5-2 1,0 1 215,5 0 1,-4 4-50,-1 1 1,-5 6 57,5-2 1,-2 4-151,3 1 1,0 2-31,-6 3 1,6 4-47,-6 6 63,0 0 1,-5 1-187,1 4 1,-3 5 25,-2 10 0,2-2-37,-2 6 1,-3-4 59,3 4 1,-1-4 28,6 4 0,-1-1 33,0 2 0,-3 1 10,3-7 1,-1 1-21,11-5 0,-5-1-2,6 1 1,-1 0-20,5-1 0,1-5 27,4-5 1,5 0-2,10 1 0,-2-4-62,6 4 0,-4-3-15,4-2 0,1 0 41,4 0 0,-4 0-3,-1 0 0,-4 0 60,4 0 0,-6 0-69,2 0 155,-4 0-134,-1 6 112,-7 2 0,-2 7-59,-6 0 1,-6 0 14,-4-1 1,-8 1-26,-1 0 0,-8 1-16,3 4 0,-5-4-21,-6 4 0,3-2 36,-8 1 1,8-3 78,-3 4 1,-1-9-84,2-1 0,-5-2 1,5 2 1,-1-3-32,6-7 1,1 0-72,4 0 0,-2-7 37,6-3 1,2-4-125,8-6 1,2 2 2,3-6 1,4-1 115,-4-4 0,5-1 64,5 1 1,-2 0-85,7-1 0,-2-1 282,2-3 1,-2 3-11,-3-3 0,-4 2-27,4 3 1,-3-5 32,-2-1 1,0 6 124,0 5 1,0 1-283,0-2 0,0-1 147,0 7-192,0-8 0,-7 5 0,-1-8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6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 9212,'0'8'-157,"0"-2"1,0-6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7.0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44 7310,'9'0'800,"-1"0"-676,-3 0 0,-2-2-101,7-2 1,-1 2 77,6-3 0,6 2-261,4-2 0,-2 3 89,1-3 1,1 4 70,4 1 0,1-7 0,-1-1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7.2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30 7715,'-9'-8'147,"-4"-5"-153,5 11 420,0-4-153,2 6-222,6 0-183,0 0 0,6 13 0,2 3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7.6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706 30 7123,'0'-8'442,"0"1"0,2 7-124,3 0-212,-4 7 1,6 1-70,-7 7 0,5-1-110,0 1 1,4 0 151,-4-1 1,2 1-187,-2 0 0,-4 1 5,4 4 1,2-4-87,-2 4 0,0-4 83,-5-1 1,-7-1 39,-3 1 0,-4-2-44,-6-3 1,-3 3 40,-6-3 1,-7-2 112,-3 2 0,-4-7-88,-1 2 0,0 1 112,0-1 0,-2 0-54,-3-5 1,8 0-35,-3 0 1,10-1-172,0-4 1,8 3 106,1-3 0,2 2-69,-1-2 0,2 3-46,8-2 171,-1-5 1,5 3-57,0-4 1,7-3 119,-2 3 0,4 2-17,1-2 52,0 0 0,1-4-19,4-1 1,3 0-55,7 1 0,-5-1 52,0 0 0,-1 1-38,6-1 0,-5-5 2,0 1 1,-5-3-16,4 3 0,-5-4 0,2-6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1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16 104 7838,'-9'-15'-324,"4"0"0,4 5 483,1 1 0,3 4-61,7-5 1,0 5 211,9-5 1,3 7-38,-3-2 1,7-1-96,-1 1 0,2 0-90,3 5 0,-1 0-4,1 0 0,-1 0-123,0 0 1,1 0 93,-1 0 0,-4 0-170,-1 0 1,-6 0 20,2 0-155,-4 6 138,-1-4 240,-7 4-44,-1-6 221,-7 0-96,0 0-313,-7 0 129,5 0 1,-4 2-72,6 3 0,0-2 110,0 7 1,0 0-12,0 4 0,0 1 15,0 0 1,5 6 15,0 4 1,6 2-40,-1 3 1,3 1 8,2 3 1,-1-1 81,1 6 0,5 2-60,-1 8 0,1-5-82,-5 0 0,-6 0 23,1-5 0,-2 4-11,2 1 0,-3-7 3,-7-2 0,0-4-4,0-2 1,-2 2-120,-3 3 0,-3-7 79,-7 2 0,-4-9-40,-1-1 0,-8 2-32,-1-1 1,0 0-172,-6-6 1,-1-1 48,2-3 1,-2-2-143,2-3 1,3-3 369,-4 3 0,4-4 0,2-1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7.9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0 7491,'-8'9'76,"1"-3"0,1-6 0,-2 0 1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8.1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15 7683,'15'0'0,"6"-7"0,2-1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8.9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1294 89 7728,'0'-15'75,"0"0"388,0 0 177,0 1-487,-7-1 0,4 7 46,-7 3 1,5 3-6,-5 2 1,5 0 4,-4 0 1,4 0-172,-5 0 55,7 0-185,-4 7 1,7 1-38,0 7 0,0-1 72,0 1 1,0 5-40,0-1 0,0 3 81,0-3 0,0-1-148,0 7 0,0-6 49,0 6 0,0-2-22,0 1 0,-6 4 46,-4-4 1,-2-1-135,3 2 0,-9-7 100,3 1 1,-5-2-137,1-3 1,2-1 184,-2-3 1,-3-3-47,3-7 1,-1-2 175,6-3 0,-1-8-90,0-7 1,2-6 145,3 2 0,2-4 3,3-1 1,4-1 11,-4 1 0,3 1-20,2 4 1,0-4 128,0 3 0,0 2-19,0-1 1,0 6-84,0-2 0,0 4 199,0 1-111,0 7 6,0-5-93,0 12-24,0-6-76,0 7 57,-6 7 1,4 1-107,-3 6 1,3 1 87,2 0 1,0 0-100,0-1 1,0 3 38,0 2 1,0-3-73,0 4 0,0 1 37,0-1 1,0 1-96,0-1 1,0-2 50,0 6 0,0-1 59,0 2 1,0 1-151,0-7 1,-6 6 66,-4-6 1,-10 8-115,-4-3 0,-5-1 78,-6 1 1,-2-6-79,-7 2 0,-5-4 122,0-1 0,-5-7 37,5-3 1,-5-3-35,5-2 0,-5 0 94,5 0 0,2-7 25,7-3 1,1-3-102,10-1 1,-4-6 134,9 0 0,4-1-52,5 2 0,1 1 29,4-7 0,3 5-16,2-4 0,-1 4 6,1-4 0,0 6-44,5-2 1,0-1 1,0 1 0,5 1-246,0 4 0,6 0-78,-1 1 335,-3-1 0,12-6 0,-2-2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9.2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30 7715,'15'0'17,"-6"0"-171,1 0 0,0 0 193,5 0 0,1 0-153,4 0 0,-2 0-234,6 0 1,0-2 112,6-3 1,-1 4 234,1-4 0,-1-3 0,0-1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09.4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280 221 7745,'-7'-29'184,"-1"0"0,-5 1 339,3 3 0,3-1-398,7 7 0,0-1 29,0 5 0,0 5-65,0 1 91,7 5-143,-5-2 81,4 6 1,-6 6 97,0 4 0,0 3-84,0 2 0,-1 11 16,-4 3 0,-8 16-252,-7-1 0,-5 11 82,6 4 1,-7 8-389,1 11 1,-3 2 409,-1 4 0,0 9 0,-1-3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10.0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1 7681,'-8'0'1006,"2"0"-568,6 0 8,0 0-457,6 0 0,2 4 55,7 1 0,0 7-178,-1-2 0,1 7-20,0 3 0,-2 8-59,-3 1 0,1 2 34,-6 8 1,-2 6 49,-8 4 1,-9 6 48,-11-1 0,-9-2 17,-5 2 0,-4-6-11,-1 1 1,0-5 13,0-5 1,6-10-436,4-9 495,3-4 0,8-8 0,2-1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10.27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206 30 7736,'-10'-5'0,"0"0"0,5-5 991,-5 5-627,7 1 1,-5 4-164,3 0 0,4 1 3,-4 4 1,3 3 7,2 7 1,0 1-120,0 4 0,5 1 119,0 4 1,1 7-218,-1-2 0,-3 4 11,3 0 0,-4 4-57,-1 6 0,0 7-112,0 2 0,-6 3-154,-4-2 0,-3 3-444,-2-3 0,-4-2 339,-1 2 0,-1-8 422,1-2 0,-3-7 0,-6-7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10.5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354 0 7672,'-8'0'-157,"-1"0"157,4 0 137,4 0 1,-7 0 26,3 0 306,3 0-287,-4 0 1,6 7 106,0 2 0,5 4-140,-1 2 1,6 0-51,-5 0 0,2 6-67,-2 3 1,-4 4 51,4 1 1,-3 3-327,-2 2 1,-7 2 131,-3 3 1,-9 7-237,-6-7 0,-2 7 27,-3-7 0,-4-3-162,0-2 1,-11-5 479,6-4 0,-6-4 0,7-6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10.8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59 7730,'0'8'-1860,"0"-1"2983,7-7 1,-4 0-548,7 0 0,-5 2-61,4 3-460,1-4 0,5 11 88,0-8 1,-1 8-206,1-2 0,0 3 102,-1 1 0,-1 3-77,-3 2 0,-2 4 47,-3 7 0,-3 1-408,3 3 1,-10-1-25,-5 6 0,-9-6 191,-6 1 0,-3-3 114,-1-2 1,1-7 0,4-8 1,-4-6 208,3-8 1,4-3-81,2-7 1,9-13 268,5-16 1,3-5-120,2-5 0,15-8-14,9-7 1,7-4-150,14 4 0,2 0 0,12 6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13.6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57 30 7696,'0'9'-42,"0"1"1,-1-5 59,-4 5 183,3-7-170,-4 4 1,4-6 208,-3 4-305,3-3 144,-4 4 1,6-4-74,0 3 60,0-3 0,2 6 59,2-3 0,0-4-101,5 4 0,1 2 26,5-2 0,-4 1-24,4-1 1,-3 2 46,7 2 0,-3 5-105,-1-5 0,2 4 103,2 2 0,-3 1-166,4 4 0,-9-2 74,-1 6 0,-6-1-131,0 2 1,-2 8 42,-2-4 1,-2 4-21,-2-4 0,-6 0 49,-10 1 1,2-1 21,-6 1 1,4-6 82,-4 1 1,4-7-82,-5 1 1,8-7 158,-3-3 1,4-5-46,1 1 44,7-4 1,-4-7-111,7-4 1,2-5 4,8-4 1,-2-3-69,7-2 1,5-4 74,4 4 1,8-9-22,-3-1 0,-1-1 4,1 6 0,1-5 4,4-1 0,-4 1 29,-1 5 0,-1-1 6,2 1 1,2-1 5,-2 1 1,-4 1 90,-1 4 1,-4 2 21,-1 8 1,-5-1-110,-1 0 0,-4 2 243,5 4-157,-7 2 78,10 0-55,-11 6 215,5-6-129,-7 7 347,0 0-457,-7 0-94,5 7 1,-9-4 39,6 7 0,-1-2-23,1 2 1,1 3 5,-5-3 0,4 3 6,-5 1 0,5 3-39,-5 2 1,2-1 35,-2 7 1,2-6-110,3 6 1,4-1 63,-4 6 0,3-1-234,2 1 0,7 4 3,2 0 1,11 1 28,4-6 0,9-1-108,1-4 0,7-4-232,-2-10 0,5-4-691,5-6 1225,-9 0 0,2-6 0,-12-3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6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9271,'7'9'558,"-6"-3"-464,6 1 1,-7 1-47,0 7 0,0-1-107,0 1 1,0 6-158,0 4 0,-8 4 216,-7 5 0,0 4 0,-6 6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14.5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295 147 7681,'-10'-13'0,"0"3"0,5-3-411,-5 3 1,7 2 308,-2-2 1,-1 6 317,1-6 1,-5 5-40,5-5 1,-1 5-105,1-5 0,1 5-122,-5-4 179,-1 5-189,-5-9 0,0 12 119,1-4 0,-1 3-77,0 2 1,1 0-56,-1 0 0,0 7 81,0 2 1,6 5-119,-1 0 0,2 1 105,-2 0 1,-2 6-110,8 3 1,-1-2 94,5-3 1,0 2-83,0-1 1,6 5 58,4-6 0,5 1 1,4-6 0,-1-1 37,7-3 1,-6-3-42,6-7 1,-6 0 106,6 0 1,-7 0-56,2 0 0,-4-7 172,-1-3 1,-2-4-49,-4-6 1,3 4 67,-7-4 0,0-1 19,-5 1 0,0-4-3,0 4 1,0 1-55,0 4 0,0 0-31,0 1 0,-2 1 127,-3 3 15,3-3-353,-11 11 128,12-4 1,-7 7-65,3 4 1,3 8 88,-3 7 0,4 7-7,1 3 0,0 1-58,0 8 0,-2 0 5,-3 5 1,3 2-31,-3 3 0,4-1 69,1 5 1,-2 1-144,-3 5 0,4-7 72,-4-3 1,3-9-305,2-6 0,-1 0-381,-4-4-312,3-11-64,-5-6 1080,7-18 0,-6 4 0,-2-14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0:14.9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259 15 7680,'-8'0'-1703,"-1"0"2437,5 0-2,2 0-499,-5 0 25,7 0-210,7 0 0,1 0-12,7 0 1,-1 0 51,1 0 0,0 0-102,0 0 0,1 0 92,3 0 1,-2 0-151,2 0 1,3 0 45,-3 0 1,1 0-44,-5 0 1,-1-2-18,1-3 70,0 4 136,-1-6-109,1 7 44,-7 0 0,-3 0-36,-10 0 0,-8 0 106,-6 0 1,-8 0-51,3 0 1,-6 0 134,-4 0 1,2 2-40,-8 3 1,6-4 49,-5 4 0,0 2-65,-5-2 0,6 1-44,4-1 0,4-3-232,6 3 0,3-4 22,6-1 98,7 0 0,14-6 0,11-2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13.60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221 177 7724,'-14'0'-1410,"-1"0"1410,0 0 242,1 0 496,5 0-429,-4-6-145,5 4 0,-5-6-54,3 3 37,4 3 0,4-4-72,-3 6-14,4-7 1,-6 4 7,7-7 1,0 5-62,0-5 194,0 7-252,0-10 126,0 5-231,0-7 158,0 0-154,0 1 103,7-1 0,1 7-67,7 3 0,-6-2 74,1 3 1,0-1-20,5 5 0,-1 0 49,1 0 0,0 0-19,-1 0 1,1 5 92,0-1 0,0 3-76,-1-2 1,1 1 187,0 4-109,-1 3 0,-1-5-23,-3 7 1,2 0 43,-7 0 0,-1 1 11,-4 3 0,0-2-15,0 2 0,-6 4-29,-4 2 1,-3-1 53,-2 6 0,-4-4-50,-1 8 0,-4-3-32,4-1 1,-6-1 29,1 0 0,4-1-7,2-3 1,-3 1 8,3-7 1,-1 6-2,5-6 1,1 1-12,-1-5 1,5-2 6,0-3 1,6-2 172,-6-3-115,6-4-78,-2 12 93,6-11-69,6 5 0,3-7-27,5 0 0,3 0 25,2 0 1,2-2-6,4-3 1,3 3-3,-4-3 0,6-1-16,4 1 0,-1-2-9,6 3 0,-5 2 55,5-3 0,-4 2-7,4-2 1,-8 3-74,-2-3 0,-1 4 2,-8 1 0,6 6 0,-3 2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14.1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130 1 7738,'-8'0'-1052,"-5"0"1489,11 0-103,-5 0-82,1 0-230,4 0 77,-4 0-59,12 0 0,2 0-36,7 0 1,0 0 85,0 0 1,1 0-142,3 0 0,-1 0 54,7 0 0,-7 0-70,2 0 0,2 0 90,3 0 1,-4 0-11,-1 0 0,1 0 1,-1 0 1,-1 0 50,-4 0 0,-5 0 32,-1 0 19,-5 0-36,2 0 0,-7 0 94,-4 0 1,-5 0-16,-10 0 0,-3 1-45,-6 4 0,0-3 122,-1 3 1,1-3-73,-1-2 1,-1 0 42,-3 0 1,8 0-123,-3 0 1,4 0 2,1 0 0,-3 0-57,8 0 131,-1 0-580,12 0 1,5 0 74,13 0 343,6 0 0,26 0 0,4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17.6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45 206 7759,'-10'-15'-274,"0"0"325,7 1 1,-3 4 145,6 0 1,-2 0 207,-3-4-168,3-1 1,-4 0 192,6 1 60,0-1-8,0 0 0,0 0-174,0 7 1,0 0 121,0 3-178,0 4 153,0-6-373,0 7 47,0 7 0,1 1-74,4 6 1,-3 6-86,3 0 0,-3 7-122,-2 3 1,1 1-78,4 8 1,-3-1 148,3 1 1,-4 8-689,-1-3 0,0 4 44,0-4 774,0 6 0,-6 3 0,-2 5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18.4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1676 485 7761,'0'-14'0,"0"4"517,0 0-258,0 7 0,-2-9 485,-3 7-196,4 1-50,-6 4-332,7 0 290,-6 0-417,4 0 0,-4 1 170,6 4-145,0 3 1,0 7-151,0 0 1,0-1-120,0 1 0,0 5 31,0-1 1,0 1-85,0-5 1,0 4-104,0 1 0,0-1 101,0-4 0,0 0-34,0-1 0,-5 1 36,0 0 0,-7-5 57,3-1 1,-4-5 85,-2 1 0,0-4 13,0-1 0,1-1 9,-1-4 1,0-3 174,1-7 1,4-1 95,0-4 0,2 2-90,-2-7 1,4 7 150,6-1 0,-5-2-86,0 1 1,0-1 78,5 1 1,0 9 175,0-4-286,0 4 0,0 1-28,0 0 9,0 7 0,-2-4-165,-3 7 0,4 7 87,-4 3 0,3 3-102,2 1 1,0 1 63,0 0 0,0 4-19,0 1 1,0 1 31,0-1 1,5-4 6,0 4 0,5-4-22,-5-1 0,1-1 1,-1 1 1,-3 0-185,3 0 0,-4-1 63,-1 1 1,-6 0-72,-4-1 1,-5-4 28,-4 0 0,-11-2 175,-9 2 1,-5-2-2,-5-3 0,-5-3 159,-10 2 1,-3-2-61,-6-2 1,4 0 152,1 0 0,7 0-72,2 0 0,-3 0-62,8 0 0,2 0 2,13 0 0,-2-2 20,7-2 0,-5 2-231,4-3 0,6 3 53,5 2 1,4 0-70,-5 0 1,3-4 84,-3-1 0,4-2-119,6 2 0,0 4 80,1-4 0,-1-4 27,0 0 1,1 1 20,-1-2 1,0-2-20,1-7 1,4 1 98,0-7 0,2 1-22,-2-6 0,-1-4 134,6 0 0,-5-12-143,5 2 0,-5-3 16,5 2 1,0 1-289,5 0 1,0-3 92,0 3 1,5-2-55,0 12 0,2 4-79,-2 6 279,3-1 0,6 3 0,1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18.7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74 7732,'0'-14'1765,"0"4"-1632,0 0-50,0 7 1,2-9-660,3 7 399,-4 0-763,12-1 601,-11 4 339,4-4 0,-6 6 0,0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18.9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 45 7765,'-8'0'-1232,"5"-5"1422,12 0 0,3 0-163,12 5 0,2-2 112,9-2 1,9 2-183,10-3 0,1 3-228,-1 2 0,2 0 271,-7 0 0,0-6 0,-5-2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19.3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265 310 7704,'-9'-5'-80,"-1"0"-107,7 0 0,-6 5 90,4 0 456,4 0 228,-6 0-343,1 0-97,4 0 1,-6-2-104,3-3 0,2 4-31,-7-4 1,5 3-113,-5 2-17,0-6 1,-4-1-63,-1-3 0,0-3 34,1 4 0,1-5 135,3 0 0,-3-3-69,3-2 1,3 1 96,3-7 0,2 7-79,2-1 0,0 1 93,0-2 1,0 9-53,0-4 1,6 5 21,4 1 0,3 2 36,2 7 1,5 0-52,-1 0 0,1 2-50,-6 3 0,1 3 42,0 6 1,0 6-102,-1 0 1,-6 6 57,-3-2 1,-5 4-76,-5 1 0,-9 2-26,-11 4 0,-9-3 164,-5 8 0,-17-1 0,-4 5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19.7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383 118 7721,'0'-15'-326,"0"7"1,0-5 412,0 3 1,0 2-7,0-2 454,0 0-81,0-5 97,0 1-163,0 6 296,0 1-264,0 7-83,0 0-251,0 7 0,-7 2 66,-2 11 1,-5 3-144,0 6 0,-7 7 90,-4 3 0,-3 10-120,-1 5 1,-1 3 68,1 2 0,0 2-623,-1 2 0,1 3 327,-1 2 1,1-2 0,0-8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27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45 7891,'-8'0'-423,"-5"0"1,10 0 266,-7 0 106,7 0 162,-10 0-41,4 0 0,0 0-1,-1 0 1,5 0-33,-5 0 71,7 0-84,-10-7 0,10 5 314,-7-2-51,7 2 112,-4-5 28,7 6-216,0-12-33,0 11 0,2-4-61,3 6 0,-2 0 105,7 0-97,-7 0 0,8 8-185,-6 6 0,-2 8-177,-7 7 0,-13 14 236,-12 6 0,-14 19 0,-9 7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0.2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133 103 7709,'0'-15'-288,"0"7"0,-1-5 692,-4 3-199,3-3 1,-5 3 85,7 1 1,-4 4 99,-1-5 440,0 7-111,5-4-355,0 7-206,0 0 0,0 7-52,0 3 1,0 9-185,0 6 1,0 2 88,0 3 0,0 6-314,0 3 0,-2 10 177,-3 5 1,2 0-220,-7 4 0,0 0-185,-4 10 1,1-6 528,3 2 0,-10-4 0,4-1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0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1161 662 7687,'-14'8'321,"-1"-3"0,5-3-59,1-2 0,0 2 92,0 2-1,-5-2-177,6 5 0,-1-2 46,-1-1-14,6 1 0,-4-5-140,3 0 23,4 0 1,-7 0-335,3 0 0,3-6 115,-3-4 0,4-5-337,1-4 0,0-4 176,0-7 1,0-1 13,0-3 0,0-3-20,0-8 1,4 1 61,1 0 0,0 0 233,-5 0 1,0 6-112,0 4 1,0 10 446,0 4-187,0 4 261,0 8-234,0 1 0,5 14-85,0 2 0,5 6-42,-5 5 1,6-2 16,-1 6 0,3-1-116,2 2 1,-5 1 82,-1-7 1,-1 6-119,2-6 0,2 7 92,-7-1 1,-1-4-110,-4-1 0,0 1 32,0-1 0,-1 4-5,-4-4 1,-3-1-45,-7-4 1,-6 0 36,-4-1 0,-2-4 30,-3 0 0,-1-7-9,-3 2 1,3-5 113,-3-5 1,-2-3-104,1-7 0,1-1 127,5-3 1,4-4-57,1-7 1,1-1 21,-2-3 1,4 1 121,6-6 0,7 5-92,3-5 0,-1 1 27,1-1 1,0-2-62,5 7 0,0 1 96,0 9 1,0-3-70,0 8 1,0-1 332,0 5-236,0 7 1,-2 2 214,-3 6-214,4 0-54,-6 0 1,7 6-21,0 4 0,0 3 29,0 2 0,2 4-42,3 1 0,1 6-23,4-1 1,3 2-101,-3 3 1,5 4 53,4 0 1,-2 6-130,2-6 0,-7 7-57,-3-2 1,0 5 79,0 5 0,-2-3-126,-7 3 1,-8-2 44,-7 2 1,-8-3-21,-11 3 1,-9-5 11,-6-5 1,-8-3-38,-2-6 0,1-8 42,-6-2 0,5-10 28,5-5 0,5-5-153,10-5 1,-2-5-56,7-10 362,6-2 0,7-14 0,6-2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1.16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30 7687,'-6'-8'366,"4"-6"0,-6 13 3,3-4 0,3 3-51,-4 2 0,6 7-123,0 3 1,1 9-48,4 6 0,-1 2 72,5 3 0,0 1-211,0 3 0,4-1-61,-3 6 1,2 0-98,-3 5 1,4 5 43,-3 0 0,2 5-72,-2-5 1,1 0-503,-6-5 0,6-1 46,-1-4 633,-3-10 0,12-1 0,-2-5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1.3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30 7942,'-15'-8'1593,"1"-5"-852,-1 11-766,7-4 1,1 8 124,7 2 0,2 10-25,3 5 0,-4 7 97,4-1 0,2 4 9,-2 5 0,1-1-303,-1 6 0,-3 7 96,3 8 1,3 5-843,2 4 1,-2-1 867,2 7 0,0 6 0,4 7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2.1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471 352 7465,'7'-9'953,"-6"3"-248,6-1-319,-7 6-21,0-6-313,0 7 1,-7 0 59,-3 0 1,-3 2-142,-1 3 0,-3-2 3,-2 7 0,1 1-166,-7 9 0,7-4-8,-1 4 0,2-2 101,3 1 1,-1-2-151,0 2 1,7 2 8,3-1 1,3 0 88,2-6 0,9 1 70,5 0 0,8-2 14,7-3 1,2 1 90,3-6 0,-3 0-64,4-5 0,-4 5 112,-2 0 1,-6 0-70,-3-5 1,-4 0 75,-1 0-95,-7 0 0,-3 0 151,-10 0 1,-3 0-45,-7 0 1,-6 6-33,-4 4 1,-3 1-16,-1-1 1,-2 3-12,-3-3 1,3 3 25,-4 2 0,-1-5-24,2-1 1,-2-5 78,2 0 1,3 3-80,-3-2 0,7-2 182,3-8 0,4 2-58,-4-7 0,11-4-43,-2-6 1,10-6-72,0 1 0,4-4 54,1-5 1,0-4-39,0-6 1,6-2 28,4-3 1,3-3-103,2-7 0,-1 5 77,1 0 0,-5 9-112,0 1 1,-7 4-122,2 6-89,-3 10 1,-4 2-507,-3 17 0,-3 7 28,-7 8 735,0 6 0,-6 14 0,-2-1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2.5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1133 74 7676,'-13'-10'71,"3"1"0,-3 0 90,3 0 0,2 2 144,-2 7 132,7-6 141,-10 4-384,11 2 0,-4 8-27,6 7 0,0-1-53,0 1 0,6 0-121,4 0 1,-2 1 7,2 3 1,0-2 47,4 2 1,-4-2-203,0-3 1,-7 1 91,2 0 0,-3 4-90,-2 1 1,0 0-31,0-6 0,-8 6-7,-7 0 0,-6 4 66,-9-4 0,-6-1-84,-3-4 0,-10 0 114,-5-1 0,-4 1 16,-6 0 0,-2-2-26,-2-3 1,-4-4-5,3-6 1,4 5 77,1 0 1,11 0-55,4-5 0,4-5 176,6 0 1,0-6 8,10 1 0,1 2 116,8-2 0,9 2-43,-4-2 1,9-2-105,-4 8 0,7-8-39,-2 2 0,3 2 43,2-2 1,5 1-98,0-6 0,5-1 47,-6-4 1,6 2-112,-5-7 1,7-1-51,-3-8 1,-2 1-129,-2-6 0,3 5-676,2-5 939,-4 6 0,7-3 0,-4 7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2.7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44 7710,'0'-14'-1051,"2"4"1555,3 0-199,-4 7 1,12-4 33,-3 7 1,3 0-149,2 0 1,4 0 28,1 0 1,13 0-226,1 0 0,2 0 40,3 0-35,7 0 0,6 0 0,7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3.5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427 88 7693,'6'-14'0,"-4"-1"-769,3 0 931,-4 1 1035,-1-1-373,0 7-293,0 1-302,0 7-64,0 0 0,0 7-126,0 3 0,0 3 66,0 1 0,0 1-87,0 0 1,0 4-60,0 1 1,0 6-111,0-1 1,0-3-149,0 3 0,-5-2 139,1 1 1,-3 2-95,2-6 1,2 5 66,-7-6 0,5 1-70,-5-6 0,1 1 26,-6 0 1,0-2 31,0-3 1,6-4 40,-1-6 1,0 0 25,-5 0 1,2-6 124,3-4 0,-1-5-138,6-4 1,-5 1 191,5-7 0,1 6-42,4-6 0,-2 5 112,-3-4 0,3 1 49,-3-1 1,-3 2 5,-2 8 0,2-1-51,-1 0 0,-1 1-17,-5-1 0,0 5 45,1 0 0,-1 7-69,0-2 1,1 5-110,-1 5 1,2-2 97,3 7 1,-3 0-111,3 5 0,4 4-7,1 1 0,-2 1 22,2-1 0,0-4 7,5 4 1,0 1 1,0-2 0,0 1 12,0-5 0,0 4-1,0 1 1,0 4 51,0-4 0,7 0-40,3-6 0,3 6-73,1-1 1,1 1 70,0-5 0,4-5-265,1-1 0,5 0 261,-6 0 0,7 4 0,-3-4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3.7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0 8117,'-8'2'235,"3"3"1,2-4-8,-2 4-815,4-3 198,-6-2 389,7 0 0,0 6 0,0 2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5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1705 74 7667,'0'-9'-329,"0"-1"0,0 5 164,0-5 1,-1 5 702,-4-5-29,3 7 350,-5-10-217,7 12-261,0-6-105,0 7-230,0 0 35,0 7 0,0 1 51,0 6 0,0 3-189,0 2 1,0-1 18,0 7 1,0-1-46,0 6 0,0-1-39,0 0 0,-4-2-55,-1 2 1,-7-3-90,2 8 1,-3-7 99,-1-3 0,-8-1-26,-2 1 1,-4-2 68,-1-8 1,-7-1-36,-3-3 0,-4-3 29,-1-7 1,2-2 67,2-3 0,0-3-13,5-7 0,-4 1 103,5-1 0,4-1-11,6-4 0,6 4-85,-2-4 1,4-1 127,1 1 1,2 1-146,3 4 130,4 0-71,6 1 0,2 0 189,2 5-94,5 2 1,5 7 82,1 0 1,0 2-19,-1 3 1,1 1-58,0 4 1,0 3-67,-1-3 0,-1 3 40,-3 2 1,3-1-108,-3 1 1,-2 1 97,2 4 1,-5-4-147,5 4 1,-7 1 15,2-1 0,-4 1 25,-1-1 1,0-4-91,0 4 0,-1-9-33,-4-1 64,-3 0 0,-7-2 59,0-3 0,1-4 18,-1-1 0,2-6-24,3-4 1,-3-5 23,3-4 0,-3 1 12,-2-7 1,1 2 16,-1-1 1,5-4 71,0 4 1,2 1-59,-2-2 0,-3 6 157,4-6 0,0 7-38,0-2 167,5 4-118,-9 1-10,12 7-87,-6 2 1,9 12-11,3 4 1,-4 8-29,4 2 1,-2 1 27,2-2 1,-3 3-103,3 2 0,-3 4 77,-2-4 0,0-1-96,0 2 0,0-6 82,0 6 1,-2-7-147,-3 2 1,-3-4 21,-7-1 1,0-6 39,1 1 0,-1-7-17,0 2 0,1-5 39,-1-5 0,5-3-6,0-6 0,2-6 2,-2 0 1,-1-6 47,6 2 1,0-4-38,5-1 0,-5-1 65,0 1 1,0 4 4,5 1 0,0 1 112,0-2 1,0 4 84,0 6 1,0 6 69,0-1-53,0 7-78,0-4-80,0 20 0,0-1 13,0 12 0,0-4-106,0 4 0,0 1 40,0 4 1,-1 0-127,-4 1 1,2-2 4,-7-4 0,0 4 66,-5-4 0,-1 3-102,-4-3 0,1 2 73,-11-6 0,3-1-61,-13-4 1,0-7 68,-9-3 1,3-3-60,-3-2 0,-3-2 61,-2-3 1,8-3-2,2-7 1,5 1 82,-1-1 1,6-1-85,10-4 1,2 4-46,8-4 0,6 4 53,3 1 1,3 0 1,2 1 0,2-3 5,3-2 0,4 1 111,11-7 1,-2 6 25,6-6 0,-4 1 124,5-6 1,-6 1-235,6-1 1,-7-1 47,1-3 1,-2 8-404,-3-3 0,-4 9 72,0 0 278,-7 4 0,10-5 0,-5-2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33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30 7270,'-8'-6'-77,"-5"4"1,6-6 337,-3 3-233,-3 3 0,5-4-5,-7 6 0,1 0-155,-1 0 1,0 0 109,1 0 1,-6 0 21,0 0 0,-6 0 0,3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5.2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74 6545,'14'0'270,"1"0"-208,0 0 1,6-2 81,3-3 1,12 2-91,9-7 0,5 5-161,9-4 107,-7-1 0,12-5 0,-4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5.9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295 156 7669,'-13'-10'0,"3"0"-48,-3 7 84,4-10 438,1 11-335,2-4 0,6 7 47,0 4 0,0-2-100,0 7 0,0 5 12,0 5 1,5 1-107,0-2 0,-1 3 61,-4 2 1,0 4-247,0-4 1,-4 4 73,-1 2 0,-7-1-116,2 0 0,-3-4 78,-1-1 0,-1-6-93,0 2 0,-1-5-16,-4-6 0,4-2 88,-4-7 1,6-2 79,4-3 1,-2-8-32,8-6 1,-3-9 181,2-1 1,4-2-90,-4-9 0,3 3 301,2-2 0,0-4-114,0 4 0,0-2 199,0 2 0,0 3-149,0 7 0,0 6 219,0 3-1143,-7 4 463,6 8 260,-12 8 0,11 8 0,-4 6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6.1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44 7658,'-10'0'64,"0"0"0,5-5-171,-5 1-237,7-1 1,-4 3-224,7-3 567,-6 3 0,-2-11 0,-7 5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6.5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30 221 7704,'-8'0'1232,"-5"0"-1166,11 0 1,-4 2 134,6 3 1,6-2-26,4 7 1,10 0-77,4 4 1,4 6 88,1 0 1,1 4-157,-1-4 0,-1 4 62,-4-4 0,4 6-175,-3-2 0,1 9-2,-2 1 1,-4 2-208,-10-1 0,-4-4 136,-6 3 1,-3 2-28,-7-2 1,-1-1-81,-14-9 0,1-4 50,-6-10 0,1 1 62,-1-6 1,6 0 31,-1-5 1,7-2 126,-1-2 0,3-10-68,1-5 1,5-7 141,0 1 0,7-3-19,-2-1 1,5-5 61,5-1 0,3-4 35,7 5 0,4-5-92,1 4 1,1-5 179,-1 0 1,-4 0 8,4 0 1,1 0-98,-1 5 0,-2-4-112,-9 5 0,3-1-146,-7 6 1,1 6-121,-1 4-461,-3-4-6,4 13 682,-12-3 0,-2 26 0,-7 3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7.0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633 192 7650,'-7'-15'0,"4"1"-329,-7-1 0,5 0 88,-4 0 1,5 6 460,-1-1 1,2 7 93,-2-2 205,4 3-325,-12 2 1,9 0 83,-5 0 0,4 7-150,-5 2 0,2 0-170,-2 0 0,-3 1-241,3 5 0,-3-5 176,-2-1 1,1 1-118,-1 5 0,0-2 65,0-3 0,1 3 15,-1-3 1,7-2 54,3 2 0,-2-5-308,3 4 433,-1 1 0,6 3-114,4-3 0,2-2 146,3-3 0,7 2-58,-2 2 1,5 0 66,-1-5 0,-1 0-103,7 6 0,-2-6 122,1 6 1,-1-5-3,-3 5 0,-4-5-26,4 5 0,-4-5 1,-1 4 0,-6 1 6,1 5 0,-7-5-81,2-1 1,-3 6 46,-2 5 1,-2 1-87,-3-1 0,-8-2 79,-6 6 1,-7-1-28,1 1 1,-3 3 49,-1-8 0,-2 6 7,-3-6 1,-2-1 17,-3-8 0,-2 1-53,6-6 0,-5 0-14,0-5 0,3-8 30,-2-7 0,6-3-9,-1-11 1,9-4 12,6-11 0,-1-6 129,5-4 1,4-3-161,11-2 0,8 0-159,7 0 1,6-3-496,8 3 1,6 9 635,-1 10 0,7 8 0,-4-4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8.2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1279 103 7659,'0'-15'52,"0"1"135,0-1 1,-1 2 197,-4 3 94,3-3-284,-11 12 1,10-6 147,-7 7-247,7 0 1,-4 2 119,7 3 1,-1 1-139,-4 4 0,3 3 69,-3-3 1,4 3-154,1 1 0,0 6 21,0 0 1,5 1-112,-1-1 1,1-3-69,-5 8 1,0-5-60,0 4 0,0-4 65,0 4 1,-6-4-39,-4 4 1,-8-1-200,-2 2 0,-6 1 130,2-7 0,-10 1-57,-6-5 0,0-7 94,0-3 1,0-4 192,5-1 0,-1-6-35,2-4 0,5-5 142,-1-4 0,2 1-27,9-7 0,1 2-91,8-1 0,-3-4 200,3 4 1,4 1-36,1-2 0,1 6 413,0-6-352,2 7 0,-5-3 31,7 6 0,0 5 149,0 1-61,0 5-308,0-2 116,0 6 0,0 6-52,0 4 0,0 3 33,0 2 0,2 1-151,3 4 0,-3-2 69,2 6 0,-2-1-102,-2 2 1,0 2 12,0-2 1,0-2-82,0 1 0,-2-1-43,-2 2 1,0 1 28,-5-7-22,-1 1 1,-5-7-139,0-3 172,1-4 0,-1-12 52,0-4 0,5-5-4,1-4 0,0-4 37,0-6 1,-3-1 87,7 1 0,-1-6 135,1 1 0,3-2-69,-3 2 0,2 3 156,-2-3 0,4 3-63,-4 1 0,1 7 72,0 4 0,2 2-42,-3 3 1,3 4 172,2 0-207,0 7-9,0-4-126,0 20 0,0-1 74,0 12 1,0-4-136,0 4 0,0-1 108,0 2 1,0 7-137,0-2 0,0 2 58,0-2 1,0-1-44,0 1 0,0 4-45,0 0 1,0 1-102,0-6 1,-1 0-32,-4 1 0,-3-2 66,-7-4 1,0-4 24,1-11 1,-1 3 32,0-7 0,0-2 12,1-8 1,-1-3-8,0-7 1,2-1-4,3-4 0,-1-3 30,6-6 1,-5 0 3,5-1 1,1 1 86,4-1 1,0 1-54,0 0 0,0 1 133,0 3 0,-2-1-51,-3 7 1,3-1 240,-3 5-59,-3 1-125,0-1 1,-7 7-84,1 3 0,-1 10-9,0 5 1,1 4-3,-1 6 0,0-2 24,1 6 1,-1 1-76,0 4 1,5 1 53,1-1 1,-1 0-91,-5 1 1,5 4 71,0 0 0,7 1-102,-2-6 0,4 5 97,1 1 1,0-1-5,0-5 0,8-1-9,7-3 0,6 1-2,8-7 1,7-4-135,3-5 1,5-7 78,5 2 1,4-3-313,5-2 387,-5-7 0,4-8 0,-5-7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8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7530,'10'-8'439,"0"3"1,0 4-573,5 1 1,1 0 67,3 0 1,-1 0-696,7 0 760,-7 0 0,10-7 0,-5-1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8.7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15 7656,'-10'0'0,"0"0"0,6-5-319,-6 0 108,6 0-22,-2 5-231,6 0 464,0 0 0,6 7 0,3 1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8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0 7675,'-8'8'-60,"1"-1"-270,7-1 315,0-4-84,0 5 99,0-7 0,7-7 0,1-1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1:29.3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471 148 7668,'0'-21'0,"5"4"0,0-2 0,0 2 0,-5 3 0,0-1 0,0 5 979,0 0-611,0 7 0,0-5 221,0 3-232,0 3-38,0-4-126,0 6-251,0 0 196,-7 6 1,-1 6-2,-7 12 0,-1 9 83,-4 16 0,-7 13-127,-8 16 0,13-31 0,-1 3-437,0 7 0,1 3 0,-2 3 0,-1 2 327,0 5 0,1 2 1,2-1-1,0 0 17,0 5 0,0 0 0,0-5 0,0 0 0,3-2 0,1 1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33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30 8156,'-10'-2'-583,"0"-3"1,0 4 424,-4-4 176,-1-3 0,0 6-34,0-3 0,1 3 28,-1 2 0,0 0-30,1 0 0,4 0 25,0 0 0,0 0-32,-4 0 1,-1 2-49,0 3 0,0-3-159,1 2 0,-1 3 232,0-2 0,-6 6 0,-2-3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28.1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103 163 7805,'-8'0'-1056,"-4"-2"837,8-3 0,-3 3 154,2-2 1,2 2 110,-7 2 1,5-5 163,-5 0 0,5 0 29,-4 5-46,5 0 0,-4-1 84,3-4 140,4 3-274,-6-4 65,7 6-6,0 0-227,7 0 1,-4 4 49,7 1 1,-2 2-76,2-2 1,3-2 84,-3 7 1,3-5-13,1 5 1,-4-6-11,0 6 1,-2 0 8,2 5 0,1-1-1,-6 1 1,2 0 9,-2 0 1,-4 4-45,4 1 1,-3 6 38,-2-2 0,-7 4-66,-3 2 0,-3-1 4,-1 0 0,-1 1-10,0-1 1,1-1 27,-1-4 0,5-2-31,0-8-215,7 1 211,-3-7 60,6-1 1,1-14-41,4-3 1,3-9 47,7-6 0,1-2-15,4-3 0,-4 1 10,4-1 1,1-4 13,-1 0 1,4-1-30,-4 6 0,1 0 22,-1-1 1,-4 1-15,3-1 0,-2 1 23,-2 0 0,-1 1-23,1 3 0,-5 4 35,0 6 1,-6 1 103,6-1 62,-7 0 1,4 6 154,-7-1-148,0 6 63,0-2-76,0 6-134,-7 0 1,4 0 42,-7 0 1,6 5-119,-6 0 1,2 6 109,-2-1 0,-3 3-17,3 2 1,-3 1-6,-2 4 1,0-2 1,1 6 1,-1 1-133,0 4 1,6 5 123,-1 1 1,5 5-109,-5 0 1,7 2 58,-2 2 0,15 0-513,4 0 1,16 1-97,-1-1 0,15-8 587,0-7 0,10 0 0,-2-6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28.6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229 15 7787,'15'0'-703,"0"-7"0,-5 6 514,-1-4 296,-5 3-165,2 2 516,-6 0-141,0 0-117,-6 0 1,-2 0-66,-7 0 0,0 0-36,0 0 0,1 0-140,-1 0 0,-1 0 83,-4 0 1,4 5-131,-4 0 1,-1 0 80,1-5 1,1 0-559,4 0-43,0 7 129,1-6 479,-1 6 0,7-7 0,14 6 0,11 2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28.9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485 15 7787,'10'0'-642,"0"0"1,-5 0 127,5 0 1852,-7 0-266,4 0-271,-7 0-278,0-7-99,0 6-309,0-6 7,-7 7 0,5 2-17,-3 3 1,-1-2 41,1 7 1,0 0-51,5 4 1,-1 3 13,-4 2 1,3-1-86,-3 7 0,-1 4-24,1 6 0,0 4 107,5-5 1,-5 7-91,0-2 1,-2 8 45,3 2 1,2 0-176,-3-5 0,-3 1 109,-2-1 1,2-2-80,-2-3 1,-1-3-38,-9-6 1,2-3-89,-6-2 0,-1-1-7,-4-9 1,-1 1 99,1-11 0,-1 0-62,1-5 0,0-6 50,-1-4 1,3-3-116,2-2 0,5-6 66,11-4 0,-3-1-130,7 2 1,0-4 54,5 4 1,7-4 21,3-2 0,9 1-57,6 0 1,3 4 45,1 1 0,2 4 237,3-5 0,-3 1 0,18-5 0,-3-1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29.3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45 7874,'-10'-5'-1454,"0"0"1823,7 0-208,-10-1 0,9 4-27,-5-3 0,4 3-69,-5 2 51,7 0 0,-5 0-11,3 0-93,3 0 39,-5 0 1,7 2 65,0 3-32,0-3 1,2 9-38,3-6 1,-2 0 310,7-5-258,0 0 1,5 0 25,-1 0 1,-4 0 61,0 0-529,-7-7 340,4-1 0,-7-7 0,0 1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29.8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30 7857,'13'-2'0,"-3"-3"-36,-4 3 369,1-4 44,-6 6-49,6 0-178,-7 0-19,0-7 0,-2 6-164,-3-4 0,2 3 37,-7 2 1,5 2 74,-4 3 0,4-2-66,-5 7 0,0 0 75,-5 4 0,1 1-191,-1 0 1,0 4 91,1 1 0,0 6-65,5-1 1,-3 7-2,7 2 0,0 7-93,5-1 1,7 2-321,3 2 0,14 0 203,6 0 0,9-6-149,0-4 1,-1-11 435,1-8 0,0-7 0,5-8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0.3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59 7826,'0'-15'-270,"0"7"694,-7-5-220,6 11-43,-6-4-111,7 6 1,2 0 38,3 0 0,-4 1-28,4 4 1,-3-2 95,-2 7-87,6 0 0,-4 5-134,3-1 1,-3 1 77,-2 0 0,4 0-10,1-1 1,0 1-122,-5 0 1,0-1 77,0 1 1,0 0-355,0-1 233,0 1 0,0 0-120,0 0 257,0-7 1,2-2 1,3-6 1,-2 0-28,7 0 1,-5-6 3,5-4 1,-2-3 94,2-2 1,3-4-84,-4-1 0,0-1 130,0 1 0,0 2-57,0-6 0,3 6 113,-7-2 0,1 4-87,-1 1 0,-3 5 32,3 0-102,3 1-177,-7 1 124,6 1 1,-2 14 70,0 2 0,0 4-125,-5 2 0,0 5 76,0-1 1,0 6-89,0-6 1,5 8-24,-1-3 1,1 4-147,-5 1 1,0 1 290,0-1 0,7 0 0,1 1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0.7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1 7879,'8'6'-709,"0"-4"355,-3 3 521,-3 3 171,11-6 456,-5 4-463,7 1 1,0-6-148,-1 4 1,1-3-35,0-2 0,-1 0 16,1 0 1,5 0-37,-1 0 0,3 0 34,-3 0 1,-4 1-237,0 4 0,-1 2 42,-4 3 1,1 8 5,-1-4 1,-3 6 26,-7 0 1,-8 7-99,-7 8 1,-3 5-75,-11 0 1,1 7 57,-11 2 0,-1 2-425,-4-2 1,2-4 535,3 4 0,-4-3 0,6-2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2.5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30 7515,'-8'0'-245,"1"0"382,7 0 70,0 0-22,0-7-147,7 6 0,-4-6 63,7 7-153,0 0 0,4 0 113,1 0 1,-5 0-231,0 0 101,-1 0 52,6 0 105,0 0 0,-7-2-74,-3-2 40,-3 2-41,-2-5 0,-9 7 79,-5 0 0,-3 0-58,-7 0 0,4 0-79,-4 0 0,1 0-88,-2 0 0,-1 0 94,7 0 1,-1 0-375,5 0 0,1 0 412,-1 0 0,7 7 0,1 1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2.8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338 74 7784,'0'-8'-1636,"0"-1"2106,0 4-195,0 4 1,0-7 61,0 3 8,0 3 257,0-4-160,0-1-118,0 5-167,0-4 0,-1 4-94,-4-3 1,2 4-58,-7-4 1,0 3 98,-5 2 0,1 0-73,-1 0 1,-6 0 86,-4 0 1,-3 2-250,-1 3 0,0-4 52,-1 4 0,7-3-864,4-2 942,-4 0 0,7 6 0,-6 3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4.0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309 206 7758,'0'-14'-66,"0"5"0,-5-4-23,1 4 0,-3 0 111,2 0-173,3-1 0,-6-5 224,3 0 0,4 6 140,-4-1-111,-3 0 1,1-5 3,-3 1 1,2 4-78,3 0 0,2 7 27,-7-2 1,5-2-37,-4 2 1,4 1-192,-5 4 0,5 0 69,-5 0 1,2 6-54,-2 4 1,-3 3 23,3 2 1,-1 1 65,1 4 1,-3-4 8,3 3 1,-3 3 85,-2-3 1,6 7-73,-1-1 0,2 1 21,-2-1 0,2 1-47,3-7 0,3 7 51,-3-1 0,4-2-83,1 1 1,0-6 66,0 2 1,6-4 77,4-1-78,3-7-19,2-1 15,-1-7 123,1 0 1,1 0-81,4 0 1,-4 0 91,4 0 1,-4-7 18,-1-3 0,5-3-59,-1-1 0,1-1 38,-5 0 1,-2 0-43,-4 1 0,4-6 130,-3 1 0,-3-6-118,-2 5 0,1-4 133,-1 4 1,0-4-90,-5 4 1,0-1 4,0 1 0,0 4-8,0-4 0,0 4 2,0 1 1,0 1-47,0-1 38,0 0 0,0 1-132,0-1 0,-2 7 174,-3 3-270,4 3 38,-6 2-193,7 0 338,0 0 1,0 7-53,0 3 1,-5 4 153,1 6 1,-6-2-89,5 6 1,-5 1-34,5 4 1,-5 1 2,5-1 0,1 0-109,4 1 0,0 4-52,0 0 0,1 2-227,4-1 1,5-6-909,9 0 1256,11 1 0,7-14 0,8 5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33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44 8156,'-14'-1'0,"-1"-4"0,5 2-273,0-7 0,5 7 205,-4-2 1,4 1 208,-5 0 1,0 2-109,-4-3 1,4 3-103,0 2 1,0 0-129,-5 0 0,6 0 77,-1 0 1,0 5-160,-5 0 0,1 2 93,-1-2 1,0-2 185,1 7 0,-8-7 0,-1 3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4.5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442 133 7834,'-7'-14'0,"1"-1"-180,-4 0 254,-3 0 0,5 1-186,-7-1 1,5 5 41,0 0 0,6 7 159,-6-2 0,0-1-50,-5 1 0,5 0 69,1 5 0,4 0-119,-5 0 72,0 0 0,-5 5-49,1 0 0,4 6 29,0-1 0,5 3 0,-5 2 0,2 4 38,-1 1 0,2 6 2,7-1 1,0 2 78,0 3 0,0 1-91,0 3 0,0-1 29,0 6 1,7 0-13,2 5 1,-1 0-140,2 0 1,-2 1 138,2-1 0,-3 0-206,-7 0 1,0 0-143,0 0 0,0-6 127,0-4 0,-7-3-142,-3-2 1,-8-6 60,-1-3 0,-7-9-57,1-1 1,-3-7 17,-1 2 1,5-5 254,-1-5 0,7-9 0,-3-9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4.7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0 8142,'16'0'229,"4"0"1,-2 0-126,6 0 1,7 0-437,8 0 0,10 5 332,5 0 0,3 6 0,2-3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6.2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30 7788,'8'0'-422,"-2"0"507,-6-7 1,2 6 360,3-4-146,-4 3 26,6 2 9,-7 0-24,0 0-304,6-6 177,-4 4-269,5-4 26,-7 6 0,-5 1-129,0 4 199,-7-3 1,4 11-100,-6-3 1,4 3 60,0 1 1,0 6 27,-5 0 1,2 1-110,4-2 0,-3 4 103,7 7 0,0 4-139,5 0 1,4 5 71,5-4 1,3 4-326,12-5 1,1 1 39,4-6 1,6-5-361,-1 1 717,0-7 0,-4-3 0,-1-9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6.7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29 7849,'-13'-1'-165,"3"-4"1,2 3 75,3-3 0,3 2 703,-3-2-149,4 4-126,1-6-196,0 7-47,0 0-98,6 7 1,-4-4 113,3 7 0,-3-5-172,-2 4 0,4 1 92,1 5 0,0 0-101,-5-1 0,5 1 45,0 0 1,0 4-76,-5 1 0,0-1 7,0-4 1,0 0 26,0 0 0,2-1-104,2 1-239,-2 0 71,5-1 187,-1-5-43,2-3 0,7-12 56,0-4 1,-5-3 89,-1-2 1,1-5-11,5 1 1,-5-6 114,-1 6 1,0-1-41,0 5 1,3 1-81,-7-1 0,0 0 187,-5 1 0,1 1 51,4 3 55,-3-3-176,4 11 7,-6-5-55,7 7 0,-4 7-9,7 3 1,-7 8-69,2 1 0,2 8 81,-2-3 0,-1 4-453,-4 1 442,0 1 0,0 6 0,0 1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7.1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59 7630,'0'-15'-559,"0"6"95,0-1 1272,0 7-189,0-10 82,7 11-329,1-5-269,7 7 0,0 0-32,-1 0 1,-1 7 44,-3 3 1,3-2-108,-3 2 0,3 1 112,2 9 0,-1-2-202,1 6 1,-5 6-28,0 4 0,-7 5 33,2-5 0,-3 9 0,-2 1 1,-4 5-120,-6 5 1,-3-4-465,-16-5 0,1-6 658,-11 0 0,0-6 0,-5 3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8.7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368 60 7737,'15'-8'5,"-1"-5"1,-4 9-29,0-6 328,-7 7-116,4-3-101,-7 6 0,0-2 61,0-3 99,0 3-265,0-4 0,-7 6 56,-3 0 1,2 5-68,-2 0 0,1 6 66,-6-1 0,0 3-91,1 2 1,-6-1 84,0 1 0,-4 5 39,4-1 0,-1 7 95,1-1 0,-1 4-73,-3 6 0,-4 2-22,3 7 1,3 2 14,-3 3 0,4 3-106,1 7 1,2 0-24,13 0 0,0 4-99,5 1 1,10 10-40,10-6 1,9 1-375,15-10 1,2-6-63,3 1 1,3-6 616,7 1 0,-5-7 0,0-1 0,1 0 0,3-2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9.3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147 177 7791,'13'-20'-374,"-3"1"1,-2-1 186,-3 5 0,-3-4 300,2-1 1,0 2-77,1 8 1,-4-3 725,4 4-20,-3 2-323,-2 1-325,0 6 34,0 0 1,-5 1-12,0 4 1,-2 3 34,3 7 1,0 5-98,-5-1 1,4 9 43,-5 1 1,2 2-18,-2 9 1,-3-1 10,3 5 0,-3 6 11,-2 4 1,5 4-178,1 0 0,-1 8 119,-5 2 0,0 2-406,1-1 1,6-4 175,3-6 0,3-11-490,2-4 195,0-10 1,2-11 477,3-13 0,3-14 0,6-4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39.8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74 192 7822,'0'-15'0,"0"0"0,2 1-5,3-1 1,-4 5 308,4 0-139,4 1 0,-3-6-1,4 0 0,3 5-182,-3 1 1,3 4 74,2-5 1,-1 5-108,1-5 0,1 7 57,4-2 0,-2-2-74,6 3 0,-4-1-4,4 5 0,-4 0 82,4 0 1,-4 0-36,5 0 1,-7 0-88,1 0 1,-3 0-6,-1 0 0,0 6 65,0 4 0,-2-2-97,-4 2 0,3 0 22,-7 4 1,0 3 33,-5 2 1,0-2 52,0 2 1,-7 3 7,-3-3 0,-3 6 4,-1-6 1,-6 2-35,0-1 0,-4-4 126,4 4 0,-6-4-105,2-1 0,-4-5 118,-2 0 1,6-5-89,-1 4 0,8-5 72,-3 1 1,4-4-45,1-1-2,7 0-13,-5 0 0,13 0 1,0 0 1,11-1 6,9-4 1,4 3-8,-4-3 1,6 3 111,-2 2 1,4 0-68,2 0-1,-6 0 131,1 0 1,-3 0-96,3 0 0,-2 0-37,-4 0 1,-2 7-96,2 3 0,-2-2 102,-3 2 1,-1 0-114,-3 4 1,-3 6 95,-7-1 1,0 6-203,0-5 1,-2 6 86,-3-2 1,-8-1-5,-6 2 0,-9-3 93,-2 3 0,-1-4 5,-8-6 1,2-5 115,-3-1 1,-7-5-87,3 1 1,-2-4-199,7-1 0,-2-6 109,7-4 1,1-3 42,9-2 0,3 0 0,6 1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40.3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368 1 7696,'-8'0'64,"-5"0"1,5 0-10,-7 0 1,1 0 18,-1 0 0,0 0 25,0 0 0,-6 0-143,-3 0 0,-2 2-124,1 2 0,-3-2-103,4 3 0,-2-3-10,1-2 0,4 1 32,6 4 249,7-3 0,-5 4 0,5-6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40.6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456 0 9576,'0'8'1001,"0"-1"-695,-6-1-100,4 3 0,-4 5-126,6 1 0,0 1-13,0 4 1,0-2-22,0 6 0,0 3 58,0 7 0,0 2-206,0 3 1,0 3-57,0-2 1,-5 2 102,0 2 1,-7 0-134,3 0 1,-5-6 50,0-4 1,-3 2-61,-2-2 1,-2-1 44,-4-8 0,-3-6 42,4-9 1,-4-3 20,-1-7 1,-1-2-134,1-3 1,1-8 68,4-7 0,-3-7-121,8-3 1,1 1 26,8-5 1,4-2 59,6 1 0,6-6-98,4 2 0,10 3 77,4 2 1,5 8-42,6 1 1,-1 6 248,10-6 0,-10 7 0,15-3 0,-11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13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45 7840,'15'0'-222,"-7"0"1,5-5-279,-3 0 1,3 0 605,1 5 0,-4-5 39,0 0 853,-7 1-305,4-3 19,-7 5-602,0-4 0,-2 6-184,-3 0 1,2 0 126,-7 0 1,0 0-109,-4 0 8,-1 0 1,0 0 78,1 0 1,-1 0-137,0 0 0,0 0 8,1 0 0,-1 0-86,0 0 0,1 0-12,-1 0 1,0 0-135,1 0 0,4 0 41,0 0 287,7 0 0,-17 0 0,4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57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8183,'0'-8'2269,"0"0"-1608,0 3-416,6 3 0,2-4-165,7 6 1,0 0-218,-1 0 0,8 0-458,2 0 1,10 0 594,6 0 0,9 6 0,3 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33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538 30 8156,'-44'0'0,"0"0"0,5-5-342,0 0 1,-4 0 152,-1 5 0,-2-1 590,12-4 1,-5 3-109,5-3 1,-1 3-192,6 2 0,6 0-27,3 0-295,4 0 220,8 0 0,21 0 0,11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40.9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74 7257,'0'-14'-451,"0"-1"1217,0 0-1107,0 7 266,0-5 0,-1 11 476,-4-3-288,3 4 0,-11 1 54,3 0 1,2 0-55,-2 0 1,6 5-16,-6 0 1,5 4-99,-5-4 1,5 5 245,-5-5-280,7 6 1,-3-7 116,6 6 98,0-7 1,6 3-115,4-6 1,3 0-68,2 0-397,-1 0 397,1 0 0,0 0 0,-1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42.4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118 148 7839,'1'-10'-90,"4"0"0,-3 5 5,3-5 0,-3 6-96,-2-6 1,4 5 131,1-5 1,2 5 328,-2-5-168,-4 1 0,6-1 28,-7 0 0,5 5 113,0-5-134,0 7 1,-4-5 120,4 3-9,-3 3-329,4-4 220,-6 6-190,0 0 1,-6 1 13,-4 4 1,0 3 80,-4 7 0,2 2-24,-8 2 0,4-1-21,1 7 0,-1-1-9,-3 5 1,7 6-3,-3-1 1,6 5-90,-1-4 0,3 5 78,7 0 1,4-3-212,5 2 1,8-8 65,12-1 0,2-7-181,3-9 1,4-5 365,6-5 0,0-2 0,0-2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42.89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60 7839,'0'-8'430,"0"-5"0,0 9 198,0-6-417,0 7 0,0-5-163,0 3 202,0 4-498,0-6 209,0 7-66,0 0 2,0 7 0,0 1-14,0 6 1,0 6-20,0 0 1,0 4 85,0-4 1,0 4-51,0-4 1,5 4 87,0-4 1,-1-1-383,-4-4 287,0 0 0,2-2 0,3-3 17,-3-4 0,11-6-6,-4 0 1,0-6 76,0-4 1,0-5-46,0-4 1,4 2 67,-3-2 1,-2-3-58,2 3 0,-5-1 139,5 6 0,-7-1-64,2 0 75,3 0 1,-1 1-7,3-1-49,3 7-44,-5 1-3,7 7 1,-2 7-36,-4 3 1,3 3 40,-7 1 1,5 1-76,-6 0 1,1 6 54,-5 4 1,5-3-228,0 3 1,0-1 245,-5 6 0,7-1 0,1 1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43.2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8315,'8'0'1031,"1"0"-890,-4 0 1,-2 0 29,7 0 1,-6 0 222,6 0-364,0 7 1,5-1 36,-1 4 0,1 3-83,0-3 0,0 8 63,-1 1 1,-4 8-121,0-3 1,-2 4 98,2 1 0,-4 7-237,-6 3 1,-6-1-147,-4 1 1,-10-6-784,-4 1 1140,-10 4 0,-4-7 0,-6 5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43.90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515 59 7813,'-2'-10'-609,"-3"0"363,4 0 640,-6 2-117,1-5-163,4 12 142,-5-6-139,7 7 1,5 2 73,0 3 0,7-2-72,-3 7 0,4-1 76,2 6 0,0 0-68,0 0 1,1-1-59,3 1 0,3 5 50,2-1 1,2 7-135,-6-1 0,6 4 99,-1 5 1,1 4-117,-2 6 1,2 2 3,-6 3 0,0 3 93,-6 7 1,-6 5-186,-3-1 0,-3 3 85,-2-3 1,-7-2-42,-2 2 1,-13 1 73,-7-5 0,-4 1-44,-11-11 0,2-1 67,-12-9 0,-5 2 6,-5-7 1,-4-1-529,4-9 1,-5-3 155,6-6 345,6 0 0,-2-2 0,7-3 0,1-5 0,0-4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48.8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15 7850,'9'0'-184,"-3"0"204,-6 0 251,0 6-435,0-4 170,0 5-80,0-7 64,0 0 134,7 0-97,-6 0 1,7 0 170,-3 0-250,-3 0 0,11-5-2,-3 0 1,3 0 36,2 5 0,-4 0 0,4 0 1,-4 0-10,9 0 0,-4-5 16,-1 0 0,-1 0-8,1 5 1,0 0-39,0 0 56,-1 0 112,-6 0-109,-1 0 149,-20 0 1,-3 5-30,-14 0 0,1 1 82,-1-1 0,-4-3-265,0 3 1,-5 1 80,4-1 0,1 2-389,5-2 0,4-4 71,1 4 297,6-3 0,3 4 0,8 3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49.2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45 7836,'15'0'-1297,"0"0"1118,-1 0 1,-4 0 316,0 0 1,-2-2-33,2-3 1,3 3 16,-3-2 0,-2 2 30,2 2 1,-5-5-61,4 0 1,-4 0 32,5 5 1,-5-5 71,5 0-195,-7 0 231,4 5-194,-7 0 32,0 0 1,-7 0-7,-3 0 0,-3 0 36,-1 0 0,-8 0 86,-2 0 0,1 0-11,-2 0 1,1 0-87,-5 0 1,-1 5 27,1 0 1,1 0 9,4-5 0,-3 0-445,8 0-590,-1 0 906,5 0 0,7 0 0,2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1.2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381 177 7865,'0'-15'-257,"-7"1"0,6-1 487,-4 0 0,-2 5-72,2 1 0,-4 4-118,4-5 79,-7 0 1,4-5-134,-7 1 0,6 4 90,-1 0 1,0 5-144,-5-5 1,1 7-7,-1-2 1,0 4-42,1 1 0,-1 0-54,0 0 1,0 1 70,1 4 1,-1 3 26,0 7 1,1 1 19,-1 4 1,0-2-97,1 6 0,0 1 99,5 4 1,-3 1 31,7-1 0,-1 2-1,1 3 0,3-7 12,-3 2 0,9-3-9,1 4 0,6-6 10,-1 1 0,3-9-10,2-1 0,1-2-7,3-8 1,-2-1 25,2-4 0,-1-1-22,2-4 0,-4-8-9,4-7 1,-2-4-25,1 4 1,-2-6-5,2 2 0,-2-4 62,-3-2 1,-4 1-35,0 0 0,-2 4 109,2 1 0,-3 4-65,-7-5 0,0 8 91,0-3 0,0 4-98,0 1 354,0 0 18,0 0 64,0 7-418,0 2 0,-2 6 62,-3 0 1,3 1-15,-3 4 0,4-1 17,1 5 1,0 1-38,0 5 1,0 0 10,0-1 1,0 3-65,0 2 1,0-1-5,0 7 0,0-2-128,0 1 1,0 4 47,0-4 1,1 4-182,4 1 1,5-4 259,10-1 0,9 1 0,9 4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1.7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456 192 7842,'0'-15'-259,"0"0"0,0 1 103,0-1 1,0 0 316,0 1 1,-5-1-66,0 0 1,-4 1 211,4-1 1,-7 5-63,3 0 1,-3 5-107,2-4 0,-4 5-124,-1-1 59,0 4 1,-6 1-66,6 0 0,1 0 107,-1 0 0,2 6-184,3 4 1,-3 3 21,3 2 1,2 6 18,-2 4 1,7-3 53,-2 3 1,2 4 1,-2 6 0,3 5 19,-3 0 1,4-1 5,1 5 1,5-3-94,-1 8 0,8 3 78,-2 2 0,-4 1-62,-1-1 0,-3 2 53,-2-7 1,0 5-193,0-5 0,-7-5-6,-3-5 0,-4-11-135,-6 1 0,-3-9 44,-6-1 0,4-9-169,1-5 1,6-5 426,-2-5 0,-3-9 0,1-9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1.9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15 7873,'-5'10'787,"0"0"-752,0-7 1,11 4 145,4-7 0,3 0 44,2 0 1,6 0-55,4 0 0,9-2-60,5-3 1,9-1-485,1-4 1,1-2 159,-1 7 213,-3 1 0,5 4 0,-7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3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330 59 6920,'0'-8'233,"0"-5"105,0 12 0,2-8-122,3 5 40,-4 2-271,6-5 0,-7 6 159,0-4-154,0 3 69,-7-4 1,-1 6-243,-6 0 1,-3 5 36,-2-1 0,-4 8-22,-7-2 0,1 3 42,0 1 0,-1 1 71,1 0 0,4 0 94,1-1 1,6-1-80,-2-3 0,9 3 123,1-3 1,8-2-98,2 2 1,8-2 145,12 2 0,5 1-44,9-6 1,3 5-41,8-5 1,-1 6 47,0-1 0,0-2-53,0 2 1,0 0 34,0 5 1,0-1-19,0 1 1,-6 1-156,-4 4 1,-4-2 85,-6 6 0,2-4-132,-6 5 0,-2-1-22,-8 5 0,1-4 77,-6-1 0,-2-6-28,-8 2 1,-3 1 45,-7-1 1,-6-2 131,-3-8 1,-4 1-130,-2-6 0,-5 5 190,-5-5 0,-2 0-85,-2-5 0,-5-2 49,0-3 0,-5-3-113,5-7 1,5 0-97,5 1 1,8-3-264,1-2 383,1-4 0,12-6 0,-4-1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2.5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190 59 7861,'0'-15'-969,"2"6"553,3-1 308,-3 6 1,6-7 163,-3 6 492,-4 0 25,6 5-227,-7 0 106,0 0-443,0 7 1,-7-4 103,-3 7 0,-3 0-132,-1 4 0,-1 6 61,0 0 1,-1 4 14,-4-4 1,4 6-31,-4-2 1,2 4-17,-1 1 0,7 6-93,-2-1 0,9 5 119,0-4 0,5 5-268,5 0 0,11-5 87,14 0 0,2-4-364,12-2 0,-1-1 508,11-4 0,0-2 0,4-8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2.9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45 7869,'-6'-9'325,"4"1"33,-3 3-218,4 4 101,1-6 200,0 7-643,6 0 204,2 0 0,2 2-64,0 3 1,-5 3 113,5 7 1,-7-1-145,2 1 1,1 1-38,-1 4 0,0-4 97,-5 4 1,0 1-61,0-1 1,0 6 101,0-2 0,0-1-69,0 2 1,0-7 47,0 1 1,0-2-404,0-3 100,0-6 142,0-1 1,0-9 31,0-3 1,7-8 22,2-6 0,5-7 146,0 1 0,1-4-78,0-6 1,-1 6 108,1 0 0,-5-1-71,0 6 1,-5 1 232,4-2 0,-5 7 119,0-1-22,-2 9-286,-2 3 1,0 9 2,0 3 1,5 3-66,0 7 0,0 4 72,-5 1 1,0 6-184,0-1 1,5 2 93,0 3 0,1-1-144,-1 1 1,-2-1-69,7 0 258,-7 1 0,10-1 0,-4 1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3.2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1 7813,'-14'0'-471,"-1"0"1,7 1 489,3 4 884,3-3-608,2 11 1,7-7 27,3 4 1,8 2-93,1-8 0,6 6-132,-6-5 0,6 5 79,-6-5 1,7 6-199,-1-1 1,-2 3 26,1 2 1,-6 1-8,2 4 1,-5-2-158,-6 6 0,-2 6 71,-7 4 1,-8 7-246,-7-2 1,-11 3 138,-8 3 0,-6-8 192,6-3 0,-7 4 0,4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3.95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293 103 7806,'29'-15'0,"-6"1"-648,-3-1 1,-4 2 1154,-1 3 233,-1-3-404,-6 5 75,-1 0 92,-7 1-103,0 7-187,-7 0-125,-1 0 1,-2 0-133,1 0 183,5 7-110,-9 1 0,7 7-90,-4-1 0,-1 1 23,6 0 0,-7-1 112,2 1 0,2 5-37,-2-1 0,-1 7 66,-9-1 1,2 9-10,-6 5 1,1 10 8,-1 5 0,-9 5 32,4 5 1,-4 11-323,3 13 0,8 0 252,2 5 0,10-3 33,5-2 0,5-4-126,5-1 1,12-14-11,12-6 1,7-9-365,8-10 1,2-8-60,3-6 1,5-9-253,9-11 1,-2-6 712,2-8 0,-2-3 0,-2-6 0,-1-2 0,1-3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6.6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442 30 6237,'14'0'-97,"1"-2"133,0-3 0,1 3 45,4-2 1,-4 2 4,4 2 0,1 0-9,-1 0 0,6-2 76,-2-3 1,-1 4-84,2-4 1,-6 3 20,6 2 0,-7 0-143,1 0 1,-2 0 120,-3 0 0,1 0-70,0 0 100,-1 0-151,-5 0 186,-3 0-75,-6 0 1,-2 0 22,-2 0 1,-6 0-40,-10 0 1,-1 5 100,-4 0 0,-7 0-84,2-5 0,-7 5 100,2 0 1,-5 0-86,0-5 0,-4 4 2,-5 1 0,2 0-46,-7-5 0,2 5-15,-2 0 1,3 0-11,7-5 1,2 5-139,3 0 0,4 0-715,11-5 345,3 0-485,12 0 987,3 0 0,19 6 0,3 2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6.8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192 1 7837,'-23'8'-394,"-5"-1"330,4-7 1,1 1 241,-2 4 1,7-3-174,-1 3 0,7 1-251,3-1 478,5 7-202,-2-4 0,14 5 175,7-3 1,6 1-101,8-6 0,6 5 35,-1-5 1,7 6-106,-2-1 0,3 1-71,2-1 1,-4 3 77,-1-3 0,-5 3-10,5 2 1,-4-1-99,4 1 1,-11 1 54,1 4 1,-9-2-52,-1 6 0,-9 1 57,-5 4 1,-5 1-24,-5-1 1,-10 2-22,-9 3 0,-6 2 1,-4 4 1,1 0-17,-6-5 1,5 1-119,-5-2 0,6-8 2,-1 4 0,9-11 57,6 1 0,2-4 123,3-1 0,-1-1 0,0 1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7.1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53 59 7837,'-15'9'-118,"1"4"193,-1-12 291,7 6 0,8-7 4,10 0 0,3 0 23,1 0 1,8 0-226,2 0 1,6 0-202,4 0 0,3 0-156,7 0 0,1-5 160,-1 0 0,11-6-376,4 1 0,3 2 94,-3-2 136,0 0 1,-1-5-1,1 1 1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7.7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88 147 7793,'0'-14'0,"0"-1"0,0 5 16,0 0 174,0 0 128,7-4 194,-5-1-119,4 0-136,-6 1 126,0 5-233,0-4 229,0 12-452,0-6 0,0 9 4,0 3 1,0 0-12,0 9 0,0-2 44,0 7 1,-5 4-108,0 2 1,-4 3-91,4 1 0,-7 0 92,2 1 1,2-1-40,-2 1 0,2 1 22,-1 3 0,-3-3-286,7 3 0,0-9 444,5-6 0,0 4 0,0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8.0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309 15 8417,'0'-8'91,"0"1"-139,-6 7 1,4 2 111,-3 3 0,-2-2-72,3 7 1,-6-5 103,5 5 0,-7-2-167,3 2 0,0 3 95,0-3 1,-1 3-76,-5 1 1,-1-4 14,-4 0 0,4 0 36,-4 4 0,2-4-12,-1 0 1,2-7 14,-2 2 0,2 2-27,3-2 1,4 0 27,0-5 167,7 0-145,-4 0 161,7 0 0,7 0 4,3 0 1,3 0-88,1 0 0,6 6-70,0 4 1,-1 3 68,-4 2 1,5 1-291,-1 4 1,6-3-39,-6 8 225,1-1 0,1 6 0,2-1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2:59.7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97 7770,'0'-15'-1002,"0"6"1009,0-1 1,0 5 365,0-5 1,-1 7-51,-4-2-64,3-3-218,-4 6 107,6-4-179,0 6 0,0 6 87,0 4 1,0 8-102,0 2 0,0 4 29,0-4 0,0 6-64,0-2 1,0 4-33,0 1 0,0 1 76,0-1 0,4-4-27,1-1 1,2-1 47,-2 2 0,-2-3-116,7-2 0,-5-8-131,5 2 153,-1-2 1,1-4 21,0-3 1,-5-10-18,5-5 1,-5-3 122,4-2 0,-5-4-87,0-1 0,3-1 109,-2 1 0,5 4-56,-5-4 1,4 2 38,-4-1 1,5 6 0,-5-7 1,5 12 17,-5-7 0,1 9-13,-1-4 13,-3 7 3,11-4 1,-12 14-41,4 2 1,2 4 81,-2 2 0,1 5-74,-1-1 1,-1 3 27,5-3 1,-4-2 3,5 2 1,0-3 0,5-1 0,-4 0-44,4 0 1,-4-7 4,9-3 0,-4-4 31,-1-1 0,-1-1-15,1-4 0,0-5 105,0-10 1,-6 2-101,1-6 1,-7-1 96,2-4 1,-3-2-58,-2-3 1,0 3 11,0-4 0,-2 4-31,-3 2 0,-1 1 40,-4 4-387,-3-4 134,5 12-621,0 1 784,1 15 0,7 15 0,0 7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3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74 207 7793,'-15'-38'-174,"0"4"0,2 3 363,4 1 1,2 7 48,7 4 596,-6 2-157,4 9-242,-5 2-39,7 6-330,0 0 0,5 1 93,0 4 0,2-1 9,-2 5 0,-2 3-163,7 7 0,-5-1 48,4 7 1,0-1-94,0 6 1,3 6 37,-7 3 0,1 5-50,-1 5 0,-2-2 114,7 7 0,-5 2-294,5 7 0,-7 4 47,2 7 0,2-5-376,-3-1 0,6-7-370,-5-3 0,2-7 112,-2-12 819,-4-16 0,6-3 0,-7-12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0.0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295 0 6804,'1'9'336,"4"-5"-473,-3-2 238,4-2 110,-6 0-153,0 0-30,-6 0 1,-2 0-8,-7 0 0,-1 0-11,-4 0 1,-1 0-47,-4 0 0,-2 0 74,2 0 1,-1 0-173,1 0 1,3 0 36,2 0 0,9 0 97,-4 0 0,3 0 0,-2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0.3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368 0 7778,'-15'0'-75,"5"0"-151,1 0 784,-1 0-98,-5 7 232,0-5-401,7 4 0,2-4-72,6 3 152,0-4-281,0 12 0,0-5 22,0 7 0,0 0-106,0 0 1,0-1 68,0 1 0,1 5-146,4-1 0,-3 7-62,3-1 0,-4 3 121,-1 1 1,5 0-58,0 1 0,0 4 51,-5 0 0,0 2-106,0-1 1,-5-4 8,0 3 0,-6-5 32,1-4 1,-3 1-112,-2-6 1,-4-1 38,-1-4 1,-6-7-22,2-3 1,1-3 40,-2-2 1,6-7-65,-6-3 0,7-8 26,-1-1 1,4-8-44,5 3 0,3-4 10,7-1 0,0 4-69,0 1 0,5-1 81,0-4 1,12 6 193,-3 3 0,4-1 0,-3 2 0,6-7 0,2 3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0.6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44 7764,'-7'-8'0,"6"0"-84,-4 3-19,-4 3 0,6-6 168,-7 3-178,7 4-854,-3-6 967,6 7 0,6 0 0,2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0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16 8384,'0'-9'792,"0"3"-343,0 6-370,0 0 10,0 6 1,0 3-92,0 5 1,-5 6 111,0 0 1,0 6-227,5-2 0,0 6 27,0 4 1,0-1-2,0 6 0,-5-2-291,0 2 0,0-1 149,5-4 0,-5-3-875,0 4 1107,1-11 0,-3 4 0,-1-5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1.27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263 0 7788,'-8'0'351,"0"0"-84,3 0-195,3 0 0,-4 2-9,6 3 1,-2-2 5,-3 7 1,4-5-30,-4 4 1,-2-4 15,2 5 0,-4 0 4,4 5 0,-5-1-83,5 1 1,-6-5 85,1 0 0,-3-1-150,-2 6 1,0-2 69,1-3 1,-1 1-64,0-6 1,5 0 61,1-5 0,-1 0-54,-5 0 37,7 0 23,-5 0-30,11 0 1,-3 0 34,10 0 0,3 0 6,7 0 0,5 0-8,-1 0 1,6 2-134,-6 3 1,7 3 5,-1 7 1,3-1-374,1 1 509,-6 0 0,11 6 0,-3 2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2.8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139 29 7765,'13'-1'-806,"-3"-4"597,3 3 0,-6-6-82,2 3 491,-2 4-127,-1-6 262,-4 7-178,5 0 257,-7 0-135,0 0-88,-7 0-51,5 0 1,-11 0-6,4 0 0,0 5-150,0 0 1,-1 6 82,-5-1 1,5 1-56,1-1 0,-1 3 55,-5-3 1,0 5-78,1 4 0,-1-1-2,0 7 0,2-1-2,3 6 1,2-1-7,3 1 0,5 6-12,0 3 1,7-2-260,8 3 0,11-8 120,3 2 1,9 1-258,-4-6 1,7-3 426,-2-11 0,3-7 0,3-1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3.2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15 7368,'-9'0'765,"3"-6"-554,-1 4 4,6-4 22,-6 6-39,7 0-25,0 0-60,0 6 0,0 2 3,0 7 1,2 0-74,3-1 1,-4 3 67,4 2 0,-3-1-181,-2 7 0,5-2-47,0 1 0,0 4-40,-5-4 0,0-1-40,0 2 0,0-7 53,0 1-43,0-2 137,0-3 0,1-5-173,4-5 1,-3-4 98,3-4 1,3-10-52,2-5 1,-2-2 86,2 1 0,-1-3-14,6-6 0,0 4 145,0 1 0,-6 1-87,1-2 0,-2 4 143,2 7 0,2-1-96,-8 0 0,3 7 209,-2 3-177,-4 3 1,8 2 114,-4 0 1,-4 7-55,4 3 1,-2 3-41,2 2 0,-1 1-21,5 3 1,-4 3 8,5 2 0,-5 2-197,5-6 0,-7 6 60,2-1 0,1 2-286,-1 3 0,0-1 379,-5 0 0,7 7 0,1 2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3.5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 7445,'0'8'108,"0"-1"141,0-1 1,2-4-41,3 3 1,-4-2 74,4 2 0,3-4-67,2 4 0,3 2-45,2-2 1,0 5-153,-1-5 1,6 6 131,-1-1 1,6 4-118,-5 6 0,4-2 108,-4 7 0,-1-1-217,-4 5 1,-2 1-19,-3-1 0,-4 7-31,-6 3 1,-8-1 47,-6 1 0,-14 0-166,-11 5 1,-1-1 40,-4-4 37,3 4 0,-9-12 1,6 4-1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4.9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89 7774,'15'0'103,"-7"0"0,1 0-173,-5 0 117,-2 0 1,6 0 269,-3 0-34,-3 0-99,11 0-112,-5 0 1,7 0-134,-1 0 1,-4 4 69,0 1 53,0 7 1,4-4-168,1 7 1,-5-1 37,0 1 0,-2 1-40,2 4 1,1-2 47,-6 6 0,0 1 16,-5 4 1,0 1 65,0-1 0,-7 2 14,-2 3 0,-1-2-29,-5 2 0,4 2-2,-9-2 1,4-5 3,1-4 0,0-5 5,1 4 0,-1-11-127,0 2 1,5-10-84,1 0 122,5-4 0,-2-2 33,6-4 1,2-5-14,2-10 0,5-1 79,5-3 1,6-4-64,-1 3 0,3 2 43,-3-1 1,3-1-31,2-4 1,2 0 77,-6-1 1,4 1-59,-4-1 1,4-1 50,-4-3 1,1 3-2,-1-3 1,-6 3 95,1 1 1,0 3 10,-5 2 1,-2-1 8,2 6-53,-7 1 36,3 4 318,-6 7-156,0 1-144,0 7-163,0 0 1,-1 7 101,-4 3 1,3-2-42,-3 2 1,-3 4 109,-2 6 1,2 4-65,-2-4 0,1 6-44,-6-1 0,0 4-20,1 5 0,4-3-74,0 4 0,5 1-23,-5-2 0,7 2-181,-2-2 1,10-3-491,5 4 0,11-6 30,8-5 695,7-2 0,15-8 0,1 1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5.3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82 190 7748,'0'-14'0,"0"5"0,0-4-146,0 4 1,0 0 168,0 0 1,0-1 227,0-5 0,0 5-57,0 1 1,0-1 121,0-5 0,1 5-122,4 0 1,-3 6 174,3-6 189,-3 6-189,4-9-386,-4 12 0,4-4-4,-6 10 1,0 3-49,0 7 0,0 8-56,0 6 1,-6 2 83,-4 8 1,2 2-216,-2 8 1,2-2 77,-2 7 1,-3-5-47,3 5 0,2-7 33,-2 2 0,7-3-339,-2-2 0,2-11-179,-2-4 709,3-9 0,2-5 0,8-9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3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7770,'0'-10'-363,"0"1"727,7 5 0,1-7-101,7 6 0,-4-1-115,4 1 0,-2 3-19,11-3 1,2 3-338,9 2 0,-3 0 20,8 0 0,-1 0 39,5 0 1,5 0-834,0 0 982,0 0 0,-5 7 0,0 1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5.70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15 7748,'0'-8'-455,"0"2"653,0 6 348,0 0 0,-5 1-476,0 4 0,-1-2-3,1 7 0,-3 0 14,-7 5 0,0 1-112,0 4 0,-1-4 80,-3 3 0,1-2-102,-7-2 1,2-1 15,-1 1 1,-4 0 29,3-1 1,4-4 24,2 0 0,-3-7 14,3 2-89,-1-3 74,6-2-44,5 0 94,3 0 1,17 0-10,4 0 0,5 0 5,-1 0 0,-3 0-39,4 0 1,-2 6 8,2 4 1,-4 3-208,4 2 1,-2 4 75,1 1 0,-3 5 98,4-6 0,3 14 0,0-2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6.3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147 0 6993,'-8'0'1166,"1"0"-931,7 0 36,0 0-336,-6 0 217,4 0-142,-4 0 0,4 0 87,-3 0 1,4 2-9,-4 3 1,-4 3-37,0 7 1,1 4-8,-2 1 0,0 6-45,-5-2 0,2 6 68,3 4 1,-1 4-180,6 6 1,0-5 108,5 0 1,2-1-263,3 1 1,4 2-51,11-7 0,3-6-170,6-9 0,2 3 483,4-3 0,2 1 0,7-5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6.8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8587,'2'10'521,"3"0"-422,-3 0 0,9 4 23,-6 1 0,1 5 46,-1-1 1,-3 6-49,3-6 1,-4 6-62,-1-6 0,5 7 85,0-1 1,0-4 71,-5-1 1,0-4-511,0-1-428,7 0 0,-6-6 445,4 1 77,3-7 0,-4-3 60,5-9 0,-4-4-52,5-2 1,-5-2 77,5-2 0,-5 1 142,5-7 0,-6 6-108,6-6 1,-6 7 110,0-1 0,3 1-61,-2-2 0,5 4 165,-5-4 1,1 9 86,-1 1-180,3 0-18,7-4 0,0 5 19,-1 4-59,1 4 1,0 7 24,-1 4 0,-4 3-18,0 2 0,-7 5 2,2-1 1,-3 7-2,-2-1 0,0 3-188,0 1 1,0 2 38,0 3 157,6-3 0,-4 12 0,4-6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7.1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16 7799,'-10'1'98,"1"4"204,5-3 137,-9 4-49,12-6 48,-6 0-503,7 0 0,2 0-42,3 0 0,3 0-50,6 0 0,6 0-185,0 0 0,6 0 215,-2 0 1,4-5-469,1 0 1,6 1 594,-1 4 0,7-7 0,-4-1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7.49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60 7815,'0'-15'399,"0"0"136,0 7-119,0-5-201,0 11 253,0-4-326,6 6-30,-4 0 1,9 1-20,-6 4 1,5 4-78,-5 5 0,1 1 86,-1 0 0,-3 6-210,3 3 1,-4 11 39,-1 4 1,5 3-602,0 2 1,0 5 668,-5 0 0,-7 13 0,-1-1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7.9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16 6906,'0'-9'-659,"1"3"924,4 6 0,-2 0-81,7 0 0,-5 0-4,5 0 0,0 0-13,4 0 0,1 2-33,0 2 0,1 0-75,4 6 0,-4-1 10,4 6 1,1 5-113,-2-1 1,6 7 83,-6-1 1,-1 4-113,-8 6 1,2 2 61,-7 7 1,-1 0-127,-4 0 0,-6 5 28,-4 0 1,-11 5 40,-8-5 0,-14-1 7,-11-9-171,-3 3 1,-2-11 0,0 5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08.7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338 59 7787,'-6'-8'0,"-2"-5"0,-2 9 5,0-5 175,7 5 0,-4-4-353,7 3 168,0 4 91,0-6 0,7 9 32,2 3 0,5-2-2,0 7 1,1-4 25,0 9 0,1-4-16,4 9 1,-2-4-158,6-1 0,-4 6 114,4 4 1,1 1-132,4-2 0,0 6 51,1-1 0,-1 2 41,1 8 1,2 5-12,-2 5 0,1 5-10,-12-5 0,-1 12 8,-8-2 0,2 7 3,-8-2 1,-5 0-67,-9-5 0,-10 6 75,-4 4 1,-4-4-194,-1-1 1,-7-6 187,-3-4 1,-4 3-5,-1-3 1,0-3-6,0-2 1,0-3 7,0-2 0,-2-7-75,-3-2 1,8-6 60,-3-4 1,10-4-464,-1-6 1,6-2 439,5-4 0,1-2 0,3-7 0,-3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24.7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134 0 6737,'10'0'-103,"0"0"1,-5 0 254,5 0 0,-5 0-41,4 0 1,-4 0 184,5 0-123,0 0 1,5 0 302,-1 0-354,1 0 1,0 0 60,-1 0 0,1 0-54,0 0 1,-5 0-86,-1 0 197,1 0-77,-2 0-45,5 0 0,-13 0-157,0 0 0,-6 0 18,-9 0 1,-6 0-19,-4 0 0,-2 0 18,-3 0 0,1 0 56,0 0 1,-1 0-190,1 0 1,4 2 115,1 3 0,6-4-820,-2 4 96,4-3 761,1-2 0,14 0 0,2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25.1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249 45 7829,'15'0'0,"0"0"-170,-1 0 1,6 0-166,-1 0 0,1-5 295,-5 0 0,-1 0 133,1 5 0,0-5 74,0 0 1,-1 0 36,1 5 47,-7 0-13,-1 0-66,-7-6-10,0 4-71,-7-4 1,-3 6-32,-9 0 1,2 0 31,-2 0 1,-4 0-26,-2 0 0,-1 5 16,2-1 1,-4 1-75,3-5 1,-2 0 74,-3 0 1,1 2-137,0 3 0,4-3-13,1 2 0,6-2-106,-2-2 1,4 0-861,1 0 745,7 0 1,3 0-532,10 0 817,3 0 0,20-6 0,3-3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25.5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43 16 7852,'8'0'-124,"0"0"283,-3 0-163,-3 0 78,11 0 0,-10-5 59,7 0 0,-5 0-165,5 5 121,-1 0 1,6 0-97,0 0 0,1 2 86,4 3 0,-2-4-14,6 4 0,1-2-8,4 2 1,0-2 45,1 7 0,1-6-20,3 0 1,-3 3 7,4-2 0,0 5-40,0-5 1,-6 4-3,-4-4 0,-2 5-172,1-5 142,-3 6 0,-13-2-57,-3 5 1,-3-4 70,-2 0 0,-8 1 90,-7 9 1,-6-2-57,-9 6 1,-5-4 7,-5 4 1,-7 1 39,-2 4 1,-2 1 16,2-1 0,4-4-33,-4-1 0,8-6-1,2 2 1,4-4-129,-4-1 0,13-7 109,1-3 0,12-4-413,4-1 0,5-1 72,-1-4 262,10-3 0,10-13 0,8-2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4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118 177 8352,'10'-8'244,"0"3"0,-5 4 15,5 1-365,-1 0 1,6 0 6,0 0 0,-1 0 8,1 0 0,-2-2-7,-3-3 1,3 2 87,-3-7 0,3 7-2,2-2 0,-6-3 22,1-2 1,-7 2 6,2-2 1,-3 0 6,-2-5-22,0 1 0,-7-1 19,-2 0 0,-4 7-44,-2 3 0,-1-1-14,-4 1 1,2 0-10,-6 5 0,4 2-87,-5 3 1,6 4 71,-6 11 0,6-2-44,-6 6 1,7 6 59,-1 4 1,7 2-75,2-2 0,7 2 51,-2 3 0,4 2 125,1-6 0,13-1-54,6-5 0,9-1 15,6-3 0,9-6-152,6-9 1,6-4 70,-1-6 1,-1-6-253,0-4 0,-5-8 315,1-1 0,-10-14 0,-3 2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27.4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324 160 7860,'-8'-6'0,"0"3"-72,3-7 60,3 0 0,-6 0-39,3 0 0,2 2 242,-7-2-98,7-3 45,-10 5 1,5-5-123,-7 3 0,5 2 13,0 3 1,0 4-59,-4-4 0,2 3 46,-2 2 1,7 0 3,-8 0 1,4 7-134,-4 2 1,-4 4 32,-1 2 1,0 6-25,6 4 0,4-2 47,0 1 0,5 1-17,-5 4 1,7 1 42,-2-1 0,4 0-17,1 1 0,6-1 12,4 1 1,3-8 3,2-2 0,1 1-52,4-1 0,1-5 56,3-6 1,3-5-6,-8 1 1,2-5-16,-1-5 1,-4 0 112,4-10 1,-4 2-97,-1-12 0,-2 1 202,-3-5 0,1-2 12,-6-4 1,0 4 10,-5-3 0,0 3-7,0 1 1,0 1-109,0 0 0,-7 1-59,-2 3 0,1-1 87,-2 7 0,0 1-435,-5 8 227,1-3 0,-1 11-686,0-3 786,7 10 0,-5 10 0,5 8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28.06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15 118 7843,'8'-2'-900,"-3"-3"450,3 4 617,-6-12 73,4 5 332,1-1-294,-6-4 1,6 10-55,-7-7 109,0 7-205,0-10 0,-2 10 146,-3-7-149,4 7-2,-6-4 1,7 5-14,0-2 1,-1 2 17,-4-3-213,3 3-224,-5 2 237,1 0 1,4 7-23,-3 3 1,2 4 53,-2 6 0,4-2-73,-4 6 0,3 1 43,2 4 0,0 1-56,0-1 1,0 2 66,0 4 1,0-4-4,0 3 1,2-3-95,3-2 1,-2-1 59,7-3 0,-2-4-54,2-7 0,3-5 63,-3-4 0,4-4 92,6-1 0,-4-6-89,4-4 0,-4-10 138,-1-4 0,-2-2-11,-3 1 1,3-3 76,-3 4 1,1-9-22,-1-1 0,1 4-90,-6 6 1,0-1 109,-5-4 0,5 1-47,0 4 1,0 3 70,-5 6 1,0 0 85,0 0-119,0 7 1,-2 2-67,-3 6 13,4 0-69,-6 0 0,2 6 66,0 4 0,0 3-104,5 2 0,-1 4 81,-4 1 0,3 5-121,-3-6 0,5 7 58,5-1 1,-2 3-195,7 1 0,0 0-71,5 1 0,4-2-82,1-4 0,6 2 379,-1-6 0,9 6 0,3-3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28.4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30 176 7843,'0'-21'0,"0"5"-195,0-4 1,-5 4 132,0 1 0,0 1 407,5-1 1,0 0 110,0 0 44,-7 7-186,6-5-24,-6 12-205,7-6 0,0 9-159,0 3 0,0-2-1,0 7 0,0 1 141,0 9 0,0-2-100,0 6 0,5 2 41,0 9 0,0-3-51,-5 7 1,0 1 51,0 4 1,5 0-4,0 0 1,0 0-7,-5 0 1,5 2-95,-1 3 0,1-3-171,-5 3 0,0-5 76,0-5 0,0-5-167,0-9 0,0-4-152,0-6 83,0-7 0,0-8 426,0-10 0,0-10 0,0-3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28.6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88 7843,'-15'0'0,"5"0"0,1 0 0,4 5-84,-5 0 0,5 0 209,-5-5 434,7 0-394,-4-6 0,9 2-89,3-6 0,3 6 51,7-6 1,4 2-168,1-2 0,8-2-39,1 7 0,2-4 150,8 4 0,1-5-561,4 5 1,0 0 489,0 5 0,0 0 0,0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28.93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15 7822,'-8'0'338,"2"0"196,6 0 1,-2-5 262,-3 0-266,3 0-522,-4 5 146,6 0-89,0 0 0,0 7-37,0 3 0,0 9-113,0 6 0,1 4 27,4 5 1,-3 1-98,3 9 1,-3-2-128,-2 12 0,0-5 108,0 5 1,0-2-211,0 2 0,0-5 117,0-10 0,0-1-325,0-4 0,4-9 591,1-1 0,7-6 0,-4-3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29.2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74 118 7822,'-14'-21'0,"4"4"84,0-2 310,7 2-388,-4 3 1,9 1 3,3 3 1,-2 3-4,7 7 0,0 0 91,4 0 0,6 0-79,-1 0 0,6 0-84,-5 0 0,4 0 50,-4 0 1,6 0-118,-2 0 1,2 5 56,-1 0 1,6 5-26,-7-5 0,6 6 45,-11-1 0,6 3-3,-5 2 1,2-1-76,-7 1 1,3 1 63,-8 4 0,-4-2 12,-1 6 0,-3-4 17,-2 5 1,-7-3 62,-2 3 1,-11 3-78,-5-4 1,-4 2 124,-5-1 0,-2 1-15,-3-6 1,-4-2 75,4-9 0,-2 3-60,2-7 1,-2 0-48,7-5 0,6-9-44,8-5 1,1-6 63,4-4-45,4-4 0,17-2 0,2-7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29.8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15 162 7875,'0'-15'0,"0"0"0,0 1-86,0-1 1,0 0 145,0 1 0,-4-1 137,-1 0 1,0 5 255,5 1 0,0 4-92,0-5-44,0 7-499,0-4 175,0 7 0,0 7-90,0 2 1,0 4 62,0 2 1,0 5 26,0-1 1,0 6-128,0-6 0,0 8 63,0-3 0,0 4-50,0 1 1,0 1 56,0-1 1,0-4-70,0-1 1,5-4 53,0 4 0,6-6-131,-1 2 0,3-6 54,2-4 0,-1 2 40,1-7 0,0-2 86,-1-8 0,6-3-77,0-7 0,-1-6 175,-4-4 0,-2-2-93,-3-3 1,1 1 265,-6-1 1,0 1-107,-5 0 1,0-1 136,0 1 1,0 4-37,0 1 0,-2 6-134,-3-2 1,4 4-36,-4 1 1,2 7 85,-2 3-406,3 3 195,-4 2 0,6 2-30,0 3 0,0 3 35,0 7 1,0 1 2,0 4 0,0-2-6,0 6 0,1 1 7,4 4 0,-2 1-58,7-1 1,-5 0-134,5 1 0,0-1-44,4 1 1,8-3 158,2-2 0,6 1 125,4-6 0,3-1 0,7-4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0.2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60 206 7890,'-5'-20'0,"0"1"0,-2-3 103,3 3 1,2 3 111,-3-4 1,-2 4-65,3 1 0,-1 0 52,5 1 1,-2 5 175,-3 4-137,3-3 143,-4 7-439,6-6 1,0 9 97,0 3 0,0 3-22,0 7 0,2 6 49,2 3 1,-2 4-12,3 1 1,-3 9-41,-2 6 0,0 2-92,0 8 0,1-4 7,4 9 0,-3-2 73,3 12 0,-4-1-264,-1 6 1,5-5 77,0-1 1,0-6-300,-5 2 1,5-12-159,0-8-453,0-6 1088,-5-15 0,6-9 0,2-7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0.4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59 7573,'-8'-7'851,"1"6"0,7-7-626,0 3 1,7 3-190,2-3 0,11-1 108,4 1 1,11 0-314,4 5 1,5-2 106,5-3 0,3 4-714,7-4 776,0 3 0,6 9 0,2 1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1.2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59 7833,'-14'0'-870,"4"-5"978,0 0 1,7-1 1,-2 1 461,3 3-242,-4-4 3,4-1-70,-4 5-125,6-4-76,0-1 0,-2 6-129,-3-4-9,3 3 1,-9 4 92,6 3 0,-1-4-56,1 4 0,1 2 63,-5-2 0,5 6-92,-1-1 0,4-2 80,1 2 0,0-5 2,0 5 54,0-1-24,0 6 0,6-7-24,4-3 1,-2 2 3,2-2 1,0-1-21,5-4 0,-6 0 22,1 0 1,-2-1-60,2-4 1,-2 3-72,-3-3-300,-3-3 295,4 0 0,-7-2-449,-4 0 72,-3 7 0,-7-8 487,0 6 0,-6 0 0,-2 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4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44 397 7770,'0'-15'0,"0"1"312,0-1 1,0 0 182,0 0 88,0 1 1,0-1 200,0 0-101,0 1-149,0-1-51,0 7-406,0 1 53,0 7 0,-4 7-163,-1 3 1,0 3 60,5 1 0,0 8-214,0 2 1,0 5 79,0 6 0,1-3-161,4 8 1,-3-6 99,3 5 1,1-1-12,-1 1 0,5 2 19,-5-7 0,1 5-45,-1-4 1,-1 4 73,5-5 0,-5-6-69,1-9 44,-4-2 59,6-9 0,-6-8-44,4-10 0,2-11-52,-2-9 1,0-5-164,-5-10 0,0 0 75,0-4 0,0-4 123,0-5 0,0 0 47,0 5 1,-5-5-109,0 5 0,-7 0 371,3-1 0,-5 7-137,0-2 1,-1 11 327,0 9 1,6 5 108,-1 4 98,7 10-421,-4-3 0,15 15-18,7 3 1,6 3-151,8 6 0,3-4 64,2 0 1,0 0-123,10 5 0,-3-1 57,8 1 0,-3 5-11,-2-1 1,0 2 50,0-1 1,-1-2 0,-4 6 0,-3-4-189,-7 5 1,-6-6 63,-3 6 0,-6-2-60,-4 1 0,-5 2 79,-10-6 1,-10 1-148,-9-1 0,-10-4 81,-6 4 0,-4-4 151,-5-1 0,-3-6-27,-7 1 1,0-7 147,1 2 0,0-3-401,5-2 299,-5-7 0,6-1 0,-7-6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1.5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30 7833,'-8'0'573,"0"0"-775,3 0 163,3 0 0,-4-1 137,6-4-243,0 3 215,-7-4-101,5 6 0,-6 0 75,3 0-55,4 0 8,-6 6 0,2-3-19,0 7 1,1-5 24,4 5 1,0-5-3,0 5 110,0-7 0,4 5-97,1-3 1,7-3 136,-2 2 0,3-2-120,1-2 0,1-2 113,0-2 0,-2 0-69,-3-6 1,3 6 15,-4-6-161,-2 0-162,0-5 1,-9 2-375,-3 3 606,-3 4 0,-13 12 0,-2 3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2.7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177 118 7799,'-7'-23'0,"-1"2"-18,-7 6 1,1 2 133,-1 3 0,5-3 98,0 3 199,1 4-291,-6-1 29,7 7 0,1 7-326,7 3 0,7 3 2,2 1 1,6 3 3,5 2 0,-2-1 83,6 7 0,-1-2-133,2 1 0,2 2-31,-2-6 0,1 4 62,-1-4 1,1 1 63,-7-1 0,7-4 35,-1 4 0,-2-6 1,1-4 1,-6 2-11,2-8 125,-4 1 1,-3-6 72,-3-4 0,-3-8-46,-7-7 1,0-1 139,0 1 1,0 2-53,0-6 0,-2 4 71,-3-4 0,3 4-33,-3-4 0,2 6-22,-2-2 1,4 4-18,-4 1 0,1 2-18,0 3 1,2 2-141,-3 3 133,3 4 0,1-4-151,-4 10 1,3-2 61,-3 7 0,4 4 55,1 6 0,0 6-31,0-1 1,5 4 74,0 5 1,1-1-51,-1 6 0,-2 0-2,7 5 1,-5 7 35,5 3 0,-7 3-12,2 2 0,1 5-151,-1-1 1,0 1 78,-5-5 1,-5-2-120,0-3 1,-8 1 73,-1-6 0,-3-1-100,-7-9 0,-1-3 21,-4-7 1,-5-6-54,-1-3 0,1-6 50,5-4 1,-1-3 45,1-7 1,-1-2 86,1-3 0,1-10-83,4-9 1,-2-1 58,6-4 1,0 3-45,6-8 0,1-2-15,3 1 1,3-5-47,7 0 0,2 0-111,3 0 1,10 0-41,9 5 0,5 1 90,6 5 1,2 6-401,7 3 558,1 4 0,5 1 0,2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3.2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44 147 7833,'-8'7'-411,"0"-6"201,3 4 726,3-3-368,-4 4 0,4-2-48,-3 5 0,4-4 0,-4 5-15,3-7 1,2 5 220,0-3-128,0-3-64,0 5-9,0-7 1,2 0-200,3 0 1,-4-2 100,4-3 1,2-3-83,-2-7 0,5 0 34,-6 1 0,3-1 28,-2 0 0,-2-4-45,7-1 0,-2 1 44,2 4 0,-2 2-95,-3 3 99,3-3 0,7 6-104,0-2 0,-1 2-117,1 7 0,0 8-565,-1 7 796,1 0 0,6 19 0,2-3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3.9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89 7834,'0'-15'-207,"0"5"439,0 0-206,0 7 39,0-10 0,0 10 132,0-7-26,0 7 1,0-5 68,0 3 127,0 3-359,0-4 89,0 6-97,0 0 58,0 6 0,0 2-117,0 7 1,-2 5 22,-3-1 0,3 7 40,-2-1 0,-3 1-174,2-2 1,0 3 52,5-8 0,0 6-165,0-6 0,7 1 97,3-5 1,9-2 184,6-4 0,2-2 0,3-7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4.2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133 103 7543,'0'-14'-187,"0"-1"0,0 0 309,0 0 1,-2 6 100,-3-1 0,2 7-77,-7-2 1,6-2 92,-6 2 1,5 0 113,-5 5-332,0 0 0,-4 0-9,-1 0 0,5 2 235,0 3-333,7-3 1,-8 11 115,6-4 1,0 0-60,5 0 0,0-4 40,0 5 0,0-5 28,0 5 1,6-5-10,4 4 0,-2-5 0,2 1 1,0-4-29,5-1 0,-6 0-2,1 0 0,-5 0-307,5 0 0,-7-1-26,2-4 333,-3-3 0,-2-7 0,0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5.1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250 191 7773,'10'0'0,"0"0"0,-5 0-373,4 0 1,-4-5 249,5 0 1,-7-1-175,2 1 302,3 3 210,-6-11-76,5 5 0,-7-7 147,0 1 1,0 4-16,0 0 1,-5 0-116,0-4 0,-7 4 12,3 0 1,-5 0 0,-2-3-206,-3 3 1,2-1-28,-2 6 1,2 0-31,3 5 1,-3 0 68,-2 0 0,2 0-116,-2 0 0,-2 7 50,1 2 0,0 5 81,6 0 1,4 3-86,0 2 0,7-1 77,-2 7 0,3-2-121,2 1 0,7 4 86,3-4 0,3-1-14,1 2 0,8-7 36,2 1 0,-1-2-1,1-3 0,-1-6 79,2-3 1,1-3-83,-7-2 0,1 0 147,-5 0 1,-1-8-10,1-7 0,-2-1-31,-3-9 1,-3 6-9,-7-6 1,0 2 155,0-1 0,0-4-9,0 4 0,-2 2-73,-3 3 0,3 2 74,-2 3 1,-3-1-99,2 0 0,-1 7-129,1 3 262,3 4-335,-5 1 1,7 3 16,0 7 0,0-1 94,0 11 1,0 3-54,0 1 1,0 9 43,0 1 0,0 7 59,0-2 1,0 5-63,0 5 1,0-1 132,0 6 1,0-2-93,0 2 0,0 6-109,0-6 0,0 0-34,0-10 0,-4-1-145,-1-4 1,0-5 14,5-9-119,0-4-8,0-13 1,0-3 101,0-10 0,0-3-681,0-7 927,0-6 0,0-2 0,0-6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5.3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29 7878,'0'-8'769,"0"2"-585,7 6 1,3-5-330,9 0 1,-1 0 99,7 5 0,4 0-91,5 0 1,9 0 135,1 0 0,7 0 0,7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6.3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131 15 7140,'15'0'14,"-1"0"58,1 0 1,0 0-123,-1 0 1,1 0 77,0 0 0,1 0-50,4 0 89,-4 0 1,5 0 93,-6 0 0,-5 0-69,0 0 0,-6 0 245,6 0-175,-6 0 36,2 0-222,-6 0 1,-2 0 137,-2 0-181,-5 0 0,-10 0 74,-1 0 0,-1 0-75,1 0 0,-1 0 41,-3 0 1,-4 0-29,3 0 1,-1 0-14,2 0 1,-2 0 0,6 0 0,0 0-57,6 0 1,-1 0 3,0 0-279,7 0 0,3 0-8,10 0 407,3 0 0,13-6 0,2-2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6.6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399 30 7769,'9'0'-264,"-1"0"-329,-3 0 1054,-4 0-29,6 0-254,-1 0 1,-4-2 62,3-3-81,-10 4 0,-5-6-18,-9 7 1,1 0-18,-7 0 1,1 0 3,-6 0 1,1 0 35,-1 0 0,-4 0-15,0 0 0,-2 0-48,2 0 0,7 0 8,-2 0 1,9 0 102,1 0-213,2 0 0,16-6 0,2-3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7.5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59 147 7801,'-14'0'-116,"-1"-6"1,5 4 47,0-3 242,7 4 50,-3 1-62,6 0-47,0 0 23,6 0 0,-3 0-79,7 0 0,0 5 40,5 0 1,-1 4-113,1-4 0,0 7 18,-1-2 1,1 3-85,0 1 0,-5 1 108,-1 0 1,1-1-102,5 1 0,-7 1-1,-3 4 0,-3 3 89,-2 6 0,0 1-115,0-1 1,-2 5 59,-3 1 1,-3-1 13,-7-5 1,1 4 7,-1-4 1,-5 2-4,1-11 0,-1 0 12,5-6 8,1 1 5,5-7-18,3-1 1,6-9 28,0-3 1,6-5-21,4-9 1,8 1 6,2-7 1,4 3-8,-4-3 1,4-3 51,-4 4 1,4-4 0,-4-1 1,5-1 8,-6 1 0,2-1 61,-1 1 1,-5 0-49,-1-1 0,1-4 92,-5 0 0,-4 1-63,-1 8 1,2-2 85,-2 2 0,0 4-48,-5 1 1,0 4-27,0 1 1,0 1 56,0-1-27,0 7-176,0-5 133,0 11-141,0-4 159,0 6-230,0 0 122,0 6 0,0-3 94,0 7-51,0 0 0,0 5 7,0-1 0,-2 6 10,-3-1 1,2 3-25,-7-3 1,5-1-9,-5 7 1,5-6 15,-4 6 1,4-1-129,-5 6 1,7-1 9,-2 1 1,3-1-175,2 0 1,2 6-44,3-1 0,5 0 93,9-4 0,11-6-487,9 1 1,5-7-51,5 1 726,10-2 0,1-9 0,5-2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5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515 293 7741,'0'-21'-242,"0"4"201,0-2 1,0 1-182,0-2 1,0 4 90,0-4 1,-1 2 531,-4-1 1,1 2-156,-5-2 1,4 3 46,-5 1 0,0 2-80,-5 3 1,1-1-87,-1 6 1,-1-2 12,-4 2 0,4 4-26,-4-4 0,-1 5-134,1 5 1,-4 3 99,4 6 0,-4 1-139,4 0 0,1 4 58,4 1 0,0 6 127,1-1 0,4 2-30,0 3 1,7 1 88,-2 3 0,10 4-83,4 6 0,5 2-7,0 3 0,7 3-89,4 7 0,-2 3 68,1 6 1,-1-6-298,2 7 1,-4-2 151,-6-3 0,-2 1-154,-4-1 0,-2-9-11,-7 4 1,0-15-4,0 0 0,-7-10-59,-2 1 0,-6-11 136,-5-4 1,-2-10-102,-8-5 1,-1-4 117,-3-1 0,3-6-189,-4-4 1,4-10 40,2-4 293,0-11 0,-1-2 0,1-7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8.0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15 147 7756,'6'-14'-227,"-4"-1"1,6 5 328,-3 0 11,-3 0 38,4-4 1,-6 4 78,0 0 1,0 5 111,0-5 22,0 1-162,0 1-51,0 1 1,0 5 73,0-3 102,0 4-348,0-6 1,-5 9 58,1 3 0,-1 3-73,5 7 1,-5 1-2,0 4 0,-2 2 5,2 8 0,4-1-20,-4 1 1,3-1-104,2 0 1,0 2-156,0 4 1,2-4 144,3 3 1,1-3-200,4-1 1,3-6 119,-3 1 1,8-9-494,2-1 736,-1-1 0,2-12 0,2 4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38.4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43 45 7802,'0'-15'-99,"-7"7"463,6-5 222,-6 11-203,7-5-337,0 7 342,0 0-439,-6 7 0,4-4 62,-3 7 0,3-5-32,2 5 0,-1-7 90,-4 2-69,3 3 0,-3-1 28,10 2 1,-1-2-8,5-7 1,1 0 52,5 0 0,0 0 98,-1 0-135,7 0 0,-4-7 7,2-2 0,-9 0-311,-5 0 202,-3-1 65,-9-5 0,-14 7 0,-10 1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40.1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74 7763,'0'-14'-137,"0"4"237,0 0 0,0 5 331,0-5-422,6 7 126,-4-3-224,5-1 107,-7 5-40,0-4 112,0 6 9,0 0 1,-2 5-41,-3 0 1,2 4 1,-7-4 1,2 7 15,-2-2 0,-3 3-3,3 1 1,-3 6-36,-2 0 1,1 6 1,-1-2 0,0 4-3,1 1 1,-1 7-8,0 3 1,1 9-61,-1 1 1,2 11 72,3-1 1,3 3-275,7-3 1,9 0 84,5 0 1,9-7-84,11-3 1,4-7 41,6-7 0,7-4 186,3-17 0,3 4 0,2-10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40.6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30 676 7780,'-2'9'0,"-3"-5"0,4 5 141,-6-8 92,1 6 24,4-1-73,-4-4-18,6 4-35,0-6-25,6 0 0,2 0-187,7 0 126,0-6 1,-1-2-152,1-7 0,5 0 27,-1 1 0,1-1 46,-5 0 1,-1-1-19,1-4 1,1-3-11,4-6 0,-4-2-61,4-3 0,-4-5 48,-1-10 0,0 3-32,-1-3 1,-1 3 60,-3 2 1,2 0 101,-7 0 0,-1 8-13,-4 6-12,-6 8 0,-2 9-67,-7 3 1,5 3 20,0 7 0,1 8-81,-6 7 0,-5 1 90,1 9 0,-1-6 1,5 6 1,1-1-19,-1 6 1,5 4-35,0 0 0,7 2-18,-2-1 1,5-4-7,5 3 1,3 2-74,7-2 0,8-1 110,6-9 1,1 3-45,4-8 0,2 4 20,-2-8 1,0 1-85,-4-11 0,-2 0 58,-4-5 0,-3-7 93,-6-2 0,-7-11 0,-1 4 0,-7-6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41.15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162 148 7780,'0'-15'0,"0"1"-147,0-1 0,0 0 84,0 0 1,0 1 460,0-1-128,0 0-182,0 1-45,-6 6 1,3 1-152,-7 7 129,0 0 0,-5 0-89,1 0 0,4 7-5,0 2 0,0 4 51,-5 2 0,1 0-93,-1-1 0,5 3 56,0 2 0,7-2-79,-2 2 0,4 3 91,1-3 1,0 1-6,0-6 0,1 1-20,4 0 1,-2-2-5,7-3 1,0 1 96,5-6 1,4 0-68,1-5 1,0 0 113,-6 0 0,1-7-62,0-2 1,-2-4 144,-3-2 1,1 0 5,-6 0 1,0-1 10,-5-3 0,0 2 111,0-2 1,0 2-40,0 3 0,0 4-32,0 0 1,-5 5-33,0-5 1,-2 7-284,3-2 263,2 3-232,-5 2 0,7 7-38,0 3 1,0 8-60,0 1 0,2 6 85,3-6 0,-2 8-56,7-3 0,0 4-158,4 1 1,-4-1 88,0-3 1,0 1-540,5-7 752,-1 7 0,8-9 0,0 4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41.5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30 6980,'9'-1'40,"-5"-4"354,-2 3 65,-2-4-214,0 6-20,0-7-189,0 6 84,0-6 0,-2 7-223,-2 0 143,-5 0 1,-5 5-59,-1 0 1,0 1 34,1-1 1,4-2-205,0 7 0,2-5 14,-2 5 1,2-5 12,3 5 1,3-5 73,-3 4 32,4 1 1,7 3 38,4-3 1,3 3-33,2-3 0,4-2 100,1 2 0,5-5-78,-6 5 1,6-6 42,-6 6 0,7-5-19,-1 5 0,-4-5 2,-1 5 0,1-2-39,-1 2 1,-2 3-1,-9-4 0,3 5-66,-7 0 1,0 3 80,-5 2 0,0-2-79,0 2 1,-7 2 60,-3-1 0,-4 0 2,-6-6 0,4-4 33,-4 0 1,-1-5 11,1 5 0,-1-7-92,1 2 1,4-5 85,-4-5 0,-2-3 0,-1-7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41.8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0 104 7780,'0'-15'-463,"0"0"627,0 1 0,0 4-61,0 0 0,0 5 724,0-5-119,0 7-292,0-10-38,0 12-279,0-6-17,0 7 0,0 7-27,0 2 0,5 4-2,0 2 1,0 6 48,-5 4 0,1-1-197,4 6 0,-3-3 25,3 13 0,1-1-50,-1 5 1,0 0 96,-5 0 1,5 0-169,0 0 1,0 5-337,-5 0 1,1-1 225,4-9 0,-3 2-349,3-7 1,-2-3 46,2-11 603,-3-1 0,11-17 0,-5 4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42.0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15 6522,'8'0'1043,"5"0"0,-10 0-692,7 0 1,-5 0-35,5 0 1,-1 0-38,6 0 0,0-5-187,-1 1 1,3-1-154,2 5 0,6 0-1228,9 0 1288,-3 0 0,12 0 0,-6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42.8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0 647 7775,'0'10'-593,"0"0"597,0-7 1,0 5 349,0-3-76,0-3 0,0 6 68,0-3-170,0-3 0,2 4-10,3-6 0,-2 0-165,7 0 0,-5 0 112,4 0 1,1-1-211,5-4 0,0-3-19,-1-7 0,6 0-32,0 0 1,1-4 10,-2-1 0,-2-6 101,2 2 0,2-6-72,-1-4 1,0 1 88,-6-6 1,1 0-52,0-5 0,-2 0 46,-3 0 0,1-1-106,-6 1 0,0 7 14,-5 3 1,0 4 16,0 6 1,-7 4-26,-2 10 1,0 4 52,0 6 1,-6 6 54,-5 4 1,1 8-52,4 2 0,2 7 111,3 3 0,-3 1-33,3 8 1,4-6-23,1 1 0,3 2-56,2-2 0,7 5 1,3-4 0,7-1 7,3-5 0,8-1 27,1-3 0,2-4-35,8-6 0,-1-7 16,1-3 1,-3-4-43,-6-1 0,-3-11 45,-2-4 1,-6-3 47,-9 3 0,3-12 0,-5-4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43.3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236 103 7775,'-5'-15'-302,"0"1"1,-1 4-60,1 0 613,-4 0 0,0-3-52,-1 3 1,7 2-21,-2 3-85,-3 4-192,-1-6 135,-5 7 1,-1 0-99,0 0 0,5 0 1,1 0 1,-1 5 61,-5 0 0,5 6-90,1-1 0,-1 3 78,-5 2 0,7 0-162,3-1 1,-2 1 15,3 0 1,-1 4 6,5 1 0,0 0 53,0-6 0,5 1-10,-1 0 1,8-1 134,-2 1 0,4-7-105,6-3 0,-4 2 94,4-2 1,-4-2-72,-1-8 0,0-3 235,-1-7 0,-1 0 30,-3 1 0,2-1 42,-7 0 0,4-4-87,-4-1 0,0-1 98,-5 1 0,0 4-170,0-4 0,0 9 28,0 1 1,0 5-276,0-5 138,-6 7 1,2-3-51,-5 6 1,5 8 53,-1 6 0,4 1-178,1 5 0,0 3-12,0 1 1,5-1-32,0 1 1,4 1-31,-4 4 1,7-4 41,-3-1 0,5-1 40,0 2 178,1-4 0,6 0 0,2 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7162,'-8'7'-62,"2"-6"484,6 6 507,0-1-588,0-4 1,6 5 53,4-7 0,3 0-336,2 0 1,1-5 35,4 0 1,3-5-300,6 5 1,2-1 160,3 1 0,-1 3-282,6-3 0,-5 3 325,6 2 0,-1 0 0,5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43.8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44 7775,'-6'-15'753,"4"1"-691,-5 6 281,7 1-407,0 7 1,2 0-32,3 0 0,3 7-32,7 2 1,-5 4 110,-1 2 1,1 2-93,5 2 1,0-1-237,-1 7 1,6-6 127,-1 6 1,1-7-56,-5 1 0,-1-2 47,1-3 1,0 4 190,0-3 0,-1 1-79,1-11 227,0 0-114,-1-5 0,-5-8 155,-5-7 0,-2-1 13,-2-9 0,0 2-47,0-1 0,0-2 197,0 6 0,-5-4-58,0 4 1,-5-4 174,6 4-365,-8 0 1,9 7-96,-7 4 127,7 2-212,-4 7 0,7 7 125,0 2 1,0 6 5,0 5 0,7 3-95,3 6 1,-2 0 55,2 1 1,-2 4-2,2 0 0,1 7 14,-6-2 1,5 10 1,-5 5 0,-1-3 0,-4-2 0,-1 2-5,-4-2 0,2 1-66,-7-1 0,-2-10 67,-7 1 0,2-9-121,-2-7 1,-4-3 67,-1-6 0,1-7-124,-2-3 0,7-7 29,-1-7 0,1-3-76,-2-12 1,5 4-31,1-4 1,-1-1 79,5-4 1,4-6 179,1 1 0,3-7 0,2 4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44.4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0 132 7775,'8'0'-941,"5"0"1207,-5 0-188,7 0 0,0 0-2,0 0 0,-6 0-28,1 0 1,-5 0-51,5 0 89,0 0-8,4 0-69,1 0-31,0-6 12,-1-2 0,-5-7 34,-5 0 0,3 1-23,-2-1 0,0 5 32,-5 0-37,-7 1 0,-1-4 10,-7 3 1,1 3-145,-1 7 0,5 0 28,0 0 0,1 7-80,-6 3 0,2 4 90,3 6 0,-1-2-26,6 6 0,0-1-77,5 2 1,0 1 73,0-7 1,1 7 127,4-1 0,4-4 0,5-1 0,1-4-11,0-1 0,-1-2 76,1-3 1,5-4 74,-1-6 1,1-3 40,-5-7 1,-1 0-59,1-9 0,-7 1-16,-3-2 1,2 2-19,-3-6 1,1 6 118,-5-2 0,5 2-114,0-1 0,0 7-4,-5-3 1,0 9-22,0-4-279,0 7 144,0-4 0,0 9 69,0 3 0,0-2-74,0 7-1,0 5 82,0 4 1,0 1-68,0-5 1,5-1 35,0 1 0,1 0-72,-1-1 88,-3 1 11,11 0 266,-5-1-222,7-5 0,-2-4 94,-3-10 0,3-4-114,-3-5 0,-2-1 35,2 0 0,-2-4-9,1-1 1,5-4-49,-5 4 0,4 0 4,2 6 1,-5-1-99,0 0 0,-2 1-15,2-1 0,3 5-486,-3 0 587,-4 7 0,7 3 0,-5 8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44.9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250 59 7834,'-8'-10'-1141,"3"1"2076,-3 5-137,6-9-646,-4 12 1,7-6 27,4 7 1,-1-5-41,5 0-65,1 0 1,5 5-61,0 0 1,-1 0 53,1 0 0,0 5 62,-1 0 1,1 5-182,0-5 1,-1 6 88,1-1 0,2 3-129,2 2 1,-3 1 26,4 4 1,-4-2-46,-1 6 0,0 1 88,-1 4 0,1 7-15,0 3 1,-7 1 17,-3 4 0,-3-3 13,-2 8 0,-7 1 31,-3-1 1,-11 2-35,-8-2 1,-2-5 55,-9 0 1,1-3-38,-5-12 1,-2 4 63,-3-9 1,5-2-214,0-3 1,2-7-467,7-3 603,1-5 0,5 2 0,-1-6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58.3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45 6408,'7'-8'267,"-4"-4"-79,7 8-105,-1-1 1,6 3 9,0-3 1,4 3-59,1-2 1,5 2 24,-6 2 1,2 0-128,-1 0 0,-4 5 124,4 0 1,1 1-131,-1-1 1,-1 2 62,-4 3 1,0 3-10,-1-4 1,-1 4 3,-3 2 0,-3 0 15,-7 0 0,0-1-18,0 1 1,-2 0 15,-3-1 0,-3 1 75,-7 0 0,-1-5-22,-4-1 1,-1 0 7,-3 0 1,-4 3-54,3-7 0,-2 4 1,-3-4 0,6 2-7,-1-2 1,12-4 55,-1 4-366,2-3 255,4-2 1,3 0 14,10 0 1,8 0 3,7 0 0,6 0 2,-2 0 1,2 0 64,-1 0 1,3 0 12,-4 0 0,-1 0 120,2 0 1,-6 0-91,6 0 1,-6 2 44,6 2 1,-7 0-72,1 6 0,-4-6 81,-5 6 1,3-2-113,-3 2 0,-4 3-3,-1-3 1,2 3 15,-2 2 1,-2 1-89,-8 4 0,0-4 42,-10 4 0,2-4-15,-11-1 0,-1-1-4,-4 1 1,-2 0 34,-4 0 0,3-2-31,-7-4 1,6 3 26,-1-7 0,3 0-525,1-5 529,7 0 0,-4-7 0,4-1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3:59.26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156 1 7890,'9'0'-1472,"1"0"1713,-7 0-72,10 0 140,-4 0-204,5 0 61,1 0 1,-5 0-86,0 0-3,-7 0 9,10 0-52,-11 0 1,6 0 122,-3 0-29,-4 0-121,6 0 1,-14 0 39,-2 0 0,-5 0-6,0 0 1,-6 0-18,1 0 1,-6 1-3,5 4 1,-4-3-15,4 3 0,-4-4-17,4-1 1,1 0-39,4 0 91,0 0-278,1 0 239,5 0-22,22 0 0,7 0-15,19 0 0,-4 0-1,4 0 0,-5 0 55,5 0 0,-4 0 92,4 0 0,-8 0 33,-2 0 1,-4 0 3,-6 0 182,-9 0-227,3 0 1,-21 0-146,-7 0 1,-8 0 75,-11 0 0,-2 0-4,-3 0 0,-3 0-86,2 0 1,4 0-344,2 0 395,10 7 0,-4-5 0,5 4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2.1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691 192 7399,'8'0'-147,"-1"0"720,-7 0 195,0 0-592,0-7-98,0 5 1,0-6 39,0 3-197,-7 4 1,4-7-45,-7 3 1,6 3-21,-6-3-146,6-3 61,-2 6-106,-1-11 100,6 12 170,1-12 0,8 11 37,7-3 1,-1 3-6,1 2 104,0 0 0,-1 5-109,1 0 0,0 2 96,-1-2 1,-5-2-80,-4 7 65,-4 0 0,-1 4-37,0 1 1,0-5 1,0 0 0,-11-1 1,-4 6 1,-5 0-1,1-1 0,1 0 1,-7-5 0,1 4-6,-5-3 0,-1 3-10,1 2 0,-1 0 9,1-1 1,1 1-14,4 0 0,2-1-5,8 1 0,1-5-2,3 0 0,3-5 12,7 4 1,2 0-3,3 0 0,5 0 5,9-5 1,-1-2-6,7 3 1,-1-3 27,6-2 1,-6 5-26,1-1 0,-3 1 95,3-5 0,1 0-36,-6 0 0,4 0 8,-4 0 1,-1 5-57,-4 0 1,-5 0 1,0-5 19,-7 0 42,3 7-75,-6 1 1,-1 2 22,-4-1 0,2-1 51,-7 2 1,0 3-26,-5-3 0,-1-2 5,-4 2 0,4-2 11,-3 2 1,-3 3 4,3-3 0,-7 1 17,1-1 0,2 2-29,-1-7 1,-1 4 48,-4-4 1,-1 5-48,1-5 0,-5 0-1,-1-5 1,1 0-17,5 0 1,-1 0-2,1 0 0,0 0 3,-1 0 0,6-2-14,-1-3 0,7 2 31,-1-7 1,2 5-10,3-4 0,0-1-2,5-5 1,1 0-3,3 1 0,3-3 94,-3-2 1,3 1-62,2-7 1,0 1 12,0-6 0,5-6-58,0-3 1,5-3-74,-5-2 1,5 0-198,-5-1 0,4 0 82,-4-4 1,2 10-201,-2-1 0,-4 9 354,4 7 0,-10 9 0,-3 9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3.0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897 30 7871,'-15'-8'-328,"6"-3"-492,-1 6 737,7 0 26,-4 5 1,2 1 241,0 4 1,0 3-68,5 7 1,0 0-50,0 0 0,0 1-21,0 3 1,0-2 9,0 2 0,0 3-38,0-3 1,5 6 18,0-6 0,0 7-42,-5-1 0,0-2 28,0 1 0,-6-4-79,-4 4 0,-3-4 71,-2 5 0,-1-8-102,-4 3 0,-1-8 57,-4-3 0,-2-5-10,2 0 0,-1-2 0,1-2 1,-1-6-4,7-4 1,-1-3-107,5-2 1,1 0 72,-1 1 1,5-1 29,0 0 0,5 1-7,-4-1 0,5 0 81,0 0 0,2 6-20,2-1 0,0 0 114,0-5 1,0 6 113,0-1-185,0 6 1,2-2-9,2 6 25,-2 0-73,5 0 1,-7 6 40,0 4 1,-5 0-121,0 5 1,-2-4 70,2 9 0,2-4-21,-7-1 0,5 0 22,-4-1 0,4 1 4,-5 0 0,0-1 11,-5 1 0,1-2-8,-1-3 0,5-4 77,0-6 1,1 0-61,-6 0 1,5 0 4,0 0 0,7-6-14,-2-4 0,-1-3 0,1-2 1,0-4 4,5-1 0,0-1-3,0 1 0,0 2 49,0-6 0,0 4-42,0-4 0,0 6 139,0-2 1,0 2-129,0-1 0,-2 4 43,-3 0 0,2 1-41,-7 4 1,0 3 2,-4 2 0,-1 4-105,0 1 1,-1 1 73,-4 4 1,2 8-70,-6 7 0,6 1 74,-2-1 0,4 1-45,1 3 0,-3 4 23,4-3 1,-3 2 12,12 3 1,1-1-37,4 1 1,0-1 1,0 0 1,6 1-51,4-1 1,9 1 73,6-1 0,1-1-224,-1-4 0,2 2 59,-2-6 1,3 0 179,1-6 0,0 1 0,1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3.2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30 7940,'0'-10'14,"0"1"-971,0 5 605,0-2 0,1 6 30,4 0 322,-3 0 0,4 0 0,-6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3.77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588 133 7865,'15'-14'0,"0"-1"-164,-1 0 1,1 7-245,0 3 0,0 3 274,-1 2-10,1 0 214,-7 0 0,-1 2-77,-7 3 1,-2-2 73,-3 7 1,-3-5-64,-7 5 0,-6-5 4,-3 4 0,-4-4 0,-2 5 0,1-5 5,0 5-1,-2-5-103,-4 5 1,4-6 83,-3 6 0,8-5 9,1 5 0,2-5-19,-1 5 0,3-2-62,6 2 1,5 3 54,0-4 0,9 0 77,1 0 0,6 1-22,9 5 0,6-5 10,4 0 1,2-1 125,3 6 0,-1-5-89,1 0 0,-1-2 66,0 2 1,-1 3-44,-3-4 1,1 3 92,-7-2 1,1 3-95,-5-3 0,-2-2-114,-3 2 0,-4 1-20,-6 9 0,-1-2-199,-4 6 1,-10-4 43,-10 4 0,-2-1 141,-3 1 0,-6 3-156,-3-8 1,-3 1 20,-2-6 1,-5-4 248,0 0 0,1-8 43,9-2 1,-2-8 138,7-12 1,-4-3-32,9-6 0,3-2 110,11-4 1,7-2-62,3-7 1,3 0-137,2 0 1,12-5-137,3 0 1,11-2-113,3 2 1,0 3-597,6-3 714,2 10 0,-6-3 0,5 4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4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1235 529 8439,'-8'-8'525,"1"2"-484,7 6 115,0 0 1,-1-5-149,-4 0 1,3-2-101,-3 2 0,4 2 47,1-7 1,0 1-123,0-6 1,0 0-23,0 0 0,0 1 18,0-1 1,0-5 79,0 1 1,5-1-33,0 6 0,4-1 36,-4 0 1,7 2 8,-3 3 0,5-1 39,0 6 0,-4-5-27,0 5 0,0 0 88,4 5 0,-4 5-36,0 0 1,0 7 12,4-3 1,-4 6-12,0 5 0,-5-4 8,5 4 1,-5-4 39,4-1 1,-5 4-57,1 1 1,-4-1 27,-1-4 0,0 0-21,0 0 1,-1-1 80,-4 1 1,-5 1-46,-10 4 1,-3-4 6,-6 4 0,0-4 2,-1-1 0,-6 0 6,-3-1 0,-5 1-13,-5 0 1,2-1-6,-7 1 0,0 0-18,-5-1 1,2-4 17,3 0 1,3-7 35,7 2 0,0 2-21,0-2 0,6-1 1,4-4 1,3-1-20,2-4 1,4 2 0,1-7 1,7 5-136,3-5 0,1 0 85,8-4 0,0-1-188,5 0 168,0 1 1,0-6-34,0 0 1,6 1 49,4 4 0,5 0-7,4 1 0,-1-3 9,7-2 1,-5 2 6,4-2 0,1 3 1,4 1 1,0 2-8,1 3 0,4-3 42,0 3 0,1 2-33,-6-2 1,0 7 54,1-2 1,-2 3-41,-4 2 1,2 0 2,-6 0 0,-2 7 12,-8 3 0,1 3 7,-6 1 1,0 1 3,-5 0 0,-2 4-17,-3 1 1,-3 5-10,-7-6 0,-1 2 8,-4-1 0,-2-4-4,-8 4 0,-1-4 24,-3-1 1,1-2 1,-6-3 0,0 3 13,-5-3 1,-5-2 5,0 2 1,-5-7 77,5 2 1,-5-2-55,5 2 0,-5-3 79,5 2 0,7-2-91,7-2 1,6-2-31,4-2 1,-1 0 65,7-6 1,4 1-4,5-6 0,7-1 6,-2-4 0,3 2-7,2-6 1,7-1 94,3-4 0,-2-1-59,2 1 1,-1-7-60,6-3 1,0 1-27,0-1 1,-6 0-114,1-5 1,-7 0-32,2 0 1,-3 6-273,-2 4 0,0 4 97,0 6 283,0 3 0,0 6 0,0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6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116 207 7748,'-5'-20'56,"0"1"0,-4-1 114,4 5 0,-2 1-127,2-1 1,-1-1 145,-4-4 1,-2 9 277,8-4-258,-8 3 1,6 3 208,-4-1-139,3 7-65,1-4 0,4 9-280,-3 3 0,5-2 67,5 7 1,-2-1-136,7 6 0,-5 1-21,5 4 1,-5-2-37,5 6 0,-6-4 64,6 5 0,-5-1 103,5 5 0,-5-1-139,5-3 1,-7 2 54,2-2 1,-2 3-57,2 1 0,-3-4 57,3-1 0,-2-6-88,2 2 1,-4-4 126,4-1 19,3-7 91,1-2 1,5-14-71,1-6 0,0-9 74,-1-12 1,1 3-81,0-7 0,-1 1 195,1-1 1,-5-2-55,0 7 0,-7-1 13,2 6 1,-3 0 48,-2-1-113,0 7 1,-2 4-210,-3 9 193,3-3 0,-6 13-145,3 0 1,4 6 72,-4 9 0,3 0 7,2-1 0,0 8 6,0 2 0,5-1-166,0 2 1,6-1-9,-1 5 1,-2 1-134,2-1 1,0-4-3,5-1 0,-1-1 104,1 2 1,-5-4 223,0-6 0,-1-1 0,6 1 0,0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5.2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0 7885,'0'8'-7,"0"5"202,0-11 114,0 5-19,0-1-7,0-4-163,6 11 1,-4-5-78,3 7 1,-4-4 80,-1 4 1,0-2-193,0 11 1,0 1 55,0 4 1,0 9-88,0 6 1,0 2-177,0 8 1,-1 0-241,-4 4 1,1 1 514,-5 0 0,-1-7 0,-5-1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5.4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15 7783,'0'-15'0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6.0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192 0 7523,'0'8'103,"2"0"126,3-3 1,-2-3-70,7 3 0,-1 1-22,6-1 0,0 2-21,0-2 0,-1-2-68,1 7 0,-2 0-111,-3 4 1,1-2 96,-6 2 1,0-2-124,-5 7 1,-2 3-33,-3-3 0,-4 7-13,-11-1 0,-3 3 48,-6 1 1,-1 0-150,1 1 1,0-1-31,-1 1 1,2-1-102,4 0 365,-4-6 0,5 5 0,-6-5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6.28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338 16 7813,'-8'0'844,"-5"0"-574,11-7 168,-4 5-244,6-4 0,0 8 210,0 2-220,0 5 1,-5 5-191,0 1 1,-6 6-41,1 4 0,-3 3-61,-2 1 0,-8 2-155,-6 3 0,-2 4-720,-8 6 982,-1 0 0,-4 7 0,0 1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6.5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7840,'0'14'0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7.0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676 456 7833,'0'-8'401,"0"-5"-349,0 5 1,0-7-115,0 0 0,0 0 101,0 1 1,0 2-81,0-2 1,0 2 73,0-7 1,0-3-181,0 3 1,2-6 54,3 6 1,-3-6-30,2 6 0,0-6 76,1 5 0,-2-4-8,7 4 1,-5-1-35,4 2 37,1 2 0,5-2-52,0 9 0,-1 3 54,1 7 0,0 0-6,-1 0 0,1 2 39,0 3 0,-5 8 1,-1 6 0,1 3 12,5-3 0,-2-1 4,-3 7 1,1-6 87,-6 6 1,0-6-107,-5 6 0,0-5 81,0 4 0,0-4-58,0 4 1,-8-6 47,-7 2 1,-1 1-46,-9-1 1,-4-1 1,-5-4 0,-6 0-2,6-1 1,-5-4-2,5 0 1,-7-7-8,2 2 1,3-3 5,1-2 1,4-2 2,2-3 1,4-3-6,1-7 1,6 1-16,-2-1 0,6 0 8,4 0 1,2 1-2,3-1 0,3 0 33,-3 1 0,4 4 2,1 0 1,0 0 160,0-4-161,6 5 97,2-4 0,2 12-65,0-4-24,-7 3 1,5 2 81,-3 0 1,-3 2-7,3 3 0,-4 3-51,-1 7 0,0-1 18,0 1 0,0 1-67,0 4 1,-6-2 46,-4 6 1,-3 1-119,-2 4 0,-6 1 105,-3-1 1,-4 5-226,-2 1 0,-4 5-49,0 0 1,-5-4-230,4-2 452,1-3 0,5-2 0,-1 1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7.2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0 7886,'0'10'-995,"0"0"577,0-7 418,0 10 0,0-5 0,0 7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7.8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471 74 8276,'-8'0'306,"1"-1"-240,7-4 1,-1 3-236,-4-3 33,3 4 1,-9-1 67,6-3-223,-7 3 191,4-4 1,-6 4-160,-1-3-16,7 4 178,-5-6 0,11 6-38,-3-4 28,-3 3 116,6-4 0,2 4-71,10-3 1,3 3 118,2-3 1,0 4-88,-1 1 0,-4 1 151,0 4 0,-2-1-42,2 5 0,1-4 37,-6 5 0,0 0-18,-5 5 1,-2 6 114,-2 3 1,-11-1-11,-10 2 0,-4 4-101,-5 5 0,-4 7-138,-6-2 1,0-1 91,0 1 1,5-6-473,-1 1 1,9-4 56,2-6 359,6-9 0,8-2 0,1-5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8.4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1000 397 7814,'-14'0'0,"4"-5"173,0 1 1,5-6 29,-5 5-248,7-7 0,-3 4 139,6-6 0,0 4 14,0 0 0,0-1-55,0-9 0,1 4 71,4-4 0,-3-1-212,3 1 1,1-6 82,-1 2 0,5 1-66,-5-2 1,6 7-81,-1-1 1,-2 2 10,2 3 1,-5-1 50,5 0 0,-5 7-294,4 3 181,1 3 1,5 2 145,0 0 1,-1 2-30,1 3 1,0 3-9,-1 7 1,1 0 103,0-1 1,0 1-17,-1 0 1,1 4 8,0 1 0,-2-1 13,-4-4 0,3 0 51,-7 0 118,0-1 1,-5 1-59,0 0 0,-2-2 48,-3-3 0,-8 3-71,-6-4 0,-13 0 132,3 0 0,-5 0-27,-1 0 0,0 4-70,-5-3 1,-5 3-57,5 2 1,-5 1-5,6 4 0,-2-2 33,1 6 0,0 1-17,5 4 1,3 1-57,7-1 0,-3 5 52,4 1 1,3 5-36,1 0 0,4 2-3,1 2 1,2 0 9,3 0 0,-8 0-41,4 1 0,-4-3-132,3-3 1,-1-4 8,-4-11 0,-3 2 70,-6-6 0,-1-7-123,1-8 0,-5-4 80,-1-1 1,-6-6-181,2-4 1,3-10 44,2-4 0,10-9 108,4-1 0,5-10-14,5 5 1,4-7-5,6 7 0,3-5 137,7-5 0,1 8-114,14-3 0,4 3-93,6-3 0,10 0 104,-1 0 1,4 1-166,-4 4 0,5 3 42,0 7 0,-5 6 207,-5 3 0,0 4 0,5 1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8.7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16 7748,'-15'0'105,"0"0"0,2-2-14,3-3 0,2 3 265,3-2-361,4 2 1,-7 2 80,3 0-142,3 6 0,-5-2 84,7 5 1,0-4 12,0 5 1,0-5 91,0 5 1,7-7-45,3 2 0,-2 2 188,2-3 1,-5 1-112,4-5 1,-4 0 47,5 0 0,-5 0-65,5 0 0,-7-1-235,2-4 1,-3 2 30,-2-7 65,-7 7 0,-1-11 0,-7 6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6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30 190 7748,'0'-15'270,"0"1"1,-5 4 212,0 0-385,0 7 1,3-5 165,-3 3 111,4 3-338,-6-5 1,9 9 100,3 3 0,-2 3-199,7 7 0,-5 0 83,4-1 1,-4 3-188,5 2 0,-5 4 85,5 6 1,-7 1-97,2-1 0,2 1-23,-3-1 0,6-4-82,-5-1 1,0 1 10,-5 4 1,5-6-64,0-4 396,0-9-133,1-3 0,-2-14 33,5-3 1,-4-14-42,5-5 1,-2-11 144,2 1 1,1-3-27,-6-2 1,5 4-41,-5 1 1,6 5 115,-1-5 1,-2 6-77,2-1-1,-2 9-8,2 6 0,3 2-22,-3 3 1,3 5 142,2 5 1,0 4-71,-1 4 0,1 6 133,0 10 1,-1 3-108,1 6 1,0 5-99,-1 1 0,-4 6-47,0-2 1,-7 3 69,2 2 1,-3 0-676,-2 0 641,6 1 0,3 5 0,5 2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09.40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103 59 7809,'-8'0'-641,"1"0"0,7-1 1029,0-4-264,0 3 1,0-6 145,0 3 5,0 4-142,0-12 1,0 9 101,0-6 11,0 7-256,0-3 131,0 6-143,0 0 0,-6 0 60,-4 0 1,2 0-109,-2 0 1,2 1-15,-2 4 0,-1-2 135,6 7-43,-7 0 0,11 5 22,-4-1 98,3-5 0,9 2-42,3-6 0,4 0 146,6-5 1,-4 0-201,4 0 0,-4-7 13,-1-2-45,-1 2 0,-5-6 0,-3 5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19.0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543 74 7828,'15'-15'-1146,"-2"1"1232,-3-1-39,3 7 1,-10 0 141,7 3-82,-7 3 143,3-4-94,-6 6-80,0 0 1,-6 5 0,-4-1 1,2 3 0,-2-2 0,-1 1-88,-9 4 0,4 3 83,-4-3 1,-1 3-134,1 2 0,-6-2 107,2-3 1,-2 3-131,1-3 1,-4 8 70,-1 1 0,6 1-9,-6-6 1,9 6 1,-3 0 0,6 1-6,-2-2 0,5-1-72,6 7 1,-3-7 83,7 1 0,2 3 12,8-3 0,3 3-16,7-3 1,1-3 47,4 4 0,-2 1-4,6-1 1,-4 4 89,4-4 0,-1 1-65,2-1 0,1-2 93,-7 6 1,6-4-47,-5 4 0,4-6-41,-4 2 0,-1 1 69,-4-1 1,0 1-54,-1-1 0,1-4-73,0 4 1,-6-3 3,1 3 0,-6-4-16,0 4 0,-2 1 0,-2-1 1,-2 1-15,-2-1 0,0 1 23,-6 3 1,-1 3 16,-9-8 0,3 7-27,-8-1 1,1-2 15,-6 1 0,1-6-18,-1 2 0,-6-4-7,-3-1 0,3-7-2,2-3 0,-2-4-61,2-1 1,-4-1 75,9-4 0,-2-5-6,11-9 0,1-4-6,4-7 0,7-1 17,3-3 0,5-2-18,5-3 0,4-4-73,11 4 0,5-7-29,9 2 1,3-3-323,8 8 241,-1 3 0,13-7 0,3 6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19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15 103 7837,'-1'-13'-355,"-4"4"1,3 0 341,-3 5 0,4 0 198,1-6 232,0 7-186,0-10 0,0 10 170,0-7-233,0 7 26,0-4-18,0 1-181,0 4-3,0-4 92,0 6-131,0 0 40,0 6 0,0 2 22,0 7 0,0 5 4,0-1 1,0 6-101,0-6 1,0 7 104,0-1 0,0 3-250,0 1 0,0 0 68,0 1 1,5-1-174,0 1 0,6-8-128,-1-2-223,3-4 682,8-7 0,-5-3 0,6-6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0.3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30 7792,'-8'-1'-119,"3"-4"46,-3 3 388,0-4-248,0 6 1,-1-5 267,5 0-53,2 0 30,-5 5-380,7 0 142,0 0-201,-6 0 161,4 0 1,-6 0-77,3 0 1,4 2-30,-4 2 1,1 0 141,-1 6-50,4-7 19,-6 10 169,7-5-133,0 0 0,2-1 242,3-7-366,3 0 1,7-2 111,-1-3-64,-5 4 0,-3-12 0,-6 4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2.0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128 309 7814,'0'-14'-910,"0"-1"0,0 5 910,0 0 0,0 1 0,0-6 0,0 0 0,0 1 0,0 4 0,0 0-17,0 0 0,1-5 100,4 1 0,-2 1 95,7 3-155,0-3 0,5 5 120,-1-7 1,1 2-45,0 3 0,-2-3 101,-3 3 1,3 2 92,-3-2 253,3 7-141,1-10-20,-5 11-366,-3-4 157,-6 6 0,-2 1-244,-2 4 1,-5 3 52,-5 7 1,-1 0-61,0 0 1,-4 4 73,-1 1 1,-4 6 33,4-2 0,-5 4-8,6 2 1,-6 1 5,6 3 0,-1-1-67,5 6 0,2 0 80,4 5 1,-3-1-125,7-4 1,9 2 67,10-7 1,9 0-420,11-4 0,4-8 431,6-2 0,7-4 0,1-1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2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103 572 7776,'-14'0'-384,"-1"5"335,0 0 0,5 0 270,1-5 1,4 0-108,-5 0-28,7 6 485,-4-4-399,1 11 1,4-10-161,-3 7 64,3-7 0,4 9-139,3-8 43,-3 1 1,11-5-90,-4 0 0,5 0 64,0 0 1,1-1 26,0-4 0,-1-3-101,1-7 0,5-1 45,-1-4 0,2 2 64,-1-6 0,-4-1-21,4-4 0,-4-1 111,-1 1 0,0-7-76,-1-3 1,-1-4 14,-3-1 0,2 2-15,-7 2 1,0 0 10,-5 5 1,-2 6-31,-3 4 1,2 9 20,-7 1 1,5 2-123,-5 8 1,0 2 103,-4 8 0,-1 5-168,0 10 0,-4 2 54,-1 8 0,2-1-51,8 1 1,-3 5 13,4 5 0,2-3 79,2 2 1,3-1-118,2 1 90,0 4 37,14-12 0,-3 3 12,13-9 0,1 1-43,4-7 1,1-1 112,-1-8 0,2-3-8,3-7 0,-7-7 0,2-3 0,-9-3 0,7-8 0,-4-2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3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148 118 7776,'0'-15'0,"-2"0"18,-3 1 1,4 4 153,-4 0 0,2 2-173,-2-2 0,3 2 124,-3 3 0,2 3-109,-2-3 1,3 2 171,-3-2-348,4 4 153,-6-6 0,4 12-117,-7 0 0,5 6 25,-4-1 0,4 3-3,-5 2 1,5 0-16,-5-1 0,5 6 40,-5-1 0,7 3 21,-2-3 0,2-2 18,-2 2 1,3-2-6,-2-3 1,2 1 5,2 0 1,2-2 132,2-3-104,5-4 1,5-6 4,1 0 0,-5-6 129,0-4 0,-1-3-78,6-2 0,-5-5 138,0 1 1,-2-6-88,2 6 0,-4-3 188,-6 3-26,7 2-194,-6-4 0,6 7 88,-7-1 1,0 5 28,0 0-285,0 7 54,0-4 47,0 7 0,-5 2 70,0 3 1,0 8-149,5 7 1,0 1 70,0-2 0,0-1-166,0 7 0,0-5 37,0 4 0,5-6-128,0 2 1,5 1-80,-5-2 1,6 1-463,-1-5 807,3-7 0,8 5 0,2-5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3.5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15 7776,'-8'0'-40,"2"0"346,-1-6-51,6 4-324,-12-4 0,9 6 8,-6 0 234,7 0-301,-10 0 124,5 0-25,-7 0 35,1 6 1,4 2-154,0 7 1,5-5 120,-5 0-221,7-1 181,-3 6 0,6 0 42,0 0 1,6-6 25,4 1 1,3-7-27,2 2 1,4 2 27,1-2 1,6 1-24,-2-1 1,-1-3 64,2 3 0,-6-2 13,6 2 0,-6-3 0,6 2 0,-7 3-45,2-2 0,-6 6 7,-4-1 0,1 3-62,-6 2 0,0 1 57,-5 4 1,-1-4-37,-4 4 0,-8 1 19,-7-1 1,-1-1-8,1-4 1,-3-5 29,-6-1 1,0-5 79,-1 1 1,2-4-47,4-1 1,-4-1-33,4-4 0,2-3-202,3-7 0,7-1 75,3-4 0,5 2 103,-1-7 0,4 7 0,1-3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3.8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162 103 7776,'0'-16'-155,"0"-4"0,0 9 172,0-4 0,0 4 195,0-4 149,0 7 63,0 1 0,-2 7 62,-2 0-258,2 0-76,-5 7-183,7-6 0,-1 13 143,-4-5 1,3 9-124,-3 2 0,4 1 93,1-1 1,-2-2-113,-3 6 1,4 1 0,-4 4 1,3 2 23,2 3 1,0-1-78,0 6 1,-5 0 75,0 6 1,-1 0-141,1 4 0,3-3 98,-3 3 0,-1-3-457,1-2 1,-2-7 69,2-2 1,2-11-637,-7-4 1071,0-4 0,-11-8 0,-2-1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4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9865,'14'0'201,"3"0"-452,2 0 0,4 1 193,6 4 1,3-3-1016,2 3 1073,3-4 0,14 6 0,1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59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74 7459,'-8'-14'-1438,"-3"4"1460,6 0 86,-7 0-194,4 2 0,-2-3 45,0 6-15,7 0 167,-10 5 45,11 0 1,-9 1 331,6 4-147,0-3 69,5 5-106,-6-7 286,4 0-25,-4 0-353,6 0 36,0 0-128,0 6 0,0-3-109,0 7 0,0 0 114,0 5 1,0-1-86,0 1 1,4 1 68,1 4 1,5-2-42,-5 6 0,6-4 30,-1 5 1,-2 1-2,2 8 0,0-3-38,5 3 1,-1 4 0,1 1 0,1 0-108,4 5 1,-4-4 74,4 4 1,-4 5-94,-1-5 0,5 8 111,-1-3 1,2 2-182,-1-2 1,-4 3 88,4 7 0,1-1 94,-1 1 1,1 0-109,-1 0 1,1 0-20,3-1 0,4 0-17,-3-4 0,-2 1 71,1-6 1,-1 0-50,1-5 0,3 5 40,-8 0 1,4 0 26,-8-5 0,3 0-26,-9 0 0,3 4 31,-2-4 0,3 3 12,-3-8 0,-2 2-14,1-2 0,1 7 33,5-7 0,0 6-35,-1-11 0,1 5 42,0-5 1,3 6-36,-4-6 0,4 2 170,-8-2 0,3-3-97,2 3 0,-2 1 142,-3-6 1,1 4-29,-6-9 0,7 2-84,-3-1 0,3 6-79,-2-7 0,1 6 74,-6-11 0,5 8-108,-5-3 0,6-1 93,-1 1 1,-2-6-144,2 2 0,-2 1 62,2-1 1,3 4-106,-3-4 0,-2 4-88,2-4 38,-1 0 0,5-6 30,-5 1 0,3-5-23,-7 0-1034,6-7 1180,-3 3 0,7-6 0,0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7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486 207 7749,'-7'-15'-287,"4"0"239,-7 0 0,5-4-209,-5-1 0,1 1 100,-6 4 1,5 0 421,0 1 0,-1 1-85,-9 3 1,4-2-39,-4 7 1,2-4-7,-1 4 1,1 0 85,-7 5 1,7 1-118,-1 4 0,-2 0-20,1 10 0,-4-2-141,4 11 0,-5 1 93,6 4 0,-2 2-119,1 4 0,7-3 26,-7 8 1,14-1-9,-4 5 1,7 0-18,3 0 1,1 0-121,4 0 0,10-6 48,9-4 1,11-9 93,4-6 1,3-9 101,2-5 0,1-5-94,-1-5 1,5-10-228,0-9 1,-5-10-96,-5-6 373,-6 4 0,-4-13 0,-8 4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4.9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60 706 7770,'-10'2'-109,"0"3"0,5-4-48,-5 4 1,7-2 140,-2 2 0,2-3-130,-2 3 154,3-3-229,-4 4 435,6-4-90,0 4-88,0-6 0,5-1 19,0-4 1,6 1-126,-1-5 1,3 4 92,2-5 1,1 0-5,4-5 0,-4 1-92,4-1 0,2 0 51,3 1 1,-2-3-51,1-2 1,-4 1 58,4-7 0,1 1-2,4-6 0,-4-4 1,-1 0 1,-6-7 71,2 2 1,-5-4-18,-6-1 1,3 5 8,-7 0 0,0 4-20,-5-4 1,0 8 6,0 2 1,-7 6-32,-3 8 23,-3 7 0,-1 2-136,-1 6 0,0 1 122,0 4 0,-4 5-195,-1 10 1,-1 2 7,1 8 1,4 4 86,-4 0 0,9 6 4,1-6 1,2 7 5,-2-2 0,2-2 64,3 3 0,5-8-65,0 3 0,8-4 114,12-2 1,3-6-74,6-3 0,1-6 35,-1-4 0,7-3 0,2-7 0,6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5.5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60 7787,'-8'-15'277,"0"5"-74,3 0-297,3 7 1,-6-5-163,3 3 238,4 3-88,-12-4 0,9 6 119,-5 0 0,4 0-76,-5 0 53,0 6 0,-5 2-171,1 7 0,4 1 93,0 4 0,2-4-55,-2 4 0,4-4-13,6-1 1,-5 5 99,0-1 1,0 1 31,5-5 0,6-6-43,4 1 1,-2-2 88,2 2 0,0-3-40,5-7 0,4 0 5,1 0 1,-1-7 34,-4-3 1,-5-3 105,0-1 1,-2-1 90,2 0 1,1-1-60,-6-4 1,0 4 73,-5-4 0,0 4-77,0 1 1,0 1 48,0-1-96,0 7-242,-7-5 161,-1 11 1,0-3-28,3 10 0,-1 3-84,1 7 1,0 0 44,5-1 0,0 6-109,0-1 0,0 3 70,0-3 1,5 3-143,0 2 0,1 2-99,-1-6 317,-3 6 0,11-3 0,-5 6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6.0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45 7787,'-8'-10'221,"3"0"-326,3 7 147,2-4 1,0 6 391,0-4-308,0 3 0,2-3-137,3 10 0,1-2 87,4 7 1,3 0-213,-3 5 0,1-1-36,-1 1 0,8 0-69,-3 0 0,3-1 80,-4 1 0,1 0-117,0-1 1,1 1 150,4 0 1,-4-7-104,4-3 224,-4-4 1,-1-1-2,-1 0 0,-5-6 192,-5-4 0,-2-5-50,-2-4 0,0 2 176,0-2 1,0-2 15,0 1 1,0 0 196,0 6-153,0-1-92,-6 0-310,4 7 0,-6 2 185,3 6-127,3 0 1,-4 6 15,6 4 1,0 5-27,0 4 1,0 4-71,0 7 1,5-1 59,-1 0 1,1 7-86,-5 3 0,0 4 104,0 1 0,0 0-194,0 0 1,-1 0 106,-4 0 0,2-1-146,-7-4 1,0 2 1,-5-7 0,1-1 100,-1-9 0,-5-4 79,1-10 0,-3-4-71,3-6 0,-2-1-22,-4-4 1,4-10 34,6-9 0,0-4-193,1-2 0,-1-1 78,0-3 0,7 3 199,3-3 0,4-4 0,1 1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6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29 191 7787,'-8'-8'-699,"2"-5"638,6 12 400,-7-6-194,6 7 320,-6 0-341,7 0 0,0 2-161,0 3 1,0-2-4,0 7 1,2-7 19,3 2 0,-2-2-33,7 2 1,-5-3 83,4 3 0,-4-4-88,5-1 32,0 0 0,5-6 1,-1-1 22,1-3 1,-5-3-12,0 3 0,-6-3 7,6-1 1,-6-1-1,0 0 0,-2 1 26,-2-1 0,0 0-23,0 0-39,0 7 0,-6-3 37,-4 6-55,-3 0 0,-2 12 4,0 2 0,1 4-106,-1 2 0,0 1-40,0 4 1,6-2 43,-1 7 1,7-6-59,-2 6 0,3-6 110,2 6 1,0-7 83,0 1 0,2-2 22,3-3 0,3-1 14,6-3 1,1-3 23,0-7 0,0 0-41,-1 0 0,1-2 67,0-3 0,-1-3 137,1-7 0,-5 1-34,0-1 0,-2 0-79,2 1 0,1-1 53,-6 0 1,1 0 12,-1 1-26,-3-1 0,6 2 42,-3 3 12,-3-3-117,4 11 1,-4-4 3,3 6 0,-4 2-99,4 2 0,-3 0 61,-2 6 1,0-1-154,0 6 0,0 0 100,0-1 0,5 1-135,0 0 1,0-5 59,-5-1 0,5 1 4,-1 5 103,1-7-4,2 5 1,-4-11 149,7 3 0,-5-9-53,5 0 0,-2-13 89,2 3 0,3-6-75,-4 0 0,5-1-128,0-3 1,1-4-43,0 3 0,-1 4-219,1 1 1,-2-1-717,-3 2 988,3 6 0,-5 0 0,7 4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7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15 8212,'2'-8'290,"3"3"1,-2 3-220,7 2 1,-5 0 67,5 0 0,-5 2-167,4 3 0,1-2 68,5 7 0,0 0 1,-1 4 1,-2 1 45,2 0 0,-2-1-118,7 1 1,-1 6 72,2 4 1,-4 3-5,4 1 0,-1 2-73,-4 3 1,1-1 87,-11 6 1,0 0-121,-5 6 0,-8 4 107,-7 0 0,-6 4-107,-8-4 1,-6-1 1,1-9 0,-10 2-125,5-7 1,-5-1 49,10-9 140,-7-9 0,10-2 0,-5-5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7.8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45 6441,'9'-2'-157,"1"-3"1,-5 4 483,5-4-245,0 3 0,4 2-93,1 0 0,0 0 66,0 0 0,-4-5 1,4 0 1,-4 0 48,9 5 0,-4 0-63,-1 0 1,4 0 78,1 0 1,0-1-59,-6-4 1,1 3 242,0-3-182,-1 4 22,1 1-101,-7 0 1,-3 0-7,-10 0 0,-5 0-21,-9 0 0,-4 0 42,-6 0 0,-6 1-104,1 4 1,-7-3 52,2 3 1,1 1-97,-1-1 1,7 2-109,-3-2 1,9-4-583,2 4 777,6-3 0,-4-2 0,8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4:28.2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398 15 7775,'8'-2'-102,"-3"-3"285,3 4-349,0-6 1,2 7 41,0 0 370,-7 0-82,10 0-17,-5 0 66,7 0-129,-1 0 1,-4 0 104,0 0 43,-7 0 199,4 0-242,-7 0 1,-7 0 88,-2 0 0,-11 0-56,-5 0 1,-9 0 162,-5 0 0,-4 0-168,-1 0 1,0 5-14,0 0 0,2 2-189,3-3 1,3-2-404,6 3 0,7 2 388,4-3 0,2 8 0,3-4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0.0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279 235 6487,'0'-8'1002,"0"-5"-880,0 5 1,0-7 12,0 1 0,0 4-43,0 0 1,-1 0 72,-4-4-153,3-1 1,-9 0 102,6 0 0,-5 1-163,5-1 0,-6 5 78,1 0 0,2 2-103,-2-1 1,5-3-49,-5 7 97,0 0 1,-4 5-26,-1 0 1,5 0-126,0 0 0,1 7 57,-6 3 1,5 3 39,0 1 0,1 6 4,-6 0 0,5 6 18,0-2 0,5-1-25,-4 2 1,5-1 27,-1 5 0,-1 1-2,1-1 1,0 1 8,5-1 1,0-4-2,0-1 0,2-6 59,3 2 1,-2 1-57,7-2 0,-1-5 44,6-10 1,0 3-41,0-2 1,4 0 64,1-5 1,-1-5 1,-4 0 1,0-11 3,-1 1 0,6-5 19,0 1 1,-6 1 8,-4-7 0,0 2 133,5-1 0,-2-4-97,-3 4 1,1-3 111,-6 3 0,1-2-66,-1 6 1,-3-4 50,3 4 1,-4-4-36,-1 4 0,0 5 118,0 6-204,0-1 0,-1 2-109,-4 3 37,3 3 0,-6 2 42,3 0 0,4 2-159,-4 3 0,1 3 39,0 6 0,2 6 63,-3 0 0,2 6-13,-2-2 0,3 4-4,-3 1 1,4 1-209,1-1 1,1 1 79,4-1 1,3 0-252,7 1 411,6-1 0,2 1 0,7-1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0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426 162 7835,'0'-15'-868,"0"-1"651,0-4 0,-5 9 356,1-4 0,-6 4 90,5-4-160,-7 0 1,4 2 54,-6 4 1,4 0 398,0 4-290,0 4-129,-5-6 1,2 9-21,4 3 16,-4 3 0,6 12-32,-3-1 0,-1 6 25,6-6 0,-5 7-25,5-1 0,-1 8-50,1 1 0,3 5 6,-3-5 1,4 12-2,1-2 0,0 5 38,0 0 1,0 3-80,0 7 1,0 0 27,0 0 0,0-5-83,0 0 0,0-9 60,0-1 0,0-3-103,0-11 1,-7-4 57,-3-11 0,-3-7 43,-2-3 1,1-4-202,-1-1 1,-5-6 46,1-4 0,-1-3-248,6-2 0,-4 0-16,3 1 433,-3-1 0,10-6 0,-7-2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0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44 7835,'-8'-1'975,"3"-4"-767,3 3 56,2-4 1,2 4 149,3-3 0,3 4-213,7-4 1,3 3-41,6 2 0,2-2-453,14-2 0,2 2 204,12-3 88,0 3 0,18 2 0,-5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7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59 236 7735,'-6'-29'0,"-1"-1"0,-3 1 0,-1 1 16,6 4 0,-1-1 79,1 10 0,3-3 829,-3 9-222,4-4-97,1 4-17,0 3 15,0 6-312,0 0-66,0 6 0,1-2-116,4 5 1,-3-4 291,3 5-372,3 0 1,-5 10-90,7-1 0,-7 7-58,2-1 0,2 4-18,-3 6 1,3 9-166,-2 10 0,-3-1-161,2 6 1,-2-2 219,-2 12 1,0-2-153,0 2 1,0-1 106,0-9 1,0-2-417,0-8 1,0-16 10,0-4 692,0-16 0,13-6 0,3-7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35.2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334 89 7831,'2'-13'-40,"3"3"-271,-4-3 282,12 5 50,-5-7 0,5 5 128,-3 1-137,3 5 0,-9-2 143,5 6-20,-5 0 15,2 0-50,-6 0-118,0 0 96,0 6 1,-1-2-86,-4 5 0,1 0 63,-5 0 1,-1 5-18,-5-5 1,0 4-42,1 2 0,-3 1 4,-2 4 0,1-2 44,-7 6 1,6 1-7,-6 4 0,1 2 31,-6 4 1,1 2-31,0 7 1,-1 9 119,1 5 0,7 1-111,8 5 0,1 3-70,8 1 1,6 1 36,9 5 0,16-12-228,9 1 0,7-4 75,7-10 1,10 0-553,10-5 688,2-6 0,5-2 0,2-7 0,5 1 0,4-1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4.0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398 30 6485,'8'-7'-192,"0"6"349,-3-4 16,-3 3 0,4 0 50,-6-3 109,0 4-175,0-6 232,0 7-130,0 0-74,-6 0-218,-3 7 0,-5 1 108,-1 7 0,0-6 37,1 1 1,-1 5-58,0 5 0,-4 1 68,-1-2 1,-6 6-17,1 9 0,-2 1 10,-3 9 0,6 0 2,-1 15 0,1 3-14,-6 11 1,8 1-291,2-1 0,5 7 291,5 3 1,4 2-20,6-1 1,2-6-9,2-9 1,11-6-2,10-9 0,2-10-16,3-9 0,6-16 68,3-4-130,3-10 0,-1 1 0,0-9 0,0-7 0,-2-6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4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156 148 7806,'0'-15'0,"2"0"-136,3 0 0,-4 1-133,4-1 0,-3 5 313,-2 0 288,6 1 126,-4-6-137,5 0-76,-7 7 11,0 2-105,0 6 27,0 0-97,0 6 1,0 2-16,0 7 1,-2 5 86,-3-1 0,2 9-74,-7 1 1,7 7 79,-2 8 1,-3 0-62,-2 1 0,2 5-98,-2 4 0,0 5 83,-5 5 0,1 1-89,-1 4 1,5-6-279,0-9 1,2-3 143,-2-7 0,-1-8-381,6-7 1,-1-8-125,1-11 645,3-3 0,2-20 0,8-4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5.2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104 118 7845,'0'-8'-780,"0"-5"681,0 3 0,0 2 201,0-2 0,5 5 19,0-5 1,4 5 118,-4-5 1,7 7-150,-2-2 0,3-1 14,1 1 1,1-2-131,0 2 1,4 4 70,1-4 0,1 3-89,-1 2 0,-2 0 7,6 0 1,-6 2-116,2 3 0,-4-2 14,-1 7 0,4-2 75,1 2 0,-5 3-60,-5-3 0,-2 3 82,1 1 1,-2 1-31,-7 0 0,0-1 13,0 1 0,0 0 52,0 0 0,-7 4-46,-2 1 0,-6-1 144,-5-4 1,2-5-82,-6 0 1,1-2 98,-1 2 1,-3 1-59,8-6 0,-6 5-40,6-5 0,-1 0 0,5-5 1,6 0 39,-1 0-89,7 0 29,-4 0-3,20 0 0,2 0 4,9 0 1,2 0-6,-6 0 0,6 0 6,-1 0 1,-2 0 3,1 0 1,-4 4 93,4 1 1,-1 5-87,1-5 0,-1 7 18,-3-3 0,-4-1-22,4 2 0,-5 0 3,-6 5 0,3-1-22,-7 1 0,0 5-12,-5-1 1,-7 3 40,-3-3 0,-9-2-11,-6 2 1,-3-3 139,-1-1 0,-7-2-86,-3-3 0,-4-2 87,-1-3 1,-5-3-112,0 3 1,0-5 4,5-5 1,7-3-110,2-7 1,11 0 71,4 0 0,10-6 0,4-2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5.7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0 104 7780,'0'-9'-528,"0"-4"1,0 10 719,0-7 0,0 5 466,0-4-8,0 5-168,0-9-305,7 5 0,-6-2 187,4 1-187,-3 5 100,5-2-237,-6 6 81,6 0-191,-7 0 0,0 6 120,0 4 1,-2 8-102,-3 2 1,4 6 62,-4-2 0,-2 9-113,2 1 1,0 1-94,5-6 1,0 5 68,0 1 0,7-6-256,3-5 0,3-7 133,1-3 1,6 0 247,0-10 0,12-5 0,-1-7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6.1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44 6707,'-7'-8'1082,"6"1"-800,-6 1-82,1 4 13,4-4-191,-4 6 1,6-2 189,0-3-318,-7 4 146,5-6 0,-4 9-121,6 3 0,-2-4 22,-3 4 1,4 3-42,-4 2 0,3-2-41,2 2 133,0 0 1,2 5-132,3-1 99,-4-6-46,12 5-65,-4-11 0,-1 3 151,-3-10 0,3-3 0,0-7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8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74 7799,'5'-10'-203,"0"0"1,2 5 257,-3-4-192,-2 5 0,6-7 68,-3 6 294,-3 0 14,4-1-27,-6 4-276,0-5 1,0 9 107,0 3 0,-1-2-27,-4 7 1,1 0 37,-5 5 0,-1-1-54,-5 1 1,0 1 80,1 4 0,-6-2 2,1 6 1,-1-4 10,5 4 0,1 1 5,-1 4 1,0 2-75,0 4 1,7-3 49,3 8 1,4-1-176,1 5 0,8 0 101,7 0 0,1-5-276,8 0 0,6-8-77,4-1 1,0-2-347,-4-9 697,-1-6 0,1 0 0,-1-5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8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0 486 6996,'0'8'683,"0"-1"-429,0-7 389,0 0-592,0 6-122,0-4 111,7 4 1,1-6-143,7 0 1,-1-6 52,1-4 0,0 2-27,-1-2 0,3-2 23,2-7 0,-2 1-69,2-7 0,-2 6 83,-3-6 1,1 1 20,0-6 1,-5 1 83,-1 0 0,-5-1-90,1 1 1,-4-1 51,-1 1 0,-1 6-79,-4 4 0,1-3-114,-5 3 0,-1 1 97,-5 8 1,5-1-16,0 6 1,1 0-89,-6 5 0,0 8 57,1 7 0,0 1 110,5 8 1,-3 1-84,7 4 1,0 1 138,5-1 1,0 1-41,0-1 1,2 4 65,3-4 1,3 4-60,7-9 1,1-1 2,4 2 0,-2-8 5,6 3 0,-4-5-21,4-5 1,-4-4 15,4-6 1,-6 0-15,2 0 0,-5-2-110,-5-2 0,1 0-42,-6-5 1,0-1 143,-5-5 0,6 0 0,2 1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9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146 118 7837,'0'-15'0,"0"0"0,0 1-155,0-1 51,0 0-11,0 0 0,-2 2 322,-3 4 116,4 2-379,-12 7 0,9 0 94,-6 0 1,6 0-44,-6 0 0,5 2 61,-5 3 0,5 3-138,-5 6 0,5 0 49,-4-5 1,4 6-90,-5 0 1,5-1 73,-5 6 1,7-4-13,-2-1 1,2 1-63,-2 4 0,3-4 98,-3 4 0,5-4-39,5-1 1,-1-5 22,5 0 0,1-7 19,5 2 0,0 1 25,-1-1 1,1-2 5,0-8 0,-1-3 164,1-6 0,0 2-115,-1-3 1,-1 4 120,-3-9 0,2 2-86,-7-1 0,0 3 14,-5-4 0,0 4-38,0 1 1,0 5-58,0 0 0,0 5 54,0-4-184,0 5 121,0-2 1,0 7-110,0 4 0,-5-1 26,0 5 0,0 1 70,5 5 1,0 1-116,0 4 1,0-4 55,0 4 0,5-4-143,0-1 0,4 0 42,-4-1 0,7 1-249,-2 0 418,-4-1 0,14 1 0,-4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9.4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74 7837,'-9'-6'0,"4"-4"0,-1 2 57,1-2 1,0 5 152,5-5 0,-2 5-635,-2-5 320,2 7 1,-6-3-50,3 6 0,2 0 126,-7 0 1,5 0 39,-5 0 1,5 1-103,-5 4 1,2-2 124,-2 7 0,-1-5-127,6 5 1,-5-5 49,5 5 1,1-5-77,4 4 1,0-4 93,0 5 1,0-5-4,0 5 1,1-5 14,4 4 0,3-4-1,7 5 1,1-7 13,4 2 1,-2-1-27,6 0 0,-4-2 140,4 3 0,-4 2-112,5-3 1,-8 3 141,3-2 1,1-2-124,-1 7 1,0-5 5,-6 5 0,-1-1-53,-3 6 1,1 0 53,-6 0 1,0 6-36,-5 3 0,-6-1 26,-4 2 0,-8-1-45,-2 6 1,-6-6 21,2 1 1,-2-8 102,1 3 0,-3-5-33,4-5 0,3 1 12,1-6 0,0-2-40,6-8 0,-4-8 12,8-6 0,3-8-1122,3 3 1071,2-10 0,2-4 0,0-6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7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7753,'14'-5'336,"1"0"0,5-1-39,-1 1 0,7 3-630,-1-2 0,4 2 116,6 2 0,-4 0-241,3 0 0,-3 2 181,-2 2 1,1 5 276,-1 5 0,-6 1 0,-2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9.6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7837,'10'0'4,"0"0"1,-5 0 34,4 0 0,-4 0 125,5 0 283,-7 0-74,10 0-208,-11 0 1,5 1 214,-7 4-266,6 3 0,-4 7-155,3 0 1,-4 4 137,-1 1 0,0 6-115,0-2 1,0 4-18,0 2 1,0 6 89,0 3 1,0 3-130,0 2 1,0 0 78,0 1 0,0-6-240,0 0 1,5-2-20,0 3 1,0-11-8,-5-9 1,5-4-371,0-1 0,1-7 631,-1-3 0,-3-4 0,4-1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29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8035,'1'-8'210,"4"3"1,-2 2-275,7-2 1,5 3 392,4-3 1,8 4-78,-3 1 1,10 0-347,6 0 0,-3 0-171,2 0 1,1 0 264,4 0 0,0 6 0,0 2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30.7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1 660 6724,'8'0'310,"-2"0"1,-6 2 15,0 3-186,0-4 1,2 6 135,3-7-272,-4 0 0,8 0 78,-5 0 0,0 0-76,6 0 0,-6 0 59,6 0 0,0 0-167,5 0 1,1-5 56,4 0 0,-2-11-73,6 1 1,-4-5 96,4 1 1,-1-4-15,2-6 1,-3-1 86,-2 1 0,-4-7-53,4-3 1,-5-4 13,-6-1 0,-2 0-5,-7 0 0,0 1-39,0 4 1,-5 0 14,0 10 0,-6-2-50,1 11 0,-3 5 2,-2 6 1,1 5-15,-1-1 0,0 12 24,0 8 0,6 6-14,-1 8 0,2 2 51,-2 4 1,3-3-29,7 7 1,0 2 0,0 8 0,7-8 6,3 3 1,4-5-16,6 1 0,-2-3 32,6-3 1,1-7 6,4 2 0,1-11-36,-1-3 1,1-7-1,-1-8 1,-1-2-131,-4-3 1,-3-3 74,-6-7 1,-2-4 104,-3-1 0,-3-12 0,-7 1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31.2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162 148 7812,'0'-15'-72,"0"0"0,0 0 142,0 1 1,0 4-160,0 0 94,0 0 0,0-4 266,0-1-133,-6 7 1,3-4-23,-7 7 1,5 1-189,-5 4 1,5 0 138,-5 0 0,6 0-141,-6 0 0,2 1 11,-2 4 1,-2 3-51,8 7 0,-6 0-31,5-1 0,-5 3-23,5 2 1,-5-1 111,5 7 0,-1-6-7,1 6 1,3-1-38,-3 6 0,4-6 46,1 1 0,1-7-15,4 1 0,4-2 11,5-3 0,1-6 169,0-3 1,1-3-32,4-2 1,-4-7 85,3-2 1,-2-4-96,-3-2 1,1-5 131,0 1 1,-5-6-50,-1 6 1,-5-6-64,1 6 1,-4-1-26,-1 5 1,0 1 29,0-1 0,-5 5-141,0 0 1,-1 7-1,1-2 1,2 3-255,-7 2 253,7 0-113,-4 0 0,7 7 110,0 3 1,0 3 16,0 2 1,0-1 15,0 1 0,0 0-26,0-1 0,0 3 34,0 2 1,7 2-77,3 4 0,-2 3-113,1-4 1,1 4 30,5 1 0,5-4 165,-1-1 0,7-6 0,-3 4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31.9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60 8033,'8'0'304,"3"1"-320,-6 4 0,2-3-14,-2 3 1,-2-2 213,7 2-313,-7-3 129,10 4 1,-10-1-86,7 0 0,-5 0-2,5-5-9,-7 0-31,10 0-275,-5 6 274,7-4 0,0 5 71,-1-7 1,-4 0 87,0 0 0,-5 0-92,5 0 0,-6 0 261,6 0-107,0 0 0,0 0 88,0 0 1,-5-2 25,4-3-39,-5 3-16,9-11 0,-12 10-79,4-7 0,-3 5 109,-2-4-11,0 5-159,0-9 1,0 10 65,0-7 1,0 5 82,0-5-54,0 7-47,0-3 0,0 4-11,0-3 1,-2 3 70,-3-2-159,4 2 158,-6 2-30,7 0 285,0 0-281,0 6 1,0-2 14,0 6 0,0-6 10,0 6 0,0 0-35,0 5 1,0-1-2,0 1 1,0 6 14,0 4 0,0-1-99,0 6 1,5-2 35,0 11 1,0-3-99,-5 8 1,0-3 53,0 8 1,0-4-144,0-1 1,0 1-66,0-1 0,-7 0 61,-2 0 1,-5-7-31,0-2 1,-1-6 105,0-4 1,-1-11-79,-4-9 0,4-3 92,-3-2 1,2-7 12,2-3 0,2-9-44,4-6 1,-3-2 2,7-3 0,0-6-82,5-3 1,0-3 100,0-2 1,7-1-163,3 1 0,3 5 89,1 0 0,6 8-295,0 1 0,6 3 444,-2 7 0,4 1 0,1 4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32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44 132 7822,'-14'0'243,"4"2"-461,0 3 231,7-4 69,-4 6 1,7-5 53,0 3 1,2-4-147,3 4 0,-2-3 29,7-2 0,0 0-85,4 0 0,1 0 124,0 0 0,-6 0-68,1 0 1,0-2-58,5-3 1,-5-1 109,-1-4 1,-4-3-128,5 3 1,-5 2 87,5-2 0,-7 0-37,2-4 1,-3 4 28,-2 0 0,0 0-3,0-5 1,-2 7-67,-3 3 0,2-1 61,-7 1-109,0 0 0,-5 12 96,1 2 1,-1 4-129,0 2 0,6 5 23,-1-1 1,5 6 13,-5-6 0,7 6 19,-2-5 1,3 4-6,2-4 0,5-1 15,0-4 0,11 0-5,-1-1 1,3-6 102,-3-3 1,4-3-89,1-2 0,1-2 250,-1-3 1,-9-3-59,4-6 0,-5-1 137,0 0 0,1-4-32,-6-1 0,0 0-40,-5 6 1,0-1-98,0 0 86,0 1-360,0-1 126,0 7 21,0 1 1,0 9 50,0 3 1,0 3-128,0 7 0,0-1 39,0 1 0,1 0 26,4-1 0,-3 1 3,3 0 0,-2 0 19,2-1 1,-3 1 54,3 0 0,-2-2-46,2-4 0,-4 5 32,4-5 0,-2-2-44,2-2 468,-3-4-231,11-1 1,-6-6 0,2-4 1,3-8-83,-7-1 1,6-8 15,-1 3 1,-2 1-189,2-1 0,-2 1 104,2-2 0,3-1-444,-3 6 0,1 1 91,-1 4 301,3 0 0,-11 7 0,4 2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33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15 7811,'-15'-6'-685,"1"4"0,4-4 947,0 6-149,7 0 214,-4 0-191,7 0 0,2 0 53,3 0 0,-2 0-71,7 0 0,0 0 5,4 0 0,1 1-10,0 4 0,0-3 16,-1 3 1,1 3-126,0 2 1,-1 1 66,1-1 0,5 8-160,-1-3 1,-1 4 96,-8 1 0,3 3-93,-3 6 0,-4 7 54,-1 3 0,-5 5 43,-5 5 1,-4 4-48,-11 5 1,-5-5 35,-9-4 1,0-2-185,-10 2 0,8-11-56,-8-4 174,9-3 1,0-15 0,5 5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34.2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30 7778,'-9'-6'0,"1"4"-24,3-3 1,4 2 231,-4-2-187,3 3 229,2-4-202,0 6 1,2 2 42,3 2 0,1 5-3,4 5 1,5 1 39,-1 0 0,3-1-11,7 1 0,1 5-116,4-1 1,2 7 70,3-1 1,-1 1-83,6-1 1,1 4 59,4 0 1,-5 2-90,0 9 0,-6-6 16,1 5 0,-11-5-39,-8 6 1,-7 0 43,-8 9 1,-7-1-8,-3 6 1,-14-5 6,-5 5 1,-11-1 25,1 6 1,-3-2-189,-2-3 1,-1 3 169,1-3 1,-5 0-149,0-5 0,0-1 11,5-14 1,5-1-105,0-9 1,6 2-6,-1-6 0,3-2 256,1-8 0,1-4 0,0-6 0,-1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36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72 323 7811,'5'-9'-245,"0"-1"-275,0 7 664,2-10-82,1 4 0,2-4 132,-1 3 1,-4-1-65,5 6 0,-5-6-47,5 1 0,-7 2 139,2-2-98,3 0 1,-1-5-26,3 1 0,-2-1 8,-3 0 1,-4 6 9,4-1 0,-2 0 75,2-5-119,-3 1 1,4-1 37,-6 0 1,5 5-135,0 1 71,0 5 1,-5-4 39,0 3-128,0 4 167,0-6-163,0 7 1,0 2 69,0 3 1,-1-2 120,-4 7 1,1-1-88,-5 6 1,4 0 4,-5 0 1,5-1-21,-5 1 1,5 5 11,-5-1 0,2 6 47,-2-6 1,-1 6-43,6-6 0,-6 7 74,1-1 0,-2 3-78,3 1 1,-4 1 39,3-1 0,-3 0-15,-2 1 0,2-2 76,3-4-145,4-3-231,-1-13-697,5 5 1,-2-13 905,8 0 0,5-6 0,5-9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38.5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310 177 6127,'-9'-2'0,"5"-3"0,2 4 0,2-12 0,0 11 0,-2-9 0,-3 6-183,4 0 185,-6-2 1,7 4 8,0-7-10,-6 7 0,4-5 5,-3 3-8,4 3 17,1-11 0,0 10 57,0-7 0,0 5-50,0-4 211,0 5-196,6-9 0,1 10-12,2-7-36,4 7 0,-4-4-6,5 7 1,-4 0 105,0 0 0,0 0-67,4 0 0,-4-1 118,0-4 1,0 3-125,4-3 1,1 4 404,0 1-195,0 0 1,-1 0-80,1 0 1,-5 0-109,0 0 0,-6 0 40,6 0-136,-6 0 131,2 0-221,-6 0 141,0 0 1,-6 0-23,-4 0 0,-3 5 44,-2-1 1,-5 1 24,1-5 0,-6 2 5,6 3 1,-7-4 10,1 4 1,-1-1 23,1 1 1,-2-4-40,2 4 0,-1-3-66,2-2 0,-3 0 62,8 0 0,-6 0-44,6 0 0,-1 0-7,5 0 0,1 0-175,-1 0 145,7 0-12,-5 0 12,11 0 12,-4 0 104,6 0 113,0 0-3,0 6-43,0 2-39,0 7 0,0 0 12,0 0 0,0 1 28,0 3 1,0-1-63,0 7 1,0 4 72,0 6 1,0 5-42,0 0 1,1 9 12,4 5 0,-3 8-78,3 1 1,-2 8-5,2-3 0,-4 4 16,4 1 0,-3 1-15,-2-1 0,0-1-129,0-3 0,-2-4 92,-3-6 0,2-2-113,-7-3 0,7-8 63,-2-7 0,-1-6-10,1 1 1,0-5 21,5-4 0,0-4 4,0-6 0,6 0-68,4-1 1,3-6 75,2-3 0,6-3-227,4-2 0,9 0 65,5 0 1,4-2-931,1-3 1112,6 4 0,9-12 0,8 5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7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7753,'-15'0'504,"1"0"-302,-1-7 0,5 6 36,0-4-11,7 3 1,-4 4-202,7 3 1,0 3 46,0 6 1,2 3-55,3 2 1,-2-1 33,7 7 1,-7-1-39,2 6 1,2 1-325,-2 3 1,4-1 154,-4 6 1,5-6-913,-5 1 1066,0-3 0,1 5 0,3 1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39.6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30 7841,'-9'0'0,"-1"0"11,7 0-5,-4 0-217,7 0 1,2-1 143,3-4 1,3 3-41,6-3 0,6 4 145,0 1 0,6-2 15,-2-3 0,4 3-101,1-3 1,1 4 59,-1 1 1,1 0-12,-1 0 0,5 0-1,1 0 1,-3 0-4,-7 0 1,3 0 50,-4 0 1,-3 0 42,-1 0 176,-4 0-207,-1 0 71,0 0-90,-7 0 0,-3 5 62,-10 0 1,2 4-40,-7-4 1,5 5 100,-5-5 1,2 6 8,-2-1 0,-1 3-34,6 2 0,-2 6-92,2 4 0,4 3 56,-4 1 1,3 2-54,2 3 1,0-1 39,0 6 1,2 5-8,3 5 0,-2 7-21,7-2 0,0 3-4,4 2 1,-4-1-16,0 1 1,-2 0-7,2 0 1,-2 0-16,-3-1 0,-4-4 49,4 0 1,-3 0-117,-2 5 1,0-7 52,0-3 1,-2-3-14,-3-2 0,-1 0-8,-4 0 0,-3-1-78,3-4 1,-3-3 70,-1-7 1,-6-1-16,0-4 1,1-7-53,4-7 1,-1-7 66,-4 2 0,2-4-194,-6-1 0,4 0 45,-4 0 1,-3 0-870,-7 0 1037,3-6 0,-11-2 0,4-7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1.9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59 7780,'-10'-9'-572,"0"-1"0,1 5 501,-6-5 0,5 7 238,0-2 179,7-3-143,-10 6 63,11-4-112,-11 6-209,12 0 1,-4 0 66,10 0-10,-4 6 1,12 2 11,-3 7 0,-2-2-16,2-3 1,0 3-90,5-3 0,-1 8 93,1 1 1,0 1-71,-1-6 0,3 1 60,2 0 0,-2 0-44,2-1 0,2-4 7,-1 0 1,5-2-7,-6 2 1,6 1 44,-6-6 1,6 0-1,-6-5 1,1-2 2,-5-2 1,-2 0-20,-3-6 1,1 1 100,-6-6 0,0 0-87,-5 1 1,0-6 115,0 0 1,0-1-25,0 2 1,-5 2 54,0-2 1,-6 2-40,1 3 0,2 4 14,-2 0 1,5 5-25,-5-5 0,5 7-16,-5-2 0,5 4-56,-4 1 1,5 6 58,-1 4 0,2 3-12,-2 2 1,4 1-21,-4 4 0,5-3 1,5 8 1,-2-1-1,7 6 0,-2-1 7,2 1 0,3-1-30,-3 0 1,3 6 29,1-1 0,1 5-63,0-4 0,-2 5 58,-3 0 0,-4 0-126,-6 0 0,0 0 59,0-5 1,-1 4-9,-4-5 0,-8 1 5,-7-6 0,-6-6-78,1-4 1,-2-2 64,-3-3 0,-1-5 18,-3-4 0,3-4 12,-3-1 1,1-1-67,-1-4 0,3-4-4,-4-5 1,6-1 5,4 0 1,2-4-91,4-1 1,4-6 72,0 2 0,7-4-18,8-2 0,0 1-10,0 0 1,7-1 32,3 1 0,6-1-200,8 1 0,3 1 14,12 4 1,-5 2 266,5 8 0,0-1 0,6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2.5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0 148 7826,'0'8'133,"0"5"-193,0-11 56,0 4 155,0 1 41,0-6-149,0 6 96,0-7 300,0 0-535,0-7 1,0 4 117,0-7-88,0 0 0,0-4 54,0-1 0,2 0 14,3 1 1,-2 1 24,7 3 0,-7-3 60,2 3-30,3-3 1,-4 0-53,5 3 0,-4 2 1,5 3 1,-5 3-133,5-3 1,-5 4 86,5 1 0,-1 6-257,6 4 1,0 3 79,-1 2 0,6 6-268,0 4 1,6 9-32,-2 5 515,4 4 0,8 1 0,2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3.2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60 7771,'0'-8'102,"0"-5"1,0 9 54,0-6-61,0 7 0,0-5 17,0 3 164,0 3-218,0-4 134,0 6-165,0 0 14,0 6 1,0 3-75,0 5 1,0 6 40,0 0 1,0 1-93,0-2 0,0-1-5,0 7 1,0-6 63,0 6 1,0-7-201,0 2 1,5-4 57,0-1 0,6-2-111,-1-4 1,-2-2-12,2-7 0,1 0-110,9 0 398,-4-7 0,6-1 0,-8-6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3.6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30 7771,'-8'0'-1027,"0"0"1370,3 0-89,3-7-193,-11 5 0,10-4 102,-7 6 30,7-7-132,-10 6 4,5-6 1,-2 7-66,0 0 0,5 0 112,-5 0-215,7 7 73,-3 1 1,6 2 7,0-1 1,0-4 16,0 5 1,1-5-4,4 5 0,3-7-36,7 2 49,0-3 0,-1 3-39,1-1 1,0 1 35,-1-5 1,-4-1-299,0-4 1,-7 2 295,2-7 0,-3 0 0,-2-5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4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236 118 7771,'0'-14'-860,"-2"4"852,-3 0 562,4 0-629,-13-4 1,11 4 70,-7 0 1,7 5 15,-2-5 69,-3 7 8,0-4-82,-7 1 1,1 4-4,-1-3 1,5 4-29,0 1 0,0 1-13,-4 4 1,4-1-20,0 5 1,2-4 56,-2 5 1,-3 0-56,3 5 1,4-1 46,1 1 0,-2 0-51,2-1 1,1 1 46,4 0 1,1-1 2,4 1 0,-2 0 8,7 0 1,0-1 8,5 1 0,-1-5-2,1 0 0,5-2-13,-1 2 0,1-2 19,-5-3 1,4-4-16,1 4 0,-1-3 12,-4-2 0,-5-2 41,0-3 1,-2-3 4,2-7 1,-2 1 9,-3-1 0,-4 0 10,4 1 1,-3-6 3,-2 0 1,0 1-42,0 4 1,0 0 159,0 1-84,0-1 136,0 0-194,-7 1 2,6 5-17,-6 3-31,7 6 0,0 6 17,0 4 1,0 3 12,0 2 0,0 1-9,0 4 0,0-2-5,0 6 0,0 1 61,0 4 1,0 2-54,0 4 1,0-3 10,0 7 1,0 2-105,0 8 0,0-8 95,0 3 0,0-5-195,0 1 0,0-3 49,0-3 1,-2-9-413,-2-1 135,2-6 123,-11-3 1,10-7-77,-7-3 339,7-10 0,-11-9 0,6-9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4.7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45 7771,'-2'-8'26,"-2"3"-26,2-3 0,-5 6 0,14-5 181,3 7 0,3-4-144,1-1 0,3 0-53,2 5 0,-1 0-4,7 0 0,-1 0-108,6 0 1,4 0-146,0 0 0,12 0-70,-2 0 343,4 0 0,-4 6 0,0 2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5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168 59 7778,'-14'0'-1058,"-1"0"1328,7 0-120,-5 0 1,9 0 34,-5 0-10,5 0 10,-2 0 96,6 0 0,0-2-31,0-3-267,0 4 1,6-6 79,4 7 1,-2 0-109,2 0 0,0-5 77,5 0 1,-1 0-127,1 5 0,1 0 67,4 0 1,-4 0 44,4 0 1,-4-1 4,-1-4 0,0 3-13,-1-3 1,1 4 35,0 1 1,-1 0-23,1 0 1,0 0 4,-1 0 1,-4-2 18,0-3 12,-7 4-94,4-6 56,-7 7-17,0 0 1,-7 0 21,-2 0 1,-6 0 0,-5 0 1,2 0-1,-6 0 1,4 0 1,-4 0 1,-1 0 18,-4 0 0,-1 2 4,1 3 1,4-4-16,1 4 0,1-3-3,-1-2 0,-3 0-30,8 0-166,-1 0-110,6 0 0,7 0 25,7 0 0,10 0-500,14 0 746,7 0 0,13 0 0,1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6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15 7525,'-8'-7'-712,"-5"6"736,11-6-16,-4 7 0,4 0 213,-3 0 1,4 2-119,-4 3 0,3-2 83,2 7 1,0-1-54,0 6 0,0 1-46,0 4 1,0-4-44,0 4 0,0 3 6,0 1 0,-5 4-1,0 2 0,1 4-31,4 0 0,0 7 1,0-2 1,-5 9 27,0 1 0,0-1-114,5-3 1,0-1 53,0 0 1,6-2-107,4-3 0,3-4 77,2-11 0,1-3-16,4-6 1,-2-2-130,6-3 0,-6-5 31,2-10 1,-2-3-24,1-7 0,-2-4 48,2-1 0,-4-6 131,-5 1 0,3-2 0,-5-3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6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156 30 7768,'-8'-6'417,"1"4"-201,7-4-311,0 6 1,0-2-71,0-3 83,0 3 1,7-4 117,3 6 1,3 0-10,1 0 0,1 0-20,0 0 0,0 0 29,-1 0 1,1 0-92,0 0 0,1 0 79,4 0 0,-4 0-30,3 0 1,-2 0-2,-2 0 1,-1 0-6,1 0 1,-5 0-13,0 0 12,-1 0 0,1 0 142,0 0-121,-7 0 8,4 0 0,-9 0-5,-3 0 1,-3 0 65,-7 0 0,-4 0-9,-1 0 1,-6 1 99,1 4 0,-2-3-73,-3 3 0,1-2 3,0 2 1,-1-3-96,1 3 1,1 1 68,3-1 1,-2 0-140,2-5 1,4 0 73,1 0 1,9 5-725,1 0 388,7 0 328,9-5 0,17 0 0,15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8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7770,'-7'-14'276,"5"4"131,-3 0-351,-3 7 151,7-10-480,-6 11 1,9-5 194,3 7 0,3 5 78,7 0 0,-1 7 0,1-4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7.4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45 118 7773,'0'-8'-506,"0"-5"0,0 9 562,0-5 0,0 4 130,0-5 0,-5 5-21,0-5 383,0 7-97,5-10-153,0 5-137,0 0-167,0-6 100,0 13-239,0-6 71,0 7 1,0 2 75,0 3 1,0 3 54,0 7 1,-5-1-44,0 1 0,-2 0 131,3-1 0,2 6-156,-3 0 0,3 1 14,2-2 0,0-2-20,0 2 1,0-2-136,0-3 1,7 1-73,3 0 1,3 0 53,2-1 1,4-6-175,1-3 0,1-3 69,-1-2 1,-2-2 274,6-3 0,-6-3 0,3-6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7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88 30 7773,'-10'0'9,"1"0"0,5-1 341,-1-4-306,-3 3 28,7-4 0,-11 4-179,7-3 135,0 4-209,-1-6 109,4 7 0,-6 0 5,3 0 0,4 2 18,-4 3 41,3-4 31,2 12 0,0-10-22,0 7 1,2-6 71,3 0 0,-2 3-47,7-2 0,-5 0-57,4-5 1,-4 0-111,5 0-326,-7 0 362,10 0 105,-11 0 0,-2 0 0,-8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8.6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44 7781,'-9'-1'-771,"-1"-4"1,5 3 584,-5-3 1,7 2 137,-2-2 28,-3 3 1,5-6 225,-7 3-150,6 4 45,-9-6 0,10 7-95,-7 0 1,5 0 102,-4 0 0,4 0-111,-5 0 1,5 2 10,-5 3 0,5 3 12,-4 6 1,4 1-12,-5 0 1,5 1-59,-5 4 0,5-2 56,-5 6 0,7-4-30,-2 4 0,4-6 22,1 2 1,1 1-13,4-1 1,3-1 8,7-4 0,0-2 5,-1-3 0,3-4-2,2-6 0,-2 0 1,2 0 0,3 0-1,-3 0 0,1-6 0,-6-4 1,1-3 84,0-2 1,-2-4-78,-3-1 0,-2-4 180,-3 4 0,-4-4-96,4 4 0,-3-1 123,-2 1 1,0 4-58,0-4 0,-2 4-36,-3 1 1,4 5-116,-4 1 0,-2 4 191,2-5-213,-6 7 0,8-2 61,-7 10 0,7-2-29,-2 7 0,3-1 9,2 6 0,0 5-4,0-1 1,0 7 29,0-1 0,0 1 5,0-1 1,0 7 18,0-2 0,0 4 1,0 0 0,0-1-26,0 6 1,0-5 13,0 6 0,-2-3-112,-2 2 0,2-3-37,-3-6 0,3-1-128,2 1 1,-1-3 34,-4-2 0,3-4-158,-3-6 1,4-5-643,1-1 512,0-5 465,0 2 0,-7-12 0,-1-3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5:48.9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 7682,'7'-8'542,"1"1"-587,7 7 1,6-1 67,3-4 0,6 3-211,4-3 0,5 4-40,10 1 228,4 0 0,5 0 0,1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09:36:32.216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162 103 11840 238299 65890,'0'-15'-68'0'0,"-1"1"0"0"0,-3-1 0 0 0,-1 0 2070 91 0,2 0-1806-91 0,2 1 76 0 0,1 6-25 0 0,0 1 420 0 0,0 7 1 0 0,0 11-597 0 0,0 4 1 0 0,0 3-46 0 0,0-3 1 0 0,-5 4 55 0 0,0 1 0 0 0,-5 6-105 0 0,5-1 0 0 0,-6 4 60 0 0,1 5 1 0 0,2-3-100 0 0,-2 4 1 0 0,0-3 77 0 0,-5 3 1 0 0,6-4-73 0 0,-1 3 0 0 0,2-5-47 0 0,-2-4 0 0 0,-2 1 107 0 0,7-6 1 0 0,1-1-379 0 0,4-4 95 0 0,0 0 42 0 0,0-7 0 0 0,1 3 4 0 0,4-6 1 0 0,-2 0-15 0 0,7-5 0 0 0,-2-2-17 0 0,2-3 0 0 0,3 2-162 0 0,-3-7 0 0 0,3 5-76 0 0,2-4 0 0 0,-5 4 502 0 0,-1-5 0 0 0,1 0 0 0 0,5-5 0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09:36:33.05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118 265 11841 235256 65831,'8'-15'0'0'0,"-1"0"0"0"0,-2 5-135 121 0,0 1 0-121 0,1-1-122 0 0,-1-5 1 0 0,-3 0 288 0 0,3 1 0 0 0,-4-1 128 0 0,-1 0 1 0 0,0 6 73 0 0,0-1 0 0 0,0 0-93 0 0,0-5 0 0 0,0 1 121 0 0,0-1 0 0 0,0 5-116 0 0,0 0 1 0 0,-5 5 168 0 0,1-4-173 0 0,-8 5 0 0 0,6-4-3 31 0,-4 3 0-31 0,2 4-72 89 0,3-4 40-25 0,3 3 0-64 0,-6 2-226 58 0,3 0 204 13 0,3 0-78-14 0,-4 7 0-57 0,6-4 59 27 0,0 7 0-27 0,0 0-31 0 0,0 4 1 0 0,0 1 8 0 0,0 0 1 0 0,0 1 0 0 0,0 4 1 0 0,0-4 5 0 0,0 3 0 0 0,0 4-4 0 0,0 2 1 0 0,-5 1 5 0 0,0-2 1 0 0,-5 4 10 0 0,5-3 1 0 0,-4 2-105 0 0,4 3 1 0 0,-5-1 83 0 0,5 1 0 0 0,-5-6-131 0 0,5 1 0 0 0,-5-2-36 0 0,6 1-106 0 0,-1-3 207 0 0,5-6 0 0 0,0-5-49 0 0,0 0-65 0 0,0-7-157 0 0,0 3 160 0 0,6-12 7 0 0,-4 4-12 0 0,11-11-42 0 0,-5 12 1 0 0,7-6 122 0 0,-1 7 0 0 0,1 0-107 0 0,0 0 0 0 0,0 0 74 0 0,-1 0 1 0 0,6 0-102 0 0,-1 0 1 0 0,6 0 48 0 0,-5 0 1 0 0,4 0-91 0 0,-4 0 0 0 0,6 0 109 0 0,-2 0 0 0 0,-1 0-7 0 0,2 0 1 0 0,-7 0 48 0 0,1 0 1 0 0,2-2 128 0 0,-1-3 1 0 0,0 4-3 0 0,-6-4 0 0 0,1-2-95 0 0,0 2 0 0 0,-5-4 279 0 0,-1 4 1 0 0,-5-2-66 0 0,1 2 1 0 0,-4 2 9 0 0,-1-7 1 0 0,0 5 187 0 0,0-4 23 0 0,0 5-347 0 0,-6-2 1 0 0,-3 4-87 0 0,-5-3 0 0 0,4 4-260 0 0,0-4 1 0 0,5 3 306 0 0,-5 2 0 0 0,1 7 0 0 0,-6 1 0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35.9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104 279 6908,'8'-6'523,"-1"-2"1,-7-7-183,0 0-118,0 1 6,0-8 0,0 1-53,0-3 1,0 2 8,0 8 1,0-1-76,0 0 0,-2 1 42,-3-1 0,3 5-87,-2 0-14,2 1-103,2 0 1,-2-2 101,-3 6-149,4 0 188,-6 5 0,7 2-3,0 3 1,2 3-17,3 7 0,-4-1-18,4 1 0,-3 1 15,-2 4 1,0-2 4,0 6 0,0-1-86,0 2 0,-2 4 49,-3 0 0,4 1-85,-4 4 0,-2-3 56,2-1 1,-6 4-81,1 0 0,2 0-30,-2-4 1,5-6 101,-5 1 1,7-7-45,-2 1 1,2-9 10,-2-5-195,4-3 162,-6-2 0,9 0-88,3 0 1,-2-2 61,7-3 0,-1 2-12,6-7 1,5 0-31,-1-4 0,3 4 55,-3 0 0,-1 2-13,7-2 0,-6-1 5,6 6 1,-7-2 18,1 2 0,2 4-12,-1-4 0,5 3 6,-6 2 1,6 2 17,-6 3 0,6-2 3,-6 7 0,6-5 79,-6 4 1,3-4-94,-3 5 0,-2-7 122,2 2 0,-2 2-63,-3-2 1,-4 0 35,0-5 0,-5 5 68,5-1 242,-7 1-147,3-5 5,-6-6 0,-5-2-15,1-7 0,-1 0-64,5 1 1,-5-1 58,0 0 0,-2-4-40,2-1 1,4-1 3,-4 1 0,-2-1-52,2-4 1,-1-1-7,1 7 0,3-6 4,-3 6 0,-1-6-13,1 5 0,0-1-37,5 2 0,-5 2 60,0-2 0,0 2-39,5 3 1,0 4 90,0 0 51,0 7-126,0-10 0,0 11-52,0-4 1,0 7-141,0 4 1,0 3 190,0 7 0,0 1-34,0 4 0,2 3 124,3 6 1,-3 7-85,3 3 0,-4 4 3,-1 1 0,0 7-73,0 2 0,-1 9 4,-4 2 1,1 8 17,-5 2 0,-1-6-136,-5 6 0,5-9-54,0 4 1,1-7 52,-6 1 0,2-10-105,3-9 0,4-7 13,6-7 1,0-8-343,0-2-240,0-10-310,0-4 537,0-6 616,0-6 0,6-2 0,2-7 1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37.00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139 44 7767,'-8'0'-269,"0"0"18,3 0 0,3-1 287,-3-4 74,-3 3 1,5-4 89,-7 6 31,7 0-250,-4 0 111,7 0 1,2-2-5,3-3 0,-2 3-38,7-2 0,0 2-2,4 2 0,1 0-86,0 0 1,1 0 99,4 0 1,-4 0-52,4 0 1,1 0 37,-1 0 0,4 0-110,-4 0 0,-1 0 75,-4 0 0,0 0-19,-1 0 265,1 0-123,0 0 18,-7 0 1,-3 0-65,-10 0 1,-8 0 95,-7 0 1,-6 0-99,2 0 0,-9 0 137,-1 0 1,-1 0-103,6 0 0,-4 0-7,4 0 0,-2 0-138,11 0 1,-4 0 154,4 0-281,1 0 1,9 0 66,0 0 1,8 0-192,2 0 177,13 6 0,10-4 7,7 3 0,-1-3-42,0-2 0,7 0 22,4 0 1,-3 0 70,2 0 0,-6 0 11,1 0 1,2-5 150,-2 0 1,-6 0-51,-8 5 338,-4 0-245,-1-7 1,-15 6-111,-10-4 0,-14 3-44,-11 2 0,-10 0-3,0 0 1,-4 0-183,0 0 1,5 0 169,0 0 0,-6 7 0,4 1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39.1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15 162 7752,'0'-14'-624,"0"-1"838,0 0 0,0 1 232,0-1-250,0 0 1,0 0-60,0 1 1,0 4 184,0 0 0,0 7 32,0-10-136,0 11 33,0-4-57,0 6-203,0 0 1,0 6 31,0 4 1,0 8 75,0 2 1,0 6-160,0-2 0,0 11 81,0 4 1,0 8 8,0 2 1,0 8-23,0 2 1,0 6 14,0 9 0,0-1 35,0 1-299,-7-1 0,6-6 0,-6-1 1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39.8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1897 427 7766,'-8'0'188,"1"2"84,7 3-497,-6-4 187,4 6 1,-5-6 98,7 4-118,0-3 118,0 11 0,0-10-83,0 7 74,0 0 1,0 6-63,0 4 1,0-4 73,0 4 0,0-2-125,0 1 0,0-2 92,0 2 1,-1 2-188,-4-1 0,3 0-2,-3-6 0,-3-4 3,-2 0 0,2-7 103,-2 2 1,1-3-14,-6-2 1,0-2-55,0-3 1,6-3 41,-1-7 0,0 1 88,-5-1 0,6-5-71,-1 1 0,7-6 106,-2 6 1,1-3-50,-1 3 1,4 2 296,-4-2-64,3 3-88,2 1-56,0 0-4,0 7 3,0 8 1,5 8-41,0 7 1,2 1-46,-2 4 0,-2-4 41,7 4 0,-6 1-124,6-1 1,-6-1 50,0-4 1,3 4-10,-2 1 1,0 0 24,-5-6 2,0 1 0,-7 0 52,-3-1 0,-9 0-49,-6-5 0,-2 3 100,-3-7 0,-7 0-79,-7-5 0,-2 4 16,-8 1 1,-2 0 16,-7-5 1,-4 2 1,-7 3 0,2-4-145,4 4 1,-4 2 127,3-2 1,-6 5 28,2-6 0,-2 6-32,11-5 0,2 2 36,8-2 0,-5-2-25,10 7 0,-2-7 23,17 2 0,0-4-6,4-1 1,1-4-3,0-1 1,6-7-16,3 2 0,4-8 9,1-1 1,0-6 239,1 6 1,1-7-237,3 1 1,2-8 56,3-1 1,2-5-44,-7 5 0,7-7-3,-2 2 0,-2-4-30,2-1 0,-1-5-99,1 0 0,3 0-385,-3 5 0,4 5 200,1 0 0,1 1 254,4-1 0,3-4 0,7 6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8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294 206 7768,'-6'-21'76,"-1"5"38,-3-4 0,-1-1 72,6 1 1,-5 1 322,5 4 0,-6 0-419,1 0 1,-3 2 64,-2 4 0,-1-3-253,-4 7 0,2 0 73,-6 5 1,6 4-36,-2 5 0,4 1-51,1 10 1,1 3-174,-1 1 1,7 9-200,3 1 1,3 2 155,2-2 0,0 2-28,0 4 1,8 0 66,7-5 0,1-3 258,9-7 0,-1 1 30,6-6 0,-3-7 83,-2-8 1,1-5-119,-6-5 0,4-5 229,-4-10 1,-1-4 100,-4-11 0,-7 3 207,-3-7 1,2 4-160,-2-4 1,-2 5-84,-8-5 1,2 6-298,-7-1 1,-2 4 59,-7 6 0,1 2-318,-7 8 1,7 6-16,-1 3 1,-2 3-171,1 2 0,2 8 480,8 7 0,-3 6 0,5 9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0.1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8650,'8'-1'1016,"-3"-4"-852,-3 3 0,3-6-90,0 3-1450,0 3 1376,-5-4 0,0 6 0,0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0.3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7831,'15'0'-671,"0"0"1,1 0 745,4 0 1,3-1-51,6-4 1,7 3-26,3-3 0,4-3 0,1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0.72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486 396 7784,'-6'-10'-48,"-4"0"1,2 7-123,-2-2 1,5-2 1036,-5 2-431,7-6-518,-10 3 0,9-2 7,-5 0 1,-1 5-91,-5-5 1,5 6 59,1-6 0,-3 5-20,-7-5 0,2 0 110,-2-4 1,2-1-33,3 0 0,0 0-78,5 1 0,-3-6 26,7 1 1,0-6 137,5 5 1,2-1-48,3 2 0,8 2-29,7-2 1,6 7 27,-2 2 0,4 7-40,1-2 0,-4 5 84,-1 5 0,-6-2-64,2 7 1,-5 5 27,-5 5 0,-4 6-24,-6-2 0,0 9 59,0 1 0,-13 7-53,-7-2 1,-7 4 50,-8 1 0,3 5-32,-8 0 0,-4 1 0,-5-1 0,-6-1 0,1 6 0,-3-7 0,-2 4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1.0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456 74 7963,'0'-15'1227,"0"6"-945,0-1 0,0 5-40,0-5-39,0 7 0,-4-5 138,-1 3 65,0 3-212,5-4-53,-7 6 1,-1 11-115,-7 4 1,-1 16-61,-4 3 0,1 9 114,-11 6 1,3 9-516,-13 11 1,1 8 33,-5 1 0,0 7 400,0-2 0,0-3 0,0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2.0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1367 648 7732,'-15'0'284,"1"0"0,-1 0-797,0 0 289,7 0 69,-5 0 410,11 0-91,-11 0 311,12 0-318,-6-7 0,7-1-45,0-7 0,5 1-49,0-1 0,5 0-207,-5 1 1,1-1-5,-1 0 0,-3-4-35,3-1 1,1-5 56,-1 6 1,2-6 108,-2 6 1,-4-6-22,4 6 0,3-1-60,2 5 0,-2 1 156,2-1 0,-5 7-93,5 3 0,0-2-14,4 2 1,1 1 15,0 4 0,-1 6-10,1 4 1,0 3 28,-1 2 1,1 1-18,0 4 1,-2-4 61,-3 4 0,-4 1-62,-6-2 0,0 6 86,0-6 1,-1 6-67,-4-5 1,-5 4 115,-10-4 1,-3 6-87,-6-2 1,-2 2 7,-3-1 0,-5 1 87,-10-6 0,-2 4-51,-3-4 1,-8-1 91,3-4 0,-9 0-69,-1-1 1,4 0 34,1-5 1,3-2-52,3-7 1,-1 0-93,0 0 1,8 0-81,7 0 1,7-2 102,7-3 1,3-3-208,2-7 0,6 6 58,9-1 1,-2 0-39,7-5 1,1 1 24,4-1 1,6-5 51,4 1 0,8-6 10,1 6 0,8-7 72,-3 1 1,4 2-24,1-1 1,1 1 13,-1-2 1,2-2 0,3 2 0,-3 4-17,4 1 1,-3 4 101,3 1 1,-4 0-90,3 1 0,-5 6 102,-4 3 1,-2 3-65,-4 2 1,-2 7 133,2 2 0,-7 4-56,-3 2 1,-5 0-44,1 0 0,-4-1 18,-1 1 1,-6 5-14,-4-1 0,-3 6-59,-2-6 0,-8 6 52,-6-6 0,-2 6 34,-8-6 1,-1 8-46,-4-3 1,-6-1 107,-4 1 0,-3-1-52,-2 2 0,0 1 16,0-6 0,-3-2 33,3-9 0,6 3-56,13-7 1,1 0-63,10-5 0,-2-2 65,11-3 0,2 2-112,8-7 1,4-1 61,6-9 0,-5 2-59,0-7 0,0 6 111,5-6 1,2 1 7,3-6 1,-2-4 47,7 0 1,-5-5-91,4 4 0,-5-5 138,1 0 0,-4-7-106,-1-2 1,0 0-180,0 5 0,0 5 84,0-1 0,0 3-469,0-2 1,0 8 53,0 6 437,0 14 0,0-9 0,0 12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2.32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16 162 7791,'0'-21'0,"0"4"112,0-2 1,0-2 612,0 1-399,6 0 111,-4 6-356,4-1 0,-4 7 239,3 3-80,-4 3-27,6 9 0,-7 3-142,0 9 0,0 1-26,0 9 0,0-1-136,0 11 0,0 0-92,0 5 0,-5 7 114,0 3 1,0 3-420,5 2 1,-5 5 241,0-1 1,1 1 245,4-5 0,-7 6 0,-1 2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2.5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59 7800,'0'-14'1469,"0"-1"0,5 5-1226,0 0-158,0 7-1309,-5-3 876,0 6 348,0 0 0,0 6 0,0 2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3.06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148 1 8844,'8'6'171,"5"2"-221,-3 7 1,-2 0 58,2-1 1,-5 8 18,5 2 0,-7 4-205,2 1 0,-4 7 84,-1 3 1,-3 1-145,-7 4 1,-1-3 58,-14 8 0,1-5-220,-6-5 0,1-3 398,0-7 0,-1 7 0,1 2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3.28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368 30 7882,'-7'-8'843,"5"-5"-125,-4 11-122,6-4-206,-7 6-214,6 0 0,-6 6-56,7 4 1,-6 5-115,-4 4 0,-3 9 1,-2 6 1,-6 14 98,-4 1 1,-4 6-644,-5 4 0,-4 6 333,-6 4 1,-7 16 0,25-40 0,0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4.5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1412 116 6675,'10'0'346,"0"0"0,-1 2-298,6 3 0,0-2-7,-1 7 1,-4-5 102,0 5 1,0-1-148,5 6 1,-2 0 73,-4-1 1,0 1-215,-4 0 0,-4 4 46,4 1 1,-5 0 2,-5-6 1,2 1 32,-7 0 1,0-2 5,-4-3-3,-1-4 0,0-6-53,0 0 46,1 0-1,1-6 32,3-4 1,2-3 50,3-2 0,3-6-44,-3-4 1,4 2 140,1-1 1,0-1-14,0-4 0,0 1 83,0 4 1,0-2 8,0 6 1,-5 0 33,0 6-25,0-1-18,5 0-118,0 7 0,0 3 120,0 10-153,0 3 0,0 7 91,0 0-17,0 6-113,0 2 0,0 0 67,0-4 1,0-2 3,0-3-8,0 1 1,0 0-70,0-1 1,-5 1 52,0 0 0,-6 4-123,1 1 0,-3 6-3,-2-1 1,-4-2-93,-1 1 1,-6 1 83,1 4 0,-2-5-74,-3 1 0,-4-12-36,0 2 1,-1-9 74,6 4 0,-5-7-30,-1 2 1,1-10 50,5-4 0,-1-9-7,1-2 1,1-6 65,4 1 1,-3-2 13,8-3 0,-1 1 44,6-1 0,-1 6-59,0-1 1,2 3 170,3-3 0,-1 4-51,6 6 0,-6 0 176,1 1 0,2 4-69,-2 0 1,5 7 175,-5-2-95,7-3 1,-5 6 38,3-3 67,3 4-85,-4 1-256,6 0 95,0 0-128,0 6 1,0-3-9,0 7 1,0-5-24,0 5 1,0-5 52,0 5 1,0-1-51,0 6 0,0 0 51,0-1 0,0 1-89,0 0 1,-5 0 79,0-1 0,0 6-186,5-1 1,0 3 59,0-3 1,-5-2-29,0 2 1,-6 2-64,1-1 1,-3 0 75,-2-6 1,0-5-50,1-5 1,-1 3 19,0-2 1,-4 0-49,-1-5 1,-4-7 78,4-3 1,0-4 124,6-6 1,1 2-5,3-6 0,-2 1 96,7-2 1,1-2-39,4 2 0,0-1-56,0 1 0,0-1 244,0 7 1,0-1-92,0 5 1,0 1 136,0-1 0,0 5 151,0 0-48,6 7-307,-4-3 1,4 7-13,-6 4 0,0-2 34,0 7 1,0 5-1,0 4 0,0 8 16,0-3 1,-5 4-20,0 1 1,-6 6-117,1-1 0,-3 5 60,-2-5 0,-1 9-151,-3 1 0,1 0-104,-7 5 0,2-8-135,-1-2 1,-4-5-439,3 6 0,4-13 790,2 3 0,-4-11 0,0 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8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44 265 7766,'-6'-15'0,"2"-4"180,-5-1 1,5 1 209,-1 4 1,2 0 199,-2 1 312,4 5-1029,-6-4 95,7 12 0,0-4 79,0 10 1,2 3 23,3 7 1,-4-1-38,4 1 1,2 5-24,-2-1 0,1 7-114,-1-1 0,-3 3 37,3 1 1,1-1-144,-1-4 0,2 4 16,-3-4 0,0-1 114,5 2 1,-5-7-87,1 1 1,-2-2 41,2-3 1,-4-4 24,4 0-38,-3-7 1,-2-3-3,0-9 1,2-8 106,3-7 0,-4-2 9,4-14 1,3 3 157,2-2 0,-2-9-67,2 4 1,0 2 184,4 2 1,1 3-77,0-2 0,0 3-5,-1 6 1,3 8 3,2 2 1,-1 10 81,7 5 1,-6 4-115,6 1 1,-6 13-44,6 6 0,-7 9-230,1 6 1,-2 4 83,-3 6 0,-4 5-278,0 0 0,-7 0 145,2-5 0,-2 5-515,2 0 1,-3-2 691,3-7 0,-3 2 0,-2-4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4.7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44 7700,'-8'2'1661,"3"3"-1487,3-3 1,4 4 34,3-6 0,4 0-125,11 0 0,9-5-159,11 0 1,9-1-259,4 1 1,8-2 332,8-2 0,-1-4 0,12 4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5.4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618 45 7443,'0'-8'-141,"0"-5"279,0 11 1,-2-6-29,-3 3 752,3 3-100,-4-4-215,6 6-540,0 0-182,0 6 1,0 7 143,0 7 1,0 1-53,0-1 1,0 1-22,0 4 1,0 2-183,0-2 1,0 1 47,0-2 1,0 4-13,0-3 0,-7-2-24,-2 1 1,-4-6 109,-2 2 0,0-6 73,0-4 0,1-3-45,-1-7 1,-1 0 129,-4 0 1,5-2-66,1-3 1,-1-8 61,5-7 1,2-4-51,-2 4 1,7-4 214,-2 4 1,3-4 16,2 4 0,0 1 75,0 4 0,0 0 40,0 0 0,0 6 177,0-1-348,0 7 0,2-4 107,3 7 24,-3 0-137,4 7 0,-6 2-72,0 11 0,0-4 23,0 4 1,-2 3-96,-2 1 0,-5 4-1,-5 1 0,-1 1 56,0-1 1,-4 7-88,-1 3 1,-6-1 57,1 1 1,-2-1-277,-3 1 0,-4 2 116,0-7 0,4-1-323,6-9 490,6-3 0,-10 1 0,5 1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5.6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15 7728,'-10'0'250,"0"0"138,7 0-334,-4 0 1,7-2-174,0-3-437,0 4 341,0-6 0,2 7-619,3 0 834,-4 0 0,13 0 0,-6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6.3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1912 59 7739,'-15'-14'0,"2"4"99,3 0 1,2 7 343,3-2 532,3-3-906,-4 6-16,6-4 1,0 7 86,0 4 0,1 3-2,4 7 1,-3 1-12,3 4 1,1 3 0,-1 6 1,0 0-158,-5 1 1,0 4-69,0 0 1,-1 7-86,-4-1 1,-3 2-70,-7 2 1,-6 5 113,-4 0 0,-9 0-172,-5-5 1,-5-6 67,-5-4 0,-2-5 7,-3-4 1,-3-5 49,3-11 0,2-2-28,-2-7 0,3 0 100,2 0 0,2-2 137,12-3 1,1-3-5,5-7 1,1 1-62,4-1 1,2 0 121,8 1 1,4-1-81,0 0 1,7 1 156,-2-1-134,-3 0 1,6 0 54,-3 1 0,3 4-17,2 0 0,0 5 125,0-5 0,2 7 146,3-2-126,-3 4-22,4 1-102,-6 0 0,2 0 39,3 0 0,-4 1-40,4 4 0,-3-2-20,-2 7 0,5-5-34,0 5 1,0 0 18,-5 4-80,0 1 1,0 5 47,0-1 0,-7 3-75,-3-3 0,-4 2 49,-6 4 1,-5 3-161,-9-4 1,-3 4 26,-8 1 0,-5-4-44,-4-1 0,-5-7 6,-5-3 0,2-1 109,-6-8 1,-1 0 11,-4-5 0,12-1-33,7-4 1,9-3 171,5-7 1,9-1-101,7-4 0,8 2 103,1-7 1,7 3-12,8-3 1,0-3-34,0 4 0,6-4 6,4-1 1,5 1 86,4 3 1,-2-2-108,2 2 1,-4 4-8,-5 1 1,3 4-233,-3 1 0,-2 1 215,2-1 0,-1-6 0,6-2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6.5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15 133 7741,'-8'-14'-555,"1"-1"1,14 0 462,2 0 1,9 6 304,2-1 1,6 2-109,-1-2 1,7-2-122,3 8 0,5-1-100,0 5 0,7 0 39,2 0 77,0 0 0,2-7 0,1-1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6.9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192 309 7809,'0'8'1442,"0"-1"-609,6-7-174,-4 0-339,4 0-92,-6 0-408,0 0 172,-6-7 1,-2 4-221,-7-7 0,2 5 118,3-5 0,-8 1-279,3-6 0,-3 2 128,4 3 0,-1-8 34,0 3 0,5-3 92,1 4 0,4-6-8,-5 0 0,7-4 42,-2 4 0,10-1-33,5 1 0,3 6 110,1-1 1,8 2-60,2 8 0,-1 0 126,1 5 1,-6 2-28,2 3 0,-4 3 49,-1 7 0,-7 7-54,-3 8 1,-5 1 13,-5 8 1,-8 5-90,-7 5 1,-6 5 62,2-5 1,-9 8 0,-1 2 0,-7 0 0,3 6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7.3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530 133 7770,'5'-23'0,"0"3"0,1 6-172,-1 4 262,-3-10 391,4 10-23,-6-11-273,0 13 125,0 1 32,0 7-288,0 0 65,0 7 0,0-4-82,0 7 0,-1 0 51,-4 5 0,-3 6-99,-7 3 1,-1 11 72,-4 4 1,-3 5-236,-6 5 0,-1 3 73,1 7 0,-7 6-547,-3 4 1,-7 8 273,2 1 1,-3 0-37,8-4 1,3-14 408,1-6 0,4-6 0,2-4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47.5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133 74 7770,'0'-15'0,"5"0"0,-1 0 0,1 6 198,-5-1 247,0 7 444,0-4-618,0 27 0,-1-2-68,-4 16 1,-3 3-184,-7 3 0,0 9 117,1 5 1,-6 1-138,0-1 0,-6 10 0,3-4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52.1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646 59 7768,'14'-14'386,"-6"-1"21,-1 0 0,-9 7-178,-3 3 1,-9 4-264,-11 1 1,-4 0-23,-5 0 1,-2 6 81,-4 4 0,-2 3 32,3 2 0,-9 1 64,-1 4 1,-4 1-170,4 3 0,4 2-2,6-6 0,7 6-41,-3-1 1,11-2 27,4 1 0,10-6-78,5 2 0,7 1 144,8-2 1,6 1-13,14-5 1,7-5 176,7-1 1,2 0-109,8 0 1,-2 4 79,2-3 0,-2 2-51,-3-3 0,-3 5 25,3-5 0,-5 6-40,-5 5 1,-4-2 16,-11 6 1,-3-3-149,-6 9 0,-2-3 73,-3 13 1,-5-1-210,-10 5 1,-3 2 62,-7 3 0,-6-4-60,-4 4 0,-7-3 38,-3-2 0,-5-5 60,0 1 1,-7-13 79,-2 3 0,0-12-3,5-4 1,-7-5 128,-3-9 0,5-15-47,5-10 0,2-4 78,8-10 1,6-7-59,8-8 1,10-3-248,5-2 1,14 0-38,10 1 0,11-1-281,14 0 166,13 0 1,3 7 0,14 1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52.8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44 206 7762,'0'-14'0,"0"-1"0,0 0 33,0 1 0,0-1 138,0 0 0,0 0 208,0 1 1,5-1 169,0 0 104,0 1-174,-5-1-28,0 0-157,0 7-263,0 2 0,0 7-88,0 4 0,0 3 92,0 7 1,-2 1-154,-3 4 1,2 3 72,-7 6 0,5 1-151,-4-1 1,0 2 88,0 3 0,2-3-312,7 4 1,0-4 112,0-2 0,0-4-36,0-1 0,11-6-193,4 2 1,11-11 534,4-4 0,6-16 0,8-5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49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59 147 7724,'0'-14'-203,"0"-1"251,0 0 1,0 6 79,0-1 23,0 0 0,0-5 29,0 1 1,-1 5 189,-4 5-176,3-5 1,-4 6 18,6-7 0,-2 7 179,-3-2-407,3 3 0,-6 2 65,3 0-207,4 0 0,-8 5 113,5 0 0,2 7-368,-3-2 282,3 3 1,2 1-14,0 1 0,0 0 65,0-1 0,5-4 16,0 0 1,5-5 123,-5 5 1,6-7-58,-1 2 0,-2-4 227,2-1 0,-2-1 107,2-4-217,3-3 0,-6-7-215,2 0-148,-2-6 0,-9 5-570,-3-4 1,-3 9 810,-6 1 0,-14 7 0,-3-4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53.1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163 118 7802,'0'-15'-891,"0"1"725,0-1 869,0 0-376,0 0-132,0 1 1,0 4-90,0 0 0,-2 7 0,-3-2 1,2 3 73,-7 2 1,0 0-77,-5 0 1,1 2-127,-1 3 1,0-2 22,1 7 0,4 0-101,0 4 1,2-4 33,-2 0 1,-1 0 60,6 5 0,0-6 26,5 1 1,6-5-23,4 5 0,8-7 143,2 2 1,1-5-70,-1-5 0,-2 0 122,6-9 0,-6 2-277,2-7 1,-11 2 81,-4 2 0,-10-6 0,-3-2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55.4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177 103 7820,'6'-15'7,"-4"1"1,6 1 162,-3 3 20,-3-3 0,4 10 97,-6-7 81,0 6-374,0-9 1,-2 12 100,-2-4-171,2 3 197,-5 2-135,1 0 1,3 2-32,-7 3 1,5 1 39,-5 4 1,0 3-42,-4-3 0,-1 8 69,0 2 1,1 6-72,-1-2 0,0 4 69,0 1 1,1 1-132,-1-1 1,7 7-53,3 3 0,3 4 149,2 1 1,2-2-219,3-3 0,10 4 44,9-4 0,4-1-247,1 1 0,6-11 434,-1 1 0,7-9 0,-4 1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55.9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21 7710,'-8'-6'875,"1"4"-794,7-4 108,0 6-110,0 0 35,0 6 1,0 2-34,0 7 0,0 1-30,0 4 0,0-2-119,0 6 0,0 1-3,0 4 1,0 1 68,0-1 1,0 0-108,0 1 0,0-7 66,0-4-260,0 4 165,0-7 79,0-1 0,2-10-21,3-10 0,-2-8-94,7-6 1,-1-9 106,6-2 0,-2 1-1,-3-5 0,3 3 140,-3 1 1,3 2-130,2 4 0,-2-2 126,-3 6 1,3 1-140,-4 4 23,4 0 40,2 1 0,-2 7 0,-3 7 0,-3 7 29,-7 7 0,4 6-37,1-1 1,0 8 10,-5-3 0,0 5-12,0 6 0,0-4-221,0 3 1,5 2-58,0-2 1,2 1 293,-2-6 0,3 7 0,6 2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56.2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45 7808,'9'-2'-191,"-4"-3"-246,-4 4 928,-1-12 1,0 11-372,0-5 0,5 6 27,0-4 0,1 3 60,-1-3 1,-1 4-54,5 1 1,-4 5 101,5-1 0,0 3-125,5-2 1,-1 3 17,1 7 0,5-1-142,-1 1 1,6 5 82,-6-1 0,1 9-67,-5 2 1,-1 1 60,1 8 1,-2 0-180,-3 5 0,-4 5 35,-6 0 0,-8 7-186,-6-3 0,-14-2-39,-11-2 1,-4-3-14,-1-2 1,-5-5-964,0 0 1261,0-6 0,5 3 0,0-7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56.8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89 7778,'-14'0'-1059,"-1"0"665,0 0 469,7 0 97,2 0 55,19-7 1,3 4-169,13-7 1,2 7 8,4-2 0,9-1-44,10 1 0,5-5 39,4 5 1,6-5-217,9 5 0,7-1 226,13 1 0,-5 3-227,-41 0 1,-1-1 0,47 2 224,0 1 1,-46 0 0,1 0 121,45 0 1,-2 0-246,-13 0 1,2 5 160,-6-1 1,4 1-248,-5-5 1,-6 0 197,-8 0 0,-4 0-119,-1 0 1,-7 0-11,-3 0 69,-16 0 0,1 5 0,-12 0 0,-4-2 0,-5-1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57.4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 8740,'10'0'272,"0"0"0,-1 0-356,6 0 1,6 0 37,4 0 0,4 5 31,6 0 1,2 4 80,7-4 0,0 7-26,0-2 0,5 3-67,0 1 1,0-4 22,-4 0 0,-6 0-62,0 4 1,-8 1 73,-2 0 0,-6-1-115,-8 1 1,-7 1 114,-3 4 0,-5-4-8,-5 4 1,-5 3 159,-9 1 0,-6-1-94,-9 2 0,-4-1 87,-6 6 0,0-3-57,0-2 1,-5 3 136,0-4 0,0 2-65,5-1 1,0 1-71,0-6 0,0 4-103,0-4 1,11-6-422,3-4-1434,11-7 1860,4 4 0,9-7 0,6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59.0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353 89 7713,'13'-15'-268,"-3"0"0,1 6 314,-6-1 0,5 5-15,-5-5 0,0 5 531,-5-5-126,0 7-190,0-3 0,-2 6-171,-3 0 1,-3 0-117,-7 0 1,-1 1 35,-4 4 1,-1 3 97,-3 7 0,-4-4-168,3 4 0,-2-3 95,-3 7 1,2-1-91,4 2 1,-4-2 42,4 6 0,2 1-130,3 4 0,2 1 19,3-1 0,6 0-6,3 1 0,3-1 148,2 0 1,13 1-51,7-1 0,7 1 107,8-1 0,2 0-57,7 1 1,1-2 77,-1-4 0,-5 2-85,0-6 1,-1 6 136,1-1 1,-3 2-69,-7 3 0,-6-6-34,-3 1 0,-6 1-25,-4 8 0,-3-3-8,-7 3 0,-7-3-98,-3-1 0,-9 1 114,-6 3 1,-3-4-109,-1-1 0,0-1 48,-1-9 1,1 1-19,-1-5 0,1-7 54,0-3 0,-1-4-22,1-1 0,4-8 49,1-7 0,6-6 16,-2-8 0,10-2 20,6-3 1,2-4-53,2-6 1,6 1-154,4 4 1,10-3 95,4 3 1,6 1-334,4-1 0,4 6 388,6-1 0,6-4 0,3 1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59.38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485 1 7777,'8'0'-46,"0"0"129,-3 0-134,-3 0 1,4 1 16,-6 4 0,-1-3 118,-4 3 1,2 1 73,-7-1 0,-2 0-40,-7-5 1,3 2 33,-4 3 1,-3-4-18,-1 4 1,-4-3-145,-2-2 0,-1 0-36,-3 0 1,1 0-97,-6 0 1,7 0-314,-3 0 1,4 0 114,2 0 339,6 0 0,2 0 0,6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6:59.7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500 30 8476,'0'-8'1381,"0"2"1,-1 4-625,-4-3-323,3 3-99,-5-4-131,7 6 0,0 2-155,0 2 1,0 5 66,0 5 1,-4 6-197,-1 0 1,0 11 23,5-2 0,0 12-60,0 3 0,-2 7-306,-3 7 0,4 8 201,-4 2 0,-2 1-288,2 4 1,-6-9 178,1 5 0,-5-9-59,-4-6 0,-4-5 55,-7-10 1,1-6 213,0-14 0,-2-1-1,-4-13 1,3-1 197,-7-9 0,7-10-12,3-10 1,1 3-90,9-3 1,1-4 174,8-6 1,3-4-58,7 5 1,4-7-279,5 2 0,3-2 76,12 2 1,3-2-212,7 7 1,3-1-31,8 6 1,-1 5-11,0-1 0,-2 9 359,-3 1 0,4-6 0,-6 4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00.0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45 7736,'-13'-10'12,"3"0"-12,-3 7 447,5-10-206,0 11 451,-5-4-449,11 6 1,-6 1-272,3 4 421,3 3-134,-4 7-363,6 0 120,0-1 1,5-4-47,0 0 0,6-7 140,-1 2-77,3-3 0,2-4 8,-1-3 1,-6 2-16,-3-7 1,-3 0-481,-2-4 1,-2 4 453,-3 0 0,-16 0 0,-10-4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0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88 7702,'-7'-8'0,"4"-5"-135,-7 3 1,7 2 161,-2-2 1,2 6 356,-2-6-199,3 6 1,-4-4 370,6 3-103,0 4-40,0-6-370,0 7-58,0 0 0,-2 5-45,-3 0 1,3 6-84,-3-1 118,-3 3 0,7 2-80,-4 0 471,3-1-203,2 1 222,7 0 1,1-7 119,7-3-66,-1-3 1,1-9-125,0-3 0,-7-3-248,-3-2 1,-4 1-1914,-1-1 1846,-6 0 0,-9 7 0,-8 2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00.6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74 7751,'5'-10'-414,"0"1"1,4 4 339,-4-5 0,2 5 714,-2-5-422,-4 7 0,7-5 486,-3 3 20,-3 3-294,5-4-241,-7 6 196,0 0-373,-7 0 0,-1 1 131,-7 4 0,2 3-194,3 7 0,-8 0-22,4 0 0,-4 1 7,3 3 1,-1-1 49,-4 7 0,4 4 59,-4 6 0,4 1-113,1-2 1,7 8 70,3 7 1,3 5-142,2-5 0,9 7-112,5-2 0,9-2-246,11 2 1,4-13 38,6-2 0,0-10 459,0-9 0,0-1 0,0-10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01.07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0 9166,'-8'2'213,"3"3"0,4-2-83,1 7 1,1-1-173,4 6 0,-3 5 72,3-1 0,-4 7-42,-1-1 1,5 3-99,0 1 1,2 1 23,-2-1 0,-4 0-54,4 1 0,2-6 80,-2 1 0,1-9-249,-1-1 114,-3-1 64,11-5 0,-5-3-2,7-6 0,-6-11 64,1-9 0,-2-6 67,2 1 1,2-2-65,-7-3 1,4 1 140,-4 0 1,5-1-76,-5 1 1,1 4 126,-1 1 0,-3 6 7,3-2 1,1 4-26,-1 1-121,0 7-161,-5 1 162,7 7 1,1 7 23,7 3 0,-6 8-74,1 1 0,-2 7 37,2-1 1,2-2-74,-7 1 1,4 1-81,-4 4 1,5 2-434,-5 4 610,6-4 0,-2 5 0,5-7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01.3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15 8980,'14'0'-356,"1"0"286,0 0 1,6 0-197,3 0 1,6 0 64,4 0 201,4-6 0,12 4 0,3-4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01.75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15 148 7821,'0'-15'-821,"0"1"572,0-1 0,0 0 577,0 0-182,0 1 0,0-1 432,0 0 1,-2 6 202,-3-1 136,4 6-461,-6-2-127,7 6-305,0 0 0,0 6 72,0 4 0,2 5 16,3 5 1,-2 2-190,7 8 1,-5-1 30,5 1 1,-1 6-204,6 3 0,-5 3-191,0 2 0,-5 0-687,4 1 1127,-5-1 0,9 6 0,-5 3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02.1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 7659,'10'0'545,"0"0"1,-5 0-432,5 0 0,-6 0 40,6 0 0,2 0-71,7 0 1,-1 1 198,7 4 1,-2 3-54,1 7 1,9 0-16,-4 0 0,4 1-87,-4 3 1,-1-1-3,-4 7 0,3 4-178,-8 6 1,-1 5 81,-8 0 1,-5 9-98,-10 5 0,-10 3 19,-9 2 0,-17 4-327,-8 1 1,-13 0-95,-7-6 1,-7 4 469,-3-3 0,37-27 0,-1-2 0,-38 23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14.50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646 89 7757,'13'-15'0,"-4"1"0,5 4-193,-5 0 195,-2 0 583,-1 2-393,-12-5 0,-4 12 81,-10-4 0,4 3-99,-3 2 1,-4 2-176,-2 3 0,-3 3-40,-1 6 1,-5 1 131,-1 0 0,-4 1-167,5 4 0,-5-2 38,4 6 0,-4 1-68,5 4 0,-5 0 63,4 1 1,8-2 0,7-4 0,4 4 21,1-4 1,2 4-1,3 2 1,5-3 89,10-2 0,5 1-68,10-6 0,2 6 147,8-2 0,4-1-73,0 2 0,7-1 77,-2 5 1,-1-4-88,1-1 1,-6-4 5,1 5 1,2-1-25,-2 5 1,-1 1-5,-8-1 0,-6 6-95,-9-1 1,1 7 59,-6-2 0,0 3-145,-5 2 1,-6 1 44,-4-1 0,-10 5-80,-4 0 1,-6-2 28,-4-8 0,1 2 46,-6-7 0,5-4 70,-5-6 1,1-7 12,-1-3 0,-4-7 77,4-12 0,2-5-74,-2-10 0,7-9 214,3-10 0,6-5-51,9-5 1,5-3-83,4-7 0,17 2-8,7 3 1,9-2-410,7 7 1,9 0 71,10 5 13,9 0 1,-2 6 0,4 2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15.01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15 7720,'14'0'1072,"1"0"-1123,0 0 1,-2-1 86,-3-4-74,3 3 132,-12-4-130,6 6 1,-14 0 58,-3 0 1,-7 1 110,-3 4 0,-6-3-145,1 3 1,-7 1 8,-3-1 0,-4 0-177,5-5 0,-5 5 85,4 0 0,6 0-247,4-5 1,1 0 129,-5 0 0,11 0-768,3 0 505,10 0 474,-2 0 0,14-7 0,1-1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15.3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631 0 7442,'-9'7'2047,"3"-5"-1547,-1 4 44,6-6-333,-6 0 0,6 0-25,-4 0 1,3 2-8,-3 3 0,4-2 0,1 7 0,0 0-44,0 4 0,-2 7-91,-3 4 0,3 4-139,-3 6 1,4 4 89,1 10 1,0 5-3,0 9 0,-5 4 38,0 7 0,0-6-346,5 1 1,-1-2 65,-4 2 0,-4 1-26,-5-6 0,-3-7-34,-2-8 0,-4-10 67,-6-5 1,-6-9 73,1-6 1,-5-9 32,4-5 0,-5-5 60,0-5 1,0-10-74,0-9 1,4-5 141,7-6 1,6-2 35,4-7 0,4-1-201,5 1 0,5 0-20,10 0 1,10 0-190,9 0 0,6 2-57,4 2 1,10-1 436,10 7 0,3 0 0,2 4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15.68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30 7725,'-2'-10'-8,"-3"0"79,4 7 280,-6-4-318,1 7 0,2 0 171,-6 0-181,7 0 0,-5 0 40,3 0-197,3 0 171,-4 7-10,6 1 1,0 2 25,0-1 0,0-4 25,0 5 269,0-7-419,0 4-282,6-1 354,-4-4 0,5 5 0,-7-7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16.3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175 30 7168,'0'-8'1018,"0"0"-323,0 3-304,0 3-243,0-4 1,-2 6 267,-3 0-307,4 0 0,-11 1 93,7 4 1,-4 3-91,4 7 0,-7 1-124,2 4 1,-3-2 67,-1 6 0,-1 7-55,0 9 0,1-1 51,-1 5 1,5-2-266,0 12 1,7 0 105,-2 5 1,5-5-395,5 0 0,10-8 197,9-2 0,10-2-406,6-8 1,2-7 709,2-13 0,7-6 0,1-8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1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89 103 7729,'-15'-15'-979,"1"-1"588,-1-4 391,0 4 0,1-5 0,-1 6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16.7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68 7703,'-7'-15'0,"5"5"1096,-3 1-158,-3 5-405,7-9 0,-8 12-273,5-4 66,2 3-347,-5 2 64,7 0 0,0 7-7,0 2 0,0 5 90,0 0 0,2 6-272,3-1 0,-3 6-190,2-5 0,-2 4 163,-2-4 0,5 4-110,0-4 0,0-1 103,-5-4 0,0 0-78,0-1 0,0 1-182,0 0 89,6-7 204,-4-1 0,6-9 17,-3-3 0,-2-8 28,7-7 1,-5-6 107,5 2 0,-5 1 137,5-2 1,-2 1-77,1-6 1,3 6 151,-7-1 0,6 7-91,-1-1 0,-2 3 5,2 1 1,-5 5 0,5 0-132,0 7 0,3 3 35,-4 10 1,3 4-12,-7 6 0,5 3-104,-6 6 0,3 6 89,-2-1 0,-4 7-284,4-2 1,2-1 106,-2 1 0,0-5-869,-5 5 1035,0-6 0,6 3 0,2-7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17.04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29 7103,'-8'0'1790,"-5"0"-1282,12 0-459,-6 0 1,9 0 96,3 0 1,4 0-239,11 0 0,3 0 76,6 0 0,5-4-226,1-1 1,6 0 126,-2 5 115,3 0 0,9-7 0,1-1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17.3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88 1 7726,'-14'0'148,"-1"0"23,0 0 1,5 0 767,1 0-647,5 0 0,-4 0 430,3 0-140,4 0-230,-6 0-167,7 0 0,2 5 46,3 0 0,-2 6-119,7-1 1,-7 8-138,2 2 0,1 4-249,-1-4 0,5 7 160,-5 3 1,2 1-575,-3 8 0,-2 0 351,3 5 1,2 0 336,-3 1 0,8-1 0,-4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17.63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 1 7699,'-8'0'226,"1"0"812,7 0-326,0 0-393,7 0 0,1 0-98,7 0 0,1 1 45,3 4 1,6 2-71,9 3 1,-1 3-76,6-4 1,5 9-54,5 2 1,0 1-114,-5-1 1,0 4-9,1 11 0,-8 2 60,-3 7 0,-16 7-383,-8 3 1,-8 5 167,-7 4 0,-18 3-426,-16 2-1192,-10 4 1616,-17-5-23,0 0-657,-8-2 890,34-32 0,0 0 0,-1-1 0,0 1 0,-2 1 0,-2 1 0,1-3 0,0 1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18.2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154 15 7675,'14'0'-871,"1"0"671,0 0 0,4 0 297,1 0 1,4 0 0,-4 0 0,6-2 134,-1-3 1,2 4-27,3-4 0,-6 3-62,1 2 0,-7 0 78,1 0 1,-2 0 22,-3 0 25,-5 0-100,-3 0 1,-8 0 0,-2 0 0,-5 5-58,-5 0 0,-8 5-60,-2-5 0,-9 5 38,-1-6 0,-7 6 30,2-5 0,1 5-141,-1-5 1,2 5 19,-3-5 1,4-1-208,7-4 1,1 0-556,4 0 29,3 0 1,14-4 732,7-1 0,13-13 0,10 1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18.45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500 45 7675,'-10'-2'31,"0"-3"1,5 3 257,-4-3 1,0 2 446,0-2 1,-4 4-256,3-4 0,-8 2-41,-2-2 1,-6 3-73,2-3 1,-9 3-121,-1 2 1,-7 0-173,2 0 0,-2 0-60,2 0 0,4 5-113,11 0 1,2 0 96,8-5 0,6 7 0,1 1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23.07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280 250 7355,'8'-7'-846,"5"6"1057,-11-12 1,9 5-64,-6-7 0,0 5 349,-5 0-253,0 0 0,0-4-41,0-1 0,0 0-58,0 1 0,-2-1 19,-2 0 1,0 2-119,-6 3 0,1-3 245,-6 4-317,0-5 0,-4 1 42,-1 4 0,0 2-36,6 7 1,-3 0-5,-2 0 0,3 0-120,-4 0 1,2 7-16,-2 2 0,4 6 51,-4 5 1,6 3-15,4 6 1,-2 0 53,8 1 0,-1-1-146,5 1 1,0 4-2,0 0 1,1 0 75,4-4 0,3-1-17,7 1 0,5-3-4,-1-2 1,3-6 147,-3-9 0,-3-3-121,4-7 1,-4 0 228,-1 0 0,3-7-64,-3-3 1,3-7 221,-8-3 1,3-6-103,1 1 1,-4-7 96,0-3 1,-5 1-17,5 5 0,-2-2-97,2-4 1,1 9 14,-6-3 1,1 3-28,-1-4 0,-3 7 36,3 4 59,-4 2 87,-1 3-210,-6 6 1,-1 3-114,-2 10 0,0 8 81,5 6 0,-3 7-78,-3-1 1,2 3 45,3 1 0,3 0-13,-2 1 0,2 4-193,2 0 0,2 1 55,2-6 0,6 2-489,10 3 1,3-7 607,6 2 0,14-9 0,2 1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23.5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397 236 7690,'0'-23'0,"0"-3"180,0 6 1,-6-4-43,-4 4 1,2-1-116,-2 2 0,5 2 172,-5-2 0,2 7 0,-2 2 1,-3 5-123,3-4 0,2 5 344,-1 0-159,-1 2-80,-5 2 0,2 6-134,3 4 1,2 3-63,3 2 0,3 5-14,-2-1 0,2 9 79,2 1 1,0 2 43,0 9 1,0-1-127,0 5 1,0 0 116,0 0 1,0 7-184,0 3 1,0 3 97,0 2 0,0-2-67,0-3 1,0 6-238,0-6 0,-5 3 116,0-13 1,-11 2-147,1-12 1,-3-1 81,3-9 1,-4-4-67,-1-10 0,1-4 88,4-6 1,0-8-169,1-7 1,0-6 400,5-8 0,-4-7 0,4-2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23.71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43 0 7690,'-8'7'-350,"-3"-4"291,6 7 1,-2-7 1213,2 2-732,4 3 1,-4-6 5,10 3 1,3-4-255,6-1 1,8 0-168,2 0 1,10 0-120,6 0 0,4 0 53,5 0 58,3 0 0,13 0 0,2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24.3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220 60 7677,'8'-7'-842,"5"4"421,-3-7 719,3 7 0,1-9 54,1 7 0,-5-1 100,0 1-165,-7 3 62,3-4-39,-6 6 5,0 0-133,0 6 0,-6 1-65,-4 3 1,2 3-117,-2-3 1,-1 3 86,-9 1 1,2 3-129,-6 2 1,4-1 80,-4 7 1,4-1 58,-5 6 0,6 1-102,-6 3 0,7-1 23,-1 6 1,2 5-144,3 5 0,6 6-141,3-1 0,11-3-147,9-2 1,13-3-35,11-2 1,8-7-717,2-2 1160,7-11 0,3-3 0,8-6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5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133 206 8036,'8'-15'-1314,"3"1"985,-6-1 1,0 5 830,-5 0 1,5 1 306,0-6-560,0 0 1,-5 5 122,0 1-299,0 5-126,0-2 0,-2 6 249,-3 0-176,3 6 1,-9 3 70,6 5 1,-5 1-172,5 0 0,-4 1 87,4 4 0,-7-4-130,3 4 0,2 1 9,2-2 0,-3 6 91,-2-6 1,2 6-101,-2-5 1,5 4 103,-5-4 1,6 4-13,-6-4 0,6-1 0,0-4 0,0-2 243,-1-3-206,4-4 1,-6-7 8,7-4 1,5-5-5,0-9 1,6-4-2,-1-7 1,3-4 146,2 0 1,0-6-81,-1 6 1,0-5 199,-5 5 1,3 1-62,-7 8 0,4-2 97,-4 2 0,0 4 15,-5 1 1,0 9 126,0 1-581,0 7 0,2-4 109,3 7 1,3 9 32,7 5 0,1 4 55,4 12 0,2-3-414,8 13 0,2-1 139,8 5 0,2 2 204,17 3 0,3 3 0,12 7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2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247 60 7729,'-8'-2'-167,"3"-3"0,-2 2 220,3-7 1,-3 5-400,2-5 217,3 7-99,-4-10 0,8 11-120,2-3 319,5 4 1,5 1 119,1 0 0,5 0-87,-1 0 1,-4 0 351,-5 0 0,0 0-142,4 0 1,-4 0 603,0 0-518,-7 0 0,5 0 296,-3 0-453,-3 0 0,3 0-147,-10 0 1,2 0 125,-7 0 0,0 0-141,-5 0 1,-1 1-139,-4 4 0,2-1 83,-6 5 0,4-4-131,-4 5 1,4-2 54,-4 2 1,4 3 37,-4-3 0,6 3 70,-2 2 1,4-1-6,1 1 1,7-5 36,3 0 0,3-1-23,2 6 0,8-2 57,7-3 1,6 1-48,9-6 0,4 5 140,0-5 0,6 2-77,-6-2 1,7-4 112,-2 4 0,2 2-80,-2-3 1,-2 6-33,-2-5 1,-6 7-111,1-3 0,2 3 66,-7-2 1,-1 3-194,-9-3 1,-2 7 60,-3 3 0,1 1 76,-6-1 0,0-4-2,-5 4 0,-6 1-27,-4-1 0,-3 4 73,-2-4 1,-6-1 105,-4-4 0,-9-5-60,-5 0 1,-4-2 155,-1 2 0,0-4-5,0-6 1,-2-1-99,-3-4 0,3-4-59,-2-5 1,7-7 47,1-4 1,13-3-462,-3-1 1,17-2 387,3-3 0,14-4 0,4-6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24.83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59 7741,'-9'-8'1073,"3"1"-596,6 7-184,0 0-180,0 7 1,0 1-154,0 7 1,0 4 100,0 1 0,0 6-142,0-1 0,5 2 80,0 3 0,0-1-67,-5 1 0,1-3-52,4-2 0,-3 1-120,3-6 1,1-1-23,-1-4 0,2-2-63,-2-3 0,-2-4 20,7-6 0,-2-6 104,2-4 0,3-5 159,-4-4 0,0-4-126,0-7 0,0-1 300,0-3 0,3 3 4,-7-3 1,5 3-25,-6 1 0,6 6 32,-5-1 0,5 6 119,-5-6 0,1 9 251,-1 1-180,-3 0-425,11 14 141,-5-6 0,2 14-117,0 3 1,-7 4 74,2 6 0,1 3-18,-1 6 0,0 2-77,-5 4 1,5-3 84,0 7 0,2 1-384,-3 4 0,0 0 386,6 0 0,-1 0 0,6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25.1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30 8012,'-8'0'1106,"1"0"-1071,20 0 0,-3 0 89,10 0 0,3-2-370,1-3 0,6 4-4,4-4 0,-1 3-138,6 2 0,3-2 388,2-2 0,10 2 0,-8-5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25.3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1 103 7712,'0'-10'520,"0"0"-99,0 1-208,0-6 114,0 0-30,0 0 1,0 6 122,0-1-214,6 7 177,-4-4 0,4 7-363,-6 0 0,5 7 29,0 2 1,0 6-185,-5 5 1,0-2 104,0 6 1,5 2-301,0 9 1,0-3 168,-5 7 0,5 1-570,0 4 1,1 0-590,-1 0 1320,-3 0 0,11 7 0,-5 1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25.7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15 7697,'0'-8'1370,"0"1"-643,0 7-518,7 0 1,0 2-5,2 3 0,4-2-25,-3 7 0,5 0-69,4 4 1,-1 6 109,7 0 0,-1 4-123,6-4 1,4 6 86,0-2 0,1 9-243,-6 1 1,-1 12 22,-4-2 0,-9 5-91,-10 0 0,-7 8-43,-7 7 0,-16 4-68,-19-4 0,-8 5-856,-12-6 1,-3 0 374,-6-10 399,-1 5 1,7-19 0,2 3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27.44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543 74 7668,'15'-6'-807,"-1"-3"605,1-5 0,-2 4 391,-3 0 1,-2 7 3,-3-2 1,-3 2 289,3-2-153,-4 3-138,-1-4 63,0 6 164,0 0-178,0 6-245,0-4 1,-1 9 78,-4-6 0,1 7-86,-5-3 0,4-1 37,-5 2 1,2 0 41,-2 5 1,-3-1-10,3 1 0,-8 5 1,-1-1 0,-6 8 23,5-3 0,-7 5-22,-3 6 1,-1 2-60,-8 7 0,0 12 71,-5 3 0,0 14-285,0 1 1,1 9 268,4 0 0,8 4 5,6 1 1,9 8-91,1-3 0,9 4-139,11-14 1,14-3-377,11-1 1,15-1 259,4-5 1,12-7-135,3-12 0,6-7-35,-2 2 452,4-3 0,0-4 0,0-3 0,2-4 0,2-4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28.4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162 192 7691,'5'-20'0,"0"1"0,0-1-350,-5 6 0,0-1 309,0 0 0,5 0 305,-1 1 0,1 4 225,-5 0-201,0 0 186,0-4-157,0 6-59,0 1 46,0 7-224,-6 0 0,4 7 50,-3 2 1,4 4-99,1 2 1,-5 1 36,0 4 1,-2 3 49,2 6 1,2 2-77,-7 4 0,5 2 58,-4 7 1,4 7-123,-5 3 0,5 5 108,-5 4 1,0 6-225,-4 9 0,1-1 105,3 6 0,-3-6-168,3 1 0,2-11-244,-2-8 0,7-8-43,-2-12-719,3-10 1206,2-14 0,0-23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29.5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59 103 7694,'10'0'-270,"0"0"299,-7 0 161,10 0-178,-5-6 1,5 2 39,-3-5 1,3 4 57,-3-5 1,3 7-92,2-2 1,-1-2 46,1 2 0,0-5-126,-1 6 1,6-6 84,0 5 0,6-2-93,-2 2 1,-1 4 13,2-4 0,-6 3-32,6 2 1,-2 2-15,1 3 1,2 1 90,-6 4 0,-2 3-120,-8-3 0,1 3 54,-6 2 0,0 1-35,-5 4 1,-2-4 51,-3 4 1,-5-2 103,-9 1 1,-4-2-58,-6 2 1,-1-3 100,1-1 1,-5 0 18,-1 0 1,1-6-69,5 1 0,-1-2 52,1 2 1,6-2-63,3-3 0,4-3 25,1 3 21,7-4-145,2-1 1,14-5 63,6 1 0,8-6-15,7 5 1,0-2 27,1 2 0,1 4-8,3-4 1,-3 3 80,3 2 0,-2 0-76,-3 0 0,2 0 77,3 0 1,-6 7-59,6 3 0,-11-2 17,7 2 1,-11 1-39,1 9 1,-4-4-4,-1 4 1,-7 2-40,-3 3 1,-3-2 58,-2 1 0,-7 1 47,-3 4 0,-8-4-58,-1-1 0,-9-6 96,-2 2 0,-1 1-89,-8-1 0,0-2 172,-5-9 1,-5 3 6,0-7 1,-2 4 16,2-4 1,5 0-291,0-5 1,2-6 73,7-4 0,6-5 3,4-4 0,7-4 0,-3-7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32.3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30 7642,'10'-2'346,"0"-3"0,0 3-254,4-2 0,1 2-25,0 2 1,4 0 50,1 0 1,6-2-139,-2-3 0,3 4 86,-3-4 1,2 3-191,-6 2 1,-1 0 59,-4 0 1,0 0-196,-1 0-14,-5 0 256,-3 7 1,-7-6 69,-4 4 1,-10-1-85,-10 0 0,1-2 175,-5 3 0,1-2-87,-11 2 0,6-3 34,-1 3 1,3-4-42,1-1 0,1 0-174,-1 0 0,8 0-374,2 0-388,4 0 185,7 0 701,3 0 0,19 7 0,3 1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32.7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469 44 7667,'-8'-2'0,"3"-2"665,-3 2-76,6-5 135,-11 1-171,11 4-170,-4-11-336,-1 12 203,6-6-47,-6 7 1,7 2-32,0 3 1,0 3-166,0 6 1,0 3 94,0 2 0,0 4-214,0 7 0,0 6-94,0 3 1,0 3 127,0 2 0,0 5-43,0 0 0,0 5 31,0-5 0,-1 5-69,-4-5 1,-4-2 31,-5-7 0,-6-4 3,1-7 1,-8-6 49,3-4 0,-4-9-69,-1-5 1,-1-3 44,1-2 0,0-7-13,-1-3 0,2-8 6,4-1 1,3-6 17,6 6 0,5-7-199,0 1 1,7-3 124,-2-1 0,5 0-148,5-1 1,3 1 48,7-1 0,5 1-24,-1 0 0,7 6 284,-1 3 0,3-3 0,1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32.92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 44 7682,'-6'-10'0,"-4"1"0,2 4 335,-2-5-268,7 7 7,-4-4-118,7 7 44,0 0 0,7 0 0,1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2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15 339 7744,'0'-21'-132,"-4"-1"-33,-1-2 0,0-2 5,5 6 0,0-4 126,0 4 0,0-4 433,0 4 1,0-1-131,0 1 0,0 4 251,0-4-94,0 4-19,0 1 10,0 1-135,0 5-179,0 3 0,5 17-51,0 4 1,4 9 76,-4 1 1,5 9-130,-5 5 1,0 4 18,-5 1 1,5 7-110,0 3 1,0 9-46,-5 6 0,0-2 69,0 1 1,0 1-366,0 4 0,0-2 172,0-8 0,0-2-982,0-17 1241,0-3 0,6-12 0,2 1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33.9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89 7695,'15'-8'0,"0"-5"-190,-1 3 168,1-3 66,0-2 261,-1 0 13,1 7-18,-7 2 9,-1 6 11,-7 0-10,0 0-226,-7 0 0,4 6-116,-7 4 0,0-2-29,-4 2 0,-1 5 93,0 4 0,-1 2-72,-4-1 0,4 1 84,-4 4 1,4 3-18,1-4 0,1 9-36,-1 1 1,2 5-5,3-4 1,4 5-149,6 0 1,1-3 60,4 2 0,10-6-352,9 1 0,4-3 170,1-1 0,7-7-720,4-4 1002,-4-9 0,-1 3 0,-5-5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34.39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29 161 7695,'-4'-10'132,"-1"0"0,-2 7 104,2-2 170,4-3 1,-6 4 254,7-5-536,0 5 176,0-2-259,0 6 1,2 1 135,3 4-172,-4 3 1,7 7 9,-3 0 1,-3 4 71,3 1 0,-4 5-231,-1-6 1,0 7 67,0-1 1,0 1-138,0-2 1,0 3 77,0-8 1,0 6-241,0-6 98,0 1 147,0-5-13,0-1 0,2-12 48,3-7 1,-2-6-90,7-4 0,0-6 67,5-4 1,-1-3 5,1-1 1,0 0 17,-1-1 1,-4 1 180,0-1 0,0 1 34,4 0 1,-4-1 95,0 1 0,-5 4 219,5 1-155,-7 6-236,10-3 0,-10 12 46,7 4 0,-5 10-91,5 5 1,-5 5 37,5 4 1,-7 4-110,2 7 1,1 1 14,-1 3 0,2-1 15,-2 6 0,-4-5-161,4 5 0,2-4 62,-2 4 1,-1-6-336,-4 1 0,5-3 473,0-2 0,7 1 0,-4-1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34.6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15 7694,'-2'-8'200,"-3"3"656,4 3-267,-6 2-410,7 0 1,2 0-350,3 0 1,3 0 106,7 0 0,1 0-242,3 0 0,4 2 162,7 3 0,-1-4 143,1 4 0,5-3 0,3-2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34.9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30 7856,'-9'-7'207,"-4"6"1014,12-12-354,-6 11-801,7-4 23,0 6 0,0 1 73,0 4 0,0 3-86,0 7 0,2 0-130,3-1 0,-4 6-180,4 0 0,2 6 125,-2-2 0,1 6-126,-1 4 1,-3-1 76,3 6 0,-4 0-1001,-1 5 1159,0 0 0,-6 0 0,-2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35.42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206 0 7591,'-8'0'303,"1"0"0,9 2-183,3 3 1,-2-4 43,7 4 0,0 2 20,4-2 1,3 6 85,2-1 1,-2-2-69,2 2 0,2 4-192,-1 6 0,4 1 70,-4-1 1,0 3-148,-6 6 1,-5 7 69,-5 3 0,-2 4-127,-2 1 0,-13 6-62,-7 4 0,-12 2-29,-7-2 1,-6 6-45,-4-6 0,2 0-949,-7-10 1208,7-6 0,-4-9 0,7-8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36.1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442 74 7676,'-5'-14'-654,"0"-1"961,-6 0 1,9 5 190,-3 1 181,-3 5-216,6-2-403,-4 6 1,12 5 110,4 0 1,3 6-23,2-1 1,1 8-70,4 1 0,-2 8 88,6-3 0,1 4-204,4 1 1,5 2 19,1 4 1,4 2-56,-5 7 1,7 7 37,-2 3 0,-3 5-67,-2 4 0,-4 4-71,-6 7 1,-4 4 34,-10 0 0,-4 6 37,-6-6 0,-13 5 29,-6-4 0,-14 2-5,-6-7 0,-9 1-238,-1-11 1,-11 4 316,1-4 1,-8 0 35,4-5 0,-3-7 135,3-3 1,2-2-158,-3 2 1,10-10 1,5 1 1,5-14-421,5-7 0,10-4 67,9-5 333,10-4 0,4-6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38.1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544 1 6820,'10'0'-211,"0"0"0,-5 0 222,5 0 0,-5 0 185,4 0 1,1 1-55,5 4 1,0-1 46,-1 5 0,3-4 8,2 5 1,-1 1-76,7 9 0,-1-2 49,6 7 0,-1 1-39,0 8 0,6 4-56,-1 6 1,0 6 55,-4 4 1,-6 10-190,1 4 1,-12 4-151,2 2 0,-11 1 120,1 3 0,-5 1-27,-5 9 1,-4-8 91,-11 8 1,-3-9-90,-6-1 0,-7 4 91,-3 1 1,-2-8-91,2-2 1,-5-2 75,-1 2 0,0-4-5,-9-1 0,6-12 66,-1-2 1,4-8 2,1-7 1,-1-3 66,1-7 1,0-8-102,0-6 1,5-2-656,0-8 659,6 0 0,-6-10 0,3 0 0,-3 2 0,0 1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39.03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603 74 7674,'10'-10'-382,"0"0"1,-7 6 343,2-6 0,-2 6 711,2 0-177,-3-5 151,4 8-345,-6-12 85,0 11-113,0-4-104,0 6 0,0 1-104,0 4 1,-6-2 51,-4 7 0,-3 0-13,-2 5 1,-1 1-72,-4 4 1,-3 2 43,-6 8 1,0 1-67,-1 3 0,-6 5 93,-3 10 0,-5 5-56,-5 10 0,3 5-313,-3 9 1,4 8 335,22-40 1,1 2 0,3 3 0,1 0-54,0-2 0,2 0 0,5 1 0,4 0 17,-3 43 0,7-1-64,3 6 0,17-9-215,8 0 0,14-8-441,5-7 0,9-2 339,10-4 1,-2-4-380,2-10 0,3-5-58,-3-10 782,1 4 0,-10-17 0,0 3 0,1-1 0,3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0.13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118 265 7702,'9'0'47,"4"-7"1,-7 4-13,4-7 1,-2 5 139,-3-5 1,-2 5-95,7-4 1,-5 0 61,5 0 0,-5-4 45,4 3 1,-4-3-46,5-2 0,-5 5 110,5 0 1,-7 1-79,2-6 1,-2 2 7,2 3 0,-3-3-52,3 3 0,-4 2 241,-1-2-311,0 0 1,0 1 178,0-1-43,0 7 53,0-4-253,0 7 237,0 0 0,0 7 1,-1 1-102,-4 6 0,2 3 115,-7 2 0,0 4-90,-5 7 1,-1 1 32,-4 3 0,2-1-74,-6 6 1,4 0-9,-4 5 0,4-1-125,-4-4 1,6-3-477,-2-7-1716,10 1 2208,4-14 0,6-3 0,0-13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2.7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706 45 7492,'15'0'-690,"-1"-2"398,1-3 0,1 4 77,4-4 1,3-2 340,6 3 1,1-1 7,-1 5 1,2-5 48,3 0 0,2 0 12,4 5 1,0 0-120,-5 0 0,-1 0 88,-5 0 1,-6 0-78,-3 0 1,-5 2-112,-6 2 113,4-2 0,-11 6-42,3-3 1,-10-3 29,-5 3 1,-4-4-4,-6-1 1,-3 5 105,-6 0 1,-2 0-73,-4-5 1,-2 5 64,-7 0 0,-2 0-81,-3-5 1,-3 5-76,-7 0 1,-1 1 97,-4-1 0,-3-3-140,-7 2 0,-4 3-46,0-2 0,-1 5 90,6-5 1,12 0-272,7-5 1,15 0 113,10 0 1,6 4-1020,8 1 1157,7 0 0,1-11 0,7-2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2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8441,'10'-5'683,"0"0"0,4 0-553,6 5 1,11-1 80,-2-4 1,17 3-482,3-3 1,7 4 227,2 1 1,6 0-368,0 0 0,1 0 409,-1 0 0,-4 0 0,6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3.0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192 1 7723,'-34'5'-14,"-1"0"1,-2 1-1,8-1 0,2-3 377,13 2 629,6-2-725,1 5 0,9-6-101,3 4 1,4 2 59,11-2 1,4 4-56,11-4 1,-3 5-111,8-5 1,-1 6-13,5-1 1,5 3-147,0 2 0,0 1-90,-5 4 1,0-2 111,0 6 1,-1 1-42,-4 4 1,-3 7 61,-7 3 1,-6 4-104,-3 1 0,-11 7 95,-4 3 0,-6 3 56,-9 1 1,-6 3-37,-14 3 0,-6-4 13,-3 4 0,-3-5-85,-3-6 0,0 0 81,-4-4 1,10-10-234,-1 0 0,9-8 68,7-6 1,9-4-342,10-6 539,4-7 0,7-2 0,2-6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3.2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15 7669,'-22'8'0,"6"4"585,-3-8-16,2 8-367,9-4 1,1 2 195,7 0 0,9-5-86,5 4 0,9-5-150,12 0 0,4 3 43,10-2 1,3 0-208,7-5 0,8-5 90,6 0 1,11-6-632,14 1 1,0-3 518,-45 5 1,1 1 0,2 0 0,-1-1-676,2 1 1,-1 0 473,2 2 1,0 1 0,-2-2 0,-1-1 0,0 3 0,-1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5.1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72 118 7674,'0'-10'-1046,"0"0"1632,0 7 138,7-10-477,-5 5 0,4-2-29,-6 0 1,0 5 111,0-5 39,0 7-199,0-10 1,5 10 142,0-7-127,0 7-173,-5-4-102,0 7 0,-2 0 84,-3 0 0,4 7-74,-4 3 0,-3 9 68,-2 6 1,2 2 2,-2 3 0,2 4 27,-2 0 1,-2 6-75,8-6 1,-6 5 31,5-5 0,2-1-77,7-8 1,10 1 8,5-7 1,9-4-165,1-5 0,7-9-242,8-1 1,0-8 194,1-11 0,-8-4 302,-3-7 0,-3-5 0,-1-3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5.50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148 104 7674,'-8'-2'0,"3"-3"-259,3 3 0,-3-6 151,0 3 383,0 4 0,4-11-120,-4 7 0,3-1 203,-3 1-73,4 3-155,-6-11 0,5 10 26,-2-7-21,-5 7 1,8-5-201,-4 3 0,2 3 41,-2-3-138,3 4-45,-11 1 200,5 0 0,-2 1 23,0 4 0,5-1-18,-4 5 0,5-4 56,-1 5-36,4 0 56,1 5 0,1-2 5,4-4 1,-1-2 9,5-7 1,1 0-90,5 0 0,-5-2 4,-1-3 1,-4 2-425,5-7 0,-7 1 62,2-6 358,-3 0 0,-15 0 0,-3 1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7.27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45 7694,'-8'-10'-27,"3"0"206,3 7 0,-2-5 614,-1 3-632,0 3 37,5-4-89,0 6 1,0 2 14,0 2 1,0 1-114,0 10 0,0-2 123,0 12 0,0-1-118,0 5 1,0 2 19,0 4 1,0-3 23,0 8 1,0-1-239,0 5 0,1-6 70,4-4 1,-3-3 17,3-2 0,-2-1 2,2-3-79,-3-11 149,11-7 0,-10-11 9,7-5 0,-2-3-28,2-12 0,3-2-2,-3-9 0,-2 4-26,2-3 1,-1-2 35,6 2 1,0-1-12,-1 6 0,-4 6 14,0 4 0,-2 2 85,2 3-90,3-1 1,-10 7 65,7 3 0,-5 15-31,5 4 0,-5 11 9,5-1 1,-6 4 35,6 1 1,-5 6-47,5-1 1,0 2-24,4-2 0,1-3 27,0 4 1,4-11-123,1-4 1,5-4 66,-6-1 0,6-7 8,-6-3 0,1-5 40,-5-5 1,-1-10 5,1-9 1,-7-4 38,-3-1 1,-3-2-65,-2-4 0,0 3 186,0-8 1,0 8-92,0-3 1,0 4 28,0 2 0,-2 0-107,-3-1 0,-1 7-195,-4 4-126,-3 9-437,5 3 760,-1 7 0,-4 7 0,5 1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7.74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30 133 7702,'0'-15'-232,"0"1"0,0-1 109,0 0 1,0 0 540,0 1 0,0 4-66,0 0 0,0 5 37,0-5-51,0 7-14,0-3-286,0 6 1,-2 1 80,-3 4 1,4 3-133,-4 7 1,2 5 106,-2-1 0,3 7-165,-3-1 0,4 1-81,1-1 1,0 1-37,0-7 1,0 7 75,0-1 1,0-4-88,0-1 1,6-6-346,4-4 0,5 2 9,4-7 535,-3-1 0,12-10 0,-5-2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7.9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30 7941,'-6'-8'689,"4"2"1,-4 4-664,6-3 188,0 3-1509,0-4 1295,0 6 0,6 0 0,2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8.1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294 1 7837,'-10'0'40,"1"0"0,-6 0 23,-5 0 1,-1 5-21,2 0 1,-4 0 52,-7-5 1,6 1-148,-1 4 1,6-3-426,-6 3-311,7-4 787,-3-1 0,13 7 0,1 1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8.4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471 1 7669,'0'8'0,"0"-1"0,-2-1 0,-3 4 0,4 3 0,-4 2 0,3 1 567,2 4 1,0 2 778,0 8 0,0 6-983,0 3 1,-5 5-159,0 5 1,-1 3-452,1 7 0,-3-2 96,-7-3 0,0 3-96,1-3 1,-3-3 101,-2-2 1,-4-5-10,-7-5 1,6-5 43,-1-9 1,1-4 40,-6-6 1,3-2 25,2-3 0,-1-5 4,6-10 1,-4-5 36,4-10 0,2 2-35,9-6 0,-3-2-196,7-9 1,0 3-53,5-7 1,7-1-89,3-4 0,8 0 85,1 0 0,12 5-87,-1 0 1,7 1-92,-2-1 1,5 3 464,0 7 0,2-1 0,2 1 0,0-1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48.69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89 23 7708,'-15'0'0,"1"-5"995,-1 0 0,5 0-157,0 5-1242,7-6 404,-3 4 0,-1 2 0,-1 8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3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177 235 7723,'-8'0'463,"-5"0"30,11 0-101,-5 0-555,7 0 134,0 0 0,7 0-81,3 0 1,3-5 106,1 0 0,1-1-135,0 1 1,0 2 93,-1-7 1,1 5-106,0-5 1,-1 0 44,1-4 0,0-1 175,-1 0 0,-4 1-28,0-1 0,-7 0 83,2 1 0,-3-1-37,-2 0 0,-2 2-73,-3 3 0,-3-1-183,-7 6 1,-6 0 86,-3 5 0,-4 2-141,-1 3 0,-6 4 58,1 11 0,0 3 106,4 6 0,3 6-23,2-1 1,1 10 19,9-5 0,3 7-45,12-7 0,10-3 20,10-2 1,9-4 129,15-6 1,7-4-53,3-10 0,3-4 66,2-6 0,3-1-8,-3-4 1,-4-4-40,-11-5 1,-6-7-13,-4-4 0,4-3 0,-1-1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50.0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439 58 7698,'-6'-15'-649,"4"5"496,-3 1 488,-3 5 0,2-4-93,-4 3 0,-3 4-119,3-4 1,-5 5 102,-4 5 1,2-2-85,-2 7 0,-4-5-8,-2 4 0,3 1 22,-3 5 0,2 4-187,-1 1 0,-2 5-49,6-6 1,-1 7-47,1-1 0,4 3 1,-4 1 1,6 0 100,4 1 1,2-1-13,3 1 0,3-1 11,-3 0 1,8-4 51,2-1 0,8 1-40,2 4 0,1 1 56,9-1 0,-1-1-75,6-4 0,-1 2 1,1-6 1,4 6-3,0-1 0,1-2 28,-6 1 1,0-6-4,1 2 1,2 1-9,-2-2 1,1 6 15,-12-5 1,-1 4-20,-8-4 1,2 6-66,-8-2 0,1-1 23,-5 2 1,-6-2 37,-4 1 1,-8 4 35,-2-4 1,-6-1-41,2 2 0,-10-7 104,-6 1 0,3-7-97,-2-3 1,4-5 117,-4 1 0,5-5-95,-5-5 1,8-3 120,1-7 1,7-6-38,9-4 1,1-4-18,3-6 0,5 3-120,10-7 0,9 1 92,11-1 0,9-4-354,5 4 1,4-2 133,1 2 1,7-2 177,3 7 0,3-7 0,1 4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50.5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30 147 7669,'1'-14'-344,"4"-1"1,-3 0 171,3 1 0,1-1 940,-1 0-358,0 0 0,-3 2 369,2 4-232,-2-4-128,5 11-335,-7-5 0,0 9 97,0 3 0,-5 3-92,0 7 1,-7 6 70,3 3 0,0 4-220,0 2 0,4 1 8,-5 3 0,7-3-142,-2 3 1,3-1-109,2 1 1,7-4-124,3-1 0,4-1-272,6-9 0,4-1 61,11-8 636,-4-3 0,11-7 0,-4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50.8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 74 7694,'-10'-5'245,"0"1"0,5-6-81,-4 5 0,5-2-52,-1 2 1,2 2 322,-2-7-230,4 7 1,-6-5-143,7 3 198,-6 3-288,4-4 0,-6 6 119,3 0 1,3 2-175,-3 2 101,-3 5 0,6 5-187,-2 1 48,2 0 111,2-1 1,2-1 183,2-3 0,3-2-21,3-3 83,3-3 0,-10 4-101,7-6 1,-7-1-761,2-4 624,-3 3 0,-2-11 0,0 5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52.9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191 45 7728,'0'-10'-381,"0"0"884,0 7 11,0-10 80,0 11-230,0-5-282,0 7 0,-1 0 60,-4 0 1,1 0-53,-5 0 0,-1 7 32,-5 3 0,0 3-90,1 2 1,-1 1-102,0 3 1,-1 4 54,-4 7 1,9-1-44,-4 1 1,5 1 67,1 3 0,2-3-293,7 3 1,2 2 100,3-2 0,4 1-260,11-6 1,8-6 55,6-3 1,7-6-86,-2-4 0,-3-3 470,-2-7 0,4-7 0,-1-1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53.3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60 7728,'0'-10'390,"0"0"117,0 7 266,0-10-649,0 11 91,0-4-268,0 6 109,0 0 1,0 6 90,0 4-108,0 3 1,2 7-38,3-1 0,-3 1-102,3-5 0,-4-1 47,-1 1 0,2 5 62,3-1 1,-4 1-355,4-6 219,-3 1 1,-2 0-94,0 0 0,2-7-235,2-3 246,-2 3 1,6-7 45,-3 4 1,-2-10 43,7-4 0,-5-6 50,5-5 1,-5 2-74,5-6 1,-2 1 204,2-2 0,1-1-49,-6 7 0,6-3 133,-1 3 1,-3 3-8,-2-4 0,1 9 35,-1 1-143,0 6-7,1-2 0,-2 8-49,5 2 0,-5 10 47,1 5 0,-4 7-126,-1-1 0,2 3 97,3 1 1,-2 0-179,7 1 1,-5-3-26,5-2 0,-6 3 208,6-4 0,7 4 0,5 1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53.68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1 7728,'-9'0'373,"-4"0"192,12 0-367,-6 0 1,9 0-65,3 0 1,-2 5 87,7-1 0,0 6-32,4-5 1,1 7 17,0-3 1,4 0-87,1 0 0,1 1-83,-1 5 1,-4 1-97,4 4 1,-4 1 38,-1 4 0,-2 4-172,-3 0 1,-4 6 84,-6 4 0,-6 8-82,-4-3 1,-15-1-260,-4-4 1,-9 0 445,4 5 0,-7 0 0,4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54.62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74 163 7708,'7'-15'0,"1"7"0,5-5-242,-3 3 0,1 2 216,-6-2 0,6 2 18,-1-2 1,2-3 125,-3 3 1,3 2-82,-7-2 0,5 5 210,-6-5-28,8 7 89,-10-10-68,11 11 24,-12-4-32,6 6-182,-14 0 0,4 0 60,-7 0 1,5 0-116,-5 0 1,6 1 93,-6 4 0,5-3-18,-5 3 0,2 3-24,-2 2 1,-3 3 23,3 2 1,-1-4-59,1 4 1,-3-4 54,3 9 1,-3-2-118,-2 1 0,6-1 64,-1 7 1,2-1-76,-2 6 0,-2 6-13,7 3 0,1-2-74,4 3 0,8-3-73,6 2 0,8 4 69,7-4 1,5-10-295,1-4 0,5-7 128,0-3 1,-3-7-480,2-3 796,-6-4 0,3-7 0,-7-2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55.12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44 7453,'0'-8'343,"4"0"51,1 3 23,0 3 28,-5-4-304,0 6 1,0-2 253,0-3-328,0 4 61,0-6-160,0 7 11,0 7 1,0 1 75,0 6 0,0 3-69,0 2 1,0 3 63,0 2 1,0 9-71,0-4 1,0 4 73,0-4 0,0-1-135,0-4 1,0 3 2,0-8 1,0 1-235,0-5 139,0-7 1,2 3 96,3-6 0,-2-7-122,7-7 0,0-6 70,4-5 0,1-3 20,0-6 0,-1 0 20,1-1 0,-5 1 62,0-1 0,-2 3-8,2 2 0,3-1 109,-3 6 0,-2 1-21,2 4 0,-6 0-45,6 1 0,-5 6-27,5 3 1,-5 3 10,5 2 0,-5 2-20,4 3 1,-4 4 11,5 11 1,0-2-107,5 6 0,-6 1 21,1 4 0,-2 1-46,2-1 0,3 2-192,-3 3 1,3-3 337,2 4 0,-1-4 0,1-2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7:55.45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236 30 7708,'-8'-9'-593,"1"1"238,7 3 1362,0 4-297,0-6-274,0 7-97,0 0 1,5 2-178,0 3 1,6 3 8,-1 7 0,5-1-118,4 1 0,-1 1 86,7 4 1,-1-2-168,6 6 0,-1 1-31,0 4 0,-1 7-25,-3 3 0,1 4-35,-7 1 0,-5 7 111,-10 2 0,-10 5-223,-9 0 0,-14 4 72,-15-3 0,-9 2-335,-10-12 0,-4-2 115,-7-8 80,7 4 0,-5-6 1,5 7-1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43.2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588 60 7807,'15'-7'0,"-6"4"0,1-7 0,0 5 206,5-5 1,-5 7-42,-1-2 1,1-1 13,5 1 0,-5 0 160,-1 5-233,1 0-72,5 0 0,-5 0 227,0 0-353,-7 0 1,3 1 18,-6 4 1,0-1-22,0 5 0,-6-5 104,-4 1 1,-3 1-20,-2-1 1,-1 2 55,-4-3 0,-3-2 0,-6 3 1,0-3 70,-1-2 0,-6 0-65,-3 0 1,3 0-23,2 0 0,-4 0 28,-1 0 0,2 0-97,-3 0 1,8 0 38,-3 0 0,4 0-99,2 0 0,5 0 78,-1 0 1,12 0-118,-2 0 0,9 0 84,-4 0 23,7 6 0,-4-3 69,7 7 1,0 0-48,0 5 0,5-1 5,0 1 0,0 1-20,-5 4 0,0 3 3,0 6 1,0 1-112,0-1 0,-2 5 74,-3 1 1,2-1-100,-7-5 0,5 6 105,-4-1 0,4-1 72,-5-9 1,7 2-58,-2-6 1,3 0 11,2-6 0,0-4 32,0 0 0,7-7 17,2 2 1,4-3-73,2-2 0,1 0-6,4 0 1,1 0-108,4 0 1,3-2 125,-4-3 1,4 2 43,1-7 0,1 5-19,-1-5 1,0 7 13,1-2 0,-1 4-24,1 1 1,-6 0 6,1 0 0,-1 0 32,5 0 0,-1 0 7,-3 0 0,1 6 92,-7 4 0,6 3-109,-5 2 1,4-1 160,-4 1 0,1 0-113,-2-1 0,-4 8-51,0 2 0,-2-1-19,-8 1 0,0 1-6,-5 4 0,-2 6-7,-3-1 1,-9 0 48,-11-4 1,-3-1-74,-1 0 0,-7 6 48,-3-1 1,-4-5 53,-1-4 1,-5-7-108,0 2 0,-5-4 6,5-1 1,0-7-97,5-3 1,7-10-470,2-5 613,-2-10 0,12-3 0,-2-6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3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60 455 7767,'0'-15'149,"0"0"0,0-1-6,0-4 0,-2 4 125,-3-4 1,3 4 223,-2 1 0,0 5-115,-1 1 0,4 4 4,-4-5-165,3 7 0,1-4-235,-4 7 0,3 2 68,-3 3 1,4 8 93,1 6 1,0 6-59,0-6 0,1 8-182,4-3 1,-3 4-144,3 1 1,-2 1 121,2-1 1,-4 0-120,4 1 0,-3-1 78,-2 1 0,0 1 12,0 3 0,0-3 15,0 3 1,0-3-138,0-1 1,-2-2 94,-3-4 0,4-3-99,-4-6 241,3-7-38,2 5 0,2-19-114,3-4 0,1-11 76,4-14 1,6-2-187,-6-7 0,5-5 62,-10 0 1,5-7 105,-5 2 0,-1-3 87,-4-2 1,0 0 130,0 1 0,0 4 239,0 0 1,-4 7-199,-1-2 1,-5 9 178,5 6 1,0 10 103,5 4-344,0 4 0,7 7 50,2 5 0,6 4-128,5 4 1,7 5-2,8 5 1,6 1-96,-2 0 1,5 4 184,5 1 0,1 4-81,4-4 0,-3 4 108,-7-4 1,-1 5-80,-4-6 0,0 7-263,-10-1 0,1-2 108,-16 1 1,-2-4-173,-12 4 1,-3-1 91,-7 2 1,-15-2-33,-19-4 1,-6-3 106,-9 4 0,-7-5-31,-2-5 0,3 1 334,1-6 1,3 0-116,3-5 0,2 0-406,7 0 347,7 0 0,12-13 0,1-4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44.05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15 7453,'-8'0'-798,"0"0"971,3 0 197,3 0-246,-5 0 1,6 0-117,-4 0 40,3 0-18,-4 0 59,6 0-34,0 0-44,6 0 1,2 0-89,7 0 1,0-2 76,0-2 1,-1 2 7,1-3 1,5 3-39,-1 2 0,6 0 28,-6 0 0,2 0-4,-1 0 0,-4 0 3,4 0 0,-4 0-6,-1 0 137,0 0-118,-7 0 269,-2 0-253,-19 0 1,-3 0 140,-13 0 1,4 5-81,1 0 0,-1 0 16,-4-5 0,-1 0-98,1 0 0,4 0-8,1 0 1,6 5-68,-2 0 0,9 0 150,1-5-229,7 0 0,0 0 88,12 0 1,3 0 12,12 0 0,1 0 50,4 0 1,6 0 1,-1 0 0,2-5-3,-2 0 1,-3 0 12,3 5 1,-9 0-135,-5 0 1,-4 0 32,-1 0 78,-1 0 0,-12 0-15,-7 0 0,-13 7 10,-6 2 0,-11 0-33,-4 0 1,-10-4-5,-5 5 0,-3-7-2,-2 2 53,7 3 0,-5-6 0,4 5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48.06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647 104 7805,'0'-15'-150,"-1"5"-70,-4 0 327,3 1 1,-6-4 285,3 3-216,3-3 0,-6 10 237,3-7-312,4 6 153,-6-2-263,7 6 0,0 6 79,0 4 1,0-2-76,0 2 0,0 0 42,0 5 1,0-1-125,0 1 1,0 5 30,0-1 0,0 3 65,0-3 1,0-3-33,0 4 1,0 1 46,0-1 0,-2-1-147,-2-4 1,-3 5 72,-3-1 1,-3 1-13,3-5 0,-3-1 12,-1 1 0,-1-5-89,0 0 1,-4-7-4,-1 2 0,0-4 56,6-1 1,-1-1 16,0-4 0,1-3-1,-1-7 0,2-1 72,3-4 1,-1 2-32,6-6 1,-2 4 93,2-4 1,4 1-41,-4-2 1,3-1 127,2 6 1,0-4 16,0 4 0,0 1-98,0 4 0,0 0-32,0 1 1,-5 4 6,0 0 0,-1 7-41,1-2 0,2 3 9,-7 2 0,0 7-105,-5 3 0,1 3 73,-1 1 0,-5 3-23,1 2 0,-6 3 18,6 2 1,-6 4 8,6-4 1,-3 4 14,3 1 1,4-1-9,0-3 1,2 3-55,8-4 1,0 4 44,5 1 1,7-1-6,3-4 1,9 3-63,6-8 1,3 1-11,1-6 1,0 0-113,1-5 1,-2 3 39,-4-7 1,-3 0-770,-6-5 932,0 0 0,-1-7 0,1-1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48.2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1 7835,'15'0'-111,"-5"0"-92,-1 0-408,-5 0 611,9 0 0,-5 6 0,7 2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48.88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471 30 6751,'0'-8'1405,"0"0"-942,0 3-59,0 3-148,0-5 104,0 7-117,0 0-57,0 7 0,-5 3-24,0 9 0,-6-1-36,1 7 0,-3 4-89,-2 6 0,-1 10-21,-3-1 1,-3 10 80,-2 0 0,-9 3-382,4 2 1,-9 3 157,4-3 1,0 1-536,4-11 1,2-6 39,4-9 622,-4-3 0,5-14 0,-6-4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49.28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441 206 7752,'9'0'-842,"4"-7"0,-10 6 997,7-4 1,-5 3 280,4 2 136,-5-6-333,2 4 0,-6-6 40,0 3 43,0 3-281,0-11 0,-1 7 68,-4-4-71,-3-3 1,-5 5-148,3-7 1,2 5 79,3 0-125,3 1 0,-5-6 5,7 0 1,0 5 86,0 1 0,2 4-91,3-5 169,3 7 0,7-4-4,0 7 0,-1 0 1,1 0 0,-5 7 20,0 3 1,-7 3-8,2 1 0,-4 3 120,-1 2 0,0 4-32,0 6 1,-6 1-40,-4-1 1,-10 7-52,-4 3 1,-5-1 26,-6 1 0,3 0-215,-8 5 0,0-4-12,-9-1 0,8-6-21,-3 1 1,4-10 34,1-4 162,3-4 0,7-8 0,-1-1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49.55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368 103 7762,'0'-23'274,"0"2"-473,0 6-644,0 0 786,7 1 786,-6 6-137,6 1-229,-7 7-23,0 7 1,0 1-36,0 6 1,0-2-120,0 3 0,-7-4-120,-2 9 0,0-2 42,0 1 1,-1 4 1,-5 6 1,0 1-169,1-1 0,-6 1-23,0-1 0,-4 5 101,4 1 0,-6 4-458,2-5 0,-2 5 211,1-4 0,-1-6-1025,6-4 1252,-6-7 0,10 3 0,-5-7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49.71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1 116 7790,'1'-23'167,"4"4"0,-2 3-56,7 1-566,0 0 0,5 5 111,-1 1 1,1 5 343,0-1 0,-1 10 0,1 3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0.6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148 59 7447,'-5'-10'-897,"0"1"1539,0 5-463,5-9 4,-7 12 57,6-12-148,-6 11 1,6-5 184,-4 7-62,3 0-119,-11 0 1,10 0-16,-7 0-39,0 0 0,-5 2-123,1 3 1,4 1 93,0 4 0,5 3-145,-5-3 1,7-2 46,-2 2 0,4-5 52,1 5 0,0-5 81,0 5 0,1-7 67,4 2-72,3-4 1,7-1 13,0 0 0,-1-1 15,1-4 0,0-3-33,0-7 1,-7 5-365,-3 0 292,3 1 0,-8-5 33,0 5 0,-7-4 0,-7 4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1.22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353 74 7816,'7'-8'-94,"-6"-5"0,7 6 423,-3-2-140,-3-4 0,6 9 250,-3-6 29,-3 7-326,4-3 173,-6 6-19,0 0-192,0 6 1,-5 2 4,0 7 0,-6 6-32,1 4 1,-5 4-77,-4 6 1,1-3 117,-7 7 0,6 1-206,-6 4 1,1 0 62,-6 0 0,1 5-434,0 0 0,4 0-98,1-5 1,6-6-938,-2-4 1493,4-10 0,1-2 0,0-8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1.7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1441 441 7759,'0'-10'-339,"0"0"-589,0 7 1025,0-10-8,0 11 248,0-4-230,7 6 0,-4 0 536,7 0-361,-7 6 0,5 1-148,-3 3 1,-3 3-93,3-3 1,1 3-65,-1 1 0,0 1 67,-5 0 1,5 1-151,0 4 1,0-4-8,-5 4 1,0-2 129,0 1 1,-2-2-24,-3 2 1,-4 2 25,-11-1 1,0 4 5,-9-4 0,1 5 13,-11-6 0,-7 1 81,-8-6 1,-6 3-4,-9 2 1,1-2-245,-11 2 1,4-2 155,2-3 0,-2-1 24,-4-3-1,6 2-17,-1-7 1,7-1 43,9-4 1,4 0-1,0 0 0,6 0-16,-1 0 1,10-4 5,5-1 1,4-7 74,6 2 1,3 2-82,6-2 0,5 1 60,0-6 1,7-1 124,-2-4 0,2 2-183,-2-6 1,3-1 54,-2-4 0,2-2-11,2-4 1,0 3 30,0-8 1,0 1 145,0-5 1,0-5-310,0 0 1,0 0 134,0 5 1,0-5-658,0 0 1,0-3 303,0 8 0,0-2-852,0 12 0,0 6 1092,0 8 0,0 11 0,0 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4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89 7750,'15'-10'0,"0"0"0,0 1-202,-1-6 0,6 2-342,-1 3 1,-4-1 596,-5 6 261,-7 0 744,10 5-502,-11 0-63,4 0 1,-7 0 64,-4 0-303,3 0 0,-6 0-2,3 0 0,2 5-146,-7 0 0,5 4 2,-5-4 0,2 7-124,-2-3 0,-3 5-56,4 0 0,-4 1 61,-2 0 0,0-1-85,0 1 1,-4 1 62,-1 4 1,-1-2-29,1 6 0,2 1 53,-6 4 0,1 7 8,-1 3 1,-3 4-18,8 1 0,1 5-3,8 0 1,-1 5-157,6-5 0,8 0 53,12-5 1,13-2-202,11-2 1,10-4 113,5-7 1,8-6-352,1-4 0,8-9-29,-3-5 409,-9-3 0,5-2 0,-12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2.24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382 104 7755,'0'-15'-55,"0"5"30,0 1 142,0-1 98,7-5 0,-4 2 214,7 3-24,0-3-188,4 11-28,1-4-279,0 6 1,-2 2 140,-3 2 1,-2 0-85,-3 6 1,-4-1-62,4 6 0,2 0 112,-2-1 0,0 3-60,-5 2 1,0-1 70,0 7 1,-2-6-127,-3 6 1,-2-5 79,-2 4 0,-6 1-82,0 4 0,-6 0 49,-8 1 0,-1-1-97,1 0 0,-7 1 143,-3-1 0,-4 1-31,-1-1 1,5 0 121,0 1 0,6-6-73,-1 1 1,11-7 26,8 1 0,7 3-9,8-3 1,2-1 110,3-8 0,11 1-73,13-6 1,7 5 100,8-5 1,2 0-225,3-5 0,-3-2 110,3-3 1,3-3-321,2-6 0,-3-3 95,-2-2 1,-9-4-109,0-7 1,-9-1 275,-2-3 0,-6-4 0,-8-6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2.45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16 60 7784,'-7'-15'379,"5"0"-28,-4 1-288,6 5-111,0 3 222,0 6-987,0 0 813,0 6 0,0 3 0,0 5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3.3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1074 559 7731,'-15'0'-39,"7"0"268,2 0 459,6 0 787,0 0-864,6 0-380,-4 7-28,4-5-294,1 4-110,-6-6 171,6 0-100,-7 0 1,0-2 37,0-2 1,0 0-15,0-6 1,0-4 60,0-6 0,0-6 38,0 2 0,0-11-10,0-4 1,0-2-3,0 2 1,0-7-63,0 7 0,5-7 67,0 7 1,6 5-108,-1 4 0,-2 3 56,2 7 1,0 2-76,4 8 1,1 4 66,0 6 1,1 1-17,4 4 1,-4 4 22,4 5 1,-4 6 5,-1-1 1,-1 8 81,1-3 0,-2-1-81,-3 1 1,-2-1 106,-3 2 0,-3 3-52,3-4 0,-5 4 91,-5 1 0,1 1-75,-5-1 1,-6 0 3,-5 1 0,-6-2-10,2-4 1,-4 2 2,-2-6 0,-1-1-52,-3-4 1,3-7 41,-3-3 0,3-3-4,1-2 1,1 0-2,0 0 0,4-7 8,1-3 1,6-3 28,-2-1 0,4-6 84,1 0 1,0-4-97,1 4 1,5-6 11,5 2 1,0 1 25,-1-2 1,4 6-25,-4-6 0,3 7-27,2-1 0,-1 2 64,-4 3 28,3-1 1,-4 5-73,6 0 0,-2 7-1,-3-2 0,2 4 13,-7 1 1,5 5 3,-5-1 1,0 13 24,-4-3 0,-1 4-28,0-3 1,1 6-47,-1 4 0,-6 3 42,-4 1 1,2 0-7,-1 1 1,4 6-31,-4 3 1,-2 3-2,-9 2 1,4 5-52,-3 0 0,-2 5-137,2-5 1,-5 5-264,4-5 0,-4-3 195,5-12 1,-1-1-176,6-13 1,6-2 432,4-9 0,-4-9 0,0-8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3.7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 74 7783,'-9'-15'-428,"-2"1"1403,6-1-244,0 7-715,5-5 0,-2 11-132,-2-3-65,2 4 185,-5 7 0,6 2 13,-4 7 0,3 0-81,-3-1 1,4 1 119,1 0 1,0 0-127,0-1 1,0 1 31,0 0 0,1-2 61,4-3 0,-1 1 47,5-6 0,-4 0 91,5-5-172,0 0 0,5-2-2,-1-3 1,-6 2-150,-3-7 1,-3-1 71,-2-9-406,0 4 1,-8-4 495,-7 10 0,-6-3 0,-9 5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4.0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177 95 7819,'-1'-14'39,"-4"-1"0,2 0 455,-7 1 803,6-1-676,-2 7-592,6-5 1,0 13 105,0 0 1,0 1 71,0 9 0,0 0-97,0 5 1,5 4 61,0 1 0,0 6-111,-5-2 1,0 9-45,0 1 0,0 7-141,0-2 0,0 4-192,0 1 1,0 7 189,0 2 1,-5 5-485,0 0 0,-8-4 283,-2 0 0,0-2-158,-4 2 1,1-10 484,-2-9 0,-3-4 0,-6-2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4.5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1412 15 7797,'-8'-8'-191,"1"1"203,7 7 140,0 0 1,0 7-20,0 2 1,0 5 176,0 0 1,-5 1-87,0 0 1,-1 1-161,1 4 0,1-2-123,-5 6 0,4-4 163,-5 4 1,5-1-260,-5 1 1,0 3 70,-4-8 0,-1 2-252,0-1 185,1-4 1,-1 4 42,0-10 0,1-4-221,-1-6 1,2-1 97,3-4 0,-3-3-22,3-7 1,2-1 67,-2-4 1,5 2 237,-5-6 1,7 4-89,-2-5 0,4 6 351,1-6 1,0 7 272,0-1 241,0 2-278,0 3-133,0 6 8,0 1-242,6 7 0,1 7-89,3 2 1,-2 9 67,-3 2 1,-4 1-149,4-1 1,-3-2-23,-2 6 1,0 1-68,0 4 0,-2 2 17,-3 3 0,-5-1 120,-9 6 1,-6-4-165,-9 4 1,-5-5 15,-10 5 1,-8-6 24,-7 1 1,-6-9-61,1-6 0,-8-4 106,-1-5 1,5-4-43,4-6 0,7-1-2,-2-4 0,5-5-30,5-10 1,10-2 65,10-8 1,5 1 11,4-1 1,4-4-25,6 0 1,7-5 84,3 4 1,4-4-36,1 5 0,6 0 117,4 4 1,5 2-286,4 4 1,-1 3-189,7 6 1,-7 7-348,1 3 1,2 3 685,-1 2 0,6 0 0,-3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4.98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221 45 7605,'-8'-10'408,"3"0"-284,-3 7 1,4-8-250,-5 6 0,4 0 96,-5 5 1,5 0-24,-5 0 0,0 0 99,-4 0 0,2 5 71,-2 0 0,7 6-83,-8-1 0,-1-2 3,-4 2 1,6 0-65,4 4 1,2 1 51,-2 0 0,3-1-112,7 1 1,0-5 111,0 0 1,2-2 180,3 2 1,3 3-19,7-4 1,4 3-96,1-2 0,6 3-63,-1-3 0,-3 3 16,3 1 1,-7 1-264,2 0 0,-6 4 111,-4 1 0,-3 6 185,-7-1-80,0 2 0,-13 9 0,-4 2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5.2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43 59 7724,'-13'-6'2471,"3"-4"-1977,-3-3-440,11-2 1,-2 7-519,8 3 1,5 3 147,5 2 1,1 0-899,0 0 1214,-1 0 0,1 7 0,0 1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5.8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470 15 6361,'-8'-7'650,"2"6"-194,6-6 329,0 7-131,0 7-452,0 1 0,0 7-117,0-1 0,6 3 22,4 2 0,-2-1-139,2 7 1,0-1 36,4 6 0,1 1-53,0 3 0,-5 4 27,-1 6 0,-5 6-118,1 4 1,-10 3 108,-5 2 1,-11 2-120,-9 2 1,-12 3-239,-12 2 1,-3-7 13,-2-8 0,-5-7-664,1-2 1037,-1 0 0,12-13 0,1 5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6.2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383 191 7767,'0'-8'-784,"0"0"559,0 3 1,-2 3 685,-3-3 0,3 2-110,-3-2 1,4 2 248,1-7-174,0 7-263,-7-10 1,6 10-256,-4-7 128,3 6-220,2-9 1,0 10 127,0-7 1,0 5-367,0-4 113,0 5 93,0-9 168,0 5 0,2-5 31,3 3 1,-2 2 327,7 3-260,0 4 0,4-6 125,1 7 0,-5 0-25,0 0 1,-6 0-57,6 0 1,-7 2-47,2 3 1,-3 3-12,-2 6 1,0 6 8,0 0 0,-2 11 0,-3-2 0,-8 5-103,-6 1 1,-7 1 46,1 3 1,-4 3-152,-6-3 0,0 4 41,-5 1 1,0-6-331,5-4 1,1-5 0,5-4 448,-7-4 0,11-13 0,-3-1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4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16 6750,'0'-9'-446,"0"3"1069,0 6-171,0 0-244,-6 0 1,2 0-34,-5 0 1,4 2-36,-5 2 1,0-2-108,-5 3 0,1 1-120,-1-1 0,-5 5-90,1-5 1,-2 5 99,1-5 1,-1 6-5,-4-1 1,2-2 46,4 2-37,2 0 0,-4 4 93,7 1 84,5 0 0,4 0-79,10-1 0,5 1 123,10 0 0,3-2 15,6-3 1,5 3-66,1-4 0,4 4 5,-5 2 0,2 0-27,-2 0 1,-3-1 8,4 1 0,-1 1-104,-5 4 0,2-4-157,-11 4 1,0 1-146,-6-1 1,-6 4 125,-3-4 1,-5 4 5,-5-4 0,-9-1 7,-11-4 1,-7 0 80,-3 0 0,-5-2-44,0-4 0,-1 0 187,2-5 0,-2-2-144,7 3 0,-5-5-153,5-5 253,6-3 0,0-7 0,5 1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6.55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412 60 7800,'-8'-7'0,"1"-1"0,7-7 682,-6 7-658,4-5 0,-3 11-249,10-2 578,-3 2-9,4 8-11,-6 3 0,-5 5-59,0 1 1,-6 0-69,1-1 1,2 6-112,-2 0 1,0 6-129,-4-2 1,-3 6 44,-2 4 1,2-1-178,-2 6 1,-2-5 6,1 5 1,-6 0-180,1 6 1,3-3-412,-3-3 0,5-3 326,-4-6 1,9-8 421,-4-2 0,6-10 0,-9-4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6.72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30 45 7765,'-8'-6'249,"-5"-3"0,11 0 183,-3-1-1529,4 6 591,7-2-242,2 12 748,0-4 0,6 11 0,-6-5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7.10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822 1 7791,'-15'0'507,"1"0"-143,6 0-66,1 0 0,7 6-124,0 4 1,7 5-131,2 4 0,0 4 170,0 6 1,-4 1-61,5-1 0,-2 7 16,2 3 0,-3 9-103,-7 1 0,0 5-75,0-5 0,-7 9-30,-3-4 0,-4 7-185,-6-7 1,-8-4-71,-6-1 1,-9-6 89,-1-9 1,0-6 88,-5-14 1,-3-5-7,-2-4 0,-1-7-109,1-8 1,3-6 97,7-14 1,0-6-128,0-3 0,6-5 131,4-5 1,4 2 113,6-7 0,8 5 87,6-5 1,7 7-54,-2-2 0,6 3 96,9 2 1,2 5-50,12-1 0,5 14-24,6 2 0,6 6-147,-2 3 0,-2 7-144,2 3 0,-1 3 247,1 2 0,4 0 0,-6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7.26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0 7772,'-8'0'-339,"-6"0"339,13 0 0,-12 0 0,5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7.9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441 208 7825,'10'5'-34,"0"0"1,-5 0 123,5-5-77,-7 6 0,10 1 83,-3 3 1,-2-2 32,2-3 1,-5-2 14,4 7 0,-1-5 15,2 5 0,3-2-121,-3 1 1,3 5 63,2-5 0,0 4-169,-1 2 1,-4 0-61,0 0 0,-2-1-26,2 1 1,1 1 97,-6 4 0,0-2-103,-5 6 1,0-4 13,0 4 1,-6-1 110,-4 2 1,-5 1-72,-5-7 0,-2 1 54,-8-5 0,1-2-91,-1-3 0,1 1 88,0-6 1,-1 0 3,1-5 0,-1-7 28,1-2 0,5-6 4,-1-5 0,9 2 11,1-6 0,5-2-39,5-9 0,4 3 29,-4-7 0,10 6-10,4-1 1,5-2 87,0 1 1,1 1-25,0 5 0,1 6 8,4 3 0,-4 5-28,3 6 1,-1 2 39,2 7 27,-4 0 1,6 7-67,-8 2 0,-1 6 61,-3 5 0,2-2-54,-7 6 1,1 1 28,-1 4 0,-3 1-11,2-1 0,-2 5 3,-2 1 0,-6 0-17,-4 0 0,-3-3 0,-2 8 0,-6-8 99,-4 3 1,-4-4-86,-5-2 0,1-1 39,-6-4 0,4-3-35,-4-6 1,7-7-3,-3-3 0,4-3 4,2-2 1,1-7-5,4-2 0,4-11 28,10-5 0,-1-4-3,6-5 0,-5-4 90,5-6 1,0 0-100,5 0 0,2-7 60,3-3 0,-2-3-47,7-2 1,-5 7-166,5 3 0,-7-1-31,2 1 0,1 6-238,-1 9-169,0 3 528,-11 8 0,-3 15 0,-5 9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8:58.3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431 74 7828,'0'-14'-1399,"7"-1"1506,1 0 1,7 5-95,-1 1 1,-4 5 526,0-1 40,-7 4 285,10 1-633,-11 0 0,3 0-2,-10 0 1,-5 6-228,-9 4 0,-4 10 105,-7 4 0,-1 6-84,-3 4 1,1 5 25,-6 10 1,-2 5 3,-8 10 0,5 3-183,0 6 0,2 6 363,7-1 1,13 7-185,7-2 0,13-3 19,7-1 1,20-11-457,24-4 1,11-4 215,18-1 0,6-7 171,-38-26 0,1-3 0,-1-1 0,1-1 0,4 1 0,1 0 0,1 2 0,0-1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0.2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354 0 7806,'-15'0'-173,"0"0"-172,0 0 258,1 0 1,-1 0-204,0 0 1,1 0 53,-1 0 1,-1 0 235,-4 0 0,4 0 0,-4 0 0,-1 5 0,1 0 0,-4 0-81,4-5 0,1 5-37,4 0 118,0-1 0,0-4 0,1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0.8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368 147 7823,'6'-15'-946,"-4"7"926,11-5 249,-11 5 11,11-7 0,-10 2 91,7 3-65,-7-3 0,5 7-71,-3-4 1,-3 2 89,3 3-147,-4 3 1,4-6 149,0 3-114,0 4 141,-5-6-193,0 7 0,0 2 1,0 3 1,-6 3 142,-4 6 0,-3 8-73,-2 2 1,-1 4 7,-4 1 0,2 7-80,-6 4 1,-1 2 2,-4 2 0,-1 2-129,1 3 1,-5-2 105,-1 7 0,1-7-94,5 2 1,1-9 47,3-6 0,9-10-469,6-4-360,7-10 173,-4-4 1,9-7 38,3-4 1,5-5-386,9-10 1,1-2 946,9-8 0,-3-6 0,10-1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1.2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542 0 7608,'-9'0'345,"-1"0"-196,7 0 0,-6 0 98,5 0 198,2 0-7,-5 0 0,14 0-217,3 0 1,4 5-35,6 0 0,-2 5-205,6-5 0,-1 6 64,2-1 1,3 3-50,-4 2 0,4 4 7,1 1 1,1 6-210,-1-1 0,-4 9 82,-1 5 0,-6 4-32,2 1 0,-4 0 55,-1 0 0,-2 3 61,-3-3 1,1 7 1,-6-12 1,5 0 14,-5-9 1,-1-6 82,-4 1-78,0-7 126,0 3-59,0-13 0,-6-1 134,-4-7 0,-3 0-107,-2 0 1,-6 0-34,-3 0 0,-4 0-29,-2 0 0,-1 0 40,-3 0 0,0 0 15,-10 0 0,1 1 27,-11 4 0,2-3 3,-2 3 0,-8 1-31,3-1 1,-3 5-23,3-5 1,7 5-35,3-5 0,5 1 120,5-1-692,3-3 427,20 4 1,4-6 131,17 0 0,16-13 0,10-3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2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0 366 7784,'8'-23'0,"4"-4"-565,-7 2 0,1 2 337,-1-1 0,2 1 251,2-1 0,0-3 182,-5 8 0,-2-1 309,3 5 1,-3-4-54,-2-1 0,0 6-123,0 4 1,0 5 319,0-5-247,0 7-374,0-4-26,0 7 1,0 7-102,0 3 0,0 3 132,0 1 1,0 8-58,0 2 1,0 4-72,0 1 1,0 6 9,0-1 0,1 7-42,4-2 0,-3 3 52,3 2 1,1 1-92,-1-1 1,5 1 13,-5 4 1,5-5-75,-5 1 1,4-8 92,-4-7 1,5-8-76,-5-2 202,6-10 1,-4-10-104,3-10 0,3-10 168,-3-4 0,-2-4-86,2-1 0,-1-7 24,6-3 1,-5 1-34,0-1 0,-1 5 53,6-6 1,-2 8-15,-3-3 0,1 9-3,-6 2-162,7 6 121,-4 3 1,7 10-84,-1 10 0,-4 5 80,0 9 1,-5 6 33,5 9 1,-2-3-97,2 4 0,3 1-4,-4-2 1,0 2 54,0-2 0,1-3 0,5 3 0,0-7 107,-1-3 0,-4-11-104,0 2 0,0-10 128,4 0 0,-4-5-116,0-5 1,-5-12 274,5-12 0,-5-2-54,4-8 0,-5-2 36,1-8 1,1 2 0,-1-7 1,0 1-19,-5-1 0,0-1-213,0 6 1,0 0 131,0 5 1,-2 1-311,-3 4 1,2 10 81,-7 9 0,5 10-161,-4 6 0,4 10 261,-5 9 0,0 13 0,-5 9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5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74 7728,'0'-10'0,"0"1"0,0 4-86,0-5 1,0 5 201,0-5 447,0 7-185,0-10 273,-7 11-480,5-4 41,-4 6-29,6 0 0,0 6-69,0 4 1,5 3-150,0 2 0,1 0 1,-1-1 1,-2 3-81,7 2 1,-7-1 63,2 7 0,2-6 13,-2 6 0,0-6-54,-5 6 1,5-6 30,-1 6 0,3-7-109,-2 2 1,-4-4 69,4-1 1,2-1-56,-2 1 0,6-2 74,-1-3 1,5-4-7,4-6 1,-1-1-7,7-4 0,-2-5 16,1-10 1,4-2 64,-4-8 0,-2 1-63,-3-1 0,-2 1 136,-3 0 1,-1-1-64,-3 1 1,-3-1 156,-7 1 1,0 6-4,0 4 1,-2 4 178,-3 5-357,4-3-75,-13 11 1,13 2 92,-4 10 0,3 5 33,2 4 0,0-1-136,0 7 0,0-1 93,0 6 1,0 4-166,0 0 0,0 1-15,0-6 1,0 0-53,0 1 1,5-1 61,0 1 1,2-1-383,-2 0 569,3-6 0,6 5 0,1-5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2.5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74 7847,'-9'-14'371,"-4"-1"-54,12 0-164,-6 1 217,7 5-287,0 3 234,0 6-452,0 0 157,0 6 0,0 3-89,0 5 1,0 6 78,0 0 1,0 4-175,0-4 0,0 4 50,0-4 1,0 6-120,0-2 1,0-1 3,0 2 0,5-7-81,0 1 1,6-4 64,-1-5 0,5-4 82,5-6 0,-2 0-245,6 0 406,-6-13 0,10-3 0,-5-13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2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30 8404,'-7'-8'608,"4"-4"-410,-7 7 1,5 1-36,-5 4 260,7 0-423,-10 0 1,10 0-146,-7 0-20,7 0 1,-4 6-32,7 4 1,0-2 73,0 2 0,2 0-66,3 4 1,3-1-37,7-3 179,-1 3 1,1-11-72,0 3 366,-1-4-132,1-1 1,-2-1 114,-3-4-576,-3-3 254,-7-7 1,-2 5 88,-3 0 0,-3 7 0,-7-3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3.0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294 15 6850,'0'-8'214,"0"1"654,0 7-250,0 0-310,-7 0 1,-1 5-47,-6 0 0,-1 0-70,0-5 1,-1 5-246,-4 0 1,2 0 125,-6-5 1,6 0-453,-2 0 1,-1 4-16,1 1 1,1 0-803,4-5 799,0 0 397,1 0 0,6 0 0,1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3.4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499 1 7879,'-9'0'1402,"-4"0"-945,12 0 0,-8 0 226,5 0-389,2 0 1,-5 1 169,7 4 124,0-3-442,0 11 1,0-5 25,0 7 0,0 4-201,0 1 0,0 8 83,0 1 0,-4 7-41,-1 8 0,0 7-23,5 3 1,0 8-289,0 1 0,0 8 23,0-3 0,0 2-133,0-1 0,-2-5 126,-3-10 1,-3 1-9,-7-6 1,-1-1 183,-4-9 1,-2-10-37,-8-9 0,-1-6 93,-3-4 1,1-5-84,-6-10 0,5-5 190,-6-9 1,13-4-91,-3-6 1,11-6 84,-1 1 1,10-5-186,5 4 1,12-9-141,8 5 1,7-11-149,13 5 0,-3 3 116,8 3 1,0 6-166,9-1 0,-1 3 469,6 1 0,-7 8 0,4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3.7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30 7793,'-15'-5'-387,"0"1"1,6-3 663,-1 2 1,5 4 0,-5-4 0,5 3 100,-5 2-236,7 0 0,-5 2-180,3 3 1,3-2 10,-2 7 1,2-6-10,2 6 1,-2 0 7,-3 5 194,4-1-273,-6 1 90,14 0 1,-1-5 193,4-1 1,3-5-61,-3 1 1,1-5 65,-1-5 1,2-3-213,-7-7 1,4 0-180,-4 0 1,0 6 207,-5-1 0,-6 0 0,-3-5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4.9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60 7796,'0'-9'-274,"2"1"-328,3 3 1045,-4 4-233,6-6 0,-5 2 400,3 0-222,-4 0-137,6 5 1,-6-4 76,4-1-108,-3 0 31,4 5-336,-6 0 53,0 0 0,-6 6 33,-4 4 1,-3 3 51,-2 2 1,1 6-118,-1 4 0,0 2 108,0 3 0,1 1-118,-1 3 1,0 4 74,1 6 0,1 6-91,3 4 1,3 2-156,7-2 1,7 1 59,3-6 0,9 5-284,6-5 0,7-5-26,3-5 495,12-12 0,-8 7 0,12-11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5.3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1 160 7818,'0'-14'0,"0"-1"0,0 5 790,0 0-86,0 1 12,0-6-217,0 7-426,0-5 55,0 11 0,0-3-68,0 10 1,0-2-65,0 7 1,0 0 45,0 5 0,0 1-59,0 4 0,0-2 62,0 6 1,0-4-126,0 4 0,5 1 27,0 4 0,-1 0-122,-4 1 0,5-6-39,0 1 1,2-2-53,-2 1 0,-4-3 8,4-6 0,-1-5-140,0 0 364,-2-7 0,9-3-87,-6-10 0,5-9 65,-5-6 0,7-8-55,-3-1 1,3-7 165,-2 2 1,3-3 29,-4-2 1,3 6 72,-2 4 0,1 3-80,-6 1 1,6 7-82,-1 4 26,3 2 0,2 9-13,0 3 0,-6 12-22,1 8 0,0 6 25,5 8 0,-7 2-71,-3 4 0,1-3-9,-1 7 0,0-1-13,-5 1 1,5 2-362,0-7 1,0 6 440,-5-6 0,6 7 0,3-4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5.6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1 7823,'-15'0'-350,"0"0"-68,1 0 539,5 0 1,3 1-147,6 4 1,0-2 721,0 7 1,6-5-201,4 5 1,8-2-10,2 2 0,1 3-207,-1-3 0,3 3-22,6 1 0,2 1-54,3 0 1,-3 0 87,4-1 0,-4 6-348,-2-1 1,-1 9 102,-4 2 0,-4 1-198,-10 8 1,-5 7 92,-10 7 0,-12 6-392,-12 5 1,-14 1-273,-10 4 1,-5 1 69,0-6 0,0-2 651,5-8 0,-5 3 0,6-5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5.9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0 7795,'-15'15'0,"0"-7"0,-6 5 0,-2-4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6.1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200 119 7795,'25'-2'-190,"-1"-3"1,-1 2-237,1-7 0,4 5-90,-3-5 516,3 0 0,1 1 0,0-1 0,1 2 0,-1-2 0,-4-2 0,-1 8 0,-6-3 0,2 2 0,-4 3-20,-1-4 0,-7 8-13,-3 2 1,-5-2 211,-5 3 0,-3 2 222,-7-3 0,4 3 115,-4-2 0,3-3-174,-7 2 0,1 3 91,-2-2 1,2 0-81,-6-5 0,4 5-139,-4 0 0,-1 1 18,-4-1 0,-1-3-73,1 3 1,0-4 13,-1-1 1,1 2 58,-1 3 0,1-4-327,0 4 0,1-3 112,3-2 0,-1 0-1001,7 0 561,-1 0-1403,12 0 1826,8 0 0,15 0 0,7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5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60 7728,'-8'-7'-357,"1"4"217,7-7 0,0 5-402,0-5 679,0 7 1,0-5 807,0 3-535,7 3 1,-4-4 127,7 6-18,-7 0-310,10 0 0,-10 5-153,7 0 0,-7 6 24,2-1 1,-2 3-126,2 2 0,-3 1-126,3 4 1,-4-2 109,-1 6 1,5-4-151,0 4 1,0-1 82,-5 2 1,0 1-144,0-7 1,0 3 63,0-3 1,0-3 22,0 4 0,0-9 88,0-1 1,2-6-98,3 0 207,-4-2 0,11-8-119,-7-4 1,6-8 127,-1-2 1,1-6-88,-1 2 1,3-3 143,-3 3 0,-2-4-66,2 4 0,-7-2 145,2 1 0,-2 2-64,2 4 1,-3 2-9,3-2-98,-4 9 45,-1-3 0,0 13-134,0 0 0,2 6 117,3 9 1,-2 6-156,7 4 1,-5 2 69,5 3 0,0-1-90,4 1 1,-4-1 8,0 0 1,-5 1-47,5-1 0,-7-1 129,2-3 0,1 1-22,-1-7 1,0-4 140,-5-5-101,0-7 1,0 2 159,0-10 0,5-3-12,0-7 1,1-6-20,-1-4 1,-1-2-30,5-3 0,-4 1 94,5-1 1,-2 1-80,2 0 0,1-1 13,-6 1 0,5 1 97,-5 4 0,2 2-78,-3 8 1,-2-1 10,3 0 52,-3 7-212,4 2 0,-3 14 32,7 6 1,-5 3 16,5 7 0,-2 1-129,2 4 0,1 1 91,-6-1 1,7 2-115,-3 3 0,3-3 78,-2 4 1,3-4-482,-3-2 555,3 0 0,1 1 0,1-1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6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479 60 7806,'10'-5'0,"-1"0"0,-4-2-169,5 2 1,-5 4 124,5-4 0,-5 2 169,4-2 0,-4 3 457,5-3-377,-7 4 1,6-1 325,-5-3-129,-2 3-143,5-4 0,-14 6-25,-3 0 0,-4 1 32,-6 4 0,0-3 9,-9 3 0,1-2 0,-11 2 0,0-3-75,-5 3 0,0-2 20,0 2 0,-2-2-219,-3 7 0,10-7 73,-1 2 1,9-3-590,7-2 397,9 0 118,22 0 0,22 0 0,17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7.3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205 16 7751,'-8'0'279,"0"0"98,3 0-25,3 0 56,-4 0 20,-1 0-109,6 0 74,-6 0 0,7 0-103,0 0-162,7 0 1,1 0-52,6 0 1,1 0-146,0 0 0,6 0-43,4 0 1,2-5 89,3 0 0,-3 0-78,-2 5 0,3 0 77,-4 0 0,2 0-32,-1 0 0,-4 0 24,-6 0-15,0 0 1,-2 1 201,-4 4 0,-4-3-89,-10 3 1,-9 1 126,-11-1 1,-3 5-92,-1-5 0,-2 2 61,-3-3 1,-2-2-34,-3 3 1,-4-3-163,4-2 0,-2 5 75,2-1 0,3 1-1,7-5 1,1 0-255,3 0-483,4 0-208,13 0 0,3 0 407,10 0 0,10 0 494,9 0 0,10-6 0,4-2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7.7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103 162 7825,'-14'-6'0,"-6"-1"-399,1-3 0,4-1 45,5 6 0,5-5 1514,-5 5-508,7 0 635,-3 5-507,6 0-489,6 0 1,2 0-215,7 0 1,6 2 76,4 3 0,2-2-52,3 7 1,1 0 70,3 5 1,-1-2-157,6-4 1,0 6 45,5 0 0,-5 0-54,1 4 0,-8 2-15,3-1 1,-9 6-191,-2-1 0,-12 7-71,-2 3 1,-7 4 130,-3-5 0,-8 7-9,-7-2 0,-8-3 41,-11-2 1,3-8-50,-4-1 1,4-9 27,2-1 1,1-2 196,4-8 0,-1-2 84,11-8 0,-3-9 80,12-11 0,2-9-94,8-5 0,8-5 45,7-5 0,11-5-359,-2-10 1,10 5 91,0 0 0,4 2-256,1 8 1,0 2 46,0 8 222,-13 3 1,4 13-1,-13 2 1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8.7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514 89 7792,'0'-15'538,"0"0"-127,0 0-629,0 1 198,0-1 0,-7 7 49,-3 3 1,-9 3 65,-6 2 1,-2 7-85,-3 3 1,-1 4 17,-3 6 1,-2 1-8,-3 4 1,-4 2-51,4-2 0,3 6 39,2-2 1,4 4-144,6-8 0,3 2 102,6 3 0,7 4-38,3 0 0,5 1 59,5-6 0,9-4 27,11-1 0,9 1-6,5 4 0,9 0 93,1 1 0,6-1-61,-1 0 1,2 7-28,-2 4 1,-4-3 106,-6 2 0,-1 2-79,-4 8 1,-5 2-85,-9 3 1,-10 3 72,-11-3 0,-2 3-78,-2 2 0,-11 3 25,-4-3 1,-11-4-7,-4-11 0,-1 0 1,-8 0 1,2-6-16,-3-4 1,-2-11 42,3-8 0,1-7-19,-1-8 0,6-6 120,-1-4 1,8-10-64,1-4 0,12-11-5,-1-4 0,9-8-51,0-2 1,10-7-71,5 2 0,9-4-238,6-6 1,7 5 132,3 0 1,5 7 188,0 8 0,9 0 0,3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9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1 133 7781,'0'-15'0,"0"1"53,0-1 1,1 0 355,4 0-40,-3 1 1,4-1 133,-6 0 35,0 7-77,0 2-320,0 6 77,0 0-141,0 6 0,0 2-166,0 7 1,0 5 52,0-1 0,0 7-104,0-1 0,0 3 33,0 1 0,0 5-9,0 1 0,0-1 13,0-5 1,0 1-218,0-1 0,7-1-169,3-4 0,4 3-244,6-8 0,3-6 733,6-8 0,7-3 0,2-2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29.4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74 7781,'-13'-10'691,"3"0"-1131,-3 0 0,10-3 85,-7 3 0,7 2 1560,-2 3-520,3 4-316,2-6-272,0 7 1,0 2 3,0 3 1,0-2-65,0 7 1,0 0 43,0 4 1,2-4-150,3 0 1,-4 0 94,4 4 0,2-4-90,-2 0 1,6-7 109,-1 2 1,-2-2 235,2 2-358,0-3 109,4 4 0,-4-10-351,0-1 142,-7-7 175,-3 11 0,-8-12 0,-7 4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0.6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89 103 7750,'5'-9'31,"0"-1"0,6 5 93,-1-5 50,3 0 0,2-3 65,-1 3 1,-4-1-26,0 6 1,-5-1 254,5 1-65,-7 3-12,10-5-134,-11 7-283,4 0-109,-6 0 0,-1 0 125,-4 0 1,-2 7 0,-3 3 0,-4 5 42,-1 4 1,0-1-51,-4 7 0,-3-1 37,3 5 0,-2 7-104,1 4 0,4 2 46,-4 2 0,10 5-316,5 0 1,4 7-69,1-2 1,13 1-230,6-1 1,14-10 649,6-10 0,10-3 0,3-1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1.1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59 7792,'-9'-2'194,"-1"-3"1,5 4 155,-5-4-309,7 3 53,-4 2 0,7 2 82,0 3 0,2 1-69,3 4 0,-2 5-138,7-1 0,-2 1 123,2 5 0,1 1 30,-6-1 1,7 6-163,-3-2 1,-2 4 80,-2 1 1,1-4-195,-1-1 1,0-6 64,-5 2 0,0-4-56,0-1 144,0-7-132,0-1 1,5-9 30,0-3 1,2-3-141,-3-7 0,0-6 92,6-3 0,-6-4 68,6-2 1,-2 1 112,2 0 1,3-1-71,-3 1 1,-2 4 148,2 1 0,-5 1-100,5-2 1,-5 4 42,4 6 0,-4 2 24,5 4-50,0 2 1,3 9-73,-3 3 0,3 4 56,-3 11 1,1 3-141,-1 6 1,1 2 116,-6 4 1,7-3-284,-3 7 0,-2-1-130,-2 1 424,3-3 0,0 0 0,7 2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1.4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0 9758,'7'8'783,"3"1"-436,9-5 0,2 5 51,4 5 1,8 1-127,-4 0 1,9-1-150,-4 1 1,7 6-264,-2 4 0,-3 3 174,-2 1 1,-4 7-439,-6 3 0,-4 5 249,-11 5 0,-5 8-154,-14 7 1,-13 6-65,-16-1 1,-10 6-386,-5-1 0,-8-4 261,-2-11 0,-4-9 497,4-6 0,-6 0 0,3-6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2.3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30 207 7712,'-7'-9'-259,"4"-2"338,-7 6-53,7 0 664,-4-1-175,7 4-299,0-5 1,7 9-73,2 3 1,5-2 20,0 7 0,6 0-78,-1 5 0,3-2-83,-3-4 1,2 9-58,4-3 1,-2 3 50,-4-3 1,-2 1-34,2 4 0,3-2 84,-3 6 0,-1 1-165,-8 4 1,-4 7 49,-6 3 0,-1-1 77,-4 1 1,-10 0 19,-9 5 0,-9 0 87,-1 0 1,-1-8-29,6-6 1,0-2-53,-1-9 1,9-4-12,6-5 32,1-7 1,14-3-125,0-10 1,8-9 60,11-6 0,4-3-231,7-1 1,6-7 6,3-3 1,-2-4-2,3-1 1,-3 0 262,2 0 0,2-5-78,-7 0 1,-1-2 308,-8 2 1,-4 9-133,-6-5 0,-2 6 37,-4 0 1,-2 3-23,-7 7 1,0 4 131,0 1 1,-2 11-1,-3-2 1,4 8-100,-4-2 1,2 5-112,-2-1 133,3 4-301,-4 1 62,6 6 122,0 3 0,0 5-30,0 1 0,0 0-1,0-1 1,0 6 30,0-1 1,-5 8 7,0-3 0,-5-1-156,5 1 0,-5 3 135,5 7 0,-6-3-239,1 3 1,4 4 67,1 1 1,3-1-612,2 1 1,8-2 39,7 3 669,6-5 0,28-5 0,5-1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1:56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574 1 7838,'2'10'7,"3"0"0,-2-6 248,7 6 0,0-5 171,4 5 0,3 0-74,2 4 1,1 6-96,9 0 1,-1 6-4,11-2 0,-5 4-13,6 1 0,-3 1 12,2-1 1,2 7-68,-6 3 0,-4 4-88,-12 1 0,-6 0-261,-13 0 0,-3 2 147,-7 3 1,-9 3-327,-21 7 0,-5 1-71,-14 4 0,-15-2 79,33-27 0,-1-1 0,-1-3 1,-2 0-58,-4 1 1,0-1-1,-2-1 1,-1-1 390,-2-1 0,0-2 0,0-1 0,-1-1 0,1-4 0,0-1 0,-2-1 0,1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2.8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439 30 7815,'8'-8'-1227,"5"-5"758,-12 11 894,6-4-327,-7 6 1,-11 0 185,-4 0 0,-10 0 101,1 0 1,-9 1-168,-1 4 1,-5-3-91,4 3 1,-4 1-26,5-1 1,-5 2-112,4-2 1,3-2-163,7 7 1,4-7-794,6 2 588,7-4 1,5-1 374,13 0 0,6 0 0,13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3.1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572 0 7815,'-10'0'200,"1"0"1,4 0 53,-5 0 296,7 0 0,-6 0-160,5 0 1,2 2 394,-3 3-503,3-4 0,2 13-24,0-5 0,0 4 53,0 2 0,5 0-103,0-1 0,5 8-154,-5 2 1,5 9 93,-5 1 1,1 9-160,-1 1 1,-3 3 62,2 12 1,-4-2-141,-4 12 0,0-7-56,-5 1 1,-3 3-14,-7-3 1,1 1 70,-7-5 1,1-7-55,-6-3 1,-1-11-62,-3-9 1,1-3 86,-6-11 1,6-4 44,-1-11 0,3-3-14,2-7 0,-4-1-80,3-14 0,-1-1-10,12-8 1,-1-4-161,6-6 1,5-5 80,5 0 1,5 0-139,9 5 1,6 0-338,14 0 0,1-3 291,3 3 0,5 3-149,10 11 440,-3 7 1,11 2 0,-5 7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3.5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60 7821,'0'-10'-7,"0"0"0,0 5 646,0-5-449,-6 7 0,4-5 167,-3 3-92,4 3-320,-6-4 280,5 6-249,-4 0-113,6 6 181,0 3 0,6 4 29,4-4 0,-2-2-15,2-7 1,-5 0 71,5 0 1,-5 0-74,5 0-114,-7 0 1,3-2-1294,-6-3 1350,-13 4 0,-3-6 0,-13 7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4.0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233 103 7768,'10'-15'-302,"-1"1"1,1-1 120,5 0 0,0 5 181,-1 1 0,-1 4 0,-3-5 775,3 7-271,-11-4 237,11 7-99,-12 0-43,6 0-601,-14 0 1,-1 0 260,-6 0-277,-1 7 0,0 1 57,1 6 0,-6 1-30,0 0 0,-4 4 14,4 1 1,-6 6-65,2-1 1,1 2 117,-2 3 1,2 6-4,-1 3 1,-1 5-165,11 5 0,-3 5 98,12 10 0,4-4-451,11 4 0,12-4 199,18-1 1,9-8-173,5-7 0,4-7 165,6-7 1,3-7 0,7-2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4.5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30 7791,'-5'-10'422,"0"0"-508,0 7 289,5-3 401,0 6-249,0 0 1,7 0-169,2 0 0,-1 6-72,2 4 0,-5 3 32,5 2 0,-5-1-120,5 1 1,-2 1-12,2 4 0,-2-2-70,-3 7 0,-4-1 66,4 5 0,2-4-92,-2-1 0,0-1-92,-5 2 0,0 1 35,0-6 1,0-1-13,0-4 1,1-7-64,4-3 189,-3-3 0,6-4-37,-3-3 1,-2-10-192,7-9 1,-5-4 140,5-1 0,-6-1 57,6 1 0,-5-1 54,5 1 0,-2 5-73,2-1 1,-2 7 206,-3-2 0,-2 3-71,7-3 1,-5 10 58,5 0 0,-5 7-30,4 3 1,1 0 32,5 0 1,-5 8-106,0 7 1,-6 6-88,6 9 1,-2-1-130,2 0 1,2 6 60,-7-1 1,4 5-135,-4-5 0,2 7-105,-2-2 373,-4 4 0,19 1 0,-4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4.7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15 7786,'-14'0'-152,"-1"0"1058,0 0-202,7 0-357,2 0-357,19 0 1,3 0 45,13 0 1,2 0-85,4 0 1,2 0 123,7 0 1,0 0-470,1 0 1,-1 0 392,0 0 0,6-6 0,3-2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5.0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74 7824,'-6'-15'0,"2"6"215,-5-1 0,4 2 229,-5-2-22,7-3 0,-6 11 235,4-3-221,4 4-61,-6 1-270,7 0 0,5 6 83,0 4 0,5 3-1,-5 2 1,5 1-184,-5 4 0,4-2 49,-4 6 0,5 2-237,-5 8 1,5-1 86,-5 6 1,4 1-408,-4 4 0,2 1 255,-2 4 0,-4 4 249,4 5 0,3-5 0,1-3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35.4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338 15 7777,'-8'-2'584,"3"-3"-82,3 4-289,9-6 1,1 7 81,7 0 0,4 2-91,1 3 1,6-2 82,-1 7 1,7 0-59,3 4 1,5 1-142,0 0 1,2 6 58,2 4 0,-5 2-86,1 3 1,-8 7-90,3 7 1,-11 2-345,-4 8 1,-11 6 109,-4 9 0,-13 3-219,-11 1 1,-12 1-368,-18-1 1,-10 6 647,26-40 1,-3 0-1,-4 1 1,-2-1-232,2-2 1,-3-1 430,-5-2 0,0-1 0,6-2 0,1-2 0,-7-1 0,-1-2 0,0 2 0,-1 0 0,-3 0 0,1 1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2.0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559 16 7766,'-2'-9'158,"-3"5"300,4 2-436,-6 2 58,7 0 0,-1 0 64,-4 0 1,3 2-49,-3 2 0,-1 0-3,1 6 0,-7 1 57,3 9 1,-4-2-17,-2 6 0,-2 1-112,-2 4 0,-4 2 113,-6 3 1,-1 4-181,1 6 0,-1 7 16,1 2 1,-2 6-81,-3 5 1,3-4-32,-4 4 0,9 1 59,2-1 1,1 1-74,-2-1 1,6-8 67,9 2 1,3-13-115,7-1 1,7-10 75,3 0 1,9-11-66,6-8 1,4-7 43,6-8 0,4-7 40,10-2 0,-4-11 37,4-4 1,2-4 109,-2-2 1,7-4 22,-2 0 0,-5-1-86,-5 6 0,-2 0 149,-8-1 0,1 1 45,-6-1 1,-8 6 55,-6-1 0,-7 8-28,-8-3 1,0-1 130,0 1 1,-6-1-194,-4 1 0,-10 2 35,-4-6 1,-1 6 177,-4-2 0,1 4-49,-11 1 0,0 7-404,-5 3 0,-2 5 87,-3 5 1,2 5-630,-7 9 0,5 12 643,-5 14 0,0 5 0,-5 9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2.64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149 1 7715,'-8'0'513,"-6"0"-547,13 0 93,-12 0 223,11 0-144,-4 0 0,7 0-17,4 0 0,-2 0-39,7 0 0,0 0 76,5 0 1,-1 0-193,1 0 0,1 0 42,4 0 1,-4 0-6,4 0 0,-2 0 25,2 0 1,-4 0-55,3 0 1,-2 0 48,-3 0 1,1 0 1,0 0 353,-7 0-281,-1 0 0,-11 2-21,-6 2 1,-7-2-2,-18 3 1,1-3 177,-10-2 1,3 0-153,-8 0 1,5 1-181,5 4 1,4-3-685,11 3 763,3-4 0,19-7 0,4-2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1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1441 294 8043,'-8'-6'0,"-6"-2"0,11-2 0,-7 0 0,7 5 0,-2-5 0,-1 6 0,1-6 0,-5 5 0,5-5 0,-5 5 0,5-5 0,-1 5 0,1-4 0,-2 4 0,-2-5 0,-4 2 396,3-2 1,-3-1-94,-2 6 1,-5-7-302,1 2 0,-7 4 99,1 1 0,-4-2-98,-5 3 1,1-1 45,-6 5 0,-1 0-117,-4 0 0,0 1 87,0 4 0,0 3-98,0 7 0,1 0 17,4-1 1,-3 3 74,3 2 1,3-2-70,1 2 0,-1 3 60,2-3 0,0 7-19,4-1 0,1-2 25,0 1 1,-6 1-1,1 4 0,5 0 27,4 1 1,1 1 9,-6 3 1,3-1 35,2 6 1,-1 0-62,6 5 1,-1 2-30,1 3 1,9-3 33,-4 3 1,6 1-123,-1-1 0,3 7 34,7-2 1,0-4 23,0-1 1,7-8 6,3-2 0,4 1 7,6 4 1,3-8 37,6-7 1,0 1-43,1-6 1,6-1 160,3 1 0,3-6-83,3 2 0,4-4 104,0-1 0,1 0-22,-1-1 0,2-1 39,3-3 0,3-3-127,-3-7 0,3 0 6,2 0 1,0-2 9,-1-3 1,-4-8 15,0-6 0,0-8 149,5 3 0,-2-4-97,-3-1 0,1-6 83,-6 1 1,0-7-9,-4 2 1,-6-5-34,0-5 1,-8 2-94,-2-7 0,-4-2-143,-6-7 1,-9-4 29,0-7 0,-8 1-70,-7-1 1,-10-6-110,-9-3 0,-4 9 78,-2 6 0,-4 6-88,0 3 0,-7 2-283,2 3 1,-4 5-895,-1 10 1401,0 3 0,2 6 0,-1 4 0,-1 7 0,-3 5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01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691 88 8674,'0'-8'1093,"0"0"-942,0 3-35,0 4 1,-1-11-20,-4 7 1,2-5 49,-7 5 1,0-4-152,-5 4 1,-1-2-36,-4 2 0,2 4 29,-6-4 1,4 3-76,-4 2 0,-1 0 77,-4 0 1,-2 0-99,-3 0 0,3 7 89,-4 3 1,-1 4 44,2 6 0,-3-2-126,7 6 0,-3 1-145,9 4 0,1 1 74,-1-1 1,6 7 109,-2 3 0,4 4-10,1 1 1,5 1 1,0 4 0,7 2 88,-2 3 0,4-2-18,1-3 0,6-3 2,4 3 1,5-3-14,4-2 0,-1-5 5,7 0 1,-1-6 69,6 1 0,4-5-73,0-4 0,5-5 185,-4-11 1,4 3-99,-5-7 1,7-2 135,-2-8 1,-3-5 31,-2-9 1,2-4 33,-1-7 0,2-6-116,-7-3 0,2-3-48,-7-2 1,3-2 3,1-3 1,-6-2 20,-4-3 0,-4-3-191,-5 3 0,-4-3 55,-6-2 0,-13 2-50,-6 3 0,-9 4-54,-6 6 0,-10 6-132,-10 4 0,-8 4-483,-2 6 0,0 9 99,5 10 412,1 10 0,-8 16 0,-1 10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3.5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986 59 7698,'-15'-6'0,"0"-1"935,1-3-353,-1-3-314,0 5 41,7 0 20,2 2-157,6 6 0,0 1-10,0 4 0,5-2 42,-1 7 1,3-5-34,-2 5 0,-2-2-175,7 2 0,-7 3 60,2-3 1,2 3-129,-2 1 0,4 1-41,-4 0 0,2-1-22,-2 1 0,-2 5 31,7-1 1,-7 3 63,2-3 1,-3-1-157,-2 7 0,0-2 25,0 1 1,-2 4-108,-3-4 0,-5-1 4,-9 2 0,-4-2 0,-7 1 1,1-4 106,0-11 1,-3 3-110,-2-7 0,3 0 151,-3-5 0,4-7-2,6-3 1,3-4 50,6-6 1,0 2-70,1-6 0,5 1 250,5-2 1,2-3-73,2 4 0,0 3 209,0 1 0,5 4 254,0 1 243,6 0-256,-9 1 47,11 6-348,-12 1 1,6 14-27,-7 2 0,0 4-116,0 2 1,0 1 112,0 4 1,0 1-183,0 4 1,-5 3 23,0-4 0,-6 4-76,1 1 0,-5 5 100,-4 1 1,-1 4-89,-9-5 1,1 7-10,-11-2 1,0 4 56,-6 1 0,0-5-106,-4 0 0,3-6 71,-3 1 1,5-4-446,5-6 1,8-3 27,6-6 473,14 0 0,-9-1 0,12 1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3.71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0 30 8513,'0'-9'937,"7"3"1,-4 6-2589,7 0 980,-7 0 671,4 0 0,-7-7 0,0-1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4.21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1044 1 7729,'-9'0'332,"-4"0"-108,12 6 0,-6-2-54,7 5 0,0 1 112,0 5 0,7 1-56,3 4 0,3-4-94,1 4 0,-1 1-153,-3-1 1,3 6 86,-3-2 0,-2-1-216,2 2 1,-7-2 18,2 1 1,-3 2-32,-2-6 1,-7 4 61,-2-4 1,-9-1-90,-2-4 1,-6 3-26,1-3 1,-2 1 137,-3-11 1,1 0-178,-1-5 0,1-2 23,0-3 0,6-3 6,3-6 0,5-3 129,6-2 1,-3 2 86,7-2 1,0-3-2,5 3 1,0-1 162,0 6 1,7-1 600,3 0-343,-4 0 79,7 1-252,-5 6 1,2 1 61,0 7 1,-7 7-132,2 2 0,2 11 0,-2 5 0,0 2-69,-5 3 0,0 1-144,0 3 0,-2 4 35,-3 6 1,-5 0 62,-9 0 0,-6 2-78,-9 3 1,-5 1-19,-10 4 1,-5 2-251,-10-7 0,2 0 54,-7-5 1,7-2-197,-1-3 0,9-8-32,5-6 1,8-7 464,2 1 0,4-9 0,3-2 0,7 4 0,4 4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4.57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515 74 7767,'0'-14'0,"0"-1"0,0 5 190,0 0-127,0 1-243,0 0 134,0 3 263,0 6-186,0 6 0,-4 3 7,-1 5 1,-5-4 15,5 0 0,-5 0 99,5 4 1,-6 3-100,1 2 0,-3-1 19,-2 7 1,4-6-31,-4 6 0,4 4 22,-9 6 0,-1 10-118,1-1 0,-6 10-52,2 0 0,-9 15-159,-1 4 0,-6 9-284,6-4 1,0 1 547,4-6 0,-5-6 0,-3-1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4.79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279 0 7773,'-13'10'-564,"4"0"1,2-5 642,7 4 1,-5 1 1,0 5 0,0 1 220,5 4 1,-5-2-92,1 6 0,-8 2-16,2 9 1,-3-4-55,-1 3 0,-3 4-30,-2 1 1,1-2-247,-7 3 1,6-3 135,-6 2 0,1 4 0,-6-6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5.08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1 7442,'15'8'-86,"0"-3"0,-6-3 327,1-2 1,0 4 224,5 1 1,-1 2-112,1-2 1,0-2 285,-1 7-413,1 0 1,3 4-66,-3 1 0,3 1-16,-8 4 1,-4-2-81,-1 6 0,-3-4-326,-2 5 1,-2 4 173,-3 5 1,-6 7-370,-14-2 0,-1 10 225,-13 5 0,-7-2-406,-8 2 0,2-6 93,-2 1 1,-3 0 541,-2-5 0,-3-3 0,10-12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5.56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660 87 7598,'8'0'436,"-1"0"1,-7 2-97,0 3 0,5-2-100,0 7 0,0-1-95,-5 6 1,0 0 52,0 0 0,0 6-232,0 3 0,0 1-53,0 4 1,0-3-69,0 9 1,0-9 26,0-2 0,-7 1-140,-3 4 1,-3-1-89,-1-4 0,-8-2 130,-2-8 1,1-4-5,-2 0 1,1-7 94,-5 2 1,4-10-48,1-5 1,4-4 110,-5-6 1,12 2 15,-1-6 0,7-1 28,-3-4 0,7-6 167,-2 1 0,4-5 198,1 5 1,0-1-176,0 6 0,4-2 212,1-3 1,0 8-136,-5-4 0,5 11-67,0-1 0,0 8-58,-5 3 0,-2 5-4,-3 0 0,-3 4-49,-6 4 0,-3 1-159,-2 10 1,1-2-146,-7 12 0,1-6 104,-6 6 1,1 4 28,-1 5 0,1 2 41,0-1 0,1-4 96,3 3 0,4 2-31,6-2 1,7 5 134,3-4 0,5-1-191,5-5 0,5 4 11,10-4 1,7 2-459,8-11 0,4 5 506,-5-6 0,7 1 0,-3-6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5.8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45 0 7723,'0'10'2507,"0"0"-1895,0-7 1,0 5-432,0-3 0,-2-3 102,-3 3-308,4-3 1,-6-1 24,7 4 0,-13-3 0,-3 4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8.27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1177 15 7363,'-9'0'141,"3"0"26,-1 0 19,6 0 23,-6 0-47,7 0-24,0 0-152,0 6 1,2-4 51,3 3 1,1 3-107,4 2 1,3-2 77,-3 2 1,3 0-107,2 4 0,-1-4 70,1 0 1,-5 0-22,0 4 1,-2 1-18,2 0 1,-2 0 43,-3-1 0,-4 1-120,4 0 0,-3-6 75,-2 1 1,-7-2-78,-2 2 0,-5 2 74,0-7 1,-6-1-17,1-4 1,-6 0 63,5 0 0,-4-6-42,4-4 1,-1 0 53,2-4 1,2 2-45,-2-7 1,4 1 166,5-2 1,-1 4 28,6-4 0,-5-1 57,5 1 1,0 1-82,5 4 0,0 0 322,0 1-314,0-1 37,0 7-128,0 1 38,0 7 0,0 2 14,0 3 0,0 3-53,0 7 0,0-1-15,0 1 1,0 1-5,0 4 1,0-2-74,0 6 1,0-4-78,0 4 0,0-4 101,0 5 0,-1-6-141,-4 6 1,-3-2 84,-7 1 1,-2 2-124,-2-6 0,1-1-3,-7-4 1,1 0 94,-5-1 0,-1-5-6,1-4 0,-1-4-8,1-1 0,1-6 52,4-4 0,-2-3-26,6-2 0,0-5 133,6 1 0,-1-7-65,0 1 1,7 2 158,3-1 0,2 4 155,-2-4 13,3 6-103,-4-3 0,6 11 153,0 0 0,1 7-63,4-2 0,-3 10-36,3 5 1,-3 3-10,-2 1 1,0 3-32,0 2 0,0 4-36,0 6 0,0 1-34,0-1 1,-2 7-84,-3 3 0,-8 4 43,-7 1 0,-7 7-7,-3 2 0,-6 5-128,-8 0 0,0 1 44,0 0 1,0-2-332,0-3 0,1-10 148,4-9 1,8-11-1118,7-4 1302,12-11 0,-14-2 0,10-7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9.13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926 706 7686,'-8'0'170,"0"0"-302,3 0-314,3-6 562,-4 4 428,6-11-226,0 11 0,2-9 61,2 6-274,-2-6 1,5 2-14,-7-5 0,0-1-76,0 0 1,0-1 20,0-4 1,0-3-67,0-6 1,4 0 67,1-1 0,2-4-153,-2 0 1,-2-7-24,7 2 0,-5-2 86,5 2 1,-1 1-57,6 4 0,-5 4 83,0 1 0,4 1-75,6 9 0,0 1 75,-6 8 0,1 3-9,0 7 1,-1 7 32,1 3 0,0 4 6,-1 6 1,1-2 26,0 6 0,-5 1-50,-1 4 1,-5 1-25,1-1 1,-4 1 30,-1-1 1,0 5-64,0 0 0,-1-4 47,-4-6 1,-5 1-14,-10 4 1,2-1 19,-6-3 1,-6-4 4,-4-7 1,-2 0 43,2-5 0,-4 3-53,-6-7 1,5 0 128,0-5 0,6-7-111,-1-3 1,0-8 51,4-1 1,-1-6-68,12 6 0,4-8-5,5 3 0,5-4 48,-5-1 1,7-1-2,-2 1 0,4-2 215,1-3 0,1 3-75,4-4 1,-2-1 80,7 2 1,-7 1-44,2 9 1,-1-2 205,1 6-121,-4 7-289,6 7 53,-7 6 0,0 6-60,0 4 1,1 5 31,4 4 1,-3 2-103,3 4 0,-4 8-19,-1-4 1,0 5 68,0 1 0,0 2-116,0 7 0,-5-5 80,1 1 0,-8 1-163,2 8 1,-3-4 9,-1 4 0,-3-8 3,-2-2 1,1-6 75,-7 1 1,7-11-18,-1-8 1,1-7 109,-2-8 1,4-2-90,-4-3 0,5-4 146,6-11 1,-3-1-58,7-4 1,-4-4 78,4 0 1,0-1-48,5-4 0,0-2 15,0 2 1,0-6 192,0 6 0,0 0-78,0 4 1,-2 1 29,-3 0 0,4 1-69,-4 3 1,-2 9 112,2 6 0,-6 7-4,1-2 0,-3 3-207,-2 2 0,-4 9-7,-1 5 0,-4 9-86,4 11 0,-6-1 50,1 6 1,-1 0-118,2 6 0,-2-1 85,6 0 1,-5 0 37,6 0 0,6 0-91,8 0 0,3 0 83,2 0 0,7 0-142,3 1 0,9-8 37,6-3 1,2-4 22,3-6 0,-1-2 9,1-8 0,-3-6 141,-2-3 0,3-3 0,-5-2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01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44 133 7739,'-8'-7'638,"-5"-1"-390,12-7 1,-8 2-107,5 3 276,2-3-192,-5 5 1,7-2-131,0 1 253,0 5-363,0-2 80,0 6 0,5 6-50,0 4 1,2 3-41,-2 2 1,-4 6-87,4 4 1,-2 2-44,2 3 0,-3 4-9,3 0 0,-4 1-33,-1-6 0,5 5 123,0 1 0,2-1-55,-2-5 1,-2 1 48,7-1 1,-5-6-64,4-3 1,1-6 58,5-4 1,5-3 7,-1-7 0,2-4 50,-1-5 0,1-3 11,4-12 0,1-6 98,-7-4 1,6-7-84,-5 2 0,-3 1 99,-7-1 1,2 5-69,-7-5 1,0 4 135,-5-4 0,0 7-26,0-3 1,-7 11 42,-3 4 0,-1 4-95,1 1 0,-3 7 19,3 3-328,4 3 166,-8 9 0,13 6-31,-4 7 0,5 1 56,5-2 1,3 4-82,7 7 0,1-1 72,4 1 0,-2-3-226,6-2 1,1 3-88,4-4 1,0 4-91,1 1 1,4-4 438,0-1 0,7 1 0,-3 4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49.61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803 133 7712,'15'0'-68,"-1"0"245,1 0-167,0 0 1,-6 0 74,1 0 0,-8 2 106,-2 3 1,-7-2-47,-7 7 1,-8-2-7,-2 2 1,-4 3-41,-1-4 0,-6 5-105,1 0 0,-2-1-67,2-3 0,5 3 37,-1-3 1,1 3-72,4 2 0,2-6 37,-1 1 1,8 0-25,1 5 1,7-1 34,8 1 1,0 0 39,0 0 1,8-1 36,7 1 1,4 0 108,6-1 1,4 3 31,0 2 0,-4-2-74,4 2 1,-3-2 71,4-3 0,-6 3-44,1 2 1,-9-2-137,-1 2 1,-2-3 36,-8-1 1,0 6-116,-5 4 1,-2 1 64,-3-1 1,-9 4 11,-11 0 1,-4 1-73,-6 4 1,-2-3 38,-7-2 1,0-6 30,-1-3 0,0-5-12,-4-6 0,3-4 145,-3-10 1,5-4-37,5-11 1,-4-4 46,4-11 0,5-4-42,4-10 1,7-3-25,9-7 1,1-10 36,3 1 1,12-7-249,12 6 1,14-8 158,11-1 0,10 3 0,5 5 0,3-1 0,2 3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50.34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362 103 7724,'13'-9'122,"-3"-1"1,1 5 258,-6-5 1,2 7-382,-3-2 1,-2 2 57,3-2 83,-3 3 125,-2-4-335,0 6 1,-7 4 7,-3 1 0,-8 7 10,-1-2 1,-7 3 81,1 1-1,-3 1-52,-1 0 1,0-1-56,-1 1 0,1 0 84,-1 0 1,1-1-113,0 1 1,6-2 96,3-3 1,4 1-395,1-6 199,7 0 0,8-5-25,10 0 0,4-7 151,6-2 1,3-6-4,6-5 1,6 2 66,-1-6 1,0 4-92,-4-4 1,-1 6 427,0-2 1,-4 4-177,-1 1 0,-6 1 786,2-1-332,-4 0 121,-1 7-434,-7 1 0,-1 9-103,-7 3 0,0 5-2,0 9 1,-2 4-7,-3 7 1,2 1-106,-7 3 1,5 4 83,-5 6 1,2 5-168,-2 0 1,2 6 32,3-1 0,4 8-71,-4 2 1,-2 3-15,2-8 0,0 1-235,5-11 1,0-7-1097,0-7 671,0-4-196,0-15 918,0-3 0,-6-26 0,-2-3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09:39:50.81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226 30 7676,'-8'0'-398,"0"0"9,3 0-68,3 0 475,-4 0 0,7 0 211,4 0 1,-1 0 21,5 0 1,-4 0-101,5 0 0,0 0 87,5 0 0,-1 0-56,1 0 1,5 0-143,-1 0 0,6 0 45,-6 0 1,7 0 10,-1 0 1,-2-5-48,1 0 0,-1 0-128,2 5 0,-3 0 11,-2 0 0,-4-2 62,4-2 1,-9 2 234,-1-3-185,-7 3 130,4 2 1,-14 0-31,-2 0 0,-11 2 27,-4 3 0,-6-2-40,-4 7 0,1-7 100,-6 2 1,-5 3 164,-5 2 0,-2-3-105,2-2 1,4 1-65,-4-1 0,4 0-346,6-5-279,3 6 1,22-4 397,9 3 0,23-16 0,13-6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5:34.23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59 30 8244,'-15'0'-1203,"7"0"1200,-5 0 0,11 0 578,-4-6-85,6 4-8,-7-5 257,6 7-670,-6-6 161,7 4 134,0-4-161,0 6 0,5 1-178,0 4 1,5-1 131,-5 5 0,1-4-120,-1 5 0,-2-2 83,7 2 1,-2 3-167,2-3 0,-2-2 26,-3 2 0,-1-2 32,5 2 31,-5 3 0,7-10-14,-6 7 0,1-7-26,-1 2 1,-3-2 47,3 2 0,-2-3-83,2 3 1,-2-4 74,7-1 1,-7-6-262,2-4 0,2 2 86,-2-2 1,1 0-67,-1-4 0,-3 4 40,3 0 1,-2 2 14,2-2-103,-4-3 159,6 5 1,-7-2-118,0 0 44,7 7 158,-6-4-75,6 7 0,-6 5 294,4 0-203,-3 7 0,6-6 18,-3 4 0,-2 3 30,7-3 0,-7-2-69,2 2 1,2-5 277,-2 5-255,6-7 48,-3 3 0,2-6-50,0 0 0,-5 0 17,5 0-62,-7-6 1,5-1-136,-3-3 0,-4-3 13,4 4 1,-1 0 124,1 0 1,-4 4-202,4-5 169,-3 7 1,-2-5-148,0 3 1,1 3-18,4-3 158,-3 3 0,4 4 178,-6 3-179,7-3 1,-4 9 151,7-6 1,-5 5-141,5-5 0,-5 4 140,4-4 1,0 2-96,0-2 0,4-4 41,-3 4-34,3-3 0,2-2-22,0 0 1,-6 0 23,1 0 0,-5-2-19,5-3 39,-7 4-31,10-12 1,-11 9-45,3-5 37,-4 5-233,-1-9 146,0 12-21,0-6 167,0 7-74,0 0 0,0 7 81,0 2-86,7 5 0,-5 0 153,3 1 0,1 0-116,-1-1 0,5-4 244,-5 0-84,6 0-72,-3 4 1,5-4 10,-3 0 1,3-7-53,-3 2 1,-2-3-89,2-2 0,-5-5 135,5 0-101,-1-6 1,1 2 46,0-5 0,-7-1-164,2 0 113,3 1 0,-6-1-11,3 0 1,-3 5-238,-2 1 250,0-1 1,0 0-305,0 0 161,6 7 138,-4-4 0,6 7-38,-3 0 1,-4 2 85,4 3 0,2-2-31,-2 7 0,5 0 8,-6 5 1,8-6 39,-2 1 0,-2 0-59,2 5 0,-1-6 90,6 1 1,-5-5-69,0 5 64,0-7 1,4 5-65,1-3 0,-5-3 197,0 3 0,-6-4-55,6-1 1,-5-4 79,5-1-207,0-7 1,4 4 51,1-7 0,-2 6-303,-3-1 0,3 2-57,-3-2 281,3 3 0,2 1 0,-1-2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3.4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88 750 7254,'-9'0'83,"-1"0"16,7 0 0,-4 2 256,7 3-64,-7-3-174,6 4 0,-7-6 490,3 0-136,3 0 252,-4 7-65,-1-6-359,5 12 0,-6-9 183,3 5-188,4-5-138,-6 9 1,7-10 155,0 7-232,0-7 20,0 4-217,0-7 27,0 0 0,7-9 35,3-5 0,3-3-31,1-7 0,1-2-5,0-8 1,-1 1-71,1-6 1,1-1 46,4-4 0,-2-6 43,6-4 0,-4-2-145,5 2 1,-6-1 31,6 6 0,-7-3-7,1 8 1,2-1 38,-1 16 1,0-2 68,-6 11 0,-4 7-6,0 8 0,-5 4 82,5 1 0,-7 1-30,2 4 1,1 3-49,-1 7 1,5 2 109,-5 2 1,6 4-38,-1 6 1,2 6 99,-3-1 1,4 8-127,-3 3 1,-2-1 108,2 5 1,-2 3-131,2 2 1,2 1-76,-7-1 1,4 3-270,-4-3 1,5 2 154,-5-2 1,1-5-420,-1-10 667,-3-3 0,5-7 0,-7 1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3.6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1 103 8499,'10'0'169,"-1"0"1,3-2-251,7-2 1,4 0 78,7-6 1,6 1-413,3-6 0,3 2 221,2 3 0,5-1-545,0 6 738,0-7 0,-5 11 0,1-6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4.0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368 192 7764,'0'-15'-79,"0"-1"82,0-4 1,0 4 55,0-4 1,-4 4 143,-1 1 0,-5 0 17,5 1 1,-7 1-18,3 3 0,-4-2-190,-2 7 0,-1 1 138,-4 4 1,2 1-195,-6 4 1,4 3-15,-5 7 0,6 6-32,-6 4 1,6 7-79,-6 3 1,7 6 148,-1-2 1,4 3-74,5 2 0,-1 5 87,6 0 0,0 0-132,5-5 0,8-4 87,7-1 1,8-7-12,11 3 1,4-12-10,6-9 1,6-1-10,4-8 1,2-1-12,-2-9 0,1-10 41,-6-10 0,-5-7-255,-5-3 1,-12-5 302,-3 0 0,-13-2 0,-4-2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4.4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30 206 7726,'-1'-31'168,"-4"-3"1,3 4 30,-3 1 1,4 6-132,1 8 0,0 1 259,0-1-155,-7 7 178,5 1-149,-4 7-277,6 0 1,0 2 101,0 3 1,0 3-55,0 7 0,0-1 2,0 1 0,0 1 150,0 4 0,0 3-91,0 6 0,0 6 10,0-1 1,0 7 2,0-2 0,0 8-8,0 2 0,0 2-45,0-2 1,2 3 76,2 7 0,-2 5-271,3-1 1,-3-1 78,-2-8 0,1 0-368,4-10 1,-3 0 15,3-14 1,-2-4-543,2-11 1016,-4-7 0,13-2 0,-6-6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4.6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7726,'14'0'-303,"-6"0"0,6 0 643,-5 0 1,-1-5-163,2 0 0,0-1-52,5 1 1,4 3-253,1-3 0,1-1 76,-1 1 0,1 0-359,4 5 0,2 0 72,-2 0 337,-4 0 0,13 0 0,-3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4.8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44 7726,'0'-9'-552,"0"-1"1517,-7 7-306,6-10-358,-6 11 10,7-5-246,0 7 0,0 2 68,0 3 1,0 3-162,0 7 1,0 6-6,0 4 0,2 2 107,3 3 1,-2 4-267,7 0 0,-7 7 81,2-2 1,1-1-377,-1 1 1,5-6 208,-5 1 1,5-3 277,-5-2 0,13 1 0,-2-1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0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60 104 7739,'-10'-15'0,"0"0"0,5 2-371,-5 3 1,5-3-67,-4 4 1496,5 2-320,-2-6-156,6 11-296,0-4-17,0 6 1,0 1-126,0 4 1,5 3 1,0 7 0,4 0-73,-4 0 0,7 6 56,-2 3 1,-2 4-188,2 1 0,-6 7 57,6 4 1,-2 2-80,2 2 0,-2 5 34,-3 0 0,-1 12-186,5-3 0,-5 9 21,1-3 0,-4-2-73,-1-8 1,5-3-384,0-7 1,2-7 30,-3-2 635,-2-17 0,11 1 0,-5-11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5.0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8326,'0'9'-183,"0"-3"-676,0-6 859,0 0 0,0 7 0,0 1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5.3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82 7723,'-8'-9'-6,"3"-1"0,2 7-6,-2-2 1,3 1 501,-3-1-102,4 4-321,1-6 6,0 7 0,0 7-61,0 3 0,0 8 9,0 1 0,1 7-108,4-1 0,-1 3 87,5 1 0,-4 0-14,5 1 1,-2 4-80,2 0 0,2 1 86,-8-6 1,8 0-185,-2 1 1,-2-7-6,2-4 152,-1-9 0,6-3-12,0-7 0,0-9 56,-1-5 0,1-9-2,0-11 1,-6-4 5,1-6 0,-2 0 9,2 0 1,2 0-37,-7 0 1,-1 4 72,-4 1 1,0 8-53,0 2-662,0 6 664,7 15 0,1 8 0,7 8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5.8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263 249 7746,'0'-15'0,"0"1"-102,0-1 1,-5 0 146,0 1 0,0-1 126,5 0 0,0 0 104,0 1 1,-4-1 177,-1 0-196,0 1 146,-2-1-196,-1 0-7,-7 7 0,1 2-319,-1 6 1,0 0-31,1 0 0,-1 6-42,0 4 1,0 8-172,1 1 0,-1 8 191,0-3 0,2 4-133,3 1 0,-1 1 66,6-1 1,-1 0 3,1 1 1,3 4 105,-3 0 1,10-4-3,5-6 0,5-6 18,4 2 0,2-5 102,4-6 1,3-2 66,-4-7 1,4-7-44,1-2 1,-1-6 166,-3-5 0,-4-4-73,-6-10 1,-2 1 151,-4-6 1,-2 4-92,-7-4 1,0 7 87,0-3 1,0 4-84,0 2 1,-2 1-48,-3 4 1,-3 2 35,-6 8 1,4 4-29,0 0 0,5 7-150,-5-2 0,5 10 80,-4 5 1,5 9-42,-1 6 0,4 2 12,1 3 0,0 4-82,0 0 1,0 7 20,0-2 0,1 2 68,4-2 1,5 2-315,10-6 1,3-1 114,6-5 1,2-6-320,3-3 1,4-10 474,6-6 0,0-8 0,0-5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6.2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45 265 7759,'-8'-38'0,"-4"-3"132,7 7 0,-1 1 70,1 9 1,3-2 253,-3 6-114,4 1-1,1 4-134,0 7 198,0 1-394,0 7 1,0 7 87,0 3 1,5 3-39,0 1 0,1 3-33,-1 2 1,-3 6-64,3 9 1,1 4 23,-1 6 1,0 6 38,-5 4 0,2 3-75,2 2 1,-2 7 104,3 2 1,-3 4-372,-2 1 1,0 1 215,0-1 1,0-6-470,0-3 1,4-15 223,1-5 1,0-16-509,-5-4 850,0-6 0,0-4 0,0-5 0,0-2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6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7753,'10'8'-227,"0"-3"0,-5-4 481,5-1 1,1 0-261,9 0 0,1 0 71,4 0 0,7 0-359,-2 0 1,4 0 293,0 0 0,4-6 0,6-2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6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30 7911,'0'-8'992,"-2"1"-589,-2 7-170,2-6 171,-5 4-297,7-4 0,0 7 120,0 4 0,0 5-123,0 10 1,0 2-70,0 8 1,0 1-160,0 3 1,2 4-417,3 6 0,-2 0 313,7 0 0,-2-5-515,2 0 0,3-3 80,-3-1 662,3-1 0,2-18 0,-1 5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6.8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7766,'14'0'-66,"1"7"1,0 1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7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87 7732,'-6'-15'183,"3"6"58,-7-1 0,5 2-109,-5-2 0,5-2-108,-5 7-214,7-6 1,-10 9 158,3-2 0,2 8-4,-2 6 0,2 5 42,-2 5 1,-1-3-103,6 8 0,0 4 56,5 6 0,0 1-228,0-2 0,7-3 5,2 3 0,4-8-3,2-1 0,6-7 108,4 1 1,1-4 58,-2-5 1,4-4 91,-3-6 0,1-3 6,-2-7 0,-2-1 213,-8-14 1,-1 1 68,-3-5 1,-3-2 97,-7-4 0,-7 4-105,-3-3 0,-3 3 29,-1 1 1,-6 3-192,0 2 1,-6 4 67,2 6 0,-4 7-300,-1 3 1,4 4 75,1 1 1,6 6-118,-2 4 0,10 10-84,5 4 244,4 4 0,1 8 0,0 1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7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44 265 7732,'0'-22'0,"-5"6"226,1-3 0,-6 2-75,5 2 0,0-4 458,5-1 0,-5 6 81,0 4-466,0 7 243,5-4-237,0 7 0,0 7-78,0 2 1,5 9 29,0 2 1,5 6-261,-5-1 1,6 4 107,-1 5 1,-2-3-231,2 4 0,-5 0 116,5 0 1,-5-1-155,4-5 0,-5 1 47,0-1 0,3-1-87,-2-3 1,1-4 83,-1-7 1,-1 0 105,5-5 1,-4-2-42,5-7 1,-5-12 20,5-2 0,0-17-140,4-4 1,1-5 76,0-5 1,-1 0 156,1-4 0,0 1 52,-1-6 0,-4 9 155,0 1 1,-2 0 51,2 4 1,3 6-117,-3 5 1,-2 7 128,2 13-181,0 2 0,4 10 148,1 7 1,0 6-112,-1 14 0,1 6 79,0 3 1,-2 3-129,-3 3 1,1 4-73,-6 0 0,7 1-189,-3-1 1,-1-3 82,2 3 1,-6-8-493,0-2 1,3-11 75,-2 1 529,6-9 0,-3-6 0,7-7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8.6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0 221 7842,'0'-15'-750,"0"-4"563,0-1 0,2 0 211,3 6 1,-3-1 107,2 0 1,-2-4 200,-2-1 0,0 5 230,0 6-427,0-1 0,0 0 604,0 0-153,0 7 39,0-4-441,0 7 0,0 2-177,0 3 0,0 3 23,0 7 0,0-1-82,0 1 0,0 6-49,0 4 0,0 9 130,0 5 0,0 4-21,0 1 0,0 5 21,0 0 0,0 8-138,0 2 1,-5 0-29,0 4 1,0-7-158,5-2 1,0-7 28,0 2 0,0-10-703,0-4 375,0-17 1,5-7-9,0-16 600,7-10 0,-4-21 0,7-9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02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7739,'-9'6'0,"-4"-4"663,12 5-384,-6-7 1,9 0-36,3 0 0,5 0-61,9 0 0,1 0-282,9 0 0,-1 0 96,11 0 0,0-2-140,5-3 0,0 2-196,1-7 1,4 7-674,0-2 1012,6 3 0,-3-4 0,7-3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8.9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1 146 7305,'19'0'252,"1"0"1,3-1 67,1-4 0,4 2-160,16-7 1,-2 2-28,12-2 1,5-3-47,5 3 1,6-3-80,-1-2 0,-4 0-196,-1 1 0,-10 4-469,-5 0 1,-2 7 656,-8-2 0,0 10 0,-16 3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9.1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89 8111,'15'-7'124,"8"4"-62,6-7 0,4 5-344,11-5 0,3 2 108,12-2 0,0-1-215,0 6 135,-1-6 0,8 9 0,1-4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09.6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72 7846,'-9'0'495,"-4"0"467,12 0-976,-6 0 1,7 2 20,0 3 0,0-2-185,0 7 162,0-1 0,0 8-83,0 2 1,5-2 117,0 2 0,0 4-104,-5 2 0,5 1-124,0-2 1,0 4 116,-5-3 0,5-4-280,-1-2 272,1 4 1,2-6-78,3 2 0,-2-9 99,2-5 0,4-3-99,6-2 1,1-7 68,-1-3 1,1-9 120,4-6 0,1-3-66,-7-1 0,1 0 80,-5-1 1,-2 1 346,-4-1 1,-2 1-168,-7 0 1,0 4 178,0 1 0,0 1-138,0-2 1,0 9-85,0 6 0,-2 5 202,-3-5-522,4 7 0,-11-2 23,7 10 0,1 3 9,4 7 1,0 6 16,0 4 1,0-2 41,0 1 1,0 1-151,0 4 0,6 4 81,4-4 0,-2 4-159,2-9 1,1 4 46,9 1 1,-2-1-298,6-3 543,-6-4 0,10-6 0,-5-1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0.0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30 160 7757,'-7'-14'-266,"6"4"675,-4 0 0,3 5 304,2-5 17,-7 7-208,6-4-577,-6 1-8,7 4 1,0-3-79,0 10 1,0-1 118,0 5 0,2 1-116,3 5 1,-2 1-98,7 4 0,-5 1 78,5 4 0,-5 2-44,4-2 0,-4-2 41,5 1 1,-5-4 57,5 4 0,-7-6 20,2 2 0,1-4-6,-1-1 0,7-7 80,-2-3 0,-2-3-72,2-2 0,-1-4-99,6-5 1,-5-3 66,0-12 0,-1-3 118,6-7 0,-2 3-81,-3-3 0,1-2 240,-6 2 1,2-1-15,-2 6 0,-4 1 115,4 4-145,-3-4 0,-2 12 119,0-4 1,2 10-155,2 5 0,0 10 23,6 5 1,-2 5-156,1 4 1,5 4 122,-5 6 1,4 1-209,2-1 1,0 2-73,0 4 0,-1-4-62,1 3 1,0-3 77,-1-2 0,1 1 187,0-1 0,-1 1 0,1-1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0.4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353 265 7813,'0'-15'0,"0"0"0,0 0 72,0 1 0,0-1 74,0 0 0,0 1 300,0-1 1,0 0-179,0 1 0,-1-1-60,-4 0 0,2 1-210,-7-1 1,5 2 145,-5 3 1,0-1-138,-4 6 1,-1-5 102,0 5 0,0 0-260,1 5 0,-6 2-39,1 3 1,-3 3-123,3 6 1,1 8 63,-7 2 1,6 9-52,-6 1 1,7 7 2,-1-2 0,4 4 57,5 1 1,4 0-34,6 0 0,3 0 62,7 0 0,8-5 28,16 0 0,3-12 191,8-3 0,4-12-10,0-8 0,4-5 120,-4-9 0,-1-1-85,-9-14 1,-10-4 252,-9-6 1,-5-1-110,-5 2 0,-4 3-220,-6-3 1,-6 8 90,-4 1-50,-3 7 0,-9-10 0,0 6 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0.7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59 191 7777,'0'-21'0,"-5"3"-233,0-6 0,-5 6-75,5-2 818,0 4 0,1 1 152,-1 0-75,0 1-227,5 6-65,-7-6-67,6 13-149,-6-6-181,7 7 120,0 0 0,0 7 23,0 3 1,5 3 23,0 1 0,0 8-119,-5 2 0,5 10 63,0 6 1,1 2-113,-1 2 1,-2 7 0,7 3 0,-5 3-199,5 2 0,-5 4-156,4 1 1,0 0 193,0-5 1,0-2-312,-5-3 0,0-7 17,6-13 557,-7-6 0,3-13 0,-6-1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1.0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 7812,'8'0'-416,"0"-5"272,-3 0 0,4 0 336,5 5 1,3-5 18,2 0 0,4 0-78,6 5 1,1 0-389,-1 0 1,6 0 99,-1 0 1,0 0 154,-4 0 0,5 7 0,3 1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1.2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30 7937,'-7'-9'287,"6"1"416,-4 3-183,3 4-331,2-6-9,0 7 0,0 7-194,0 3 1,0 3 94,0 1 1,5 6-139,0-1 0,5 8-119,-5-3 0,4 4-303,-4 1 0,7 1 479,-2-1 0,3 0 0,1 1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1.4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 7786,'-8'0'413,"0"0"49,3 0-364,3 0 209,-4 0-371,6 0-122,0 0 0,6 6 0,2 2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1.7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74 7885,'0'-14'-471,"-5"-1"544,0 0 0,-5 5-9,5 1 0,-1 5 225,1-1-227,-4 4 1,-5 1-232,-1 0 0,5 8 69,0 7 1,2 1-71,-1 8 1,2-1 104,7 2 0,0 3-192,0-4 0,2 4 5,3 1 0,3-1 252,6-3 0,8-4 0,2-7 0,1 0 0,4-5 0,-4-2 0,4-7 0,0-2 0,-4-3 0,-2-4 76,1-11 1,-7 2 37,-3-7 0,-6 1 367,-8-5 1,0-1-139,0 1 0,-8 1-28,-6 4 1,-3 1-322,-7 3 0,4 9 108,-4-4 0,1 10-169,-2 0 1,4 4 58,6 1 0,2 3-892,3 7 900,4-1 0,-1 19 0,-1-5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02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74 454 7704,'-8'-10'-40,"3"1"1,3 4 164,2-5 1,0 5 319,0-5 1,-5 5 175,0-4-258,0 5-188,5-2 64,0 6 202,0 0-297,0 6 1,5 4 2,0 10 0,5-2-65,-5 6 1,5-4-133,-6 4 1,6 1-163,-5 4 1,5 2 130,-5 3 0,5-3-81,-5 4 1,1-4 16,-1-2 0,-3-1-22,3-4 1,-4-2 42,-1-8 0,0 1-220,0 0 229,0-7 0,0-3 0,0-10 1,0-10-184,0-9 1,-1-6 65,-4-4 1,1-8-3,-5-7 1,-1-5 80,-5 5 1,0-5 170,1 5 1,-1-7-133,0 2 0,2-1 223,3 1 0,-1 3-26,6 7 1,0 3-19,5 7 1,2 1 39,3 14 1,8 4-41,6 5 0,9 7 9,2-2 1,-1 8-54,5 2 0,2 8 61,-2 2 1,7 0 4,-2 4 1,4 3 2,1-3 0,-1 6-62,-4-6 1,-3 7 7,-7-1 0,-6 3-198,-3 1 1,-6-4 75,-4-1 1,-3 1-145,-7 4 1,-14 0 56,-5 1 0,-7-6 72,-4 1 0,-6-7 41,-3 1 0,-3-2 83,-2-3 0,0 0-167,-1-5 1,6-1 15,0-3 0,8-3-46,2 3 0,2-5 174,13-5 0,-4-10 0,10-8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2.1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30 118 7885,'-7'-8'709,"6"-5"-439,-4 3 1,-2 2-138,2-2 1,0 5 349,5-4-172,0 5 120,0-2-468,0 6 1,5 6-38,0 4 1,7 3-38,-3 2 1,0 5-161,0-1 0,1 2 174,5-1 0,-5-2-239,-1 6 0,0-4 106,0 5 1,4-7-28,-3 1 1,3 2 53,2-1 1,-2 0-45,-3-6 0,3-1 93,-3-3 1,3-3-130,2-7 1,-1 0 223,1 0 0,-5-8-11,0-7 0,-2-5 178,2-4 0,-2-6-166,-3 1 0,-2 0 348,7-6 1,-7 4-138,2 2 0,1-1 233,-1 1 1,2 6-110,-2 4 0,-2 2 31,7 3 1,0 5 4,4 4 0,1 4-87,0 1 0,1 6-31,4 4 0,-2 10 9,6 4 1,-6 4-248,2 1 1,1 6 72,-2-1 0,1 7-294,-5-2 1,3-1 60,-4 1 203,4 0 0,-3 5 0,8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4.0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552 118 7707,'23'-7'-615,"3"-1"430,-6-6 1,4-1 575,-4 0 0,-1 5-111,-4 1 0,-2 4-162,-3-5 1,1 5-35,-6-5 45,0 7 0,-11-4-201,-4 7 0,-8 0 54,-2 0 1,-11 0-65,2 0 1,-12 5 97,-3 0 1,0 7-94,-5-3 0,-2 9 6,2 2 1,-1 1 35,1-1 0,5-2 20,-1 6 1,3-1 6,8 2 1,1 2 52,8-2 0,6-4-45,9-1 0,10-4 123,10-1 0,16 0-111,8-1 1,14 1 149,6 0 1,3-6-8,2 1 1,4 0-35,1 5 1,0 1-96,-6 4 1,1-2 50,0 6 0,-2 1-61,-3 4 0,-3 2 53,-7 3 0,-8-1-160,-7 6 0,1 0 32,-6 5 1,-3 2-129,-1 3 1,-10-1-35,-5 5 0,-4-4-44,-1 5 0,-13-11 256,-6 1 0,-8-8-40,-2 3 0,-9-6 180,-6 1 0,0-11-62,-5-8 0,-1-2 45,1-8 1,-7-2-14,2-8 0,4-5 173,1-9 1,4-11-58,6-9 0,3-10-121,7-5 0,8-3-310,6-2 0,7 0 102,8 0 0,13-4-450,7-1 0,7 7 64,8 8 336,2 10 0,14 3 1,1 6-1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4.3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45 7710,'0'-10'-529,"0"0"1478,0 7-142,-6-10 10,4 11-305,-5-4-223,7 6 106,0 0-371,0 6 0,5 2-203,0 7 0,5 5 174,-5-1 1,1 6-122,-1-6 1,2 8 79,3-3 0,-2 4-611,-3 1 0,-2 1 39,7-1 618,-7 0 0,10 1 0,-5-1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4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44 7703,'-5'-9'791,"0"-1"-1305,-6 6 182,9-9 261,-5 12-20,7-6 0,0 14-435,0 3 526,7 3 0,1 8 0,7 2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5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398 206 7708,'0'-15'0,"-2"2"-41,-3 4 0,3-4-83,-3 3 0,-3-3 529,-1-2 1,-5 0-105,0 1 1,-1 1-51,0 3 1,-4-3-79,-1 3 0,-6-2-148,2 3 1,-3 0 75,3 5 1,-4 2-128,4-3 0,-3 3 0,3 2 1,3 7 1,6 3 0,2 4-188,3 6 0,4-2 79,6 6 1,0-1-115,0 2 0,6 3 61,4-4 0,5 4-25,4 1 0,4-4-2,7-1 0,-1-6 79,0 2 0,6-9 87,-1-1 0,0-7 128,-4 2 1,-1-5 21,0-5 0,-1-3-107,-3-7 1,-4-6 202,-6-3 0,-6-4-47,1-1 0,-7-1 137,2 1 1,-3-1-68,-2 1 0,-7 4 164,-2 1 0,1 6-64,-2-2 1,0 11-13,-5 4 0,1 3-332,-1 2 1,5 2 67,0 3 0,7 8 14,-2 6 1,3 12 51,2-1 0,0 9-196,0 0 1,7 5 24,3 5 1,4 0-102,6 10 1,-2-7-41,7 12 0,-6-7-40,6 7 1,-6 3 37,6 1 1,-12-2 105,1-3 0,-9 3 7,0-3 0,-3 1-2,-2-5 1,-7-2 85,-2-3 1,-6-3-91,-5-7 1,-1-5 113,-3 0 0,-4-14 12,3-6 1,-4-9 95,-5-10 1,1-2 33,-6-3 1,4-9-49,-4-11 1,7-9-59,-3-5 1,4-10-20,2-5 1,6-2-43,3 2 0,11-3 57,4 3 0,3 2-220,2-2 0,11 13-112,4 2 0,16 8 95,4 7 1,5 2-175,4 8 1,5 6 93,0 3 0,7 5-627,-2 5 893,10-4 0,-4 19 0,5-4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6.2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7509,'0'-8'1112,"0"2"-697,0 6-260,0 0-157,0 6 0,0 4 75,0 10 0,5-3-50,0 8 0,0-1-13,-5 6 0,5-1-70,0 1 0,0 4 45,-5 0 0,4 1 52,1-6 0,2 0-109,-2 1 1,-4-7 62,4-4 0,-3-2-300,-2-3 74,0-6-162,0-1 183,0-20 0,0-2-19,0-9 0,0-6 101,0 1 1,0 0 12,0-6 1,0-1 109,0 2 0,0 0-87,0 4 1,0 3 182,0 2 1,0-1-114,0 6 117,0 1 0,2 6 222,2 3-267,5 3 0,5 14 13,1 3 1,0 4-45,-1 6 0,1-2-4,0 6 0,-1 1 9,1 4 0,0 2 28,0 4 1,-6-4-32,1 3 0,-5-3 111,5-2 0,-5 1-121,5-1 0,-7-6 4,2-3 0,-4-4-212,-1-1 154,0-1-63,0-5 1,0-11 64,0-13 0,0 1-52,0-6 0,0-3 50,0-1 0,0-4-71,0-2 0,0 1 98,0 0 1,5-1 1,0 1 1,5-1 117,-5 1 0,6 0-82,-1-1 0,-2 7 142,2 4 1,-2 2-45,2 3 1,3 6 22,-3 3 0,-2 3-51,2 2 1,-5 2 24,5 3 0,-2 8-11,2 6 1,1 6 10,-6-6 1,6 7-57,-1-1 0,-2 3 20,2 1 1,-5 0-171,5 1 0,-2-1 95,2 1 1,1-6-280,-6 1 0,5-2 131,-5 1 0,1-3-311,-1-6 457,-3 0 0,4-7 0,-6-2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6.7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295 162 7715,'0'-15'0,"-2"1"-59,-3-1 0,2 0-118,-7 0 0,7 1 301,-2-1 1,-3 5 237,-2 0 1,-3 2-300,-2-1 0,1-3 24,-1 7 1,0 0-21,1 5 1,-6 2 16,0 3 1,1-2-105,4 7 0,-5 1 77,1 9 1,1-2-186,8 6 0,-1-4-46,6 4 1,0 1-59,5 4 0,1 1-22,4-1 1,4-4 85,5-1 1,7-1-32,4 2 0,3 1 92,1-7 1,1-4 43,-1-5 1,0-7 3,1 2 1,-2-5 129,-4-5 1,1-3 223,-11-7 1,3-6-160,-13-4 0,1-2 178,-5-3 1,0 1-89,0-1 0,-6 1-116,-4 0 0,-5 1 3,-4 3 1,2-1-83,-2 7 1,-2 4 1,1 5 0,-5 7-166,6-2 1,-1 3-228,6 2 1,4 12 166,0 3 1,7 7-315,-2-2 0,5 6 507,5-1 0,9 9 0,9 3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6.9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89 7715,'0'-15'0,"-1"5"142,-4 1 53,3-1 0,-6-3 698,3 3-393,4-3-94,-6 11-468,7-4 108,0 6 1,0 1 0,0 4 1,0 5 52,0 10 0,0-2-221,0 6 1,5-1 57,0 2 1,5 2-274,-5-2 0,4 7-60,-4 3 0,7-3-190,-3-7 0,0 3 586,0-4 0,1 4 0,5 1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7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 8106,'0'-8'337,"0"0"-657,0 3 246,0 3 1,2-4-245,3 6 1,3 0 317,7 0 0,6 6 0,2 3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7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441 845 7722,'0'-15'564,"0"-1"-395,0-4 0,-1 4 213,-4-4 0,1 4-57,-5 1 1,-1 1-291,-5-1 1,-1 7 37,-4 3 1,-3-2-118,-6 2 0,-7 2-59,-3 8 0,3 3 120,2 7 1,3 1-138,1 4 1,2 3 62,4 6 0,3-5-103,6 1 0,7-1 8,3 6 0,3-1-12,2 1 1,7-1 6,3 0 0,9-1-86,6-3 0,9-2 82,5-4 1,4-7 44,1 2 1,1-9 37,4 0 0,-3-3-41,3-2 0,-5-7 247,-5-3 1,-4-9-89,-11-6 0,-3-2 389,-6-3 0,-7-6 2,-3-3 0,-5-3 164,-5-3 1,-4 0-100,-11-4 1,-3 1-123,-6-5 1,-1-1 124,1-5 1,-1 0-161,1 0 0,1 0 16,4 1 1,3 0-39,6 5 1,0-3-280,1 7 0,5 8 166,4 12-633,4 6 1,2 16-392,4 7 0,4 18 820,5 12 0,7 16 0,2-1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03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0 236 7704,'0'-15'206,"0"5"129,0 1 0,0-1-148,0-5 1,0 0 21,0 1 0,2 4 126,3 0 1,-4 0-97,4-4 0,-2 4-120,2 0 30,-3 7-99,4-4-102,-6 7 1,5 3 39,0 7 1,0 2-177,-5 12 1,0 1 95,0 4 0,0 2-113,0 3 1,0-1 60,0 6 0,2-6 55,3 1 1,-4 2 17,4-2 1,2-1-87,-2-8 1,6 1 41,-1-7 0,3-1 1,2-8 1,-1-3 65,1-7 1,1-2-36,4-3 1,-2-10 99,6-9 0,-4-5-83,5-6 1,-8 3 109,3-8 0,-5 3-22,-5-2 0,1 1 141,-6 4 1,1 1-57,-1-6 1,-3 6 74,3-1 1,-5 4 5,-5 6 1,2 3-61,-7 6 1,5 2-157,-5 3 0,5 4 102,-4 6 0,4 1-188,-5 4 1,7 3 38,-2 7 1,-2 6 41,2 4 1,0 3-30,5 1 1,0 5-20,0 1 0,0-1-87,0-5 0,7 6 64,3-1 0,4 5-186,6-5 1,0 1 62,9-6 0,-1-1-479,11-4 706,0-2 0,12-8 0,1 1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8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219 74 7716,'8'-6'0,"5"3"-32,-3-7 0,1 5 170,-1-5 0,3 5 116,-3-5 142,3 7-305,2-10 200,0 11-248,-7-4 83,-2 6 0,-11 1 59,0 4 1,-11 4-114,1 5 1,-4 6 53,-1-1 0,2 8-113,-6-3 0,-1 4 63,-4 1 0,4 6 6,1-1 1,4 7 26,-4-2 1,4 3-112,-4 2 1,11 7 35,-2 3 1,10 3-132,0 2 0,5 0-40,5-1 1,5 0 106,9-4 1,6-2-349,9-3 1,4-8 148,6 3 0,5-15-366,0 1 1,6-11-13,-1 1 607,-3-10 0,0-4 0,-7-6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8.9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44 971 7681,'-8'0'1004,"0"0"-528,3 0-377,4 0 227,-6 0-381,1 0 88,4 0 38,-5 0 52,7 0 1,2 0-198,3 0 1,3-2-88,7-3 1,1-3-74,4-7 1,3 0 25,6 1 1,2-9 118,3-6 0,2-3 88,3-7 0,2-2-56,-6-8 1,-1 0 105,-5-9 1,-1 1-105,-3-12 1,-1 2 18,-9-2 0,1 4 19,-11 6 1,0 9 53,-5 6 1,-2 3 35,-3 11 1,-4 6-82,-11 14 1,2 3 65,-7 7 1,6 7-59,-6 3 1,6 9-113,-6 6 0,7 4 113,-1 6 1,2-3-89,3 7 1,1 1 36,3 4 0,3 0-15,7 0 1,2 0-78,3 0 0,3-5 90,7 1 1,8-9 66,6-2 0,5-1-71,5-9 1,4-1 120,-4-8 1,4-3-108,1-7 1,-7-7 95,-2-3 0,-6-8-150,-5-1 0,-2-6-106,-8 6 1,-5-6 75,-5 6 1,-2-1 125,-2 5 0,0-6 0,0-2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9.3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89 7681,'0'-10'-47,"0"0"323,0 0-164,0-4 1,-5-1 238,1 0-214,-8 7 23,4 1 0,-7 7-267,1 0 0,-1 0 81,0 0 1,5 2-42,1 3 0,-1 3-60,-5 7 0,0-5 52,1-1 0,4 1 10,0 5 0,2 0-32,-2-1-119,4 8 1,6-6 39,0 3 1,1-2-32,4-2 0,8-2 76,7-4 1,4 3 11,-4-7 0,6 0 175,-2-5 1,4-2-93,2-3 1,-8-3 312,-2-7 1,-4 1-127,-1-1 1,-5 0 62,0 0 0,-7 1-40,2-1 1,-8 0 91,-2 1 0,-7-1-78,2 0 0,-7 7-150,-3 3 0,0 4-164,6 1 1,-1 0 70,0 0 1,1 1-330,-1 4 1,7 3 183,3 7 1,3 1 199,2 4 0,0-4 0,0 5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19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322 235 7681,'0'-14'0,"0"-1"44,0 0 1,0 1 103,0-1 1,-5 0 337,0 0 1,0 1-122,5-1 0,-1-1-277,-4-4 1,1 9 38,-5-4 1,-1 5-100,-5 0 1,-1-1 81,-4 6 1,2 0-156,-6 5 0,4 7-67,-4 2 0,4 6 87,-4 5 1,10-2-266,0 6 1,4 6 107,0 4 1,4 2-163,6-2 0,1-3 127,4 3 1,3-2-104,7-3 0,6-6 39,4-4 0,3-2 256,1-3 0,5-5-29,1-5 0,0-4 206,0-4 1,-6-6 35,1-10 1,-3-3-105,-7-6 0,-5 0 349,-6-1 1,-5 1-140,1-1 0,-4 1 57,-1 0 0,-1 4-77,-4 1 1,-2 6-46,-3-2 0,-3 9-72,3 1 0,2 6-121,-2 0 1,6 2-95,-6 2 0,7 11 62,-2 4 1,3 5 5,2-1 1,0 6 17,0 9 1,7-1-124,2 6 1,-1-3 67,2 8 1,-2-3-50,2 8 1,3-2 29,-3 2 0,-2 3 5,2 7 1,-7-3-115,2 3 0,-3-4 86,-2 9 1,-2 1-124,-3-1 0,-3-5 44,-7-6 1,-1-5-29,-3 1 0,-4-5 47,-7-5 1,-4-5-106,0-9 1,-5-10 98,4-10 0,-4-4 124,5-1 1,-1-18 54,6-6 1,6-16-56,4-4 1,4-6 54,5-9 1,5-1-95,10-4 1,6 2-77,14-7 0,3 7 106,16-2 1,-2 11-220,12 4 0,0 11-22,5 9 1,3 2-6,-3 13 0,1 4 115,-11 15 0,-1 8 151,-9 6 0,0 6 0,-10-5 0,4 6 0,-10-3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0.2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30 7685,'-8'-7'662,"1"5"-320,1-4-324,4-1 275,-4 6-1,-1-6-200,6 7 250,-6 0-253,7 0 185,0 0-112,0 7 1,2 6-279,3 6 1,-4 3 47,4-3 1,2 2-212,-3 4 1,6 3 136,-5-4 0,5 4-483,-5 1 1,5-1 624,-5-3 0,6 2 0,-3-4 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0.4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16 7675,'-8'-9'59,"1"3"1,9 6-171,3 0 1,-2 0-784,7 0 894,0 0 0,4 0 0,1 0 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0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249 15 7735,'0'-8'838,"0"1"-825,-6 7 1,-3 2 19,-5 3 1,-3-2-12,-2 7 0,1-2-3,-7 2 0,2 3-175,-1-3 0,-2 3 54,6 2 1,2-6-148,9 1 0,-3 0 47,7 5 1,2-5 26,8-1 1,5-1 34,9 2 1,11 3 138,9-3 0,3-3 0,2-2 0,0-4-99,1-1 0,0 5 200,4 0 0,-5 0-78,0-5 1,-1 0 155,-9 0 1,1 0-35,-6 0 0,-6 0 59,-4 0 1,-4 2-27,-5 2 0,-4 0-184,-6 6 0,0-1 26,0 6 0,-1 1-120,-4 4 1,-5-2-10,-10 6 0,3 1 80,-8 4 0,5 1-137,-4-1 1,-1-4 0,-4-1 0,0-6 213,-1 2 0,-4-9-85,0-1 0,-2-7 177,1 2 0,4-3-206,-3-2 1,3-12 66,2-2 0,-1-17 0,1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1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15 162 7705,'0'-29'0,"0"5"-146,0-1 1,0 7 199,0-2 299,0 4 179,0 1-120,0 7-224,0 2 1,0 7-19,0 4 1,0-1-29,0 5 0,0 1-25,0 5 1,0 0-17,0-1 1,-5 6 25,0-1 0,0 8-115,5-3 0,0 4 12,0 1 0,0 6 83,0-1 1,2 7-134,3-2 0,-4 5 61,4 5 0,2 3-153,-2 7 1,1 13-111,-1 6 1,-3 1-308,3-1 1,1-3 156,-1-1 1,0-7-200,-5-4 1,5-17-461,0-12 1037,0-9 0,0-12 0,0-3 0,-1-4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1.6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8554,'15'0'622,"1"0"-521,3 0 0,1 0-193,9 0-341,-2 0 325,15 0 0,-4 0 23,6 0-945,0 0 940,0 0 1,7 0-1,1 0 1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1.8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15 7731,'-8'0'379,"2"0"1,6-1 528,0-4-250,0 3-237,0-4-209,0 6 0,0 6-196,0 4 1,0 5 84,0 4 1,4 4-266,1 7 1,5 4-74,-5 0 0,5 7-252,-5-2 1,5 4 43,-6 1 1,6-5-900,-5 0 1344,7-13 0,-4 9 0,6-12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03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30 145 7727,'0'-29'0,"0"6"144,0 4 1,-5 2-129,0 3 428,0-1 0,5 5 142,0 0-344,-6 7 1,4-2-39,-3 10 0,4-2-76,1 7 1,0 1 163,0 9 0,0-2-92,0 6 0,1 1 34,4 4 1,-3 2-17,3 4 0,1-3-211,-1 8 1,7-1-50,-2 5 0,-4 0-23,-1 0 1,1 7 74,-1 3 1,2 3-146,-2 2 1,-4-1-7,4 1 0,-3 5 36,-2 0 0,0-6-305,0-4 0,0-11 143,0 1 0,5-12-456,0-2 1,1-9 129,-1-11 0,-3-5-537,3-10 1130,-4-3 0,6-20 0,1-3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2.0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 6505,'-8'0'669,"1"6"-173,7-4-1161,0 4 340,0-6 325,7 0 0,1 7 0,6 1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2.3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463 15 7729,'-15'0'213,"0"0"-213,1 0 0,-6-1-176,0-4 1,1 3 168,4-3 1,-5 4 217,1 1 0,-7 0-46,1 0 1,-3 1-125,-1 4 1,0 5 133,-1 10 1,1 2-80,-1 8 0,3-1-70,2 1 1,9 4 43,6 0 1,8 7-353,2-2 0,10-3-55,15-2 0,7-2 172,17-3 0,5-8-41,10-6 0,-2-7 70,7-8 1,-2-2-147,1-3 1,1-4 41,-10-11 1,-1-3 239,-14-6 0,4-1 0,-17 1 0,5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2.7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295 0 9384,'6'9'583,"4"-5"1,3 0-358,2 1 0,1 1 33,4 4 1,3 3-48,6-3 0,2 4-174,3 6 0,2-2 104,3 7 0,9 4-214,-4 5 0,3 12-15,-3-2 1,-4 12 46,-1 2 0,-8 8-159,-2 7 1,-8 6-36,-11-1 1,-5 5-5,-10-4 0,-11-1 52,-13-4 0,-9-3 37,-11-2 1,-10-7-208,-9-13 0,-11-2-155,-4-12 0,-2-3 3,2-7 508,9-10 0,4-4 0,6-6 0,2-2 0,2-1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6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368 378 7217,'0'-15'-618,"0"1"0,4-1 1087,1 0 1,0 1-38,-5-1 0,2 0-284,3 0 1,-4 1-7,4-1 0,-1 0 43,0 1 1,-2-1-87,3 0 1,-3 1 78,-2-1 0,0 5-23,0 0 1,0 5 209,0-4-285,0 5 250,0-2-177,0 6-126,-7 0-99,5 6 1,-6 7 22,3 7 0,4 1 71,-4-1 0,3 3-63,2 6 0,0 2 36,0 3 1,0-1-98,0 6 0,0-6 74,0 1 0,5 2-134,0-2 1,0 1 64,-5-6 1,0 1 37,0-1 0,-7-5-56,-2 1 1,-4-7 53,-2 1 1,-5-7-94,1-2 1,-3-7 81,3 2 1,1-5-40,-7-5 0,6-3 38,-6-7 1,7-4-57,-1-1 0,2-5 86,3 6 0,-1-7 66,0 1 1,5-3-7,1-1 0,4 1-79,-5 4 0,7-4 189,-2 3 1,3-2-43,2-3 0,-5 3 56,0 2 1,0-1-43,5 6 0,0-4 86,0 4 0,-1 1-51,-4 4 0,3 5 99,-3 0-177,4 1 0,-4-1 99,0 0-242,0 7 107,5-4 0,7 2-86,2 0 1,1 0 57,5 5 1,-2-4-82,11-1 0,3-5 13,7 5 1,-1-6 19,6 1 0,6 2 49,9-2 1,10 2-9,5-2 1,9-2-286,5 7 1,7-4 299,-2 4 0,4 5 0,-9 5 0,4-2 0,1-1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7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213 88 7752,'21'-14'0,"-5"-1"-118,6 0 0,-8 2 158,1 3 0,-5 2 8,0 3 60,-1 4 0,1-6 464,0 7-87,-7 0-112,4 0-194,-7 0 0,0 2 33,0 3 0,-7-2-124,-3 7 1,-3 0 101,-1 4 1,-8 3-147,-2 2 1,1 2-65,-1 4 1,-1 8-39,-4-4 0,-1 10-127,1 0 1,-1 15 91,1 5 0,6 13-288,4 6 0,10 6-83,9 14 0,10-4-190,15-1 1,12-9 283,17-21 1,12-14-286,7-19 655,7-7 0,8-14 0,0-9 0,1-9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7.8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435 0 7721,'23'0'0,"-3"0"-93,-4 0 0,-1 0 204,-1 0 159,1 0 94,-7 0-255,-1 0 0,-9 0 30,-3 0 0,-3 0 2,-7 0 1,-4 0-24,-1 0 1,-6 0 34,2 0 1,-4 0-65,-1 0 0,-1 0 67,1 0 1,-1 0-167,1 0 0,0 0 79,-1 0 1,1 0-150,-1 0 0,1 0-84,0 0 1,6 2-95,3 3 0,4-3-956,1 3 893,7-4 0,8-1-53,10 0 1,9 0-143,6 0 516,3 0 0,14 0 0,4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8.1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368 1 7721,'0'8'470,"0"-2"83,0-6-50,7 0-156,-6 0 101,6 0-130,-7 0 80,0 0-172,0 7 84,0-5-300,0 11 0,-7-5 12,-3 7 1,-3 1 50,-1 3 1,-8-1-16,-2 7 0,-1 1-96,-4 8 1,3 2-174,-8 4 1,3 0 105,1-5 0,2-1-274,4-5 0,3-1-68,6-3-954,0-4 697,7-6 704,2-7 0,19-15 0,3-9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8.3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59 7721,'-8'0'1134,"2"0"-702,6-6 1,0 3-167,0-7 1,6 7-173,4-2 0,5 3 81,4 2 1,4 0-278,7 0 1,5-5 82,5 0 1,2 0-250,2 5 1,7 0 173,3 0 1,-2 0-525,2 0 1,-7 0 617,2 0 0,4-6 0,-1-2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8.7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0 9179,'8'0'978,"1"0"-777,-4 0 0,-2 0-3,7 0 0,-1 2 63,6 3 1,1 2-25,4 2 0,3 4-142,6-3 0,2 3 96,4 2 0,-3 0-247,7-1 1,-4 3 77,4 2 0,-6 4-253,1 7 0,-5 4 129,-4 0 0,-6 14-115,-9 1 1,-3 8-135,-7 6 0,-2 4-278,-3 7 0,-9-2-277,-11-4 0,-11 4 421,-8-3 1,-2-10 80,-8-6 0,-4-7 404,-6-7 0,5-4 0,5-11 0,-1-1 0,-3-7 0,6-1 0,2-4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9.2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15 7665,'21'0'0,"-4"0"-500,2 0 1,2 0 274,-1 0 0,0 0 289,-6 0 0,6-2 1,0-3 0,-1 4 76,-4-4 0,0 3-36,-1 2 1,1 0 87,0 0 1,4 0-68,1 0 0,-5 0 7,-6 0 1,1 0-104,5 0 43,0 0 0,-6 0-222,1 0 199,-7 0-99,4 0 0,-9 0 82,-3 0 1,-3 0-11,-6 0 1,-3 0 58,-2 0 1,1 0-59,-7 0 0,1 5-41,-6 0 1,1 0 54,-1-5 1,6 5-132,-1 0 1,3 0 80,-3-5 1,-1 0-799,6 0 810,1 0 0,4 6 0,0 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03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9456,'17'0'1164,"2"0"1,6 0-1178,9 0 1,12 0 56,12 0 0,14 0-1465,12 0 1011,9-6 0,3 4 1,-44-1-1,-1-1 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29.4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551 30 7665,'-15'0'0,"0"0"-271,1 0 1,-1 0 47,0 0 0,1-5 797,-1 1 0,-1-1-208,-4 5 0,2-5 97,-7 0 1,1 0-167,-5 5 1,-2 0-135,-4 0 1,3 2 18,-8 2 0,3 3-1,-2 3 0,4 1-276,11-6 0,3 5 106,6-5 0,8 5-11,7-5 0,20-1 0,11-4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33.5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89 7641,'0'-10'44,"0"0"126,0 7 1,0-5-235,0 3 0,7 3 72,3-3 0,3 4-55,1 1 0,8-5 44,2 0 0,4 0-96,1 5 1,7 0 65,3 0 1,5 0 15,5 0 1,4 0 29,5 0 1,3 0 16,3 0 0,1 0 8,4 0 0,4 0-131,1 0 0,1 5 222,8 0 0,-1 0-314,1-5 1,3 0 251,-2 0 1,6 0-74,8 0 1,-7 0-10,7 0 0,-5 0-114,0 0 0,0 0 106,-41 0 1,-1 0 0,42 0-136,5 0 0,-5 1 84,0 4 0,4-3 22,-46 0 0,1 1 1,46-2-325,0-1 1,0 0 362,-47 0 1,1 0 0,0 0-1,0 0 3,2 0 1,0 0-1,46 0 61,-49 0 1,0 0 0,49-1 37,-48-2 0,-1 1 0,49 0-25,-49 0 1,0-1-1,43 0 128,4-2 0,-2 3-66,-3-2 0,0 0-253,-5-1 0,-1 4 187,-4-4 1,-4-2 20,-11 2 0,2 1 62,-6 4 1,-7 0-217,-8 0 0,-5 0-43,-4 0 0,-6 1 116,-10 4 0,-1-5 0,-3 10 0,3 3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34.2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89 294 7722,'-7'-21'0,"5"5"-90,-2-4 0,-3 2 111,2-2 0,-5 4 428,5-4 1,-1 4-91,1 1 1,3 6-103,-3-1 0,-1 0 165,1-5-233,0 1 0,5-1 21,0 0 0,-5 5 209,0 1-101,0 5 130,5-9-409,0 12 21,0-6 0,2 7 51,3 0 1,-3 7 28,3 2 0,-2 6 89,2 5 1,-4 8-105,4 6 1,-3 13-12,-2 2 1,5 3-92,0 7 0,0-3 95,-5 7 0,4 1-554,1-5 0,2 1 236,-2-11 0,-4-1-1991,4-9 2191,3 3 0,1-17 0,5 3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36.6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45 177 7719,'0'-15'-51,"0"1"0,0-1 131,0 0 1,-5 6 247,0-1-20,0 0-85,5-5 1,-5 1-67,0-1 1,0 5 140,5 0 29,0 7 172,-6-10-156,4 11-75,-4-4 97,6 6 183,0 0-412,0 6 0,0 9-34,0 10 0,0 2 7,0 3 0,0 11-147,0 3 0,0 10 48,0-1 1,0 5-407,0 0 1,0 6 195,0 0 0,0-5-844,0-6 0,1-10 1044,4 1 0,3-10 0,7 2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37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383 0 7734,'8'8'-185,"5"5"1,-10-11 129,7 3 1,-5-4 191,5-1 1,-5 0 216,5 0-6,-7 0 82,10 0-141,-11 0 57,4 0-229,-6 0 0,-2-4-39,-2-1 0,-5 0 70,-5 5 1,-1 0-118,0 0 0,-6 0 32,-3 0 1,-4 0-79,-2 0 0,-4 0-137,0 0 0,0 0 78,4 0 0,1 0-366,-1 0 1,6 0-61,-1 0-324,7 0 824,-3 0 0,6 0 0,1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37.4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89 7734,'0'-15'1333,"0"0"-1014,0 1 1,0 4 521,0 0-206,0 7-46,0-10-63,0 11-26,0-4-349,0 6 78,0 0 1,0 6-64,0 4 1,5 10-151,0 4 1,0 5 48,-5 6 0,5 2-324,0 7 1,0 2 13,-5 3 1,0-3-112,0 3 1,1 1-912,4-1 0,-3 0 1267,3-4 0,3-1 0,0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38.1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0 249 7505,'7'8'226,"-6"-1"1,7-6-18,-3 4 85,-3-3-226,11 4 0,-5-6 58,7 0 1,0 0-97,-1 0 1,6 0 82,0 0 1,4-1-147,-4-4 1,4 2 71,-4-7 1,6 5-163,-2-5 0,-1 0 4,2-4 1,-7-1 32,1 0 0,-2 1 0,-3-1 1,-1 0 31,-3 0 0,-3 1 154,-7-1 0,0-5-125,0 1 1,-7 1 194,-3 8 1,-3-3-96,-1 3 0,-3 4-20,-2 1 0,-4 5-31,-7 5 0,1 5 2,0 9 0,-1 1-80,1 9 1,-1-3 52,1 9 1,1 2-52,4 2 1,3 5 48,6 5 0,7-5-26,3 1 0,6-1 17,9-5 1,7-3 51,12-2 1,7-11-8,3-8 1,5-7 6,5-8 1,2 0-121,3 0 0,1-8 89,-6-7 1,-1-1-778,-9-9 768,-3 1 0,0-6 0,1 1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40.1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86 45 7703,'8'7'-924,"-2"-6"1061,-6 6 96,0-7 105,7 0-95,-6 0-12,6 0 41,0 0-33,-6 0-170,6 0 1,-6-2 195,4-3-285,-3 4 1,6-6 79,-3 7 0,-2-2-218,7-2 172,0 2 1,4-5-54,1 7 1,0 0 4,0 0 1,-1-5-12,1 1 1,0-1 93,-1 5 0,1 0-47,0 0 1,-5 0 257,-1 0-210,1 0 159,-2 0 0,4-2-94,-7-3 1,-2 4-8,-8-4 1,0 3 6,-10 2 1,4 0-2,-9 0 0,-1 0 24,2 0 1,-8 0-31,3 0 1,-4 0-6,-1 0 1,1 0-8,4 0 1,-4 0-120,3 0 1,4 0-279,1 0-455,4 0 278,8 0 0,5 0 478,12 0 0,14 0 0,15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40.6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16 7707,'23'0'-1224,"5"0"917,-4 0 0,-2-2 248,-3-3 1,3 3 57,-3-2 1,1 2 0,-6 2 1,1 0-2,0 0 1,0 0 373,-1 0-83,1 0 166,0 0 21,-1 0-197,1 0 175,-7 0-172,-1 0-79,-7 0 84,0 0-250,-7 0 1,4 0 47,-7 0 1,0 0-90,-4 0 1,-3 0 84,-2 0 1,2 0-6,-2 0 0,-2 0-74,1 0 0,-5 0 79,6 0 0,-6 0-195,6 0 1,-1 0 54,5 0 1,1 0-93,-1 0 1,5 0-498,0 0 130,7 0 1,-2 0 516,10 0 0,10 0 0,8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40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309 0 8546,'-8'0'801,"-3"2"-591,6 3 0,-2-4-7,3 4-55,2-3 16,-11 4 0,10 1-70,-7 3 0,2 3 15,-2-3 1,-3 3-69,3 1 0,-3 3 56,-2 2 1,-4 3-81,-1 2 1,-1 4 43,1-4 1,4 4-253,-4 1 0,5-4-163,6-1 1,-4-6-200,3 2 0,3-9-1101,2-1 1654,4-6 0,1 9 0,0-5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21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729 1 6900,'8'0'173,"1"0"579,-4 0-8,-4 0-184,12 0-119,-5 0-116,7 0 114,0 0-238,-1 0 218,1 0-349,-7 0 79,-1 0-156,-7 0 1,-2 0 86,-3 0 1,-4 0 39,-11 0 1,2 0 71,-7 0 0,-1 1-73,-8 4 0,-4-3 44,-6 3 0,-1-4-35,-4-1 1,-4 0 69,-5 0 1,-3 0-120,-3 0 1,11 0-149,-1 0 0,8 0-1,7 0 0,0 0-310,9 0 1,9 0-1731,11 0 996,7 0-751,16 0 1865,5 0 0,31 0 0,-3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0:41.1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45 7707,'-15'0'441,"0"0"108,1 0-184,6 0-289,1 0 22,7 0 1241,0 0-1198,7 0 1,1 0-32,6 0 1,1 0-15,0 0 0,6-2-158,4-3 1,9 4 66,5-4 0,10 1-466,5 0 1,11 2 460,9-3 0,12-3 0,11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13.630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485 59 7834,'-9'0'-224,"-1"0"0,6-1 224,0-4-370,-5 3 316,8-11 1,-7 11-2,3-2 205,3-5-174,-4 8 1,6-7 174,0 3 0,0 3 71,0-5-118,0 7 423,0 0-456,-7 0 0,5 2-2,-3 3 0,4-2 63,1 7-75,-7 0 1,6 5-4,-4-1 1,3 1-3,2 0 1,0 4 8,0 1 1,0 1-34,0-1 1,0-2 34,0 6 0,5-4-88,0 4 0,1-4 39,-1 4 1,-3-4-10,3 4 1,-2-1 39,2 2 1,-3 1-5,3-6 1,-4 6 41,-1-2 0,0-1-47,0 2 0,-1-6-14,-4 6 1,3-6 21,-3 6 1,-1-6-33,1 6 1,0-7-3,5 1 0,0 3-9,0-3 0,0 6 1,0-6 0,0 1-9,0-5 1,-2 1-4,-3 4 1,4-4 20,-4 3 0,3 3-31,2-3 1,-5 3 28,0-3 0,-1-3-40,1 4 1,3 1 21,-3-1 1,-1 1-6,1-1 1,0-4-9,5 4 0,0 1-5,0-1 0,0 4 31,0-4 0,0 4-15,0-4 1,0-1 92,0-4 0,0 6-84,0 4 0,0-4 58,0-1 1,5 1-46,0-2 0,1 6 3,-1-6 1,-3 6-16,3-5 1,-4 4-9,-1-4 0,0 6-41,0-2 1,0-1 53,0 2 1,0-6-107,0 6 0,0-1 87,0 6 0,0-3 3,0-2 0,0 3 21,0-4 1,0 4 6,0 1 1,0 1 61,0-1 0,0 1-85,0-1 0,-1 0 52,-4 1 0,3-6-32,-3 1 1,2-1-63,-2 6 1,4-1 69,-4 0 0,1-1-161,-1-3 1,4 2 46,-4-2 0,3 1-37,2-1 1,-5 1 46,1-7 1,-1 3-20,5-3 1,0-1 47,0 7 1,0-7-13,0 1 1,0 2 113,0-1 1,0 5-97,0-6 1,0 6 109,0-6 0,0 6-55,0-6 1,0 7 14,0-1 1,0-2 4,0 1 1,0-1 7,0 2 1,0 1 57,0-7 0,-2 8-84,-3-3 0,3 4 7,-2 1 0,2-4 3,2-1 0,0 1-29,0 4 0,-2-3-16,-3 4 0,4-9-8,-4 8 1,3-3 17,2 4 1,-5-1-12,0 1 1,1-1 40,4 0 1,0-4-26,0-1 1,0 1 44,0 4 0,0 1-39,0-1 0,0-1 68,0-4 0,0 4-37,0-3 0,0 1 7,0-2 0,0 4 8,0-4 0,0-1 1,0 2 1,1-1 51,4 6 1,-3-6-66,3 1 0,1-1-14,-1 6 1,0-1 16,-5 0 0,2 1 23,2-1 0,-2 6-14,3-1 1,-3 5-11,-2-5 1,0 2-37,0-1 0,0-3-9,0 7 0,0-6-4,0 1 1,0-3 30,0-1 1,1 1-21,4 3 0,-2-3 18,7 3 0,-5-7-31,5-3 1,-2 1 18,2 4 0,3-1 4,-3-4 0,-2 4-22,2-3 0,-7 2-8,2 3 0,-3-6 19,-2 1 1,0-1-1,0 6 0,0-3 8,0-2 0,0 3-6,0-4 0,-5 4-17,0 1 1,-2-1 15,2-3 1,-1 2-1,-4-2 0,2-2 5,3 1 0,-2-4-3,-2 4 1,0-6 4,4 2 1,4 1-9,-4-1 0,-2 4 16,3-4 0,-1-1-13,5-4 1,0 0 71,0-1 1,-5 1-48,0 0 1,0 0 1,5-1 1,0 1-20,0 0 1,-2-1-2,-3 1 0,4 1-15,-4 4 1,-2-4 26,2 4 0,-1 1-85,1-1 1,3-1 69,-3-4 1,-1 5-31,1-1 1,-5 6 25,5-6 0,-1 6 0,1-6 1,3 6 18,-3-5 1,-1 6 4,1-2 0,0-1-9,5 2 0,-5-6-7,0 6 1,0-6 89,5 6 1,0-7-78,0 1 0,0-1 2,0 2 0,0-4-18,0 4 1,0-4-1,0-1 1,-5-1 15,1 1 1,-1 0-6,5 0 1,0-1 27,0 1 1,-2 0-28,-3-1 1,3 1 10,-2 0 0,2-1-7,2 1 1,-5-5-31,0 0 0,0 0 27,5 4-8,0 1 1,-1 0-9,-4-1 0,3 1-7,-3 0 0,2-1-5,-2 1 0,3 0 17,-3 0 0,2-2 10,-2-4 1,4 4-12,-4-3 0,-2 5 18,2 5 1,0-4-4,5 4 0,-1-4 2,-4-1 0,3 4 1,-3 1 1,4 1-2,1-1 1,0-2 49,0 6 1,0-4-49,0 4 0,0-1-39,0 2 0,0-3 38,0-2 0,0-2 13,0 6 0,0-6-24,0 2 0,0-4-3,0-1 0,0 0 19,0-1 0,0 1 27,0 0 5,0 0 1,0-1-37,0 1 1,0-5 7,0 0 1,0-6-44,0 6 1,1-2-210,4 2 187,-3 3 0,6-5-11,-3 7 1,-3-5-11,2 0 1,3 0-13,-2 4 0,0-4 75,-5 0 0,5 0-49,0 4 1,0 1 85,-5 0 0,0-1-71,0 1 0,0 5 18,0-1 1,0 1 10,0-5 1,0-1-7,0 1 1,0 0 7,0-1 1,0 1-14,0 0 1,0 0 20,0-1 0,4 1-21,1 0 0,0-1 65,-5 1 1,2-2-48,3-3 4,-4 9 0,8-9-48,-5 10 17,-2-4 1,5-1-17,-7 0 1,5-1-8,-1 1 0,1 0 34,-5-1 1,0 1-12,0 0 1,0-5 30,0-1 0,0 1-31,0 5 1,-1 0 42,-4-1 0,3 1-17,-3 0 1,4-1 6,1 1 1,0 0-9,0-1 0,0-4 0,0 0 1,0 0-82,0 5 0,0-1 70,0 1 1,0-5-41,0 0 0,0-1 31,0 6 0,0-5-23,0 0 0,0-1 30,0 6 1,0-5-2,0 0 0,-5 0 10,0 4 1,0 1 3,5 0 1,-2-1 0,-3 1 0,4-5-12,-4 0 0,2-1-32,-2 6 1,3 0 32,-3 0 1,2-2-73,-2-4 0,3 4 63,-3-3 1,4 3-6,1 2 0,0-5 17,0 0 1,0-1 1,-5 6 49,0 0-58,0 0 0,5-1 91,0 1-78,0 0 1,0-1 2,0 1 1,0 0-12,0-1 1,0-4-4,0 0 1,0 0-7,0 5 1,0-1 12,0 1 0,-2 0-3,-2-1 0,2 1 0,-3 0 0,2-1-28,-2 1 0,3-5 25,-3 0 0,4 0-89,1 4 1,-5 1 72,0 0 1,0-1-4,5 1 0,0 0-30,0-1 1,-5-2 22,0 3 1,0-4 24,5 9 1,-5-4-25,1-1 1,-1-1 54,5 1 0,-5 0-44,0-1 0,0 1-29,5 0 0,-5 0 36,0-1 0,0 6-6,5-1 0,0-4 7,0-5 1,0 0-10,0 4 1,0 1 37,0 0 0,0-1-37,0 1 1,2 0-26,3 0 1,-4-1 29,4 1 0,-3 0-10,-2-1 0,2 1 9,2 0 1,-2-1-3,3 1 1,-3 0 54,-2 0-60,0-1 0,0 6 54,0-1 1,0-4-40,0-5 1,0 0 31,0 4 0,0 1-22,0 0 1,0 0 122,0-1 0,0 1-81,0 0 0,0-1 5,0 1 1,0 0 1,0-1 1,0 1-18,0 0 0,5 0-8,-1-1 0,1 1 12,-5 0 1,0 1-73,0 4 0,0-4 57,0 4 1,2-3-9,3 3 1,-3-4-3,2 4 1,-2 1-10,-2-1 0,0 1-13,0-1 1,0-2-18,0 6 1,0-6-10,0 2 0,0 1 37,0-1 0,0 6-18,0-2 1,0-1-24,0 2 0,0-6 292,0 6 1,0-6-132,0 6 0,0-6-150,0 6 0,0-7-17,0 1 1,0 3-13,0-3 0,0 1 34,0-5 1,0 4 7,0 1 0,0 4-109,0-4 1,0 4 102,0-4 0,-5 4-12,0-4 0,-1 6-57,1-1 1,2 1-115,-7-2 1,6 4 53,0-3 0,-3 2-154,2 3 1,0-3-160,5-2 0,0 3-11,0-4 474,0 4 0,13 1 0,4 1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15.3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383 74 7772,'-8'0'-392,"-5"0"130,11 0 1,-6 0 74,3 0 420,3 0-74,-4 0 2,6 0 691,0 0-666,-7 0-123,6 0 1,-6 1 76,7 4-93,-7-3 0,-1 11-10,-6-3 1,-1 3-67,0 2 1,-4-1 50,-1 1 0,-4 1-67,4 4 0,-6 1 86,1 4 1,-1 1-63,2-7 1,2 1 37,8-5 1,-1-1-60,0 1 1,7-5 55,3 0-6,4-7 158,1 3 0,6-10-92,4-1 0,3-7 73,2 2 1,1-4-97,4-6 0,-2 2-59,6-6 1,-4 6 71,4-2 1,-4-1-20,4 1 0,-6-4-21,2 4 1,1-1-14,-1 1 0,-1 4 21,-4-4 1,-2 4 4,-3 1 0,-2 2 261,-3 4-207,-3-5 90,11 13-116,-12-6 0,7 14 95,-3 3 1,-1 3-90,5 1 1,-4 6 7,5 0 0,0 6-42,5-2 1,4 4-120,1 1 0,1 1-406,-1-1 1,-2 1 217,6-1 0,-1 0 270,1 1 0,4-1 0,-5 1 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17.63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15 574 7737,'-1'8'-828,"-4"-3"414,3 3 1270,-4-6-437,6 4-562,0-6 80,0 0-293,0 7 211,0-6-28,0 6 0,1-7 116,4 0 0,-1 0 24,5 0 1,-4 0 24,5 0 0,0 0-46,5 0 0,-1 0 158,1 0 1,1 0-28,4 0 1,3-2 79,6-3 1,2 4-133,3-4 1,1 2 12,9-2 0,-2 3-72,12-3 0,-5 2 66,5-2 0,2 3-85,7-3 1,-2 2 64,2-2 1,3 4-67,-2-4 1,6 1 2,-2 0 0,3 2-120,-3-3 1,4 2 138,-3-2 0,2 3-5,3-3 1,-1-1 18,1 1 1,1-5-7,3 5 1,-1 0 34,7 5 0,-3-5-30,3 0 1,-3 1 45,-2 4 1,-3 0-17,8 0 1,-8-2 7,3-3 0,-2 3 16,1-2 0,-1 0 75,6-1 1,-6 2 46,1-7 1,4 5-72,1-4 0,0 0 86,6 0 1,-11-4-62,5 3 0,-1 2 147,-4-2 0,7 5-80,-1-5 1,-3 5-282,3-5 1,-6 6 184,5-6 0,-3 5-12,8-5 1,-9 7-131,4-2 1,-1-2 101,-4 2 1,7 1-169,-2 4 1,-3 0 34,-1 0 0,1-2-39,-2-3 0,7 3 20,-2-3 0,-3 2 51,-1-2 0,-2 4 31,1-4 0,-1 1-1,6 0 1,-6 2 171,1-3 0,-1 2-101,1-2 1,2 3 83,4-3 1,1 4-57,-7 1 1,5-2-56,-4-3 1,9 4-19,-5-4 1,5 3-91,-9 2 1,4-5-10,-4 0 0,4 0 98,-5 5 0,2-5-19,-1 1 0,-4-1-9,3 5 0,2-5 82,-1 0 1,4 0-73,-5 5 0,2-2 148,-1-3 0,1 4-29,3-4 1,2 2 71,-7-2 1,2 3-139,-1-3 0,1 4 3,3 1 0,2-5-95,-7 0 1,6-2 108,-6 2 0,7 4-76,-2-4 1,-3 3 47,-1 2 1,2-5-132,3 0 1,1 0 27,-2 5 0,-1-1-58,-4-4 1,-1 3 94,6-3 0,4 4-4,1 1 1,2-2 74,-12-3 0,7 4-66,-2-4 0,2 3 35,-2 2 1,2 0-45,-6 0 0,1 0 3,-2 0 0,2 0-21,4 0 0,-3 0-7,-2 0 1,-4 0-1,3 0 1,2 0-4,-1 0 0,1 0 40,-2 0 0,-1 0-27,6 0 1,-6 0 36,1 0 1,-3 0-5,-1 0 1,1 0 5,3 0 1,-3 0 41,4 0 1,-9-5 2,-1 0 1,-1 0-95,6 5 1,-6-1 124,1-4 1,-5 3 53,4-3 0,-2 4-95,7 1 0,-9-5 37,4 0 1,-1 0-22,-3 5 0,6-2-41,-1-3 0,1 4 14,-1-4 1,3 3-4,-4 2 0,4-1-76,1-4 0,-4 3 77,0-3 1,-2 4-27,1 1 0,4 0 15,-3 0 0,1 0 87,-1 0 1,-3 0-29,-2 0 0,3 0 10,7 0 1,-6 0-13,1 0 0,-5 0 9,4 0 0,1 0-29,4 0 0,-1 4 1,-3 1 0,3 2-135,-4-2 0,6-4 83,4 4 1,-8 2-80,4-2 0,-4 0 42,3-5 1,-2 1 39,2 4 1,-7-3 15,7 3 0,-3-2 3,4 2 0,-1-4-3,1 4 0,-1-3 13,1-2 0,-1 0 37,1 0 1,2 0-40,-2 0 1,3 0 42,-9 0 1,9 0-40,1 0 0,6 0 94,-6 0 0,5 0-96,-4 0 1,1 0 4,-2 0 1,2 0-69,4 0 1,-4-5 72,-7 0 1,1 0-21,-1 5 1,1 0 11,-1 0 1,-4 0-30,-1 0 1,1 0 51,4 0 1,1 0 1,-1 0 1,1 0 6,-1 0 0,1 0 12,-1 0 0,6 0-52,-1 0 1,-3 0 22,-1 0 1,-4 0-120,8 0 0,1 0 110,-6 0 1,4 2-62,-8 3 1,-2-4 30,1 4 1,-1-3-13,2-2 0,-4 0 62,-6 0 0,0 5 3,-1 0 1,5 0 88,-5-5 1,4 5-73,-8 0 0,3-1-4,2-4 1,3 5-73,-3 0 0,2 2 123,-12-2 0,6-4-108,-1 4 1,2-3 208,-3-2 0,-2 5-231,-7 0 1,5 0 90,0-5 1,0 0-73,-5 0 1,0 0-16,0 0 0,2 0 81,3 0 1,-3 0-31,3 0 1,-3 0 81,-2 0 0,5 0-91,0 0 1,0 0 7,-5 0 0,0 0-79,0 0 0,2-2 78,3-3 0,-8 3-90,3-3 1,-8 4 74,3 1 1,-5-5-101,5 0 0,-6 0 68,1 5 1,-3 0-3,-1 0 1,-1 0-64,0 0 1,-1 0-122,-3 0 1,1 0 61,-7 0 1,3 0 53,-3 0 0,-2 0-413,2 0 509,-2 7 0,4-6 0,2 6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18.47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295 44 7690,'-8'0'-1820,"-1"0"2276,5 0 1,2-1 63,-3-4-600,3 3 166,2-11 28,0 11-290,0-4 190,0-1 1,2 6-139,3-4 147,-3 3-28,4 2 148,1 0-66,1 0 0,5 2-33,-3 3 0,3-4 10,-4 4 0,5 2-22,0-2 0,3 6 18,2-1 0,-1-2-104,7 2 0,-1 0 95,6 4 1,4 1-64,0 0 0,5-1 34,-4 1 0,5 0-3,0-1 0,-3 1 36,2 0 1,-6 0 71,1-1 1,-9-4-43,-6 0 0,-2-5 15,-2 5 162,-1-7-51,-6 10-99,-1-12 1,-14 11-51,-2-7 0,-4 1 8,-2-1 1,-2-1 17,-2 5 1,-4-4-3,-6 5 1,-1 1-47,1 9 1,-7-4 33,-3 4 0,1 3-40,-1 1 1,-2-1 37,-8 2 0,-2-1 44,-2 6 1,0-1-64,4 0 0,4 1 8,-4-1 1,4-4-58,6-1 1,3-6-110,7 2 1,4-9-888,1-1 598,6-7 404,3 4 0,9-1 0,6 2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6.73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118 0 6633,'-8'0'114,"2"0"-156,6 0 234,0 0-144,-7 0 37,6 0 27,-6 0-30,7 0-94,0 0-92,-6 0-196,4 0 176,-11 0 0,10 0-326,-7 0 450,0 0 0,-11 7 0,-2 1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6.99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265 0 7908,'-15'0'-1335,"-5"0"1001,1 0 0,-3 0 267,3 0 1,7 0 66,-2 0 0,-4 0 0,1 0 60,-2 0 0,3 0-42,1 0-107,0 0 89,0 0 0,1 0 0,-1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7.60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324 1 6563,'-8'0'526,"-5"0"-429,5 0 0,-2 0-62,0 0 0,5 0 82,-5 0 1,5 0-40,-4 0 31,-1 0 1,-5 0-190,0 0 0,1 0-17,-1 0 0,0 0-163,1 0 1,-1 0 91,0 0 1,-4 0-344,-1 0 511,0 0 0,-7 6 0,-4 3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7.82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368 15 7908,'-23'0'-575,"3"0"0,4 0 520,1 0 1,-4-1 299,-1-4 0,1 3-275,4-3 0,0 4 89,0 1 1,1 0-266,-1 0 1,0 0 74,1 0 1,-3 0-33,-2 0 0,2 4 33,-2 1 130,2 0 0,-4 2 0,-2 1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8.068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604 16 7908,'-30'0'-187,"6"0"72,-1 0 1,2 0 113,-1 0 0,-2-2 85,6-3 0,-4 3-286,4-3 1,-1 4 107,1 1 0,4 0-74,-4 0 1,-1 0 71,1 0 0,-1 0-39,2 0 0,-3 0 43,-2 0 1,-4 0-46,4 0 0,1 0 137,-2 0 0,1 0 0,-6 6 0,1 3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22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412 132 7873,'7'-14'-272,"3"-1"0,3 0 296,2 1 1,-1 1-237,1 3 0,4-2 127,1 7 1,0-4 257,-6 4-90,1 0 1,0 5 125,-1 0 0,-4-5 99,0 0 3,-7 0 134,4 5-193,-7 0-158,0 0 0,-5 2 59,0 3 1,-6-2-125,1 7 0,-3-5 63,-2 4 0,0 1-146,1 5 0,-6-5-22,0-1 1,-1 1 73,2 5 0,1-2-71,-7-3 0,6 3 50,-6-3 1,2 1-32,-1-1 0,-4 3 58,3-3 1,-4-2 21,-5 2 1,3-5-26,-4 4 0,4-5 33,2 1 1,6-2 18,4 2 0,2-4 63,3 4-103,5-3 15,3-2 0,14 5 190,7 0 1,6 6-54,8-1 1,7-2 9,3 2 1,4 5-91,1 4 1,2 2-249,3-1 0,-2 0-279,7 9 1,-5-3 441,5 9 0,-7 9 0,4 1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8.315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618 1 7908,'-27'0'-151,"7"0"45,-9 0 0,7 0-122,-2 0 1,4 0 159,-4 0 0,6 0 5,-2 0 0,-1 0 88,1 0 0,-4 0-259,4 0 1,-4 0 32,4 0 1,-4 0 200,4 0 0,-6 0 0,1 0 0,4 0 0,2 0 0,-4 0 0,-2 0 0,2 0 0,-1 0 0,-1 0 0,-4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8.56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956 15 7908,'-29'0'6,"-1"0"1,1 0 190,0 0 0,1-2-77,3-3 1,2 4-147,4-4 0,1 3-186,-7 2 1,6 0 136,-6 0 0,7 0-233,-1 0 1,-4 0 168,-2 0 0,-1 0-128,2 0 1,-4 2 73,3 3 1,3-4 30,-3 4 0,1-2 162,-6 2 0,6-3 0,-1 3 0,6-4 0,-6-1 0,2 0 0,-1 0 0,-4 0 0,3 0 0,-1 0 0,2 0 0,-9 0 0,4 0 0,-4-6 0,4-2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8.73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1177 45 7908,'-30'0'-536,"1"0"-66,0 0 0,-2 0 401,-4 0 1,3 0 200,-8 0 0,8 0 0,-3 0 0,-1 0 0,2 0 0,-5 0 123,5 0 1,-2-2-7,1-3 1,4 4 99,-3-4 1,-3 3-106,-3 2 1,4-2 13,2-3 0,3 4-17,2-4 1,-6 3-12,1 2 0,5-1-129,4-4 0,1 3-33,-6-3 1,6 4-162,-1 1 1,2 0 66,-1 0 1,-4 0 157,4 0 0,-11 0 0,-2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8.9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441 30 7908,'-29'0'-47,"-1"0"1,6-5-10,-1 0 1,2 0 82,-1 5 1,1-5-163,3 0 1,3 1-52,-8 4 1,7 0 120,-2 0 1,-1 0-195,2 0 1,-3 0 99,3 0 0,1 0 159,-7 0 0,7 6 0,-3 2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9.16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677 15 7908,'-44'0'-48,"0"0"0,1-1 10,4-4 1,1 3-202,4-3 0,3 4 166,-3 1 1,3 0-30,1 0 1,1 0 105,-1 0 1,3 0-189,2 0 1,-6 0 74,7 0 0,-7 0-178,6 0 287,-3 0 0,-1 0 0,0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9.37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721 30 7908,'-44'-2'-671,"0"-2"1,-2 0 593,-3-5 1,8 5 603,-3-1 0,8 4-357,-3 1 0,4 0-382,-4 0 0,2 0-111,-3 0 1,0 0 167,5 0 1,-1 0 154,2 0 0,-3 0 0,-8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9.644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794 1 7908,'-43'0'0,"4"0"0,-2 0-84,7 0 0,-7 0 137,2 0 1,3 0-304,2 0 1,3 0 161,1 0 0,1 0-228,-1 0 0,6 0 139,-1 0 1,1 0 11,-5 0 1,-1 0 133,1 0 1,-1 0 30,1 0 0,0 5 0,-1 0 0,1-1 0,-1 3 0,1 1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39.8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559 0 7908,'-36'0'0,"3"0"-28,-6 0 1,5 0 208,-5 0 0,4 0-344,-4 0 1,7 2-50,-3 3 0,4-4-53,2 4 1,-1-2 57,1 2 0,1-3 207,4 3 0,-11 3 0,4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40.09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750 1 7908,'-51'8'-369,"10"-1"413,-3-7 0,10 5-240,0-1 0,-2 1 133,1-5 1,1 0 8,5 0 1,-6 0 34,1 0 1,0 0-66,4 0 1,-4 0 36,0 0 0,-1 0-150,6 0 1,-5 0 196,-1 0 0,-5 0 0,2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41.249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412 30 7925,'-10'-2'0,"0"-3"-615,0 4 1,-4-11 382,-1 7 1,5 0 451,0 5 0,5 0-126,-4 0 3,-1 0 0,-5 0-239,0 0 0,-4 0 113,-1 0 1,-4 0-141,4 0 0,-6 2 80,1 3 1,-7-3 88,-3 2 0,-5 5 0,2-1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1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45 118 8040,'-9'-15'-16,"-2"0"64,6 1 0,0-1 156,5 0 0,-5 5 10,0 1 528,1 5-252,4-9-304,0 12 304,0-6-386,0 7 1,0 2 16,0 3 0,0 3-84,0 7 1,0-1 118,0 1 0,0 1-139,0 4 0,0 3-65,0 6 0,0-3 37,0 4 1,0-4-104,0 8 0,0-1 52,0 1 1,0-1-202,0 6 1,0-2-75,0 3 1,0 1-177,0-7 0,0-5 128,0-4 0,1-7 385,4 1 0,3-9 0,7-3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22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647 59 7911,'0'-14'376,"0"4"-335,0 0 64,0 7 0,0-5 46,0 3 57,0 3 1,-1-4-109,-4 6 0,3 1 118,-3 4 0,4-2 8,1 7 1,0 0-126,0 5 1,0 1 24,0 4 0,0-3-144,0 8 0,0-5 115,0 4 1,0 1-162,0 4 0,0-3 59,0 4 1,0-4-91,0 8 0,-7 2 24,-3-2 1,-3 0 45,-1-4 0,-3-1-104,-2 1 0,1-7 71,-7-4 1,1-4-147,-6-5 0,1-2 50,-1-3 0,1-5-68,0 0 0,-1-7 74,1-8 0,6-1 102,3-3 0,4-3 61,1-2 0,7-2-110,3 6 0,4-4 78,1 4 1,0-5-51,0 6 0,6 1 136,4 8 1,3-1-52,2 6 0,6-5 92,4 5 1,-3 0-68,3 5 0,-1 2 139,6 3 1,-6-2-93,1 7 0,-7 0-40,1 4 0,-2 1-26,-3 0 1,-5 1 26,-5 4 1,-2 2-50,-2 8 1,-6 1 39,-4 3 1,-5-1-108,-5 6 1,-7-1 68,-8 1 0,-4 7-154,5-7 0,-5 2-17,4-7 0,-4-5-151,5 1 0,-5-3-247,4-7 0,6-2 565,4-8 0,1 3 0,-5-5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41.457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1000 59 7925,'-29'-6'149,"1"-1"37,4-3 1,-2-1-519,6 6 0,-6-5 46,1 5 1,3 1 398,-3 4 1,2 0-125,-1 0 0,-9 1-172,4 4 0,-4-3 119,4 3 0,-1 1 29,1-1 0,-7 0-9,-3-5 1,1 0 4,-1 0 0,0 0-117,-5 0 0,-5 0 78,0 0 0,-2 0 78,2 0 0,-3-7 0,-7-1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41.64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1265 45 7925,'-73'0'0,"2"-2"43,8-3 0,-1-1 91,10-4 1,3 2 68,2 3 0,-1 3-72,1-3 0,1 4-126,9 1 0,-3 0-410,3 0 1,-4 1 251,-1 4 0,3-3-11,-3 3 0,6-2 114,-11 2 0,12-4-253,-7 4 0,5-1 11,-1 0 1,0-2 291,5 3 0,-6-3 0,4-2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41.84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926 15 7925,'-57'0'0,"3"0"0,-1 0 14,6 0 0,-7 0 164,2 0 1,9-5-137,1 0 1,3 0-253,-3 5 0,0 0-272,0 0 1,1 0 248,4 0 1,-4 0-55,4 0 0,-3 0 287,-2 0 0,0 0 0,-1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42.096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765 15 7840,'-51'0'0,"1"-5"-15,-4 0 0,3 0 169,7 5 0,0 0-470,0 0 1,0 0 144,0 0 0,5 0-175,-1 0 1,6 0 134,-5 0 1,1 0 210,-1 0 0,3 0 0,0 7 0,-1 1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42.30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794 15 7840,'-59'0'-172,"-1"0"-44,-4 0 0,10-4 327,1-1 0,5 0-63,4 5 0,-2 0-267,-3 0 0,5 0-17,0 0 0,0 1-160,5 4 396,-4-3 0,-7 11 0,-3-5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42.621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1837 45 7833,'-65'0'0,"3"0"0,-7 0 0,2 0-225,-1 0 0,3 0 210,6 0 1,0 0-215,0 0 0,-5 0 32,1 0 0,-1 0 26,5 0 0,0 0 113,1 0 0,-1-5 26,0 0 1,5-2 68,0 2 0,2 4-79,-2-4 0,-1-2 119,6 2 0,0 0-49,5 5 1,-1 0 27,1 0 0,2 0-104,3 0 1,-4 0-297,4 0 344,3 0 0,-6 0 0,4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42.812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1014 29 7833,'-45'0'-544,"-4"0"1,8-1 756,-3-4 1,4 2 0,1-7 0,-3 7-104,3-2 0,-2 3-67,2 2 0,1 0-128,4 0 0,-4 0 68,-6 0 1,5 0-161,0 0 0,-1 0-120,-4 0 1,5 2 134,0 3 0,0-4-80,-5 4 242,6-3 0,-4 4 0,4 2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43.213"/>
    </inkml:context>
    <inkml:brush xml:id="br0">
      <inkml:brushProperty name="width" value="0.08571" units="cm"/>
      <inkml:brushProperty name="height" value="0.08571" units="cm"/>
      <inkml:brushProperty name="color" value="#333333"/>
    </inkml:brush>
  </inkml:definitions>
  <inkml:trace contextRef="#ctx0" brushRef="#br0">2734 0 7833,'-50'9'-1303,"4"-3"977,-3-6 1,-2 0 853,2 0 0,0 0-198,5 0 0,0 0-189,0 0 0,-2 2-80,-3 3 1,4-4-227,-4 4 1,3-3 13,2-2 1,0 0 107,-1 0 0,1 0-94,0 0 1,3 0 76,-3 0 0,4 0-58,-9 0 1,4 0 50,6 0 1,-3 0-6,3 0 1,-4 0 22,-1 0 0,5 0 11,0 0 1,4 0 4,-4 0 0,2 0-3,-3 0 1,0 0 90,5 0 0,-6 1-86,2 4 1,-3-3 119,-2 3 1,4 1 0,1-1 0,2 5-12,-2-5 0,-7 5-13,7-5 1,-7 5 14,7-6 0,-4 3 164,-1-2 1,-5-2-56,0 7 1,-5-7 63,5 2 0,-1-2-21,1 2 1,3-3-199,-3 3 1,10-4 163,4-1-198,4 0 0,8 7 0,2 1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48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11981 162 7389,'-9'0'-718,"3"0"873,6 0-132,0 0 1,1-5-57,4 1 40,-3-1 67,5 5 1,-3-2 262,1-3-149,0 3 0,-3-4 39,3 6 61,-4 0-84,6 0 212,-7 0 1257,0 0-1509,-7 0 0,-1 0-144,-6 0 0,-1 0 115,0 0 1,-1 0-108,-4 0 1,2-2 34,-6-3 0,4 4-126,-4-4 1,-1 3 124,-4 2 1,1 0-20,4 0 1,-4 0-95,3 0 1,-7 0 104,-3 0 1,1 0-130,5 0 1,-2 0 112,-4 0 0,3 0-70,-8 0 0,6 0 12,-5 0 1,5 0-7,-6 0 0,6 0-1,-5 0 0,1-1 13,-1-4 1,2 3 11,2-3 0,3 4-2,-8 1 0,6-5-33,-5 0 1,6 0 31,-1 5 1,1 0-13,-1 0 0,3 0 8,-3 0 0,3 0-3,1 0 1,-1 0-14,-3 0 1,3 0-2,-3 0 1,3 0 22,1 0 0,1 0-11,-1 0 1,1 0-44,0 0 1,1 0 40,3 0 0,-2 0-112,2 0 0,-1 0 60,1 0 0,-1 0-11,7 0 1,-7 0 38,1 0 1,2 0-5,-1 0 1,1 0 37,-2 0 0,-2 0-48,2 0 0,-3 0 119,-1 0 0,-1 0-97,1 0 0,-2 0 91,-3 0 0,1 0-81,-6 0 0,5 0-3,-6 0 0,6 0 20,-5 0 1,5 0-3,-6 0 0,8 0-5,-3 0 0,0 0 0,0 0 0,1 0 24,5 0 1,-1 0-4,1 0 1,-1-5 7,1 0 0,0 0-13,-1 5 1,1-2 4,-1-2 0,1 2-91,0-3 1,4 3 78,1 2 0,-1 0-19,-4 0 1,-1 0 10,1 0 0,-1 0-15,1 0 0,0 0-25,-1 0 0,-4 0-4,0 0 1,-2 5-16,1 0 0,3 0-10,-7-5 0,4 2 58,-4 3 0,6-4-16,-1 4 0,1-3 130,-1-2 1,3 0-127,-3 0 1,-2 0 107,2 0 0,-1-2-48,6-3 0,-5 2 115,-1-7 1,-1 7-110,2-2 0,1-1 16,-6 1 0,2 0-122,-3 5 1,0 0 103,5 0 0,-4 0-181,5 0 0,-10 0 92,5 0 1,-6 0-85,11 0 1,-7 0 59,2 0 0,-3 0 37,-2 0 1,4 0 37,1 0 1,0 0 1,-5 0 0,5 0 13,-1 0 1,3 0 118,-2 0 1,-4 0-20,4 0 0,-2-5-51,2 0 1,-2 0-8,7 5 0,-4 0-12,-1 0 1,5-2-54,-10-3 1,8 4 53,-3-4 1,-1 3-3,-4 2 0,2 0-38,3 0 1,-4 0-5,4 0 1,-3 2-113,-3 3 1,1-4 73,0 4 1,0-3-97,0-2 1,-2 2 69,-3 3 1,5-4 4,0 4 0,0-3 33,5-2 0,-4 0-6,-1 0 1,0 0 185,0 0 0,5 0-115,0 0 0,-1 0 58,-4 0 1,5-2-36,0-3 0,5 4-38,-6-4 1,6 3-13,-5 2 0,5 0-11,-6 0 0,8 0 4,-2 0 0,1 0-12,-1 0 1,1-2-1,-6-3 1,6 4 3,-1-4 0,-2 3 1,2 2 1,-6 0 4,6 0 1,-2 0 4,2 0 0,3 0-9,-4 0 1,0 0-1,0 0 0,1 5 7,5 0 0,-1 0-1,1-5 0,4 0 24,1 0 0,-1 0-24,-4 0 0,-1 0 57,1 0 1,5 0-52,-1 0 0,1 0 90,-6 0 0,1 0-47,-1 0 1,1 0 8,0 0 1,-1 0-80,1 0 1,-1 0 52,1 0 1,0 0-139,-1 0 0,1 0 126,-1 0 0,-4 0-133,0 0 1,-1 0 104,6 0 0,0 0-9,-1 0 1,1 0-13,-1 0 1,1-2 85,0-3 1,-1 4-36,1-4 0,-4 3 99,4 2 1,-4 0-99,9 0 1,-4 0-1,-1 0 0,-6 0-114,1 0 0,0 0 110,4 0 1,-1 0-43,-3 0 0,1 0 27,-6 0 0,6 0-62,-1 0 1,3 0 45,2 0 0,-6 0-3,1 0 0,-2 0-10,2 0 0,3 0 10,-4 0 1,0 0 2,0 0 0,1 0 2,5 0 1,-1 0 52,1 0 1,-1 0-53,1 0 1,0 0 77,-1 0 1,1 0-38,-1 0 0,1-5 10,0 1 0,-1-1-112,1 5 1,-1 0 88,1 0 1,0 0-106,-1 0 1,2 0 85,4 0 1,-4 5-15,4-1 0,2 1-5,3-5 1,1 0 53,-2 0 1,4 0-40,-4 0 0,4 0 9,1 0 1,1 0 7,-1 0 1,0 0 8,1 0 0,-3 0-17,-2 0 0,2 0 3,-2 0 1,-3 0-25,3 0 0,-6 0 19,6 0 1,-6 0-21,6 0 1,-8 0 5,3 0 1,1 0 0,-1 0 1,1 0 8,-2 0 1,-3 0-5,4 0 1,1 0 9,-1 0 1,1 0-10,-2 0 0,-2 0 42,2 0 1,-1 0-38,1 0 0,-2 0 29,2 0 0,2 0-30,-1 0 0,-1 0 7,-4 0 1,-1 0-13,1 0 1,3 0 12,-3 0 1,7 0-62,-7 0 1,3 0 49,-4 0 0,1 0-7,0 0 1,1 0-8,3 0 0,-2 0 34,2 0 1,-1 0-12,1 0 0,-1 0 2,7 0 1,-6 0-2,6 0 0,-6 0-5,5 0 1,-4 0-18,4 0 0,1 0 17,4 0 0,-5 0-4,1 0 0,-1 0 0,6 0 1,-1 0 135,0 0 1,1 0-115,-1 0 0,0 0 7,0 0 0,1 0-75,-1 0 1,5 0 87,0 0-791,1 0 319,-6 0-271,0 0 704,7 0 0,-5 7 0,5 1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50.8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30 7915,'8'-7'-396,"-1"6"1,-7-7 276,0 3 269,0 3-259,0-4 173,0 6 1521,0 0-1387,0 6 85,0-4-177,0 11 0,0-5 81,0 7-94,0-1 1,0 1-58,0 0 0,0-1 22,0 1 1,0 0-1,0 0 0,0-1-90,0 1 1,5 1 98,0 4 1,0-4-64,-5 4 1,4-4 46,1-1 1,2 4-23,-2 1 0,-4 0 27,4-6 0,-3 6-3,-2-1 1,0 1-5,0-5 0,0 1 7,0 4 1,0-4-92,0 4 0,0-4 84,0-1 0,0-1-100,0 1 1,0 0 79,0-1 1,0 1-16,0 0 1,0 0 10,0-1 0,0 1 19,0 0-41,0-1 1,0 1 9,0 0 0,5-1 14,0 1 1,0 0-5,-5 0 1,0-1-3,0 1 0,5-5-1,-1 0 1,1-1 41,-5 6 0,0-5-38,0 0 0,0-1 1,0 6 1,0-5-24,0 0 0,0 0 28,0 4 1,0 1-67,0 0 1,0-6 54,0 1 0,2 0-51,3 5 1,-4-5 45,4-1 2,-3 1 1,-2 5-14,0 0 22,0-1 0,5 1-36,0 0 20,0-1 1,-5 1 12,0 0-11,0-1 1,0 1 72,0 0 0,0 0-71,0-1 0,0 1-6,0 0 1,0-1-8,0 1 1,-5 0-2,0-1 0,0 1-32,5 0 0,0 0 44,0-1 1,-5 1-30,0 0 0,0-1 20,5 1 0,0 5-11,0-1 1,0 1 1,0-5 1,0-6 75,0 1 1,0 5-30,0 4 0,0 1 7,0-5 1,0-1 12,0 1 1,0 0-35,0 0 0,0-1-93,0 1 0,0 0 93,0-1 0,0 6-48,0 0 0,0-1 33,0-4 1,0 0-81,0-1 1,0 6 51,0-1 1,0 1-6,0-5 0,5-1-3,0 1 0,0 0 2,-5-1 0,0 1 2,0 0 1,0 0-3,0-1-58,0 8 1,0-6 61,0 3 0,-2-2-81,-3-3 47,4 1 0,-6 0-8,7 0 0,0-6 27,0 1 0,-5-5-5,1 5 1,-1-5 45,5 5 1,0-6-87,0 6 90,0 0 0,-2 3-37,-3-3 0,3 3 25,-2-3 0,2-2-39,2 2 22,-7 0 1,6 4 6,-4 1 1,2-5-9,-2 0 39,3-1 1,-4 6-36,6 0 1,0-5 135,0-1-126,0 1 1,0 5 48,0 0 0,0-6-37,0 1-2,0 0 1,0 5 0,0-1 0,4-4 9,1 0 9,0 0 0,-3 4-8,3 1 56,-4 0 1,6 0-63,-7-1 0,2-1 20,2-3 1,-2 3-29,3-3 0,-3 3 0,-2 2-3,0-1 0,0 1 19,0 0 0,0 0-47,0-1 0,0 1 33,0 0 0,0-6-34,0 1 0,0 0 26,0 5 0,0-5-2,0-1 0,0 1 46,0 5-18,-7 0 1,5-1-17,-2 1-3,2 0 1,2-1-2,0 1 1,-5-5 4,0 0 1,0-1 33,5 6 1,0-5-19,0 0 77,0 0 0,0 4-98,0 1 0,0-5 9,0 0-54,0-1 62,0 6 0,0 0-41,0-1 0,0-4 33,0 0 0,2-2-22,3 2 1,-4 3 3,4-3 1,-3-2-15,-2 2 18,0 0 1,0 4 1,0 1 11,0 0 0,0-1 13,0 1 5,0 0 0,0 0-24,0-1 1,0 1 0,0 0 1,0-6 2,0 1 1,0 0-22,0 5 12,-7-1 0,6 1-1,-4 0 1,3 0 9,2-1 0,-1-1-5,-4-3 0,3 3-9,-3-3 0,4 3 7,1 2 1,-5-1-6,0 1 0,0 0 8,5-1-5,-7 1 0,6 0 41,-4 0 0,1-1 4,0 1 1,2 0-3,-3-1-15,3 1 0,1 0 24,-4-1 0,3 1-29,-3 0 0,4 0-22,1-1 0,0-4 25,0 0 0,0 0-56,0 4 1,0 1 20,0 0 1,0-1-20,0 1 20,0 0 1,0 0-8,0-1 0,0 1-25,0 0 1,0-1 30,0 1 0,0 0-22,0-1 1,0 1 7,0 0 33,0 0 1,0-1-11,0 1 1,0 1 2,0 4 1,0-7-2,0 7 0,0-7-7,0 6 0,0-2-54,0-3 0,1 1 54,4 0 0,-3 4-13,3 1 0,-4-1 5,-1-4 0,0 0 39,0 0 0,0-1-7,0 1 1,0 0 5,0-1 1,0 1-17,0 0 1,0-1-4,0 1 1,0 0 10,0 0 0,0-1-6,0 1 0,-4 0 23,-1-1 0,0 1-22,5 0 0,-2-1-19,-3 1 1,4 0 4,-4 0 1,3-4-1,2 4 0,-5-9 1,0 9 0,0-4-2,5 4 1,0 0 3,0-1 1,0 1-5,0 0 0,-6 0 1,4 4 3,-3 1 0,4-1-3,1-4 1,0 0-25,0-1 0,0 1-3,0 0 0,0 4 28,0 1 0,0 5-7,0-6 1,0 6 12,0-6 0,0 7-14,0-1 1,0-2 7,0 1 1,0-4-8,0 4 0,0-4 20,0 4 0,0-6 7,0 2 1,0 1 5,0-1 0,0-1 12,0-4 0,0 0 4,0-1 1,0 1 87,0 0-110,0 0 1,0-1-13,0 1 1,0 0 20,0-1 0,0-4-57,0 0 1,-5 0 45,0 4 1,0-4-10,5 0 1,-2-2 8,-3 2 0,4-2-1,-4-3 47,3 3-37,-4 0 22,4 5-28,-4-4 1,4 0-22,-3 1-1,3-6-19,-4 9-14,6-5 1,-2 5 38,-3-3 0,4-2-4,-4-3 1,3-2-5,2 7 1,0-5 68,0 4-61,0 1 0,0 0 1,0 0 1,0-5-2,0 5 0,0-6 4,0 6-111,0-6 0,0 4 103,0-3-370,0-4 90,0 6-401,0-7 244,0 0 0,0 6 0,0 2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23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7972,'-2'-14'397,"-3"5"1,4 0-635,-4 5-43,3 2 423,2-5-115,0 7-1653,0 0 1625,7 7 0,-6-5 0,6 4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52.5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10342 15 7751,'10'2'0,"0"3"-465,0-3 468,4 4 1,1-6-29,0 0 205,-7 0 288,5 0-177,-11 0-47,11 0-189,-12-6 120,12 4-218,-11-5 179,4 7-182,-6 0 82,0 0 1,-6 0 21,-4 0 1,-3 0 10,-2 0 0,-1 0 41,-4 0 0,2 0-54,-6 0 0,-1 0 4,-4 0 1,-5 0 14,-1 0 1,-5 2-121,0 3 1,-2-3 65,-2 3 1,-2-2-117,-3 2 0,2-4 12,-7 4 1,0-2-85,-5 2 0,4-3 105,-4 3 1,8-3 26,-8-2 0,10 0 29,0 0 0,-3 0-32,-2 0 0,4 0 183,1 0 0,5 0-59,4 0 1,-2-2 50,3-3 0,-4 3-132,-1-3 1,5 4 11,0 1 0,4 0-138,-4 0 1,2 0 88,-3 0 0,0 0 0,5 0 0,-5 0 19,0 0 0,3 0-76,-2 0 0,4 5 43,-4 0 1,1 0 66,-1-5 1,-2 0 40,7 0 0,-5 0-79,5 0 1,-6 0 116,6 0 0,0 0-60,4 0 1,1 0 71,0 0 1,-4-5-86,4 0 0,-4 0-28,8 5 1,-2 0-9,-3 0 0,-4 0-102,0 0 1,-1 0 40,6 0 0,0 0 70,-1 0 0,1 0-23,-1 0 0,6 0 2,-1 0 0,1 0 64,-5 0 1,1 0-62,3 0 1,-3 0 107,4 0 1,-4-2-55,-1-3 0,-1 4 15,1-4 0,0 3-61,-1 2 1,1 0 4,-1 0 0,-4 0-107,0 0 0,-5 0 75,4 0 0,-4 0-56,5 0 1,-10 0 63,5 0 0,-6 0 16,11 0 0,-7 0-31,2 0 0,-3 0 7,-2 0 0,4 0 13,1 0 1,0 0 4,-5 0 0,1 0 59,4 0 0,-3-1-56,3-4 1,1 3 27,-1-3 0,0 3-25,-5 2 0,1 0-2,4 0 0,-4 0 5,4 0 0,-2-1-33,2-4 0,-3 3 37,2-3 1,3 4-4,-2 1 0,1 0-20,-1 0 0,1 0 10,4 0 0,1 0-33,-6 0 1,2 0 29,-3 0 1,0 0-45,5 0 1,-5 0 59,0 0 1,-1 0 1,2 0 0,-3 0 17,3 0 1,-1 0 88,-4 0 1,8 0-48,-8 0 0,8 0-51,-3 0 1,0 0 101,-5 0 1,5 0-43,-1 0 1,6 0-66,-5 0 1,0 0 21,-5 0 1,1 0-14,4 0 0,-3 0-33,2 0 0,-4 0-12,-5 0 1,4 5-29,-4 0 1,3-1 50,2-4 1,-2 5-35,-3 0 1,3 0 30,-3-5 0,4 5 12,0 0 0,1 0 44,0-5 1,0 0 7,0 0 0,5 0-15,0 0 0,-1-2 93,-4-3 0,2 4-104,3-4 0,-2-2 12,7 2 1,-7 0-49,2 5 1,1 0 50,-1 0 1,1 0-203,-1 0 0,-7 0 19,7 0 1,-7 0 20,7 0 0,-3 5 106,-2 0 1,0 0-2,-1-5 0,6 5 68,0 0 1,5 0-89,-5-5 1,1 0 119,-1 0 1,3 0-51,6 0 0,-1 0 22,-3 0 1,3 0 5,-3 0 1,1 0 3,-1 0 1,3 0-23,-4 0 0,0 0 4,0 0 0,-4 1-67,5 4 1,-7-3 54,2 3 0,-4-2-62,-1 2 0,0-3 49,0 3 0,5 1-93,0-1 0,-4 5 28,-1-5 1,-3 0-88,7-5 1,0 5 108,0-1 1,0 1 13,5-5 0,-4 0 161,5 0 0,0 0-62,4 0 1,-4 0 125,0 0 0,-1 0-48,6 0 0,-1-5-75,1 1 0,-5-1-36,-1 5 0,1 0-1,5 0 1,-2 0-26,-4 0 0,3 0-157,-7 0 0,4 0-36,-4 0 0,3 1 57,-8 4 1,8-2 57,-8 7 0,5-5 7,0 5 0,-4-5 165,4 5 0,-2-2-40,2 2 1,-2-2 74,7-3 1,-2-2-90,2 7 1,3-7 23,-4 2 1,9-3-5,2-2 1,6 4 64,-2 1-449,4 0 225,8-5 1,14 0 69,14 0 0,12-6 0,6-2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54.6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44 7223,'-8'0'155,"1"-1"111,7-4 18,0 3-54,0-4 1,7 7-69,3 4 1,3-3-192,1 3 0,1 3 92,0 2 0,1-2-90,4 2 1,-4 0 71,4 4 0,-2-4-6,1 0 0,-2 1 5,2 9 0,-7-4-25,-3 4 0,-5 1-68,1-1 0,-4 6 91,-1-2 1,-6 4-137,-4 1 0,-8 1 66,-2-1 1,-6 1-16,2-1 0,-4-1 84,-1-4 1,6-2 0,3-8 0,4 1-17,1 0 0,5-7 39,0-3 7,7-4 0,-2-2-34,10-4 1,5-3-60,10-7 1,2-1 55,8-4 1,-1 2-79,1-6 1,-1-1 35,0-4 1,1 4-10,-1 1 1,-4-1 40,-1-4 0,-1-1-1,2 1 1,-4 4 93,-6 1 0,-1 1-101,1-1 1,-5-3 135,0 8 0,-6-1-30,6 6 0,-5-1-26,5 0 1,-7 0 125,2 1 37,3 6-128,0 1-8,1 1 34,4 4-16,-12-5 145,6 7-199,-7 0 1,0 2 288,0 3-211,-7-3 0,-1 6-4,-7-3 1,1 3 23,-1 6 0,5 1-57,0 0 1,1 1-34,-6 4 1,2-2 29,3 6 0,-1 1-141,6 4 0,0 2 88,5 3 1,0 2-75,0 4 0,8 2-96,7-3 1,8 2-162,11-2 0,10 2-161,10-7 0,5-1-310,4-8 1,4-9 549,7-6 0,6-7 0,2 3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56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412 45 7765,'-8'-6'-397,"-5"4"0,5-10 236,-7 8 1,5-1 192,0 5 41,1-7 1,-6 5 5,0-2 1,5 2-26,1 2 0,-1 0 70,-5 0 50,0 0 1,1 5-116,-1 0 1,5 5 76,0-6 0,2 8-57,-2-2 0,2-2-10,3 2 0,4 1 40,-4 9 1,3-2-6,2 6 1,0-3 15,0 9 0,7-4-21,3 8 0,-2 4-51,2 1 1,-2 3 33,2 3 1,3 4-69,-4 0 0,-2 4 67,-2-4 0,1 5-165,-1-5 1,0-1-3,-5-9 1,0 2-115,0-7 0,-6-6 31,-4-9 1,-8-9 93,-2-5 0,-6-5-248,2-5 0,1-5 84,-2-9 1,1-4-415,-6-7 653,7 1 0,2 0 0,7-1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1:56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 5937,'10'0'-85,"0"0"1,-5 5 85,5-1 347,-1 1-266,6-5 0,0 0 80,-1 0 0,-4 0-115,0 0 0,0 0-28,5 0 0,-1 0-8,1 0 0,-5 0-16,0 0 0,-1 0-96,6 0 95,0-6 30,-1 4-15,1-4 280,-7 6-224,-1 0 0,-9 0 28,-3 0 0,-5 0 9,-9 0 0,1 0 97,-7 0 0,-4 0 5,-5 0 0,-2 0-104,2 0 0,2 5-114,-2-1 0,-2 1 117,2-5 0,1 0-336,9 0 0,3 0 233,6 0 0,7 0 0,1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0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44 7947,'0'-8'-513,"0"0"581,0 3 247,0 4 135,0-6 13,0 0-25,0 6-51,0-6 54,0 7 28,-6 0-61,4 0-173,-11 0 0,10 2-32,-7 3 0,0 3-31,-5 7 0,1 1 7,-1 4 0,0 3-17,1 6 0,-6 0-19,0 1 1,-4 1-125,4 3 1,-4-3 10,4 3 0,-4-3 73,4-1 1,1-2-273,4-4 0,0-3-49,0-6-608,7-7-76,2-1 234,6-7 0,0-2-376,0-3 0,1-3 1044,4-7 0,3-6 0,7-2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05.6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7947,'0'-8'-1093,"0"0"1719,0 3 48,0 3-190,0-4-85,0 6 4,0 0-368,0-7 0,1 5 280,4-2-216,-3 2 121,4 2-112,-6 6 5,0 3 1,0 7-8,0 4 0,0-2 69,0 6 1,0 2 9,0 8 1,0 4-27,0 6 0,0 7-1,0 3 0,0 14-137,0 6 0,0 3-55,0-4 0,5-1-252,0-4 1,0 1-66,-5-10 1,0-10-226,0-15 0,0-9-646,0-6 1222,0-9 0,-7-3 0,-1-7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05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273 1 7904,'10'0'213,"0"0"1,-1 1-253,6 4 0,0-3 59,0 3 0,4-4-13,1-1 1,6 0 101,-2 0 0,2 5-136,-1 0 1,1 5 8,-6-5 1,-1 0-96,-4-5 1,0 5 263,-1-1-101,-5 1 205,-3 2 1,-14-5-66,-7 2 0,-3-2 92,-11-2 1,1 2-15,-11 3 0,-2-4-71,-8 4 0,3-3-36,-3-2 0,4 1 6,1 4 1,-4-3-266,4 3 0,3-4 66,12-1-1428,6 0 1460,8 0 0,15 0 0,8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06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29 7810,'-8'0'174,"1"0"0,9 0-85,3 0 1,-2 0-101,7 0 0,-5-4 93,5-1 1,-1 0-61,6 5 0,5 0 49,-1 0 1,1 0-94,-5 0 0,-1 0 32,1 0 1,5 0 31,-1 0 0,-4 0-114,-5 0 94,-1 0 299,0 0-241,-3 0 1,-9 0 56,-7 0 0,-1-2-27,-14-3 0,1 4 14,-6-4 0,1 3-70,-1 2 1,6 0-126,-1 0 1,7 0-228,-1 0 112,-4 0-1065,7 0 673,1 0 578,15 0 0,15 0 0,8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07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59 7866,'8'-7'-692,"0"1"519,-3-4 0,-2-1 459,7 6 0,-7-2 307,2 2-226,-3 4-176,-2-6-37,0 7-137,0 7 1,0 1 67,0 6 1,-7-4-163,-2 0 0,0 0 116,0 5 1,-1-1-77,-5 1 1,0-2 37,1-3 0,-1 3-137,0-3 1,1 1-93,-1-1-25,0 3 0,1-6-112,-1 2 0,5-2-125,0-7 9,7 6 481,-4-4 0,27-9 0,5-9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07.3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7866,'20'-5'0,"-1"0"0,6-1 2,-6 1 1,-1 2 203,-8-7 130,3 7 144,-5-4-144,0 7-174,-1 7 0,-7 1-78,0 7 0,-2 4 61,-3 1 0,2 6-9,-7-2 0,5 4-75,-4 2 1,1 4 0,-2 0 1,-3 5-18,3-4 1,2 5 82,-2 0 1,5 0-135,-5 0 0,7 1-62,-2-7 1,3 0-155,2-4 0,0-8-64,0-2 1,5-4-935,0-1 1220,7-7 0,-4-1 0,6-7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23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88 7976,'8'-6'0,"0"-2"0,-3-7 0,-2 5 221,7 0-192,0 0 1,0 1 463,0-1 1,-6 7 192,6-2-607,-6 3 31,2 9 0,-6 6 26,0 6 1,0 6 22,0-6 1,-6 9-5,-4 2 0,-3-1-216,-2 5 1,-1 2 56,-4-2-1,2 6-93,-6-6 0,1 7 32,-2-2 0,-3-1-276,4 1 1,-4-7-117,-1 3 1,-5-1-843,-1-5 1300,7-2 0,-6-6 0,3 2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07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0 7820,'8'0'58,"5"0"1,-5 2-45,7 3 1,0-4-255,-1 4 1,1-3 220,0-2 0,4 0 85,1 0 0,1 2 131,-1 2 0,-2-2-74,6 3 0,-6-2 148,2 2-229,-4-3 0,-1 4 37,-1-6 143,-5 7-98,-3-6 1,-12 6 115,-4-7 1,-10 2-93,-4 3 1,-6-4 170,-4 4 0,-4-2-58,-6 2 0,5-3 10,0 3 1,1-4-161,-1-1 0,-2 2-77,7 3 0,1-3-1370,9 2 1336,-4-2 0,12-2 0,-5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13.0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205 88 7732,'15'-13'0,"-1"3"0,-4-1-67,0 6 0,-5-5 22,5 5 1,-2-1-61,1 1 0,5 3 125,-5-3 1,0 4 20,0 1 1,-4-2 93,5-3 64,-7 4 69,4-6-65,-7 7-271,0 0 0,-7 0 57,-3 0 1,1 0-31,-6 0 1,4 5 22,-9 0 0,2 5-130,-2-5 1,2 4 12,-6-4 1,4 5 105,-4-5 0,4 6 22,-4-1 0,6-2-32,-2 2 1,1-5 77,4 5 1,-3-5-63,8 5 0,4-6 1,1 6 0,5-6 10,5 0 1,4 3 6,11-2 0,3 0-11,6-5 1,6 5 1,-1 0 0,5-1 37,-5-4 1,1 2-39,-6 3 1,5-2 94,1 7 1,-6-5-66,-5 5 0,-1 0 7,2 4 0,-4 1-21,-6 0 0,-7-1 3,-3 1 0,-4 0-58,-1-1 1,-3 1 57,-7 0 1,-1-5 57,-14-1 0,6-5-65,-6 1 0,-4 1 76,-5-1 0,-1 0-98,6-5 1,0 0-65,-1 0 1,1 0-22,-1 0 0,3-2-374,2-3 484,4 4 0,0-12 0,-2 5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13.3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7746,'14'-8'35,"-5"2"47,4-1 1,-7 4-74,4-7 30,-3 7 178,-7-4 73,0 7 357,0 0-653,0 7 0,0 1 18,0 7 0,1-1-112,4 1 0,-3 6-151,3 4 1,-2 3 100,2 1 1,-4 7-53,4 3 1,-1 4 14,1 1 1,-4 0 10,4 0 0,-3-2 56,-2-2 1,1-4-135,4-7 0,-3-6 50,3-4 204,3-2 0,-6-9 0,4-2 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13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6607,'14'0'322,"1"0"0,5 0-266,-1 0 0,3 0-111,-3 0 1,4 0-117,6 0 1,1 0 158,-1 0 12,7 0 0,2 6 0,6 3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13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89 7746,'-8'0'-1115,"-5"-7"928,11 6-122,-4-6 472,6 7 1,1 0-99,4 0 1,-1 0-18,5 0 0,-4 0-77,5 0 0,-5 0 193,5 0 1,-5 0 110,5 0-125,-1 0 0,6 0-138,0 0 1,-5 0-18,-1 0-99,1-6 1,3 2 71,-3-6 0,-2 7-29,-3-2 32,-3-3 10,4 0 1,-6-2 2,0 0 16,-6 7 0,-2-3 43,-7 6 0,-1 0 21,-4 0 1,4 1-9,-4 4 0,4 3-39,1 7 1,2 0-152,3-1 1,4 6 90,6 0 1,0 1-102,0-2 1,8-1 9,6 7 1,8-7-65,7 1 0,7-2 40,3-3 1,5-4 157,5 0 0,-3-7 0,5 4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14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1 368 7746,'1'-13'69,"4"3"0,-3 2 286,3 3-246,-4 3-173,-1-11 159,7 12 0,-5-7-1,2 3 30,-2 3 1,0-5 203,3 7-242,-4 0 0,7 5-35,-3 0 1,-3 7 34,3-3 0,-2 5-144,2 0 1,-3 7 33,3 4 1,1-2 96,-1 1 0,0 1-168,-5 4 0,0 1 70,0-1 0,5 0-19,0 1 0,0-2 35,-5-4 0,5 2 0,-1-6 0,1-1 6,-5-4 1,0-5-1,0 0 143,0-7-116,0 4-117,0-21 0,0 5 62,0-11 0,0-3-199,0-1 1,0-4 13,0-1 1,0-1 101,0 1 0,0-7 62,0-3 0,0 1-31,0-1 1,5 0 106,0-5 0,2 3-104,-2-3 1,-2 9 119,7-4 1,-7 6-74,2 4 0,-2 1 170,2 4 0,-3 3-40,2 6 1,-2 5 23,-2 0-80,0 7-14,7-4 1,1 9-58,7 3 0,-1-2 48,1 7 0,5-5-42,-1 5 0,6 0 28,-6 4 1,9 1-15,1 0 0,-4-1 68,4 1 0,-3-2 2,4-3 1,-2 8-70,-4-3 1,2 1 25,-6-6 1,-6 3-117,-4-3 1,-6 3 69,0 1 1,-5 1-93,-9 0 0,-8-1 63,-16 1 0,-5 0-66,-10 0 1,0-6-58,-10 1 1,3-2-103,-7 2 1,2 2 282,2-8 0,1 8 0,-1-4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25.6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89 0 6712,'1'8'-858,"4"-3"872,-3-3 1,4-2 105,1 0 50,-5 0 1,6 0 18,-3 0-84,-4 0 0,7 0 56,-3 0-25,-3 0-76,11 0 14,-5 0 0,2 0-14,0 0 52,0 0-68,4 0 1,1 0 9,0 0 1,-6 0 56,1 0 112,0 0-101,5 0 236,-1 0-215,1 0 13,-7 0 1,0 0-55,-3 0-21,-3 0-62,5 0 1,-9 0-13,-3 0 1,2 0-73,-7 0 0,0 0 73,-5 0 0,4 0-93,-4 0 0,4 0 90,-9 0 1,4 0-6,1 0 0,-4 0 17,-1 0 0,0 0 5,6 0 1,-1-2-12,0-3 5,1 4-351,-1-6 212,7 7-215,1 0 305,20 0 0,4 0-255,12 0 1,-4 2 4,-1 3 1,1-4 124,4 4 1,0-3 72,1-2 1,-2 0 13,-4 0 1,-3 0 283,-6 0-170,0 0 94,-7 7 0,-3-6-31,-10 4 1,-10-3-8,-9-2 0,-11 0-150,-4 0 0,-5 0-158,-5 0 1,3 0 208,-3 0 0,4 0 0,0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26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323 0 8292,'0'8'-2008,"0"-1"2468,0-7-344,0 0 0,-6 0-20,-4 0 0,2 0 14,-2 0 0,0 0-47,-4 0 1,4 0-1,0 0 1,0 0-118,-4 0 0,-1 0 135,0 0 0,-1 0-228,-4 0 1,4 0 61,-4 0 1,4 0-168,1 0 0,1 0-22,-1 0 0,0 0 274,0 0 0,1 0 0,-1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26.3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427 30 8218,'-15'0'0,"0"0"0,1 0-1525,-1 0 1173,0 0 0,1 0 274,-1 0 139,0 0 1,0 0 110,1 0 1,4 0 236,0 0-308,0 0 169,-4 0 0,1-2-94,3-3 0,-3 4 113,3-4 0,2 3-223,-2 2 1,5 0 65,-5 0-97,0 0 1,-4-5-173,-1 0 1,5 1-264,0 4 1,1 0 197,-6 0 1,5 0-248,0 0 449,1 0 0,-13 0 0,-1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26.5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191 1 8218,'-19'0'0,"-1"0"0,0 0-357,6 0-327,-1 0 252,0 0 245,1 0 225,-1 0 49,0 0-131,1 0 44,5 0 0,-4 0 0,5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23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559 88 7958,'-15'-14'-314,"5"4"-200,0 0 870,7 7-149,-10-4-312,5 7 74,-7 0 0,1 0 83,-1 0-34,0 0 0,0 0 200,1 0-194,-1-6 1,0 4 1,2-6 40,3 3-39,4 3 65,6-4 1,6 1-63,4 0 1,3 0 177,2 5 1,0 0-45,-1 0 1,6 0-81,0 0 0,-1 7-50,-4 2 1,-5 4-88,0 2 0,-7 6-48,2 4 0,-4 4 89,-1 6 1,-6-1-79,-4 10 1,-10-2 46,-4 12 0,-10-3-85,-6 8 1,-2-9 27,-2 9 0,-2-10-149,-3 0 1,8-8-152,-3-2 0,10-14 400,0-6 0,3-9 0,1-10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28.5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353 1 8278,'-8'0'-795,"-5"0"0,9 0 476,-5 0 1,4 5 554,-5 0-93,7 0 0,-6-5-64,5 0 1,0 0 36,-5 0-4,5 0 9,-9 0-22,5 0-69,-7 0 35,1 0 0,-1 0-257,0 0 228,1 0 1,-1 0-435,0 0 249,-6-7 1,0 6-114,-4-4 0,4 3 262,6 2 0,-6 0 0,-2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28.8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383 1 8242,'-15'0'0,"0"0"0,1 5-802,-1 0 599,0 0 0,1-5 80,-1 0 1,5 0-78,0 0 311,1 0 1,-6 0 2,0 0 1,5 0-4,1 0 58,-1 0-98,-5 0 0,0 0 12,1 0 0,4 0-83,0 0 1,5 0-3,-5 0-155,1 0 0,-6 0-50,0 0-283,0 0 490,1 0 0,-7 0 0,-2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29.06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441 1 8240,'-14'0'0,"-1"0"0,0 0-213,0 0 1,1 0-231,-1 0 0,0 0 319,1 0 216,-1 0 1,0 0 8,1 0-2,-1 0 1,0 0-119,0 0 1,1 0 32,-1 0 0,0 0 15,1 0-24,-1 0 1,0 0-29,1 0 1,-1 0-192,0 0 1,0 0 58,1 0 0,-1 0 155,0 0 0,-6 6 0,-2 2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29.3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353 0 8240,'-10'0'-1000,"0"0"0,6 0 685,-6 0 527,0 7-174,-5-5 42,1 4 109,-1-6 0,0 0-81,0 0 1,6 0 109,-1 0 1,5 0-133,-5 0 0,0 0 4,-4 0 0,4 0-44,0 0-17,0 0 0,-4 0-170,-1 0 0,5 0 60,0 0 1,0 0-89,-4 0 1,4 0-24,0 0 0,0 0 192,-4 0 0,-1 0 0,0 0 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29.5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397 1 8205,'-15'0'-758,"0"0"0,1 0 524,-1 0 1,5 0 672,0 0-320,1 0 0,-6 0 168,0 0-277,1 0 0,-1 0 89,0 0 0,1 0-183,-1 0 119,0 0 0,0 0-146,1 0 1,-1 0-3,0 0-31,1 0 1,-1 0 29,0 0 0,1 0-320,-1 0 434,0 0 0,-6 0 0,-2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29.8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279 1 8205,'-14'0'-1309,"-1"0"1134,0 0 265,1 0 1,-1 0-3,0 0 1,5 0 4,1 0 0,4 0-81,-5 0 1,5 0 29,-5 0 1,5 0-139,-5 0 135,1 0-171,-6 0 1,0 0-49,1 0 1,4 0 55,0 0 1,5 0-35,-5 0 1,5 0 157,-4 0 0,-1 0 0,-5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0.0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353 1 8205,'-15'0'-510,"1"0"0,-1 0 384,0 0 1,5 0-36,1 0 197,-1 0 1,-5 0-2,0 0 0,6 0 7,-1 0 1,0 0-7,-5 0 1,1 0-120,-1 0 1,0 0 87,1 0 0,-1 0-173,0 0 0,5 1 110,1 4 1,-3-3-318,-7 3 375,9-4 0,-16-1 0,9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0.2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353 1 8205,'-15'0'-1139,"0"0"1,6 0 1236,-1 0 1,5 0-49,-5 0 0,5 0 38,-5 0 0,6 0 19,-6 0 1,5 0 146,-5 0-91,0 0 8,-4 0-135,-1 0 0,0 0 44,0 0 1,6 0-208,-1 0 148,0 0 1,-5 0-205,1 0 0,-1 5-24,0 0 1,1-1-29,-1-4 0,0 0 235,0 0 0,1 7 0,-1 1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0.5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324 1 8205,'-15'0'-695,"0"0"0,1 0 1019,-1 0 1,5 0-382,0 0 1,5 0 175,-4 0-120,-1 0 49,-5 0 1,0 0-14,1 0 1,4 0-1,0 0 1,5 0-163,-5 0-64,1 0 1,-6 0-60,0 0 16,0 0 0,1 5 46,-1 0 0,0 0 188,1-5 0,-1 6 0,0 2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0.8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339 0 8205,'-9'0'-486,"-4"0"-229,5 0 399,-7 0 175,1 0 0,-1 0 253,0 0 1,6 0 1,-1 0 1,0 5 49,-5 0-70,1 0 1,-1-5-123,0 0 0,1 1 68,-1 4 0,0-3-160,0 3 1,6-2 108,-1 2 1,0-3-234,-5 3 1,1-2 243,-1 2 0,0 3 0,1 7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24.1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1073 89 7922,'-6'-15'0,"2"1"794,-5-1-146,5 0-307,-2 0 360,-1 7-237,6 2-484,-6 6 55,7 6 0,-1 2 313,-4 7 1,3 0-170,-3 0 0,3 1-85,2 3 1,0-2 7,0 2 1,5 3-115,0-3 0,2 7 32,-2-1 0,-4 3 54,4 1 0,-3 7-163,-2 3 0,0 8 30,0 2 0,-2 9-163,-3 0 0,-4 3 77,-11 7 1,-3 1-62,-6 5 1,-2-7-19,-4-4 1,-4-11 148,-10-7 0,-3-5-70,-7-10 1,4-4 62,-4-11 1,3-7-307,-7-3 1,-3-7 105,2-8 0,7-8-144,8-16 1,4-5 56,1-10 1,6-8 82,4-7 1,14-1 217,5 1 0,6 2 234,-1-7 1,3 2 76,7-1 1,8 7-188,7 7 0,1 12 13,9-2 1,1 10-9,8-1 0,-1 11-205,6 4 0,-3 9 144,8 1 0,-1 2 0,7-2 0,-1 5 0,-1 3 0,1 2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1.0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354 0 8205,'-8'0'-282,"-5"7"162,4-5 0,-5 4-126,-1-6 0,5 0 302,0 0 34,1 0 1,-6 5-213,0 0 208,0 0 1,1-5-69,-1 0 0,0 0 56,1 0 1,4 5-185,0 0 1,0-1-148,-4-4 3,-1 7 1,0-4 85,0 7 0,1-5 168,-1 5 0,-6-7 0,-2 4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1.3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398 0 7596,'-10'8'-913,"0"-3"1,5-2 912,-5 2 0,5-3 293,-4 3 1,4-4-130,-5-1 0,2 2-4,-2 3 0,-3-3-52,3 3 0,-3-4-26,-2-1 1,1 0-56,-1 0 0,0 2 33,0 3-27,1-4 0,-1 6-116,0-7 1,2 1 2,4 4 0,-5-3 62,5 3 1,-3-2-182,2 2 1,-3-3-124,4 3 61,-5 3 1,0-7 260,-1 4 0,0 3 0,1 1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1.5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339 1 8205,'-8'6'-1523,"-4"-2"1142,7 5 0,-6-5 305,1 1 0,2 1 232,-2-1 99,0 0 1,-4 0-193,-1 0 1,0 0 5,0-5 0,2 1-212,4 4 193,-11-3 1,10 9-150,-9-6 0,2 2 88,3-2 0,-1-2-81,0 7 1,5-7 32,1 2 1,-1 1 58,-5-1 0,0 7 0,1-4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1.7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133 0 6403,'-8'0'464,"-5"0"-583,11 0 1,-6 5 122,3 0 41,3 0 0,-6-5 46,3 0-100,4 0 0,-7 5-4,3 0 1,1 0-260,-5-5 246,5 0 1,-7 1-233,6 4 258,-6-3 0,2 11 0,-5-5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1.9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250 1 8198,'-15'0'-1516,"1"5"758,-1 0 994,0-1 0,0 1-26,1 0 0,-6 2-271,1-2 0,2-4 84,3 4 0,5 2-99,-10-2 0,6 6 76,-7-1 0,4 3 0,1 2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2.76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265 0 8152,'-8'8'-1965,"0"-1"2423,3-7 10,3 6-799,-11-4 90,12 4 276,-13-6 0,11 2 317,-7 3-288,7-3 1,-5 4-9,3-6-3,3 0-206,-11 0 260,5 7-197,-6-6 0,-1 7 38,0-3 0,5-3-152,1 3 1,-1 1 36,-5-1 1,0 5 166,1-5 0,-8 6 0,0-2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2.9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265 0 8152,'-15'8'-1488,"5"-1"1274,0-7 1,5 0 504,-4 0 0,-1 5-217,-5 0 1,5 0-125,1-5 40,-1 0 1,-5 0 90,0 0 1,6 4-70,-1 1 64,0 0 1,-5-3-137,1 3 0,4-4-34,0 4-324,7-3 319,-10 4 0,6-2 99,-3 6 0,-3-7 0,5 3 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3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235 0 8152,'-6'8'-373,"-2"-1"1,-2-2-190,0 0 590,7 0 125,-10-5-11,5 6 27,-7-4-208,0 4 0,1-4 37,-1 3 0,5-3-148,0 2 1,0 3 66,-4-2 0,4 0-328,0-5 411,0 6 0,-11 2 0,-2 7 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3.3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89 1 8119,'-15'5'0,"1"0"0,4 1-985,0-1 523,0-3 462,2 4 0,-5 1 0,5 1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4.1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338 1 8022,'-10'0'-1430,"1"0"1144,5 0 0,-4 0 286,3 0 0,4 0 0,-12 0 0,9 1 39,-6 4 296,7-3-108,-10 4 0,10-6-100,-7 0 72,7 0-23,-10 0-141,11 0 0,-9 2 46,6 3-56,-7-3 1,4 4-32,-7-6 1,6 2-130,-1 3 1,0-2-73,-5 7 0,-4-7 53,-1 2 0,-4 1 154,4-1 0,-6 7 0,3-4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24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16 8451,'-15'0'1239,"5"-5"-74,1 0-404,5 0-1491,-2 5 286,6 0 444,0 0 0,6 0 0,3 0 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4.3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398 0 8022,'-23'0'-330,"-3"0"-260,6 0 438,1 0 0,4 0 110,0 0 126,0 0 82,1 0-203,-1 0 1,0 0 44,1 0 1,-1 0-10,0 0 1,5 2 9,1 3 1,-1-4-126,-5 4 0,0-2-14,1 2 1,-1-3 51,0 3 78,-6 3 0,-2-6 0,-6 4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4.4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133 0 8022,'-15'8'-95,"1"-3"0,-1-3-5,0-2 1,1 5-24,-1 0 0,5 0 123,0-5 0,1 6 0,-6 2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5.1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295 1 8130,'0'8'-943,"0"-2"0,0-4 1127,0 3-80,-7-3 1,4 4-23,-7-6 1,0 0-17,-4 0 0,4 0-112,0 0 1,0 2 108,-4 3 1,-6-4-77,0 4 1,-1-3-29,2-2 0,1 5-295,-7 0 336,1 0 0,-6 1 0,1 2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5.3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368 0 8130,'-15'0'-957,"1"0"0,-1 5 846,0 0 0,5 0 434,1-5 0,-1 0-259,-5 0 1,0 0 12,1 0 1,-1 0-153,0 0 1,1 2 30,-1 3 0,0-4-58,0 4 0,-1-3 58,-3-2 1,2 0-388,-2 0 431,-4 0 0,0 6 0,-7 3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5.6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397 0 8099,'-14'2'-322,"-1"3"1,5-4 192,0 4 1,0-3 129,-4-2 1,4 0-9,0 0 0,0 0 80,-4 0 1,-1 0 50,0 0 0,1 0-68,-1 0 0,0 0-9,1 0 0,-1 0-86,0 0 1,-1 0-194,-4 0 1,4 0-148,-4 0 1,4 0-63,1 0 441,1 0 0,-8 6 0,-1 3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5.89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294 15 8099,'-9'0'0,"-1"0"0,5-4-77,-5-1 0,5 0-44,-5 5 1,5 0-322,-4 0 275,-1 0 67,-5 0 1,0 0 102,1 0 0,-1 0-174,0 0 0,6 0 59,-1 0 1,0 5-73,-5 0 0,1 4 123,-1-4 0,0 2 61,0-2 0,-6-4 0,-2 6 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6.1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353 1 8099,'-14'0'-321,"-1"0"68,0 0 0,6 0 143,-1 0 1,0 0-109,-5 0 1,1 0 143,-1 0 128,0 0 0,0 0 48,1 0 1,-1 1-39,0 4 0,1-3-97,-1 3 1,0 1 23,1-1 1,-1 2-139,0-2 1,0-4 67,1 4 1,4-3 78,0-2 0,0 6 0,-4 2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6.3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397 0 8099,'-14'5'0,"-1"0"0,0 0-919,1-5 757,-1 0 1,0 0 200,1 0 1,-1 0 69,0 0 0,0 0-164,1 0 1,4 0 89,0 0 0,0 0-9,-4 0 1,-1 0-25,0 0 0,1 5-146,-1 0 0,3 0-18,-2-5 1,7 4 35,-8 1 0,4 2-182,-4-2 308,-6-4 0,5 12 0,-5-4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6.6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471 1 8099,'-23'0'-349,"4"0"1,2 0 282,3 0 0,-6 0 6,0 0 1,1 0 196,4 0 1,-5 0 18,1 0 1,-1 0-115,6 0 1,-6 0 85,0 0 0,1 0-209,4 0 1,0 0 115,1 0 0,-1 5-229,0-1 1,5 1-15,1-5 1,1 2-17,-2 3 1,-3-4 65,3 4 0,2-1-259,-2 1 417,0-4 0,-5 12 0,1-5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6.8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426 1 8099,'-19'0'-114,"-1"0"1,1 0-66,4 0 1,0 0-94,1 0 1,-1 0 154,0 0 1,-1 0 65,-4 0 1,4 1 63,-4 4 0,2-3 19,-1 3 0,2 1 50,-2-1 0,2 0 0,3-5 0,-1 5-89,0 0 0,1 0-142,-1-5 0,5 5-212,0 0 116,1 0 245,0 1 0,-4-4 0,5 4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38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6737,'0'-8'-570,"0"0"786,0 3 12,0 3 1,0-6 80,0 3-111,0 4 169,0-12-163,0 11-139,0-11 1,-2 11 69,-3-3-195,4 4 256,-6 1-28,7 0-241,0 0 0,-1 5 69,-4 0 1,3 6 60,-3-1 1,3 3-18,2 2 0,0-1 135,0 1 1,0 0-111,0-1 0,0 6 12,0-1 0,0 8-10,0-3 1,0 4-3,0 1 1,0 1-57,0-1 1,0 5 59,0 1 1,0 6-41,0-2 1,0-2 21,0 2 1,5 2-157,0 8 0,2-5 118,-2 0 1,-4 1 44,4-6 1,-3 3-21,-2 2 0,0-4-4,0-1 1,5-7 125,0 3 0,0 1-121,-5-2 1,0 0-65,0-4 1,0-1 80,0 0 0,1 2-52,4 4 1,-3-4-21,3 3 1,-4-3-15,-1-1 0,0-1 125,0 0 1,0 1-76,0-1 1,0-1 85,0-4 0,0 6-78,0-1 0,-5 1-106,0 4 1,1-8 115,4-2 1,0 1 122,0 4 0,0-1-102,0-3 0,1 2 10,4-2 0,-3 3-74,3 1 0,1 0-6,-1 1 0,2-6 42,-3 1 1,0-1 2,6 6 1,-6-2-78,6-4 0,-5 4 61,5-4 0,-7-1-146,2 2 1,-2-2-22,2 1 1,-3-1-125,3-4 0,1-2 89,-1 2 184,7-2 0,-4-3 0,7 1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37.0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192 45 8099,'-23'8'-140,"3"-3"0,4-4 115,1-1 1,5 0 393,0 0 1,7 0-390,-3-6 1,6 2 67,0-5 0,0 4 238,0-5-477,-7 7 165,5-10-169,-11 11 1,5-4 14,-6 6 180,5 0 0,-10 0 0,2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41.2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368 45 8023,'-8'-9'1561,"2"1"-1198,6 3-337,0 4 0,-2-6-276,-3 7 252,4-6-110,-13 4 1,6-5-39,-6 7 1,2 0 2,-3 0 0,4 2 51,-9 3 0,4-2 17,1 7 0,-4 0-16,-1 5 0,1-1 7,4 1 1,0-2-45,1-3 0,0 3 77,5-3 1,2 3 26,7 1 0,0-4-29,0 0 1,0-5 143,0 5 1,8-7-17,7 2 1,0 1 112,4-1 1,3 2-146,-3-2 1,7-2 24,-1 7 1,-2-5-25,1 5 0,-4-1 10,4 6 1,-6 0-93,2-1 0,1 1 21,-1 0 1,-6 1-134,-4 4 0,-7-4 135,2 4 0,-3-4-15,-2-1 1,-7-1-55,-2 1 0,-6-5 26,-5 0 0,-8-7 228,-6 2 1,0-3-56,4-2 1,-4-2-32,0-3 0,0-3-158,4-7 1,2 5-148,4 1 1,-1-1 154,11-5 66,-4 0 0,10 1 0,-7-1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41.55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 1 7637,'-8'0'-306,"2"0"724,-1 0-170,6 0-156,-6 0 0,7 2 60,0 2-86,0-2 1,0 6-12,0-3 1,0-2-85,0 7 1,0 0-93,0 5 1,0-1 56,0 1 1,2 1-193,3 4 0,-4-2 7,4 7 0,-3-6 37,-2 6 1,5-7 211,0 1 0,6-2 0,-3-3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41.7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 30 7933,'-8'-2'-2023,"3"-3"3692,-3 4-995,6-12-1073,-5 11-199,7-5 263,7 7 335,-5 0 0,11 0 0,-5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42.4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309 74 7982,'8'-2'0,"-3"-3"-274,3-3 237,-6 0 90,11-5 1,-11 10-175,3-7 247,-4 7-16,-1-4 79,0 1-80,0 4 67,0-5-117,-6 7 0,-2 0 1,-7 0 0,5 0-144,0 0 0,5 0 101,-4 0 1,4 0-172,-5 0 132,7 0-536,-10 7 308,4 1 0,0 7 24,-1-1 1,7 1 102,-2 0 0,-2 0-17,2-1 0,-1-4 171,1 0 0,3 0-121,-3 4 1,4 1 129,1 0 0,0-5-50,0-1 0,0-4 47,0 5 1,6-7-25,4 2 0,3-3 29,2-2 1,-1-2 3,1-3 0,5-1-3,-1-4 0,1-3 168,-5 3 1,1-3-117,4-2 1,-9 6 141,4-1 0,-4 0-104,4-5 1,-7 5 362,-3 1-83,3 5-101,-6-9-93,4 12-9,-6-6-195,0 7 211,-6 0-139,-2 0 0,-2 7 4,0 2 1,5 5-48,-5 0 0,7 1 10,-2 0 0,2 4-12,-2 1 0,3 4 49,-3-4 0,4 6 10,1-1 0,0 2-2,0 3 1,0-1-21,0 1-1,0 4-101,0 0 1,0 7 90,0-2 0,0 4-127,0 1 1,0 0 24,0 0 1,-7 0-89,-3 0 1,2-1 91,-2-4 0,1 2-109,-6-7 0,0 5 11,1-5 1,-3-4 90,-2-6 1,2-7-204,-2-3 1,-4-1 101,-2-8 1,2 0-91,-1-5 0,6 0 10,-2 0 0,-1-8-83,2-7 1,1-1 105,8-9 0,-2 1-34,7-5 0,1-1 111,4 1 1,6-6-62,4 1 0,8-7 128,1 2 1,8 2-60,-3-3 1,6 8-280,4-3 389,-3-2 0,11-1 0,-4-6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43.2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1 118 7915,'0'-10'-237,"0"0"1,1 6-330,4-6 1,-3 5 649,3-5 1,-2 7-39,2-2 1,-3 2 545,2-2-164,-2 3 65,-2-4-197,0 6 511,0 0-714,0 6 183,0-4-325,0 4 94,0 1 0,0-4-80,0 7 0,0-5 132,0 5-53,0-1 1,0 6-57,0 0 1,0-1-19,0 1 1,0 0-20,0 0 1,0-1 78,0 1 1,0 0-4,0-1 0,-5 3-10,0 2 1,0-7-30,5 2 0,0-2-64,0 3-7,0-1 86,0 1-9,0-7-465,0-1 296,0-7 1,0-7-76,0-3 1,0-4 92,0-6 0,0 4-90,0-4 1,0-1 159,0 1 1,2-4 4,3 4 0,-2-4 5,7 4 0,-2-4 178,2 4 0,3 0-62,-3 6 0,3-1-58,2 0 1,-6 5 151,1 1 0,0 5-82,5-1 0,-6 4 81,1 1-118,0 0 0,3 6 15,-3 4-2,-4 3 0,-6 4-5,0 2 1,0-2 19,0 2 1,0-1-35,0 2 1,-1-4 14,-4 4 1,3-2-4,-3 1 1,-1-3-37,1 4 0,-2-4-36,3-1 1,2-5-10,-3 0 0,3-5 128,2 4-16,-6-5-39,4 2-17,-4-12 0,11-2 9,-1-7 1,6-5-1,-5 1 1,7-3 2,-3 3 1,3 1 13,-2-7 0,3 7 1,-4-1 0,0-2 21,0 1 0,1 0-2,5 6 0,-2-1-49,-3 0 0,3 1 27,-3-1 0,-2 2-25,2 3 43,-7 3-39,10 7 1,-11 2 8,2 3 1,-2 0-3,-2 10 0,0-4 3,0 9 1,-5 2 9,0 3 1,-1-2-264,1 1 1,3 1-73,-3 4 317,4 1 0,1 6 0,0 1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43.7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206 89 7931,'8'-7'-903,"-1"4"677,-7-7 0,4 5 378,1-5 0,0 6 174,-5-6 151,0 6-376,0-9 1,0 10 4,0-7 0,-1 7 35,-4-2 0,1 4 70,-5 1-157,-1 0 0,-5 0 69,0 0 0,1 0-168,-1 0 1,0 0 31,1 0 0,-1 6-81,0 4 0,1 3 74,-1 2 1,2-1-158,3 1 0,-3 1 54,3 4 1,4-2 92,1 6 1,3-4-127,2 5 0,0-6 28,0 6 1,2-7 25,3 1 1,4-4 86,11-5 0,-4-2 3,4-3 1,1-4 6,-1 4 0,-1-10 122,-4-4 1,0 0 6,-1 0 0,-4-3-75,0-7 0,-7 2-17,2-2 0,2 2 5,-2 3 0,0-1-183,-5 0 1,0 1-12,0-1 0,-7 0-140,-3 0 0,2 1-20,-2-1 1,0 5 316,-4 0 0,-1 1 0,0-6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44.01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 15 7931,'-8'0'-78,"-5"0"-286,11 0 322,-4 0 0,4-2 212,-3-3 86,4 4 20,-6-6 106,7 7-33,0 0-267,0 7 1,0 1-99,0 7 1,0-1 34,0 1 1,0 5-1,0-1 0,5 6-26,0-6 1,0 7-110,-5-1 0,0 3-113,0 1 0,0-4 75,0-1 1,0-6-392,0 2 110,0 3-179,0-7 614,0-1 0,0-2 0,0-5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44.1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45 7931,'-8'-2'0,"3"-3"0,4 2-483,1-7 158,0 7 248,0-10 1,0 11 0,1-5-74,4 7 40,-3 0 0,6 0-339,-3 0 449,-3 7 0,11 1 0,-5 7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44.6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206 712 7931,'15'0'-701,"0"0"1,-5-5 616,-1 0 1,-4-1 361,5 1 0,-5 3 694,5-3-636,-7-3 0,4 5 38,-7-7-267,0 0 1,-7 1 7,-3-1 0,-3 5-48,-1-5 1,-1 7-130,0-2 1,0 2 77,1-2 0,-1 3-171,0-3 1,1 4-66,-1 1 1,0 0 80,1 0 1,1 1-76,3 4 1,-3-2 81,3 7 0,-2 0 62,3 5 1,-4-1 15,3 1 1,3 1-3,2 4 0,4-2 0,1 6 0,0 1 23,0 4 1,1 1-3,4-1 0,5 1-15,10-1 1,-2-1 110,6-4 1,-1-3-29,1-6 1,4-2 129,-3-3 0,1 1-127,-2-6 1,2-1 112,-6-9 0,5-5 120,-6-10 1,-1 2-54,-8-6 1,-4-2 77,-6-9 0,0 4-9,0-3 1,0-4 5,0-1 0,-4-3-61,-1-2 1,-5-2-37,5-3 0,-6-3 7,1-7 1,3 0-6,2 0 1,-1 1-116,1-1 0,0-3 88,5 3 0,0 10-571,0 15 353,0 9 0,0 12 49,0 13 0,-7 26 0,-1 13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39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60 7817,'-6'8'0,"-3"-2"-10,-5-6 85,6 7-11,-6-6 0,11 6-404,-7-7-154,7 0 296,-3 0-282,6 0 250,0 0 757,6 0-342,2 0 1,7 0-26,0 0 1,-1 0-31,1 0 1,6 0-170,4 0 1,3 0 31,1 0 1,7-5 11,3 0 0,10 0-21,5 5 1,5-5-119,4 0 0,4-1 10,7 1 0,4 3-67,1-3 1,1-1 165,-2 1 0,-3-1-6,4 1 1,-4 3 59,-2-3 1,1 3-6,-1 2 0,-1 0 10,-3 0 0,3 0-28,-4 0 0,6 0 4,4 0 0,-8 0-2,4 0 1,1 0-1,3 0 1,7 0-44,-1 0 0,0 0-183,0 0 0,-3 0 134,-2 0 0,-2 0 67,6 0 1,-6 0-4,1 0 0,-3 0-6,-1 0 0,1 0 4,3 0 1,-8 0 41,4 0 1,-9 0-64,4 0 0,-5 0 137,4 0 0,-6 0-97,2 0 0,-4 0 93,-1 0 1,-3 0-86,2 0 1,-9 0 2,5 0 1,-1-1 94,-4-4 1,0 3-126,-5-3 0,-2 4 163,-3 1 1,2 0-145,-7 0 0,-4 0-164,-6 0 1,-1 0 3,2 0 163,-4 0 0,0 0 0,2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56.2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133 89 8099,'0'-8'-1072,"0"-5"0,0 10 1228,0-7-66,0 6 1,5-4 107,0 3 15,6 4 0,-8-6 45,7 7-83,-7 0-259,10 0 254,-11 0-268,11 0 26,-11 0 60,4 0 1,-4 0 73,3 0-43,-4 0 0,6 2 20,-7 3-1,0-4-60,0 6 0,-2-7 68,-3 0-133,4 0 0,-11 2 77,8 2-16,-8-2 22,4 5 0,-5-6-5,3 4 30,4-3-28,-1 11 1,5-10 172,-3 7-141,4-7-23,1 10 0,1-6 16,4 3 0,-1-2-25,5-3 0,-4-4 141,5 4 224,0-3-195,5-2 34,-1 0 1,-4-2-75,0-3-37,-7 4 0,4-12-97,-7 3 1,0 2 25,0-2 0,0 5-11,0-5 0,0 5 6,0-5 0,0 6-26,0-6 0,-2 6-38,-3 0 0,2-3 69,-7 2 0,5 0-38,-5 5 34,1 0 0,-6 0-71,0 0 1,1 0 61,-1 0 1,0 5-46,0 0 0,1 6-2,-1-1 1,2-2-8,3 2 1,-1 0 33,6 5 1,-5-5-3,5-1 0,0 1 58,5 5-57,0-7 0,7 3 51,3-6 0,3 0-2,1-5 0,1 0 8,0 0 1,1-1 38,4-4 0,-4 1 14,4-5 0,-6 4 46,-4-5 0,3 0-98,-3-5 0,-4 6 17,-1-1 1,-3 0-43,-2-5 0,0 6-18,0-1 23,0 0 1,-7-5-3,-2 1 1,-4 5-40,-2 4 0,0 4-12,1 1 0,-1 0-33,0 0 1,0 0 61,1 0 0,-1 0-46,0 0 1,6 6 39,-1 4 0,5 2-25,-5-3 1,7 4 13,-2-3 1,3 3-5,2 2 0,2 0 26,3-1 1,3-1-18,7-3 0,1 2 27,4-7 1,-2 4-24,6-4 0,-1 0 33,1-5 0,3 0-28,-8 0 0,6 0 137,-6 0 1,1-5-77,-5 0 0,-7-6 139,-3 1 0,-4-3-89,-1-2 1,-1 2-43,-4 4 1,-3-5 12,-7 5 1,-2-4-2,-2-2 0,-2 5-147,-4 0 0,-1 7 139,6-2 1,-4 4-156,4 1 0,-4 0 62,4 0 0,1 1-93,4 4 0,5 0 59,0 10 1,7-4-16,-2 9 0,4-2 56,1 1 0,8-2-15,6 2 1,3-2 54,7-3 0,1 1-53,4 0 1,2-7 128,3-3 0,-3-4 35,4-1 0,-6-1 133,-4-4 1,1-5-110,-7-10 1,-4 2 117,-5-6 1,-7 1-313,2-1 0,-10-3 104,-5 8 1,-9-1-1357,-6 6 1292,-2 5 0,-9 3 0,-2 6 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57.6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8124,'8'8'-2091,"-2"-2"2091,-6-6 0,0 0 0,-6 7 0,-2 1 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58.2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74 8124,'0'-8'-993,"0"-1"637,0 4 260,0 4 0,0-7 172,0 3 4,0 3-124,0-4 140,0-1-50,0 5 41,0-4 35,0-1-32,0 6-168,0-6 103,0 7-39,0 0 86,0 7-62,0 1 1,-5 7 21,1-1 1,-1-4-22,5 0 0,0 0-21,0 4 0,0-4 28,0 0 0,0-5-1,0 5 1,0-5 101,0 4 7,0-5 346,0 9-245,0-12-116,0 6-39,0-7 0,0-2-143,0-3 0,0 2 89,0-7 1,0 5-131,0-4 0,0 4 87,0-5 1,0 5-79,0-5 58,-7 0 25,5-4 1,-4-1 294,6 0-272,-7 7 65,6-5 1,-7 7-132,3-4 5,3 3 41,-4 7-2,6 0 1,-2 0-32,-3 0 38,3 0 0,-4 2-85,6 3 45,0 3 135,0 7-17,0-1 204,0 1-204,0 0 0,1-5 301,4-1 30,-3-5-159,5 2-193,-7-6-253,0 0 43,0-6 1,0-3 137,0-5 1,0 4-276,0 0 421,0 0-192,0-4-155,0-1 185,0 7 56,0 1-65,0 7 1,0 7-229,0 3 280,0 9 0,0 4 0,0 6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2:59.8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 89 8126,'-8'0'-2052,"2"0"2247,6 0-291,-7 0 265,6 0 184,-6 0-99,7 0 431,0 0-530,0-7 64,0 5-277,0-4 117,0-1-38,0 6-26,0-6 1,2 5-26,3-2-32,-4 2 113,6-5-149,-7 7 128,0 0-53,0-6 55,0 4 9,0-4 1,0 6 11,0 6 20,0 2 9,0 7 6,0 0 1,0 0-25,0-1 91,0-6 27,0 5 1,6-4-128,-4-1 1,4 0 78,-6-3-295,0-4 167,0 6-200,0-7 166,0-7 0,0 4-105,0-7 0,-1 2 91,-4-2 0,3-3-16,-3 4 1,4 0 12,1 0 37,0-1 1,-2-3 88,-3 3-118,4-3-168,-6 5 174,7 0 70,0 1 42,0 7-15,0 0 1,0 7-41,0 2 1,0 0 58,0 0 53,0 1 1,0 5-81,0 0 1,0-6 45,0 1-185,0 0 147,0 5 1,0-6 53,0 1 35,0-7 22,0 4-176,0 0 101,0-6-151,7-1 98,-6-8 0,6-7-3,-7 1 1,1-1-11,4 0 1,-3 1-12,3-1 0,-4 0-29,-1 0 0,0 6 5,0-1-373,0 0 134,0 2 107,7 1 0,-4 9-40,7 3 0,-5 5-467,5 9 638,-1 4 0,13 13 0,1 2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26.30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30 0 6695,'-8'0'-161,"2"0"1,-1 7 0,-1 1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26.82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236 0 5965,'8'0'206,"-1"0"-154,-1 0-26,-4 0 33,11 0-86,-11 0 109,11 0-2,-12 0 48,6 0 14,-7 0 5,6 0-64,-4 0 205,4 0-161,-6 0 77,-6 0-165,-2 7 1,-7-6-4,0 4 0,1-3-44,-1-2 1,-1 0-9,-4 0 0,2 0-50,-6 0 0,6 0 96,-2 0 0,-1 0-88,1 0 0,1 0 58,4 0 1,0 0-519,0 0 518,7 0 0,2 0 0,6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27.80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2588 45 8326,'6'8'-1038,"-4"-1"1,6-7 865,-3 0 1,-2 0 264,7 0 1,-5 4 61,5 1 37,-7 0-101,10-5 0,-10 0 21,7 0-15,-7 0 0,5 0 22,-3 0 24,-3 0 78,5 0-19,-7 0-81,0 0 3,-7 0-126,5 0 46,-11 0 0,10-1 38,-7-4-38,0 3 0,-4-4-6,-1 6 1,0 0-5,1 0 1,2 0 6,-2 0 1,2 0-74,-7 0 0,2 0 69,2 0 1,-4 0-64,-1 0 1,-4 0 63,4 0 1,-6 0-3,2 0 0,-4 0-10,-2 0 0,6 0 0,-1 0 1,3 0-23,-3 0 1,-3 0 1,4 0 0,1 0-10,-2 0 1,7 0 28,-1 0 0,1 0-62,-2 0 0,4-5 35,-4 0 0,4 0-6,1 5 1,-1 0 2,-4 0 0,4 0-1,-4 0 1,9 0-17,1 0 1,0 0-2,-4 0 0,-1 0-141,0 0 153,1 0 1,-3 0 1,-2 0 0,7 0-11,-2 0 0,2 0 32,-3 0 0,1 0-13,-1 0 1,0 0 4,1 0 1,-1 0-7,0 0 0,1 0-4,-1 0 1,0 0 19,0 0 0,1 0-16,-1 0 1,0-5 2,1 0 1,-1 0-6,0 5 0,-1 0 91,-4 0 1,4 0-57,-4 0 0,4 0 4,1 0 1,1 0-26,-1 0 1,-5 0-8,1 0 1,-1 0-24,5 0 0,1 0 35,-1 0 1,0 0-59,1 0 1,-1 0 41,0 0 1,-1 0-29,-4 0 1,4 0 17,-4 0 1,2 0 3,-1 0 0,2 0 5,-2 0 1,-2 0 1,1 0 0,-1 0 7,1 0 1,2 0-12,-6 0 0,4 0-13,-4 0 1,6 0 14,-2 0 1,-1 0-24,1 0 1,-1 0 17,1 0 1,4 0-2,-3 0 1,2-5 13,2 0 1,-4 0 3,-1 5 0,1 0 74,4 0 0,0 0-81,1 0 1,-6 0 72,0 0 0,1-1-70,4-4 1,0 3 0,1-3 1,-1 4 4,0 1 1,-4 0-2,-1 0 0,-1 0-30,1 0 1,4 0 28,-4 0 0,-1 0-24,2 0 1,-8 0 14,3 0 1,1 0 11,-1 0 1,1 0-9,-2 0 0,-3 0-269,4 0 0,3 0-78,1 0 342,-3 0 0,7 0 0,-5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31.79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7144 103 8290,'-10'5'-2077,"0"0"2023,7 0 0,-8-3-7,6 3 120,-7-4 9,4 6 2,-7-7 0,6 0-33,-1 0 1,5 0 41,-5 0 0,5 0-39,-5 0 0,6 0-1,-6 0 1,5 0-26,-5 0 0,5 0 0,-5 0 18,1-7 0,-6 6 0,0-4 1,5 3 65,1 2 0,-1 0-64,-5 0 1,0 0 76,1 0 1,-1-2-42,0-2 1,-1 2 8,-4-3 1,2 3-16,-6 2 1,4 0 3,-4 0 1,4 0-32,-4 0 0,4 0 28,-4 0 1,-1 0-99,-4 0 1,4-4 77,1-1 0,1 0-96,-2 5 0,-2 0 38,2 0 1,-1 0-11,1 0 0,-2 0 37,2 0 1,-3-2-8,-1-3 1,4 4-21,1-4 0,-1 3 22,-4 2 0,0 0-12,-1 0 0,6 0 9,-1 0 1,2 0-18,-1 0 1,-7 0 8,6 0 1,-6 0-3,7 0 0,-4 0 58,-1 0 1,-6 0 3,1 0 1,-5-5 65,5 0 0,-2-1-96,1 1 0,-1 3 65,-3-3 1,2-1-52,2 1 1,4 0-30,-3 5 1,3-5-29,2 0 1,-1 0-10,1 5 1,4 0 7,1 0 0,1 0-11,-2 0 1,-1 0-10,7 0 0,-6 0 29,6 0 1,-6 0 5,6 0 0,-6 0-5,5 0 1,-6 0 7,2 0 1,-2 0-10,1 0 0,-1 0 0,6 0 1,-4 0-28,4 0 0,-6 0-8,2 0 1,3 0 30,1 0 0,-3 0-4,-1 0 0,1 0-17,-2 0 0,6 0 18,-6 0 1,1 0 0,-6 0 1,6 0 5,-1 0 1,2 0 2,-1 0 1,-4 0 9,4 0 0,1 0 0,-2 0 0,6 0 7,-6 0 1,7 0-19,-1 0 1,1 0 0,-2 0 0,4 0 4,-4 0 0,4 0-2,1 0 1,0 0 6,1 0 0,-6 0 0,0 0 0,1 0 11,4 0 0,0 0 2,1 0 0,-6 0 46,1 0 0,-3 0-54,3 0 1,2 0-3,-2 0 1,2 0 9,3 0 1,-3 0-25,-2 0 1,2 0 32,-2 0 1,1 0-1,-2 0 0,4 0-12,-4 0 0,4 0-4,1 0 0,-1 0 28,-4 0 0,4 0-21,-4 0 1,4 0 18,1 0 0,-4 0-36,-1 0 0,1 0-3,4 0 0,0 0-16,1 0 1,-1-1-7,0-4 1,-4 3 8,-1-3 1,0 4-9,6 1 1,-1 0 14,0 0 0,1 0-4,-1 0 1,-5 0 149,1 0 1,-1 0-107,5 0 1,1 0 10,-1 0 1,-5 0-64,1 0 0,-1 0 5,5 0 0,-4 0-9,-1 0 1,-1 0-13,1 0 1,4 0 13,-3 0 1,-3 0 13,3 0 0,-3 0-5,3 0 0,3 0 6,-4 0 1,-1 0 7,1 0 0,-1 0 28,1 0 1,4 0 8,-4 0 1,-1 0-32,1 0 0,1 0 0,4 0 1,0 0-13,1 0 1,-1 0 11,0 0 1,1 0-10,-1 0 1,0 0 0,1 0 1,-1 0-4,0 0 0,1 0 1,-1 0 0,0 0-4,0 0 0,1 0 7,-1 0 0,0 0 0,1 0 0,-1 0-39,0 0 0,1 4 35,-1 1 1,0 0 4,0-5 0,1 0-5,-1 0 1,-5 0-1,1 0 1,-1 0 2,6 0 1,-1 0 1,0 0 1,0 0-1,1 0 1,-1 0 2,0 0 1,1 0 0,-1 0 1,0 0-5,1 0-1,-1 0 0,0 0 0,0 0 36,1 0 0,-1 0-8,0 0-11,1 0 0,-1 0-18,0 0 0,1 0 10,-1 0 1,0 0-111,0 0 113,1 0-84,-7 0 1,-1 0 60,-2 0 1,3 0-4,6 0 0,0 5 34,0 0 1,-1 0 6,-3-5 0,2 0 12,-2 0 0,2 0-43,3 0 1,-1 0 45,0 0 1,0 0-26,1 0 0,4 0-19,0 0 1,5 0-16,-5 0 0,1 0-9,-6 0 0,5 0 16,0 0 0,1 0-8,-6 0 1,5 5 9,0 0 1,0 0-4,-4-5 0,-1 0 18,0 0 1,6 0-15,-1 0 1,0 1-9,-5 4 1,1-3 15,-1 3 0,5-4 5,0-1 8,0 0 0,-4 0 1,-1 0 1,5 0-13,0 0 0,1 0 1,-6 0-2,0 0 1,5 0 8,1 0-76,-1 7 0,-5-6 64,0 4 1,1-3-70,-1-2 1,0 0 63,1 0 1,-1 2-4,0 3 0,1-4 23,-1 4 1,0-3-32,1-2 1,-3 1 35,-2 4 1,2-3-28,-2 3 1,-3-4 15,3-1 0,-6 0-3,6 0 1,-3 5 0,3 0 0,1 0-5,-7-5 1,7 0-2,-1 0 0,3 0 0,1 0 0,0 0 0,0 0 0,-4 5 0,-1 0 0,6 0 0,4-5 0,0 1 0,-5 4 0,1-3 0,-1 3 0,0-3 0,0-2 0,6 0 1,-1 0 0,0 4 0,-5 1 1,1 0-2,-1-5 0,0 2 0,1 3 1,-6-4-2,0 4 1,1-1 0,4 0 1,0-2-6,1 3 1,-6 1 3,0-1 1,1 2-1,4-2 1,-6-2 0,-4 7 0,3-5-1,-3 5 1,5-6-149,-4 6 0,4-5 138,-4 5 0,1-5-671,-2 5 682,-2-1 0,10 6 0,-4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33.85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824 1 6668,'-9'8'-576,"-4"-1"567,12-1 0,-7-4-17,3 3-24,3-4-11,-11-1 1,10 0 63,-7 0 1,5 0-7,-5 0 109,7 0 200,-10 0-185,5 0 45,-7 0 0,0 0-85,1 0 0,4 0 47,0 0-98,0 0 0,-5 0 51,1 0 1,-1 0-89,0 0 0,1 5 41,-1 0 0,-1 2-23,-4-2 1,4-4-14,-4 4 1,2 2-1,-1-3 0,1 3 60,-7-2 0,5-3 2,-4 2 0,6-2 36,-2-2 1,-1 5-60,2 0 0,-8 5-24,3-5 1,1 4-60,-1-4 1,-1 7-154,-4-2 1,4 4 135,1 6 63,-1-4 0,-4 12 0,-1-5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35.35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2617 0 8294,'-15'7'-467,"5"-6"-17,1 4 0,4-2 381,-5 2 0,5-3 193,-5 3 0,5-4 127,-5-1 19,1 0-146,-6 0 1,0 0 6,1 0 1,4 0-51,0 0 1,0 0 53,-5 0 0,6 2-35,-1 3 1,0-3 10,-5 3 1,2-2 5,4 2 0,-5-4-47,5 4 1,-4 2 44,-2-2 1,0 0-109,0-5 1,1 4 89,-1 1 0,0 5-75,1-5 1,-1 2 12,0-2 1,1-2-13,-1 7 1,2-6 5,3 6 1,-3-5-1,3 5 0,-3-5 16,-2 5 1,2-5 2,4 4 0,-5-4-10,5 5 0,-4-5 7,-2 5 1,0-5-29,0 4 1,1 0 81,-1 0-28,0 5 0,1-8-26,-1 4 1,0 1-2,1-6 0,-1 7-29,0-3 1,2 0 32,3 0 1,-3-4-19,3 5 1,2-7 26,-1 2-40,-1 3 1,-5-1 11,0 3 1,6 1-4,-1-6 0,0 5 6,-5-5 0,1 5 1,-1-6 0,0 6 1,0-5 0,6 5 0,-1-5 0,0 6 0,-5-1 0,1-2 0,-1 2 0,5-2-15,0 2 0,1 3 4,-6-3 1,2-2-2,3 2 0,-3 0 16,3 4 1,-3-4-1,-2 0 0,6-2 121,-1 2-123,0 3 1,-5-6 4,1 2 0,4 4 1,0-3 0,2-2-3,-2 2 0,-1-5-22,6 5 1,-5-5-24,5 5 27,-6-1 1,4 6-7,-3 0 0,-3-5 15,3-1 1,2-4-8,-2 5 1,5 0-65,-4 5 0,0-6 61,0 1 0,-4 0-33,3 5 0,2-1 37,-2 1 0,5-5-2,-5 0 0,5-1 21,-5 6 0,2-5 8,-2 0 0,-1-5 200,6 4-216,-6 1 60,3 5-54,-7 0 1,5-6-4,0 1 1,5-5-5,-4 5 1,5-5-5,-1 5 0,2-5 6,-2 4 1,2-4-8,-7 5 1,5-5 30,-5 5 0,6 0-24,-6 4 0,5-4 95,-5 0 0,5-2-82,-5 2 0,2 3 65,-2-3-70,-3 3 1,7 1-1,-4 1 1,-3-5 2,3 0 1,4-5-5,1 4 0,-3-4-40,-2 5 1,2-5 40,-2 5 0,5-2 9,-5 2 0,5 1-17,-5-6 1,5 5-2,-4-5 1,1 6-2,-2-1 0,2-2 1,3 2-1,-4 0 1,0 5-3,-1-1 0,5-4 19,-5 0 0,7 0-14,-2 4 0,-2-4-5,3 0 1,-3-2 3,2 2 0,4 3 29,-4-3 0,-2-2-9,2 2-8,0-1 1,0 6 4,0 0 0,-4-5 2,4-1 0,-2 0-5,2 0 0,2 5-3,-7-5 1,5 3 13,-4-2 1,4 3-11,-5-4 1,5 0-21,-5 0 0,2 1-19,-2 5 0,-1-5-3,6-1 0,-5 1 8,5 5 3,-6 0 1,4-1-1,-3 1 9,-3 0 0,5-1-40,-7 1 1,6-5 33,-1 0 0,5 0-96,-5 4 1,5-4 43,-5 0-16,7 0 101,-10 4 0,10 1-49,-7 0 1,7-5-63,-2-1 1,-2 1 60,2 5 1,-1-5-51,1-1 1,3 1 46,-2 5 1,-3 0 27,2-1 1,-5 1 23,5 0 0,-4-5 0,4-1 0,-5 1 3,5 5 0,-5-5 119,5-1 1,-1-4-75,1 5 1,3-5-7,-3 5-17,-3-7 0,5 9 26,-7-8-59,7 8 0,-5-9 16,3 7 0,2-5-7,-7 5 1,6-5 14,0 4-12,-5-5 1,6 9-51,-7-4 1,5 0 46,-4 0 0,5 1-53,-1 5 1,-3 0 44,-2-1 0,2 3-154,-1 2 0,-1-1 73,-5 7 0,0-1-129,1 6 1,-1-1 119,0 0 76,1 1 0,-8 6 0,-1 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39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1 7812,'-9'0'-462,"-4"0"387,12 0 1,-7 0 97,3 0-39,3 0-14,-5 0-9,7 0 23,0 0-5,7 0 365,-5 0-232,11 0 0,-7 1 19,4 4 0,-2-3-82,-3 3 1,-2-4 81,7-1-65,0 7 0,5-4 8,-1 7 0,1-5 19,0 5 0,1-5-18,4 4 0,-4-4-122,4 5 0,1 0 53,-2 5 0,1-6-124,-5 1 1,-1-2 93,1 2 1,-5 3-40,0-3 1,-9 3 47,-1 2 1,-8 4-4,-11 1 1,-4 1-26,-7-1 1,-7-2-3,-7 6 0,-2-1-218,-8 2 1,5 2-88,-5-2 350,0-4 0,-5 7 0,1-5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36.85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2867 0 6311,'0'8'243,"0"-1"1,-2-7-143,-2 0 15,2 0-43,-5 0 1,6 1-129,-4 4 154,3-3-168,-4 4 80,-1 1 1,4-1-10,-7 4 0,5 3 46,-5-3 1,6 3-7,-6 2 0,2 0 13,-2-1 0,-3 1-22,3 0 0,-2-1 12,3 1 0,-4 1-5,3 4 0,2-4-60,-2 4 1,5 1 32,-5-1 1,5 1-9,-5-1 1,1-2 51,-6 6 0,2-4-5,3 4 1,-3-4 28,3 4 1,-3-1-51,-2 2 1,1 1 82,-1-7 0,0 6-60,1-6 0,-1 1-54,0-5 0,1 4 13,-1 1 1,2 0-9,3-6 0,-3 1-36,3 0 0,-1-1 55,1 1 0,-2 0 5,8-1 1,-6 1-12,5 0 0,-5 0 38,5-1 0,-5-4-36,5 0 0,-6 0 53,1 4 0,-1 1-73,1 0 0,-3-1 1,3 1 1,-3 0-13,-2 0 1,-4 3-14,-1-4 1,1 4-11,4-8 0,0 3 37,0 2 1,1-1 16,-1 1 0,0 0-20,1 0 0,-1-1 68,0 1 0,1 0-14,-1-1 1,5-1 11,0-3 1,0 3-20,-4-3 0,1 3 2,3 2 1,-3 0-58,3-1 0,-1-4 46,1 0 0,-3 0-76,3 4 0,-3-1 62,-2-3 1,4 3-3,-4-3 0,9 2-1,-9-3 1,3 4 1,-2-3 0,-1 3-12,0 2 1,1-5 0,-1 0 0,0-1-97,0 6 0,1 0 96,-1-1 1,0 3-37,1 2 1,-1-7 24,0 2 0,-1 0 20,-4 5 0,4-7-19,-4 2 1,4-2 0,1 2 0,1 1 14,-1 0 1,0-2 10,1-3 1,-1 3-24,0-3 0,1-2 13,-1 2 1,0-2-78,0 1 0,1 5 60,-1-5 0,0 0-15,1 0 1,-3-1-36,-2 2 0,2 3-6,-2-3 0,1-2 1,-2 2 0,4 0 34,-4 5 1,4-6-37,1 1 0,-4 0 28,-1 5 0,0-5 12,6-1 0,-1-4-39,0 5 1,-4-2 2,-1 2 1,1 3 47,4-3 1,-1-2 0,-4 2 0,2 0 8,-7 4 0,7-4 3,-1 0 0,1 0-2,-2 4 0,4-4-20,-4 0 0,2 0 20,-1 4 1,2 1-44,-2 0 0,3 0 0,1-1 1,0-4 87,0 0 0,-4-2-2,-1 2 0,1 3-14,4-3 0,-5-2 95,1 2 1,-1-5-113,5 4 1,-4 0 13,-1 0 0,-4 3-101,4-7 0,-1 6 59,1-1 1,-1 1-102,-3-1 0,-3 3 65,8-3 0,-7-2-129,1 2 1,-3 0-66,-1 4 0,1-4-79,4 0 320,-4 0 0,5 5 0,-6-1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38.12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2147 1 8042,'0'8'-1721,"0"-2"1872,-7 1-184,6-5 0,-6 6 71,7-3-23,0-4 0,-2 6 15,-2-7 34,2 6 37,-11-4-37,5 4-27,-7-6 0,0 0-1,1 0 1,-1 2-37,0 3 0,1-3 16,-1 3 1,-5-4 0,1-1 1,-3 0-26,3 0 0,1 2-12,-7 3 0,6-4 15,-6 4 0,6-3 10,-6-2 1,2 5 60,-1 0 1,-2 0-58,6-5 1,-4 4-42,4 1 0,-5 0 2,6-5 0,-6 5-7,6 0 1,-3 2 21,3-2 1,1-4-8,-7 4 0,6 2-6,-6-3 1,6 3 7,-6-2 0,7-3 26,-1 2 1,1-2-28,-2-2 1,4 2 64,-4 3 0,4-4-33,1 4 1,0-3 7,1-2 1,-6 0-62,1 0 1,-1 1 43,5 4 0,1-3-40,-1 3 0,0-4 34,0-1 0,1 0-123,-1 0 1,2 2 59,3 3 1,-8-3-1,4 3 64,-4-4 1,3-1-2,0 0 0,0 0 8,1 0 0,-1 0 11,0 0 1,-1 0-4,-4 0 1,4 5-13,-3 0 0,2 0 21,2-5 1,1 5-18,-1 0 1,0 0-34,1-5 0,-1 1 15,0 4 1,1-3-4,-1 3 1,0-4-1,0-1 1,1 0-4,-1 0 0,0 0 113,1 0-102,-1 0 1,0 0 24,1 0 0,-1 0-20,0 0 36,0 0 0,1 0-28,-1 0 0,0 0 3,1 0 1,-1 0-6,0 0 0,1 0-3,-1 0 1,0 0 7,1 0 1,-1 0-6,0 0 0,0 0 64,1 0 1,-1-1-59,0-4 0,-4 3 156,-1-3 0,-1 4-49,1 1 0,4 0-25,-4 0 1,-1 0-70,2 0 1,-3 0-96,3 0 1,2 1 73,-2 4 0,2-3 0,3 4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40.67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5939 1 6140,'-15'0'68,"0"0"1,1 0-4,-1 0 0,0 5-28,1 0 0,-1 0-3,0-5 1,1 0 32,-1 0-22,0 0 1,0 0-23,1 0-18,-1 0 1,0 0 47,1 0-35,-1 0 1,0 1 38,1 4 1,4-3-32,0 3 0,0-4-35,-5-1 0,1 0 31,-1 0 1,0 5 13,1 0 1,-1 0 5,0-5 1,1 0 3,-1 0 0,-5 5-5,1 0 1,-1 0-13,5-5 1,-4 0-15,-1 0 0,1 0 21,4 0 1,-1 0-76,-4 0 0,4 0 63,-4 0 1,4 0-67,1 0 1,-1 0 75,-4 0 1,4 0-2,-4 0 0,4 0 52,1 0 0,0-5-66,1 0 0,-1 0-10,0 5 1,-1 0 22,-4 0 1,4 0-52,-4 0 0,2 0 48,-1 0 0,3 0-67,-4 0 1,4 0 48,1 0 1,-1 0-9,-4 0 1,4 5-7,-4 0 1,4 0-2,1-5 1,-5 0-63,1 0 1,-1 1 66,5 4 1,-4-3-18,-1 3 1,1-4 11,4-1 0,-5 0-22,1 0 1,-2 0 13,1 0 0,4 0-3,-4 0 0,2 0-57,-2 0 1,4 0-3,-3 0 0,2 0 0,3 0 1,-1 5 41,0 0 1,-1 0 65,-4-5 1,4 0-70,-4 0 0,4 2 72,1 3 1,-4-4-16,-1 4 1,0-3 110,6-2 0,-3 0-73,-2 0 0,2 0-10,-2 0 0,3 0-68,1 0 0,-5 0 53,1 0 0,-1 0-108,5 0 0,1 0 87,-1 0 0,0 0-52,1 0 1,-1 0 19,0 0 0,0 0 2,1 0 1,-1 0-12,0 0 1,1 0-17,-1 0-29,0 0 1,1 0 56,-1 0 0,0 0 3,0 0 0,1 0 9,-1 0 1,0 0 2,1 0 0,-1 0-3,0 0 0,1 0 2,-1 0 1,0 0 87,0 0 1,1-5-85,-1 0 1,5 0 109,0 5 1,1 0-92,-6 0 1,0 0-30,1 0 1,-1 0 33,0 0 1,0 0-125,1 0 0,-1 0 82,0 0 0,1 0-9,-1 0 0,0 0 15,1 0 0,-1 0-17,0 0 49,0 0 0,-4 0-37,-1 0 0,1 0 62,4 0 0,0 0-41,1 0 1,-1 0 4,0 0 1,0 0-14,1 0 1,-1 0-3,0 0 0,1 0-15,-1 0 0,0 0-3,1 0 0,-6 0-8,0 0 1,1 0 18,4 0 1,0 0 10,1 0 1,-1 0 13,0 0 0,1 0 5,-1 0 0,0 0-9,0 0 1,1 0-10,-1 0 0,0-5-75,1 0 0,-1 0 72,0 5 1,1 0-47,-1 0 0,0 0 43,1 0 1,-1 0-5,0 0 0,0 0 61,1 0 0,-6 0 6,1 0 0,-1 0-53,5 0 0,1 0 11,-1 0 1,0 0-47,0 0 1,1 0 43,-1 0 0,0 2-83,1 3 0,-1-3 67,0 2-7,1-2 1,-1-2-10,0 0 0,0 0-9,1 0 0,4 5 24,0 0 0,0 0 10,-4-5 35,-1 0 0,0 0-45,1 0 0,-1 0-109,0 0 108,0 0 0,1 0-2,-1 0 0,0 0-11,1 0 8,-1 0 1,0 0 6,1 0 0,-1 0-3,0 0 1,0 0-19,1 0 16,-1 0 0,-1 0-89,-4 0 92,4 0 1,-5 0-1,6 0 0,0 0-3,0 0 0,1 0-1,-1 0 0,5 0 7,0 0 1,1 0 9,-6 0 10,0 0 1,1 5-20,-1 0 1,0-1 5,0-4 1,1 0-7,-1 0 0,0 2-2,1 3 0,-1-3 2,0 3-1,1-4 0,-1-1 7,0 0 0,0 0 0,1 0 0,-1 0 13,0 0 1,1 0-17,-1 0 0,0 0 6,1 0 1,-1 0-5,0 0 1,5 5-3,1 0 1,-6 0 22,-5-5 0,6 0 0,4 0 1,0 1-26,-5 4 0,1-3-2,-1 3 1,0-3-3,0-2 1,1 0 22,-1 0-34,0 0 0,1 0 20,-1 0 1,0 0-21,1 0 0,-1 0 13,0 0 0,1 0 9,-1 0 0,5 0 52,0 0 1,0 1 8,-4 4 1,-1-3 4,0 3 0,1-4-47,-1-1 1,0 0 49,1 0 0,0 2-34,5 3 0,-4-4-55,3 4 1,-3-3-6,-2-2 1,5 0-38,0 0 44,1 0 0,-6 2-42,0 2 29,1-2 0,-1 5 19,0-7 1,0 0 29,1 0 0,4 0-34,0 0 84,0 0 0,-4 5-36,-1-1 1,5 1 8,0-5 1,5 0-43,-4 0 0,4 0-2,-5 0 1,5 0-32,-5 0 1,5 0 63,-4 0-82,-1 0 0,-5 0 50,0 0 0,6 0-19,-1 0 1,0 0 55,-5 0 1,1 0 4,-1 0 1,5 0-19,0 0 0,0 0 5,-4 0 0,-1 0-45,0 0 0,6 2 33,-1 3 0,0-3-48,-5 2 1,5-2 42,1-2 0,-1 0-28,-5 0 1,5 0 7,1 0 0,4 0 0,-5 0 1,0 0 130,-5 0-52,1 0 1,-1 0-5,0 0 1,5 0-43,1 0 0,-1 0-55,-5 0 0,5 0 95,1 0-111,-1 0 1,-5 0 54,0 0-17,1 0 0,-1 0 113,0 0 15,1 7 6,-1-6 0,0 6 12,0-7-38,1 0 1,-1 0-46,0 0 0,6 0 16,-1 0-56,0 0-20,-5 0 0,1 0 18,-1 0-106,0 0 0,0 0-246,1 0 0,4 0-70,0 0 402,7 6 0,-4 2 0,7 7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43.41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60 251 6507,'8'-10'-128,"-3"0"0,-2 2 255,2-2 1,-2-3-263,7 3 0,-5 2 188,5-2 1,-6 0-7,6-4 0,-5-1 43,5 0 1,-5 1 345,5-1-73,-7 0-256,10 1 1,-11-1 370,2 0-380,-2 7 1,-2 0 31,0 3-5,0 3-262,0-4 71,0 6 1,0 1 78,0 4 0,-5 3 28,0 7 0,-5 0-34,6 0 1,-3 4 7,2 1 1,-1 6-8,-4-2 1,-2 6 8,8 4 0,-8-1 39,2 6 1,-3 0-1,-1 5 1,4 5-90,0 0 0,0 2 61,-5-2 0,7-3-117,3 3 1,4-4 102,1-1 0,6-6-160,4-4 0,8-9-27,2-6 0,6-4-141,-2-5 0,4-4 84,1-6 1,-1-6-52,-3-4 0,2-10 281,-2-4 0,-4-4 0,0-1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43.70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45 15 7889,'-10'0'26,"0"0"-76,7 0 0,-5 0 4,3 0 273,3 0-69,-4 0 110,6 0-240,0 0 0,6 0-16,4 0 0,5 0-106,4 0 1,-1 0-91,7 0 0,1 0-90,8 0 0,-1 0 49,6 0 225,-6 0 0,9-6 0,-4-3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44.40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118 221 7792,'0'-8'-1274,"2"0"638,3 3 807,-4 3 1,8-9 272,-4 6-318,-4-7 1,7 6-7,-3-4 0,-3-3 13,3 3 1,-4 2 99,-1-2-29,0 0-157,0-4 1,0-1 182,0 0-268,0 7 0,-1-3 31,-4 6 1,2-5 25,-7 5 1,7-1-19,-2 1-97,-4 3 0,6-5-192,-7 7 176,7 0 1,-10 2-23,3 3 1,2-2 50,-2 7 1,5 2 39,-4 7 1,0-1 11,0 7 0,-3-6 14,7 6 0,-5-1-3,6 6 1,-1-6 5,5 1 0,0-1 77,0 5 1,0-6-75,0-3 1,1-4 51,4-1 0,3-2-43,7-3 0,0-4 72,-1-6 0,6-1-79,0-4 0,1-3 0,-1-7 0,-4-5 7,3 1 0,-7-7-4,-2 1 0,-1-1-4,6 2 0,-7-3 9,-3 8 1,2-6 58,-2 6 0,0-6-62,-5 6 1,0-1 282,0 5-77,0 1 90,0-1-213,-7 7 27,5 1-121,-11 7 1,12 2 73,-4 3 1,3 3-138,2 7 0,0-1 102,0 1 1,0 1-33,0 4 0,0-2-30,0 6 0,0 1-10,0 4 0,0-1-30,0-3 1,0 2-128,0-2 1,0 3-160,0 1 1,5-1-69,0-4 432,6-3 0,-2 1 0,5 1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44.84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74 7792,'8'0'3,"-1"0"0,-7-1 68,0-4-408,0 3 274,0-4 0,1 4 195,4-3 141,-3 4-84,4-6-97,-6 7 0,0 2-21,0 3 0,2-2-42,3 7 1,-4-1 16,4 6 0,-3 1-19,-2 4 0,0-2-75,0 6 0,0-4 63,0 5 1,0-3-89,0 3 0,0 1 52,0-6 0,0 4-84,0-4 1,0-1 31,0-4-21,0 0 57,0-1 22,0-5 1,0-4-130,0-10 0,0-8 105,0-7 0,6-6-70,4 1 1,-2 2 62,2-1 0,0-1 49,5-4 0,-1 0-21,1-1 0,0 6 0,0-1 1,-6 7 15,1-1 1,0-3 24,5 3 0,-1 1 34,1 8 1,-5-1-62,0 6 1,-5 0-19,4 5 1,-4 2 19,5 2 0,-7 5-35,2 5 0,-3 6 26,-2-1 0,0 8-2,0-3 0,-5 4-31,0 1 1,-5 6-2,5-1 0,-4 0-277,4-4 322,0-1 0,-2 7 0,-1 1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3:45.513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59 427 7908,'7'-21'0,"-5"4"0,6-9-301,-3 7 1,-4-7 254,4 1 0,2-3-146,-2-1 1,1 1 99,-1 4 1,-3-3 145,3 8 0,-4-6 52,-1 6 0,0-1 282,0 6 179,0-1-135,0 0 5,-6 0-118,4 7-57,-4 2-81,6 6-319,0 0 241,0 6 0,0-2 12,0 5 0,0 1 59,0 5 0,0 1-80,0 4 0,0 3 100,0 6 1,0 2-62,0 3 0,0-1-71,0 6 1,-2 0 25,-3 5 1,3 1 3,-3-1 1,-1 0-47,1 0 0,-5 0-134,5 0 1,-4 0-47,4 0 0,-5-6 40,5-4 0,-2-4-140,2-6 170,4-3 1,-7-8-134,3-3 172,3-3 1,-4-14-7,6-3 1,0-3-91,0-1 1,1-3-115,4-2 1,-2-4-45,7-7 0,-5 1 136,5 0 1,-2-1-13,2 1 1,3 1 0,-3 4 0,1-8 186,-1 8 0,3-5-48,-3 9 0,3-5-33,2 6 1,3-1-5,-4 6 1,4 1 20,-8 3 1,3 3 96,2 7 1,0 2-57,-1 3 0,-1 3 125,-3 7 0,2 1-58,-8 4 1,6-3 59,-5 8 0,0 4-93,-5 6 0,0 4 20,0-5 0,0 7-179,0-2 0,0 4-470,0 1 586,0 0 0,0 0 0,0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4:59.52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 6660,'0'8'-484,"0"-1"524,0-1 0,1-4 50,4 3-9,-3-4 14,11-1-14,-5 0 152,7 0-126,0 0 3,-1 0 1,1 0-94,0 0 0,-6 0 0,1 0 1,-5 0 32,5 0-31,0 0 1,4 0-30,1 0 0,-5 0-25,0 0 1,0 0-59,4 0 1,1 0 60,0 0 16,-1 0 0,1 0 8,0 0 0,1 0 6,4 0 0,-4 0-11,4 0 1,-4 0-2,-1 0 1,-1 0-13,1 0 1,0 5 13,-1 0-4,1 0 1,0-5 14,0 0 0,-1 5 0,1 0 1,0 0 9,-1-5 0,1 0 16,0 0-8,-1 0 0,1 0 6,0 0 0,0 0-5,-1 0 0,1 0-9,0 0 1,4 0-13,1 0 0,-1 0 13,-4 0 0,1 0-15,4 0 1,-4 0 14,4 0 1,1 0-2,-1 0 0,1 0-5,-1 0 1,-4 5 0,4 0 0,1-1 12,-2-4 0,6 2-10,-5 3 0,1-3-6,-2 2 1,-1-2 10,7-2 58,-7 0-64,10 7 0,-7-6 32,3 4 0,4-3 4,-3-2 1,-3 0 27,3 0 0,-2 0 11,1 0 0,4 0-32,-3 0 0,2-2 7,3-3 0,-6 4 21,1-4 1,-1 3-36,6 2 0,-1-2 1,0-2 0,1 2-43,-1-3 0,1 3-14,-1 2 0,5 0 4,1 0 0,-1 0-12,-5 0 0,1 0 61,-1 0 1,5 0-27,1 0 0,1 0 60,-2 0 0,-1 0-60,6 0 0,-5 0 5,5 0 1,0 0-20,6 0 0,-1 0-9,0 0 0,0 0-33,0 0 0,0 0-16,0 0 1,5-4 12,0-1 0,0 0 30,-5 5 1,0 0 16,0 0-12,7 0 9,-5 0 1,4 0 4,-5 0 1,-1 0-12,0 0 0,5 0 7,0 0 1,0 0-51,-5 0 0,0 0-14,0 0 0,0 0-41,0 0 1,0 0 76,0 0 0,-1 1 4,-4 4 0,3-3-38,-2 3 145,-4-4-107,6-1 0,-11 0-1,3 0 0,4 2 11,1 3 1,-3-3 17,-2 2 0,2-2 0,-1-2 1,4 0 25,-5 0 0,0 5-36,-4 0 1,4 0 21,0-5 1,2 0-15,-1 0 0,-4 0 3,3 0 1,-3 0-4,-2 0 1,6 0 1,-1 0 0,0 0-1,-4 0 0,1 0-2,3 0 0,-3 0 37,3 0-34,-3 0-2,-1 0 1,4 0-3,0 0 1,1 0-18,-6 0 1,2 0-2,3 0 0,-3 1 20,4 4-97,-4-3 91,-2 5 1,5-7-1,1 0 1,-1 0-4,-5 0 0,6 0 7,-1 0 0,-1 0-13,-9 0 0,6 0 98,-1 0 1,0 0-31,6 0 0,-6 0 14,-4 0 1,4 0-61,0 0 1,-1 0 2,2 0 1,-1 0-64,-5 0 1,4 0-8,2 0 0,-3 0-149,-2 0 0,1 0 59,-6 0 0,4 1-31,-4 4 1,-1-2 179,-4 7 0,6 0 0,2 5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5:00.11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191 0 8239,'-8'0'-334,"0"0"97,3 0 71,3 0 1,-6 0 231,3 0 115,4 0-58,-6 0-276,7 0 62,0 0 165,7 0 0,-4 0-57,7 0 0,-5 0-12,5 0 1,-1 0 23,6 0 0,0 2 16,-1 3 0,6-2 2,0 7 1,6-5-15,-2 4 0,-1 1-3,2 5 0,-1-5 44,6-1 0,-1 1-32,0 5 0,1 0-15,-1-1 1,-1 3-14,-4 2 1,3-2-1,-8 2 0,1-2-5,-6-3 0,-5 1-6,-5 0 1,-2 1 8,-2 4 0,0-4-10,0 3 1,-6-2-14,-4-3 1,-8 1 21,-2 0 0,-6 0-37,2-1 0,-4 1 23,-2 0 0,-1-1 0,-3 1 0,-2-2 37,-3-3 1,-2 1 0,7-6 1,-7 2-15,2-2 1,3-4 4,2 4 0,3-3-301,1-2 1,6 2-77,-1 2-72,7-2 423,-3 11 0,13-11 0,1 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40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351 74 7967,'0'-14'-453,"-1"0"1025,-4 5-108,3-4-470,-4 11 0,4-9 210,-3 6-495,4 0 70,-6 5 224,1 6 1,-3 2 40,-5 7 0,-1 0-14,0 0 1,1-1 52,-1 1 0,-5 4-83,1 1 1,-3 1 19,3-1 1,1-4-49,-7 4 1,7 1-5,-1-1 0,2-6-22,3-4-45,-1 0 66,0 5 15,7-7 1,3-7-17,10-5 1,5-13-16,10 3 1,-2-6-4,6 0 0,-6-1 14,2-3 1,1 2 32,-2 8 1,-1-6 46,-8 0 1,7 1-19,-8 4 0,8 5 96,-8 1 0,5 5-165,0-1 1,1 4 518,0 1 1,-1 0-230,1 0 1,1 6-172,4 4 0,3 10 22,6 4 1,6 4-396,-1 1 1,7 2 85,-2 4 213,3 2 0,9 14 0,1 1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5:01.83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5556 1 8020,'15'0'-628,"0"0"0,-1 0 480,1 0 0,0 0 143,-1 0 1,1 0 128,0 0 0,-5 0-79,-1 0 82,1 0-59,-2 0 83,-1 0-110,-7 0 1,-7 1 5,-2 4 0,-4-3-48,-2 3 1,-6-2-4,-4 2 0,-3-2-2,-1 7 1,-2-7-12,-3 2 1,3 2 4,-4-2 0,3 1 23,-3-1 1,3-3-61,-8 3 0,8-4 39,-2-1 1,-2 0 0,1 0 1,-6 0-12,2 0 0,-3 0-1,-2 0 1,0 0-20,0 0 0,-7 0 31,-3 0 1,2 0-139,-2 0 1,0 0 103,-5 0 0,0 0-6,1 0 0,4 2-2,0 3 0,1-4-17,0 4 1,-3 2 32,7-2 1,0 0-7,5-5 1,0 5 35,0-1 1,0 1 25,0-5 1,-1 0 83,1 0 0,4 0-70,-5 0 1,5 0 39,-9 0 0,3 0-18,2 0 1,0 0 10,0 0 0,0 0 21,-1 0 0,3 0 93,3 0 1,3 0-204,6 0 1,-4 0 77,0 0 1,0-5-125,4 1 1,1-1 63,-1 5 1,-4 0-15,0 0 1,-1 0 19,6 0 1,-2 0-14,-3 0 0,-2 0-18,-3 0 1,-4 0 14,4 0 0,1 0 74,-1 0 0,2-2-59,-3-3 0,0 2 2,5-7 0,1 7-2,5-2 0,-6-2-1,1 2 0,0 1-9,4 4 1,-1 1-4,-3 4 0,3-2 3,-3 7 1,-2-5-5,1 5 1,-5-5-5,0 5 0,3-6 5,-2 6 1,-1-5 14,-4 5 0,0-7 61,0 2 0,5-3 8,0-2 1,6 0-67,-1 0 1,-2 0 1,2 0 0,-6 1-25,6 4 0,-5-3-3,5 3 1,-7-2-16,2 2 0,1-3 45,-1 2 0,0 3-21,-6-2 1,-4 1-4,0-1 0,-1-1 59,1 5 0,5-4-21,0 5 0,0-5 10,4 5 0,0-5-66,0 5 0,4-7 3,7 2 1,0 1 49,-1-1-70,1 0 50,-1-5 1,-1 0-42,-3 0 0,1-2 40,-6-3 0,7 2-2,-3-7 1,-1 6 26,2-6 1,0 6 81,4 0 0,6 2-97,-1 2 0,7 0 39,-1 0-378,2 0 220,3 0-11,6 6 0,1-2 22,7 6 97,7-7 0,7 10 0,9-5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5:02.38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501 45 8149,'-8'-7'0,"-1"6"-625,4-4 519,4-3 0,-7 6-115,3-3 201,3-3 53,-4 6-196,6-4 169,0 12 0,0 2 46,0 7 0,-5 0-3,0 0 0,-2-1-158,2 1 0,-1 0 126,-4-1 1,-3 1-93,3 0 0,-3-1-3,-2 1 0,-1 1 78,-4 4 0,4-2 0,-3 7 0,-3-6 78,3 6 0,-7-6 128,1 6 1,-1-6-188,1 6 0,-1-6-1,7 6 0,-6-7 44,6 1 1,-1-2 6,5-2 0,6-6 110,-1 1 29,6-7-145,-2 10 1,8-9-3,2 6 0,6-6 112,10 6 0,3 0-133,6 5 0,7-1 5,3 1 0,10 1-101,5 4 1,8 3-220,2 6 0,11 1-64,-1-1 0,9 7 0,-2 2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3.29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29 0 6563,'0'9'32,"0"-3"123,0-6 139,0 0-268,0 7 101,0-6-276,0 6 63,0-7-134,0 6 0,0-2 146,0 5 1,0-4-162,0 5 1,-1-5 149,-4 5 85,3 0 0,-4 4 0,-1 1 0,-1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3.52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0 8428,'9'8'0,"-3"-1"0,-6-5-1615,0 3 914,0-4 483,0 6 132,0-7 54,0 6 32,0-4 0,-6 11 0,-3-5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3.83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0 8428,'0'10'-445,"0"0"-427,0-7 597,0 10 349,0-11 36,0 11 70,0-11-270,0 11 0,0-10 49,0 7 1,0-5-84,0 4 1,0-4 95,0 5 1,0-5-366,0 5 260,0 0-21,0 4 1,0 1 153,0 0 0,0-6 0,0 1 0,0 0 0,0-2 0,0-1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4.00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8332,'10'5'-1116,"0"0"905,-7 0 1,5-4-221,-3 4 352,-3-3-198,4 4 235,-6 1 0,0-4-55,0 7 97,0-7 0,7 10 0,1-4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4.22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1 8297,'0'14'-1577,"0"-4"1183,0 0 0,0-5 236,0 5 158,0-7 0,0 10 0,0-5 0,0 7 0,0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4.47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 8263,'0'8'-466,"0"0"468,0-3-547,0-4 457,0 13 0,0-11-15,0 7 0,1-7 16,4 2 132,-3 3-70,5-6 1,-7 6 3,0-3 1,0-2-15,0 7 1,0-5-29,0 4 0,0-4-34,0 5 1,0-5-394,0 5 490,0-7 0,6 10 0,2-5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4.68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45 1 8217,'-7'14'-150,"-1"1"1,-2 0 125,1 0 1,5-6-288,-1 1 1,4 0 216,1 5 0,0-1 5,0 1 1,0 0-3,0-1 1,0 1 69,0 0 1,0 0-127,0-1 0,0 6 80,0-1 1,0 1 66,0-5 0,0 6 0,0 2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4.88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1 8175,'0'15'-448,"5"-1"0,0 1 1,0 0 321,-5-1 1,0 1 78,0 0 0,0-1 70,0 1 0,2-2-95,3-3 1,-4 3 39,4-3 64,-3 3 1,-2 2-161,0-1 0,0 1 55,0 0 73,6-7 0,-4 11 0,4-2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2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30 8173,'9'-8'634,"1"3"0,-5 3-287,5 2-153,0-6-6,4 4 0,1-4-10,0 6 0,-1 0-150,1 0 0,1 0-35,4 0 62,-4 0 0,7 0-155,-3 0 0,-4 0 79,4 0 1,1 0-89,-1 0 0,4 0-60,-4 0 46,-1 0 1,-4 4 82,0 1 1,-7 7-221,-3-2 1,-4 3 6,-1 1 1,-4 3-33,-1 2 0,-12-1 182,3 7 0,-9-6-9,3 6 0,-6-7 92,2 1 1,-4 3-84,-2-3 0,6 1 127,-1-5 0,6-2-98,-6-4-28,7 4 66,-3-11 12,13 5 56,1-7 1,16-5 122,5 0 1,7-5 116,9 5 0,-1-5-100,1 5 1,-1-1 86,0 1 0,1 3-18,-1-3 1,1 4 2,-1 1 1,-4 1-90,-1 4 0,1 4 46,4 5 0,-6 3-82,-4 2 0,-2 1-122,-3 9 0,-4-3-105,0 9 1,-7 1 53,2-2 1,-10 7-192,-5-2 1,-9 3 25,-6 2 1,-11-1-83,-8-4 0,-3-3 138,-12-7 1,2 1 30,-12-1 1,6-12 69,-6-8 0,7-5 40,-2-4-37,10-7 1,4-8-1,6-8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41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1934 30 7845,'0'-15'-1511,"0"7"1683,0 1 12,0 7-222,0 0 99,-7 0 1,4 0-106,-7 0 1,1 0 143,-6 0 1,-1 0-90,-4 0 0,2 0 189,-7 0 0,1 2-55,-5 3 0,-7-4-107,-4 4 0,-4-2-43,-5 2 1,2-3-5,-7 3 1,0-2-44,-5 2 0,1-3 74,-1 3 0,-2-4-49,-2-1 0,1 0 9,-7 0 1,7 0 22,-2 0 1,4 0 21,1 0 0,-1 0 10,-4 0 0,4 0 29,-4 0 0,3 0 9,3 0 0,4 2 81,0 3 1,11-4-73,-1 4 1,10 2-53,0-2 0,3 0 34,1-5 0,7 0 26,4 0-72,9 0-217,-3 0 12,11 0 1,2 0-690,10 0 874,-3 0 0,12 13 0,-2 3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5.097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1 8100,'0'8'-1579,"0"5"1632,0-5 1,0 7-118,0 0 1,0-5-9,0-1 1,0 1-78,0 5 0,0 0 75,0-1 1,0 1 73,0 0 0,0 6 0,0 2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5.33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8058,'0'15'-90,"0"0"77,0-1 1,0 1-73,0 0 0,0-1 101,0 1 1,0 0-157,0-1 1,1 1 125,4 0 1,-3 0-78,3-1 1,-3 6-174,-2-1 0,0 6 101,0-5 0,0 4-43,0-4 1,0 4 205,0-4 0,0 6 0,0-3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5.53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0 8000,'0'15'-38,"0"-1"0,0 1 35,0 0 0,0-1 28,0 1 1,0 2-263,0 2 1,2-1 77,3 7 0,-3 1-136,3 8 1,-4-1-206,-1 6 500,0-6 0,0 16 0,0-4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6.555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30 0 8099,'-9'8'-664,"-4"-1"1,12-5 829,-4 3-75,3-4 1,2 7-19,0-3 1,0-1-5,0 5 0,0-4-166,0 5 176,0-7-55,7 10 0,-4-4-71,7 5 0,-7 1-17,2 0 0,2 1-184,-3 4 0,3-2 121,-2 6 127,-4 1 0,13 4 0,-6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6.77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16 1 8124,'0'9'0,"0"1"0,-2-5-1240,-3 5 593,3-7 511,-4 10 0,6-5 227,0 7 1,0 0-59,0 0 108,0-1 1,0 1 130,0 0 5,0-1-258,0 1 0,0-5 81,0 0 1,0-1-59,0 6 1,0 0-23,0 0 0,0-6 95,0 1-487,0 0 243,0 5 0,0-1 73,0 1 56,0 0 0,6 6 0,3 2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6.97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 0 8124,'0'15'0,"0"0"-702,6-7 552,-4 5 1,5-10 78,-7 7 0,0 0 13,0 5 1,4-6 78,1 1 0,0 0-152,-5 5 0,2-1 103,3 1 0,-4 0-14,4 0 1,-3 1-83,-2 3 1,0-1 44,0 7 79,0-7 0,0 16 0,0-3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7.19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74 0 8124,'-2'10'-969,"-3"0"765,3-7 1,-4 10 213,6-3 1,0-2 24,0 2-61,0 0 41,0 4 0,0 1-36,0 0 0,0 1-11,0 4 1,0-2-32,0 6 0,-5-1-9,0 2 0,-5 6-112,5-7 0,-4 7 184,4-6 0,-7 2 0,4 3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7.42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45 0 8124,'0'15'0,"0"0"0,0-1-862,0 1 677,0 0 1,0-1 32,0 1 0,0 0 95,0-1 1,0 1-117,0 0 1,0 4 107,0 1 0,0 1-16,0-1 0,0-2 42,0 6 1,-2-4 25,-3 4 1,4-1 12,-4 2 0,2 1 0,-2-6 0,3 6 0,-11-3 0,5 6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7.60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15 0 8109,'0'15'-8,"0"0"-136,0 0 57,0-1 1,0 1 68,0 0 0,0-1-239,0 1 0,0 0 73,0-1 0,0 1 70,0 0 0,0 4 33,0 1 0,0 0 47,0-6 1,0 3-11,0 2 1,0-2-14,0 2 1,0-2 56,0-3 0,-6 1 0,-2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17.75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0 1 8074,'0'14'-42,"0"1"1,0 0 81,0-1 1,2 6 209,3 0-250,3 6 0,13 3 0,2 9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42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88 7832,'0'-14'0,"-5"-1"288,0 0 1,0 6 218,5-1-779,0 6 277,0-9-298,0 12 144,0-6 213,0 7 200,0 0 24,0 7-133,0 1 0,0 7-63,0-1 1,2-4 61,3 0 1,-4 0-46,4 4 0,-3 1 7,-2 0 0,2 0 14,3-1 0,-4 6-26,4-1 1,-2 8-54,2-3 1,-1 4-112,5 1 0,-4 7 53,5 3 0,-2-1 77,2 1 0,1 0-110,-6 5 1,5 4 40,-5-4 0,5 3 130,-5-8 1,0 2-28,-5-2 0,0 4-25,0-4 0,4-1-69,1 1 0,0-5 6,-5 5 0,0-6-82,0 1 0,5-3 117,0-1 1,0-1-17,-5 1 0,5-3-16,0-2 0,0 1 125,-5-6 0,5 4-85,-1-4 0,1-1 12,-5-4 0,2 0-102,3-1 0,-3 1 84,2 0 1,-2 4-130,-2 1 0,0 0 75,0-6 0,0 1 41,0 0 1,-2 4-33,-2 1 1,2 1 90,-3-1 1,3-2-78,2 6 1,0-6 6,0 2 0,0-4 29,0-1 0,0-1 81,0 1 108,7-7-193,1 5 0,7-11-59,-1 3 1,-4-3 49,0-2 1,-5 0-337,5 0-62,-7 0 0,5 0-908,-3 0 1261,-3 0 0,11 0 0,-5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50.26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148 74 7937,'8'-6'-207,"4"2"-207,-8-5 207,1 5 430,2-2-160,-5-1-9,4 6 481,-6-13-19,0 13-203,0-6-31,0 7-61,0-6 131,0 4 7,0-4-92,0 6 320,0 0-543,0 6 1,-2-3-16,-2 7 0,0 0 76,-6 5 1,6 4-87,-6 1 1,2 4 84,-2-4 0,-3 6-81,3-1 0,-3 2 36,-2 3 0,0-6-2,1 1 1,4-1-117,0 6 1,2-6 80,-2 1-298,-3-7 210,11 3-233,-4-6 224,6-7 1,5-8-132,0-10 0,6-8-38,-1-2 0,3-4-23,2 4 0,-1-4-196,1 4 0,0-4 156,0 4 0,-6 0-471,1 6 778,-7-1 0,10 0 0,-4 1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50.56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0 103 7958,'2'-8'-1786,"3"3"1374,-3 4 412,4-6 0,-6 6 0,7-13 0,-6 11 0,4-7 0,3 7 0,-4-8 0,5 6 0,-4-2 0,5 2 0,-7 4 0,10-12 0,-4 5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50.89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147 30 7958,'8'-2'-1390,"-3"-3"1112,3 4 0,-6-8 340,3 4 139,-4 4 33,-1-6-9,0 7 1215,0 0-1325,0 7 1,-4-4-95,-1 7 1,-2-5 52,2 5 1,4-1 5,-4 6 0,-2 0-9,2 0 0,-5-1 3,6 1 0,-6 0-50,5-1 1,-5 1 45,5 0 0,-5-1-2,5 1 0,-1 0-23,1-1 1,2 1-13,-7 0 0,7 0 2,-2-1 1,-2-4 0,2 0 0,-1 0-105,1 4 0,3-4 106,-3 0 1,4-5-290,1 5 168,-7-7-349,6 3 98,-6 1-806,7-5 1141,0 4 0,0-6 0,0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52.25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177 250 7968,'-6'9'-1815,"4"-3"1688,-11 1 457,11-6-219,-4 6-129,-1-7 69,6 6 1,-7-4 52,3 3-274,3 3 181,-5-6 0,6 4 26,-4-6 34,3 7-317,-4-6 272,6 12 1,-2-11-33,-3 3 1,4-2-207,-4 2 203,3-3-53,2 4 40,0-6 627,0 0-461,0-6 1,0 2-55,0-5 1,2 4 99,3-5 1,-4 5-46,4-5 0,2 5-88,-2-4 1,4 4 50,-4-5 0,2 2-78,-2-2 1,1-3 84,4 3 1,3-3-33,-3-2 0,3 1 139,2-1 1,-4 0-87,4 1 0,-4-1 81,9 0 1,-4 0-88,-1 1 0,-2-1-12,-3 0 0,3 6 27,-3-1 1,-2 5-77,2-5 0,-6 5 88,6-5-301,-7 7 24,4-3 156,-7 6 24,0 0-6,-7 6 1,4 1-36,-7 2 1,6 4 112,-6-3 0,0 5-73,-5 5 1,1-4 8,-1 3 1,-2 3-31,-2-3 0,3 6 25,-4-6 0,-1 8-29,1-3 0,-1 2 27,1-1 0,4 2-57,-4-2 0,4-4-18,1-1 1,1-4-4,-1-1 1,7-1-33,3 1-241,-3-7 137,6-1 1,-3-7 80,10 0 1,-2-7-53,7-2 1,0-5 68,5 0 1,-1-3-156,1-2 0,-5 1 77,0-7 1,-1 7 19,6-1 1,0-2 70,0 1 0,-2-5 6,-4 6 1,4-2 58,-3 1 0,3 4-97,2-4 0,-2 4 67,-3 1 0,3 0 0,-3 1 0,1-1 98,-1 0-115,3 1 0,-11 4 156,3 0-171,3 0 222,-7 2-125,6 2 399,-7 6-54,0 0-242,-7 6-93,-1 2 1,-6 12-17,-1-1 1,0 1-2,0-5 0,2 4-61,4 1 0,-4 4 51,3-4 0,-3 6-121,-2-1 1,2 1 101,3-2 0,-3 2-92,3-6 1,2 4 6,-2-4-226,7 6 140,-10-9-42,11 4 0,-3-13 67,10-3 0,-1-10 56,5-5 0,1-5-110,5-4 0,0-2 91,-1-4 1,4-3-87,-3 4 1,3-2 114,-8 1 0,1-1 99,-1 7 1,1-1-51,-6 5 337,7 1-197,-11 5 0,4 3-141,-10 6 0,-3 3 146,-7 7 0,1 1-65,-1 14 1,-1-6-49,-4 6 0,4-1 25,-4 6 0,-1-1-126,1 1 0,1-3-113,4-2 1,0 3-213,1-4 0,-1-3 403,0-1 0,1 3 0,-1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53.12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280 74 7961,'2'-8'-1810,"3"3"1810,-4 3 0,11 1 0,-7-4 0,0 3 0,-4-6 0,4 3-282,-3 3 293,4-4 249,-6-1-2,7 6-149,-6-6 0,6 6 138,-7-4-119,0 3 182,0-5-123,0 7 678,0 0-681,-7 0-100,6 7 1,-7 1-93,3 7 92,3 0 1,-11 4-81,3 1 0,2-1 62,-2-4 1,0 5-115,-4-1 0,-1 7 70,0-1 1,1 3-8,-1 1 0,-5 0-77,1 1 0,-2-1 80,1 1 1,4-1-118,-4 0 1,4-4 63,1-1 1,2-6-188,3 2 1,-1-9-111,6-1-506,0-6 838,5 2 0,0-6 0,0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53.70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339 45 6604,'0'-9'106,"0"3"0,0 4 111,0-3-72,0 4 71,0-6-131,0 7 0,0-2 178,0-2-83,0 2 17,0-5 22,0 7 189,0 0-334,0 7 0,-7 3-56,-2 9 0,0-2 46,0 2 1,-1 4-73,-5 2 0,0 2 62,1 3 1,-6-1-111,0 1 0,-1 4 88,2 0 0,1 5-2,-7-4 1,7 4-116,-1-5 0,-1-1 101,5-9 0,-3-2-304,9-8 0,0-6-112,0-3 400,5-3 0,-2-9 0,6-1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54.38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383 60 7908,'15'-8'-884,"-7"-6"1,0 11 1575,-3-7 16,-4 7 66,6-3-285,-7-1-190,0 5 133,0-4-335,0 6-8,0 0 1,-2 5 34,-3 0-30,4 6 0,-11-3-100,7 7 1,-6 0 104,1-1 0,-1 6-57,1 0 0,-3 1 43,3-2 0,-3-1-72,-2 7 1,-4-2 68,-1 1 0,-4 4-63,4-4 1,-1 6 15,1 4 1,-1-3-19,-4 4 1,-1-9-88,7-2 1,-1-1 64,5 2 0,1-4-343,-1-7 1,5 0-55,0-5-897,7-2 1299,-3-7 0,6 0 0,0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54.96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280 251 7967,'0'-8'-558,"0"-1"-70,0 4 0,2 2 628,3-7 0,-4 7 0,6-10 0,-7 10 0,0-7 0,6 7 0,-4-10 0,3 3 0,1-3 0,-1-2 0,5 5 0,-5 1 0,5-1 0,-5-5 0,5 5-11,-6 0 1,6 1 99,-5-6 0,2 5 560,-2 0-53,-4 7-58,6-10-34,-7 11-66,0-4-292,0 6 233,0 0-268,0 6 0,-5 3-145,0 5 0,-5 1 11,5 0 1,-5-1 58,6 1 0,-8 5-19,2-1 1,-3 2 40,-1-1 0,4-2-59,0 7 0,-5-1 52,-4 5 1,-3 1-65,3-1 1,1 1 56,-7-1 1,6 0-75,-6 1 0,6-1 63,-6 1 1,7-1-166,-1 0 1,4-6-74,5-3-160,-3-4-654,11-1 508,-4-7 511,6-1 0,6-20 0,3-4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55.46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339 74 7865,'8'-7'-1710,"5"6"1674,-11-13 0,9 11 84,-6-7 0,0 5 365,-5-4-168,7 5-62,-6-2 31,6-1-15,-7 6-50,0-6-64,0 14 0,-5 1-100,0 7 0,-7 4 98,3 1 0,-3 1-81,2-1 1,-3-2 56,4 6 1,-5-1-53,0 1 0,-6 4 42,1-3 1,-1 7-11,5 3 0,-4-1-26,-1-5 0,-4 6 6,4-1 1,-5 0-49,6-4 1,-1-3 60,6-2 0,-1 1-129,0-6 1,5-2 127,1-9-510,5-2-21,-2-7 266,6 0 0,0-2 234,0-3 0,6-3 0,3-6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55.72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280 1 7865,'-8'14'-552,"-5"1"426,3 0 0,2-1 402,-2 1 0,5 0-82,-5-1 1,1 3 96,-6 2 0,5-2-81,0 2 0,2 3-151,-2-3 0,-3 7 4,3-1 1,-3 1 14,-1-2 1,-1 3-115,0-8 1,1 6 103,-1-6 0,5 1-235,0-5 1,5-2-24,-4-4-313,5-2 503,-2-7 0,19-7 0,3-1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42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5986,'0'-14'0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6:57.78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2896 221 7914,'15'-15'-172,"0"0"0,-5 5-159,-1 1 1,-4-1 249,5-5 1,-5 5 178,5 1 72,-7-1 1,9-5-74,-8 0 0,6 6 46,-5-1 1,2 5 92,-2-5-112,-4 0 0,11 0-40,-7 1 13,-1 5-200,-4-9 171,7 12-7,-5-6 51,4 7-12,-6 0-15,0 0 8,-6 7 1,2-1-9,-5 4 1,4 3 125,-5-3-90,0 3 1,-3 2-43,3-1 0,-3 1-27,3 0 0,-3 4 25,-1 1 0,4 0-138,0-6 0,0 3 134,-5 2 0,-4 4-116,-1 6 1,1-1 66,4-3 0,-1 4-13,-4 0 1,-1 1-9,-4 4 0,2-3 15,4-1 1,1 4 61,-7 0 1,7 0-55,-1-4 0,2-2 45,3-4 0,-6 4-30,1-4 1,-1-1 39,5 2 0,4-6-23,-4 6 1,7-6 0,-12 6 0,12-7-41,-7 2 1,4-4 29,-4-1 0,1 4-65,-1 1 0,5 1 56,0-1 1,1-4-87,-6 4 1,2-3 73,3 3 1,-3-2-81,3 7 1,-3-7 9,-2 1 0,6 4-2,-1 1 1,0-2 38,-5-3 0,1-1-11,-1 2 0,0-4-12,0 4 0,1-4 15,-1-1 0,5 0 36,0-1 0,1 1-21,-6 0 0,2-1 4,3 1 1,-3 0-6,3-1 1,2 1 3,-2 0 0,0 0-77,-4-1 0,4 1 67,0 0 0,0-1-69,-4 1 1,4 1 57,0 4 0,0-4 4,-4 4 0,1-4-14,3-1 1,-3 0 48,3-1 0,-2 6-26,3 0 1,-4-1 8,3-4 1,-2 4 18,3 1 1,-5 0-31,5-6 1,-3 6 21,2-1 1,-3 1-17,4-5 1,0-1 47,0 1 1,0 0-46,0 0 1,-4-6 0,3 1 0,2 0-12,-2 5 1,2-1-1,-2 1 0,-3 0-44,3-1 0,-1 1 51,1 0 1,-3 4-94,3 1 1,-3 0 78,-2-6 1,0 6 22,1 0 1,-1 1-19,0-2 1,1-2-1,-1 2 1,0-2 37,1-3 1,0 1-52,5 0-28,-4-1 0,6 1 46,-3 0 0,-1 0-118,6-1 0,-5-4 107,5 0 0,-5 0-111,6 4 0,-6 1 68,5 0 29,-7-1 0,4 1 23,-6 0 1,4 1-43,0 4 0,0-4 114,-5 4 1,6-4-59,-1-1 1,0-1 92,-5 1 0,6 0-55,-1 0 0,0-1 24,-5 1 0,5-2-59,1-3 0,4 3-4,-5-3 0,2 3-6,-2 1 1,-1-4 19,6 0 1,-5 0-98,5 5 1,-6-2 79,1-4 1,2 4 2,-2-3 1,5 2-14,-5-3 0,5 5-19,-5-5 1,5 0 18,-4 0 1,5-4-3,-1 5 0,-1-5 9,1 5 1,-1-2 0,1 2 1,3 3-1,-3-3 1,-1-2-4,1 2 0,-5-1 4,5 6 1,-5 0-9,5-1 1,-6 1 12,1 0 0,2 0 0,-2-1 0,2-4-2,-2 0 1,-3 0-6,3 4 0,2-1 0,-2-3 1,2 3-87,-2-3 83,-3 3 1,7 2-2,-4 0 0,-2-6-2,8 1 0,-6 0 3,5 5 0,-5-6-18,5 1 1,-5 0-3,5 5 0,-6-1 37,1 1 0,2-5-22,-2 0 1,5-1 104,-4 6 0,0 0-96,0 0 1,-3-1 32,7 1 0,-6 0-25,1-1 0,2 1 5,-2 0 1,5-1-37,-5 1 0,2 0 1,-2 0 0,-1-1-76,6 1 1,-6-5 92,1 0 0,2-1-3,-2 6 1,5-2-12,-5-3 0,5 1 87,-5-6 0,6 5-82,-6-5 0,5 6 21,-5-1 1,5-2-9,-5 2 1,7-5 41,-2 5-44,-3 0 0,2 4-3,-4 1 0,-2 0-39,7-1 1,-4 1 40,4 0 1,-5-4-44,5 4 0,-5-4 30,5 9 1,-6-4-16,1-1 0,2 5 23,-2-1 0,0 2-5,-4-1 1,4-2 43,0 7 0,2-7 9,-2 1 0,-3-3 15,3-1 0,-1 0-47,1 0 0,-1-1-3,6 1 0,-7-5 9,2 0 0,-1-1-119,1 6 0,-3-5-33,3 0 0,-3-1-140,-1 6 0,4-5 89,0 0 0,5-5-268,-5 4 457,7-5 0,-10 9 0,5-5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00.23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942 45 8011,'-9'0'-1079,"3"0"707,-1 0 348,6 0 81,-6 0-58,7 0-382,0 0 250,7 0 179,-6 0 1,7 0 42,-3 0 286,-3 0-218,5 0 326,-7 0-260,0 0 289,6 0-219,-4 0-32,4 0-219,-6 0 207,0 0-197,-6 0 0,-2 0-1,-7 0 0,-2 0 26,-2 0 1,1 0-9,-7 0 1,-6 0 14,-8 0 0,-3 0-17,-2 0 1,-2-5 4,-3 0 1,-2 0-65,-3 5 0,-3 0-163,3 0 1,2-1 227,-2-4-683,7 3 410,-4-4 1,9 6-842,3 0 1041,3 0 0,6-7 0,1-1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01.31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3102 44 8000,'19'0'0,"1"0"0,0 0-274,-6 0 1,-4 0 219,0 0 1,-5 0-53,5 0 248,-7 0-30,3-6 0,-7 4-12,-4-3 0,2 4-17,-7 1 1,5-5 74,-5 0 84,0 0-211,-4 5 0,-1-5 57,0 0 0,5 0-1,1 5 1,-1 0 47,-5 0 4,0 0-64,7 0 0,-6 0 1,-1 0 1,3 0-8,-7 0 1,6 0-3,-7 0 1,2 0-15,-1 0 0,1 5 16,-7 0 1,6 0 15,-6-5 0,1 0-54,-6 0 0,1 0-17,-1 0 0,1 0-2,0 0 1,-1 0-18,1 0 0,-1 0-129,1 0 1,1 0 38,4 0 1,-4 0 101,3 0 0,-1 0-34,2 0 1,-2 0 65,6 0 1,-6 0-1,1 0 1,3 0-26,-3 0 0,7 0 14,-1 0 0,-4 5-20,-2 0 1,2 0 10,-1-5 0,6 0-47,-2 0 0,-1 5-25,1 0 0,1 1-27,4-1 1,0-3 63,1 2 1,-6-2 0,0-2 1,1 5 7,4 0 0,0 0-1,1-5 1,-6 0 16,1 0 1,-6 0 9,6 0 1,-6 0-11,5 0 1,-4 5 6,4 0 0,-4 0-15,4-5 0,-4 0 2,4 0 1,-4 0-44,4 0 0,0 0 37,6 0 0,-3 1-2,-2 4 0,2-3 7,-2 3 1,3-4-10,1-1 0,0 0 21,0 0-19,1 0 1,-1 0 44,0 0 1,1 2-34,-1 3 1,0-4 2,1 4 0,4-3 6,0-2 0,0 0 1,-5 0 1,1 0-13,-1 0-4,0 0 1,1 0-13,-1 0 1,0 0 5,1 0 0,-1 0-3,0 0 1,-1 0 5,-4 0 0,4 0-1,-4 0 1,4 0 24,1 0 1,-4 0 1,-1 0 0,0 0-11,6 0 1,-6 0 4,1 0 0,-3 0-8,3 0 1,2 0 1,-2 0 0,2 0-20,3 0 1,-3 0 7,-2 0 0,3 0-4,-4 0 1,4 0-27,1 0 1,-1 0-7,-4 0 0,2 0 35,-7 0 1,6 0-2,-6 0 1,6 0 12,-6 0 1,2 5-19,-1 0 0,-4 0 87,4-5 0,-4 0-23,-2 0 1,6 0 11,-1 0 0,3 0 0,-3 0 1,-3 0 9,4 0 0,1 0-57,-1 0 0,6 0 6,-2 0 1,-1 0-49,1 0 0,1 0 90,4 0-84,0 0-140,0 0-346,1 6 162,6-4 0,-1 6-815,4-3 1153,4-4 0,-6 13 0,7-6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03.37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7244 15 8016,'-8'0'-642,"2"0"102,6 0 504,0 0 91,6 0 0,-3-4 345,7-1-213,-7 0 19,4 5-119,-1 0 238,-4 0-185,5 0 148,-7 0-12,0 0-187,-7 0 17,5 0 77,-11 0-139,5 0 1,-6 0-10,-1 0 0,-5 0 0,1 0 1,-8 0 9,3 0 1,1 0-95,-1 0 0,-1 0 73,-4 0 0,-6 0-101,1 0 1,0 0 74,4 0 0,-1 0 26,-3 0 1,3 0 5,-3 0 1,3 0-6,1 0 0,1 0 1,0 0 1,-1 0-7,1 0 0,-1 0 3,1 0 0,1 0-47,4 0 0,-7 0 47,6 0 0,-6 0-122,7 0 1,1 0 105,-2 0 0,2 1-56,-1 4 1,-4-3 31,4 3 0,1-4-1,-2-1 1,2 2 6,-1 3 1,-2-3 0,6 2 1,-6-2 9,2-2 0,1 0 7,-2 0 0,2 0 5,-1 0 0,-4 0-13,4 0 1,1 0 14,-2 0 1,6 0 17,-6 0 0,1 0 3,-6 0 1,6 0-16,-1 0 1,1 0 2,-6 0 1,6 0-18,-1 0 1,1 0-1,-6 0 1,1 0-54,0 0 1,-1 0 57,1 0 1,1 0-7,4 0 0,-4 2-32,3 3 1,-1-4-5,2 4 1,-2-3 10,6-2 0,-5 0-1,6 0 0,-6 5 9,6 0 1,-6 0-2,6-5 1,-7 0 10,1 0 0,2 0-14,-1 0 1,1 0 42,-2 0 0,-2 0-36,2 0 1,2 0 4,-1 0 0,-1 0-36,-4 0 0,-1 0-84,1 0 1,0 1 109,-1 4 0,1-3-6,-1 3 1,1-4 12,0-1 0,-1 0-27,1 0 0,4 0 112,1 0 0,-1 0-50,-4 0 0,4 0 18,1 0 0,6 0-34,-2 0 0,-1 2 9,1 3 0,-4-4-18,4 4 1,1-3-4,4-2 1,-5 0-3,1 0 0,-2 0 9,1 0 1,4 0-27,-4 0 0,-1 2 15,1 2 1,-4-2-2,4 3 0,-1-3 4,1-2 0,2 0 1,-6 0 0,4 0 13,-4 0 0,4 0 1,-4 0 1,4 1 121,-4 4 0,-1-3-122,-4 3 0,4-4 60,1-1 1,4 0-48,-4 0 1,4 0 4,-4 0 0,6 0-55,-2 0 0,-1 0-2,1 0 1,1 5 8,4 0 0,-1 0-104,-4-5 0,4 2 43,-4 3 0,4-4 53,1 4 1,-5-3 46,1-2 1,-1 5-20,5 0 0,-4-1 14,-1-4 1,1 0 12,4 0 0,0 0 100,1 0 0,-1 0-109,0 0 0,0 0-1,1 0 0,-6 0-65,1 0 1,-6 2 66,5 3 0,-1-3-88,2 2 0,1-2 62,-7-2 0,7 0-10,-1 0 1,-3 5-3,3 0 1,-6 0 4,6-5 1,-7 0 10,1 0 0,2 0 3,-1 0 0,-1 0-25,-4 0 0,4 0 20,1 0 1,-1 0-124,-4 0 1,-2 0 118,-3 0 1,3 0-2,-4 0 0,4 0-8,2 0 0,-1 0-1,1 0 0,0 0 127,-1 0 1,1 5-126,-1 0 1,1 0 107,0-5 1,1 0-79,3 0 1,-2 4-10,2 1 1,-3 0 11,-1-5 1,1 0-10,4 0 1,-4 5-1,3 0 0,3 0-4,-3-5 0,5 0-5,-4 0 0,6 2-10,-2 2 1,-1-2 13,2 3 0,-6-3 2,5-2 0,-1 0 10,2 0 0,1 1-16,-7 4 0,2-3-2,-1 3 0,-4-4 1,4-1 0,-4 5 0,-2 0 0,6 0 19,-1-5 0,3 2 1,-3 3 1,-6-4 58,6 4 1,-4-3-69,9-2 0,-6 0 141,2 0 0,1 0-60,-2 0 0,8 0-29,-3 0 1,-1 0-48,1 0 0,-4 0-7,4 0 0,0 0 38,6 0 0,-1 0-3,0 0 1,1 0-52,-1 0 0,0 0 29,1 0 1,-1 5-63,0-1 0,0 1 29,1-5 1,-1 5-9,0 0 6,1 0 0,-4-3-11,3 3 1,-3-4 5,8 4 0,-3-3-8,-2-2 1,1 0 57,-1 0 0,0 0-36,1 0 0,-1 0 90,0 0 1,1 0-40,-1 0 1,0 1 75,0 4-115,1-3 0,-1 4 16,0-6-60,1 0 1,-1 2 62,0 3 0,5-3-202,1 3 179,-1-4 0,-5-1-22,0 0 0,6 0 8,-1 0 1,5 5-4,-5 0 50,0 0 0,-4-5 57,-1 0-59,0 0 0,-4 0 9,-1 0 1,0 0-4,6 0 0,-6 0-27,1 0 0,-6 0-4,5 0 0,-6 0 22,2 0 0,3 0 1,1 0 0,4 0-94,1 0-13,0 0 34,7 6 0,5-4-104,13 3 0,6-3-287,13-2 1,7 0 429,3 0 0,10 0 0,4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06.04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 0 7830,'0'9'-917,"-6"-3"0,4-4 917,-3 3 0,3-4 0,2 6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06.32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214 104 7830,'13'-15'-655,"-3"0"0,2 5 531,-7 1 1,-1 4 499,-4-5 1,0 5 26,0-5 279,0 7-361,0-4 0,-1 2 59,-4 1 96,3-1-34,-4 5-158,6 0 145,-7 0-333,6 0-23,-6 0-57,7 0 79,-7 6 1,6 2 22,-4 7 0,3-5-55,2 0 0,-5-1 51,1 6 0,-6 5-53,5-1 1,-5 6 44,5-6 1,-6 8-91,1-3 1,-3 5-118,-2 6 0,0-4 119,1 3 1,-1 2-392,0-2 1,1 1 165,-1-6 0,2-6-531,3-3 1,2-9-91,3-1-183,3-7 1011,2-3 0,9-15 0,5-8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06.82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44 162 8957,'0'-8'475,"0"-5"0,2 6-319,3-2 0,-2 0 8,7 4 1,-5 2-6,5-7 1,-1 2-228,6-2 0,0-1 42,-1 6 1,-2-6-178,3 1 1,-4 3 136,9 2 0,-4-1-139,-1 1 1,-1-2 10,1 3 1,1 2 31,4-3 0,-4 3 124,4 2 1,-4 0-22,-1 0 0,0 5 57,-1 0 0,-1 2-54,-3-2 0,3 1 130,-3 4 0,-3 3-98,-3-3 0,-2-2 79,-2 2 1,0 0-62,0 4 1,-6 1 36,-4 0 1,-5 4-41,-5 1 0,3 1-3,-8-1 0,2 1-3,-1 3 0,-4-1-5,3-3 1,3-4 16,-3 4 0,2-4-5,-1-1 0,-2-5 97,6-1 0,-1-5-92,1 1 0,9-4 131,-4-1 0,5-1-66,0-4 1,-1 1 249,6-5 25,0 5-198,5-9-27,0 5 0,2 0-36,3 3 0,-2 3 271,7 2-258,0 0 0,4 0 89,1 0 0,0 5-107,-1 0 1,6 5-13,0-5 0,1 6-112,-2-1 0,-2 3-205,2 2 0,3 0-764,-3-1 1,6 3 1021,-6 2 0,7 4 0,-3 7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07.40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45 207 7880,'6'-8'0,"-4"1"-344,4 1 310,-6 4 47,0-11 265,0 5 77,7-7-197,-5 0 1,9 1 7,-6-1 1,0 5 249,-5 0-78,6 0-19,-4-4-82,11-1 25,-11 0-283,4 7 1,-6 0 86,0 3-226,0 4 115,0-6 0,0 9 1,0 3 1,0-2 60,0 7 1,0-6-16,0 6 1,0 0-40,0 5 0,0 4 63,0 1 1,-5 1-37,0-1 1,-1-2 37,1 6 1,2-1-122,-7 2 0,5 1 56,-5-7 1,2 7-100,-2-1 0,-3 1 60,3-1 0,2 1-13,-2-7 0,7 6-12,-2-6 0,4 6-6,1-5 0,0-1-1,0-4 1,6-2 30,4-3 1,3-4 28,2-6 0,6 0-27,3 0 1,4-6-43,2-4 1,-1-3 4,0-2 1,1 2-83,-1 3 1,-1-3-168,-4 3 0,3 2-106,-8-2 467,1 7 0,1-3 0,2 6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07.72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29 7316,'0'9'-563,"0"-3"1384,0-6-460,0 0 1,4 2-80,1 3-524,0-4 200,2 6 0,-4-7 176,7 0-286,-7 0 99,10 0 1,-5 0-49,7 0 168,6 0 1,-3 0-309,7 0 1,-1-5 104,6 0 0,-6-1-212,1 1 1,-1 1 16,6-5 331,-8 5 0,6-9 0,-5 5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07.95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 30 8007,'0'8'-592,"0"5"321,-6-11 1,4 6-81,-3-3 984,3-4-445,2 6 0,0-6 13,0 4 0,2-3 52,3 3 0,3-4-306,7-1 90,-1 0 0,6 0-262,0 0 1,11 0 91,-2 0 0,10-6-88,1-4 0,2-3-54,2-2 275,-6 1 0,4-1 0,-4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43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2807 1 7816,'15'0'0,"-1"0"-1301,1 0 1040,0 0 1,-1 0 260,1 0 0,-5 0 0,0 0 0,-5 0 0,4 0 233,-5 0 103,2 0-77,-6 0 0,-1 0-57,-4 0 0,1 0 19,-5 0 0,-1 0-76,-5 0 1,5 0-30,0 0 0,1 0-71,-6 0 1,0 0 102,1 0 1,-1 5-192,0 0 1,0-1 27,1-4 1,-1 0-60,0 0 1,-1 0 62,-4 0 1,2 0 77,-6 0 1,0 5 11,-6 0 0,-4 0 18,0-5 1,-7 0-58,1 0 1,-2 2 24,-2 3 1,-2-4-94,-3 4 0,5-3 85,0-2 1,0 5-99,5 0 0,-4 0 79,-1-5 1,0 0-88,0 0 0,5 0 87,0 0 0,4 0-3,-4 0 1,1-5-1,-1 0 0,2-2-9,2 2 1,3 2-12,-7-7 0,6 7 13,-1-2 1,1-1-71,-1 1 0,-1 0 67,-9 5 1,3 0-226,-8 0 0,-3 5 109,-2 0 0,-5 4 215,-4-4 1,7 7-106,-3-3 1,4 0-32,-4 0 0,-1-4 92,-4 5 0,10-7-71,0 2 0,7-3 97,3-2 1,0 0 6,0 0 0,8-2 127,6-3 0,2 2-96,9-7 0,-2 5 285,1-4-409,4-1 0,-6 2 51,8 3 0,-1-2-242,0 2 0,1 0 84,-1 5 1,0 0-27,1 0 1,-1 5-2,0 0 1,5 7-114,1-3 0,0 0-22,0 0 0,0 1-167,5 5 0,2 0-891,-3-1 1307,10-5 0,10 4 0,7-5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08.54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0 279 7844,'0'-8'-301,"0"0"153,0 3 0,2 4 17,3-4 1,-4 1-197,4 0 244,-3 2 1,-1-10 116,4 8 1,-1-6 146,5 5-147,-5-7 0,7 4 34,-6-6 1,6 4-52,-1 0 0,-2 0 62,2-5 1,-5 6 14,5-1 1,-7 0 335,2-5-207,3 1 0,-4 1-80,5 3 0,-5-3 307,1 3-127,-4 3-95,-1-6 78,0 12-337,0-6 95,0 7 157,0 0-145,0 7 1,-1 1-36,-4 7 1,3-6 18,-3 1 0,3 0-40,2 5 0,-4-1 51,-1 1 0,0 0-110,5-1 1,-5 3 56,0 2 0,0-2-13,5 2 1,-5 3-23,0-3 0,-1 6 42,1-6 0,3 6-54,-3-6 1,-1 6 40,1-6 1,0 3-39,5-3 0,-5-2 40,0 2-154,0-2 55,5-3-19,0 1 94,0-7-32,0-1 20,0-7 0,2 0-24,3 0-28,-4 0 0,12-5 50,-3 0 1,-2 0-109,2 5 0,0 0-38,5 0 1,-1 0-131,1 0 0,6 0-159,4 0 0,-2 0 117,1 0 0,6-2 342,4-3 0,7 4 0,-4-6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09.37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29 353 7787,'-6'-15'0,"4"0"-525,-4 7 463,6-5 0,0 5 70,0-7-244,0 7 181,0-5 0,0 5 131,0-7 225,0 7 59,0-5-184,0 5 178,0-7-236,0 0 1,5 1 226,0-1-238,-1 7 0,-4-5 46,0 3 0,5 2 185,0-2-185,0 0 11,-5-4 1,0 4-105,0 0 196,0 7-380,0-4 91,0 7-46,0 0 1,0 7 120,0 3 0,0 3-46,0 1 0,0 3 27,0 2 1,0-1-34,0 7 0,-2-6 27,-2 6 1,2-2-45,-3 1 0,3 4 1,2-4 0,-4-1-9,-1 2 1,0-2-62,5 1 0,-2 2 95,-3-6 0,4 4-143,-4-4 0,3 0 49,2-6 1,0 1-24,0 0 0,0-6-63,0 1-45,0-6 113,0 9 1,2-12-6,3 4 1,-2-3-63,7-2 1,-1 0 92,6 0 1,-5 0-30,0 0 0,0-2 0,4-3 0,6 4 22,-1-4 0,1 3-12,-5 2 1,-1 0 55,1 0 0,5 0-4,-1 0 0,3 0 8,-3 0 1,-3 0 100,4 0 1,1 0-73,-1 0 1,0 0 122,-6 0 0,1-2-95,0-2 1,-1 2 94,1-3 0,0 3 16,-1 2 1,-4-5 119,0 1 1,-5-3-65,5 2 1,-7 2 123,2-7 1,-2 5 38,2-5 1,-3 1-144,3-6 0,-4 0 150,-1 0 0,0-4-99,0-1 0,-1-6 94,-4 2 1,3 1-72,-3-2 0,2 1-41,-2-6 0,3 1-58,-3 0 0,2-1-54,-2 1 1,4 4-166,-4 1 1,3 6 63,2-2 1,-2 4-505,-2 1 1,2 0 65,-3 1 420,-3 6 0,0 1 0,-7 7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23.78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126 15 6121,'-8'0'828,"1"0"-546,7-7 107,0 6-205,0-6 104,0 7 332,0 0-402,7 0-230,1 0 0,7 0 70,0 0 0,-1 0-75,1 0 1,0 0 46,-1 0 0,1 0-93,0 0 1,1 0 106,4 0 1,-9 0-9,4 0 0,-4 0 29,4 0 0,-5 0-30,0 0 1,-6 0 420,6 0-277,-6 0 1,0 0-40,-8 0 0,-5 2 15,-5 3 0,-8-4 14,-2 4 1,-4-3-71,-1-2 1,-1 0 9,1 0 0,0 1-171,-1 4 1,2-3 45,4 3 0,-2-3-141,6-2 0,5 0-38,6 0-173,5 0 1,17 0 0,12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24.21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133 59 7828,'13'-2'-429,"-3"-3"440,3 4 0,-5-6-142,7 7 0,-5-5 112,-1 0 144,1 0 0,5 4-36,0-4 1,-6 3 10,1-3 1,0 4-117,5 1 211,-1 0-115,1 0 65,0-7-16,0 6 104,-7-6 142,5 7-244,-12 0 1,4 0-26,-10 0 1,-3 0 109,-6 0 0,-1 5-98,0 0 1,-1 0 109,-4-5 0,-1 0-88,-4 0 1,-2 0 50,2 0 0,-3 0-78,-1 0 0,5 0-136,-1 0 0,7 0-56,-1 0 0,2 0-668,2 0-254,7 0 573,2 0 428,19 0 0,16 0 0,17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25.18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 74 7390,'0'-8'256,"0"-5"22,0 11-158,0-4 144,0-1-75,0 6 67,0-6-11,0 7 187,0 0-334,-6 7 0,4 1-5,-3 7 0,4-1-3,1 1 0,0 0 3,0-1 1,0 3-2,0 2 1,0-1-23,0 7 1,0-6-146,0 6 1,0-6 99,0 6 1,0-5-261,0 4 209,0-6 0,0 3-238,0-6 15,0-7-158,0 5 228,0-11 1,4-2 62,1-10 1,2-3-130,-2-2 1,-4-1 66,4-4 1,2 2 87,-2-6 1,1 4-50,-1-4 1,-3 6 169,3-2 1,1 4-32,-1 1 0,0 0 84,-5 1 0,5-1-41,0 0 0,1 6-82,-1-1 1,-3 5 37,3-5 1,3 7-14,2-2 1,-2 3 56,2 2 1,-5 0-58,4 0 1,1 0 125,5 0 1,-5 5-53,0 0 0,-6 7 14,6-3 1,-5 4 73,5 2 0,-7 1-118,2 4 0,-3-4 47,-2 4 1,0 1-18,0-1 1,0 4 43,0-4 0,-2 4-35,-3-4 0,2 0-80,-7-6 1,7 1-8,-2 0 0,-3-1 1,6-4-162,-3 0 217,-3-7-182,6 4 0,-2-14 85,8-3 0,0-3-58,6-1 1,-2-3 73,1-2 1,5 1 12,-5-7 0,0 6 23,0-6 0,-1 6 0,2-6 1,3 5 52,-3-4 0,-2 6-73,2-2 1,-2-1 50,2 2 1,3-3-33,-3 3 0,-2 2 43,2-2 0,-5 7-34,5 3 0,-5 5 246,4-1-75,-5 4-112,2 1 0,-1 1 104,0 4 0,0 3-74,-5 7 1,0 5 96,0-1 0,-2 8-73,-3-3 1,4-1 73,-4 1 1,3-1-42,2 2 0,-5 2-19,0-2 1,0 3-77,5 1 1,0-4 22,0-1 1,-4-1-333,-1 2 1,0 1 149,5-7 1,0 1-1323,0-5 1429,0-1 0,0 1 0,0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25.73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16 7799,'8'0'-388,"-1"-7"1,0 5 0,1-4 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26.71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265 45 7799,'8'2'-1502,"-3"2"2419,-3-2-744,-2 5 1,1-7 203,4 0-212,-3 0 179,4 0-362,-6 0 215,0 0-27,-6 0-240,4 0 101,-4 0 114,6 0-18,-7 0 5,6 0-255,-6 0 171,7 0 0,0-2-380,0-3 160,0 3 0,0-6-189,0 3 274,0 4 0,2-6 30,3 7 1,-4-1 10,4-4-103,-3 3 275,-2-5-105,0 7 500,0 0-245,0-6-100,0 4-81,0-4-114,0 6 964,0 0-1075,-7 0 106,6 0-170,-12 0 147,4 0 0,-5 0-18,-1 0 1,0 0 39,1 0 1,-1 0-16,0 0 1,0 5 32,1 0 0,-1 4-22,0-4 1,1 7 13,-1-2 0,0 3-6,1 1 1,1 1-75,3 0 1,-2 1 68,7 4 1,1 1-129,4 3 0,0 4 110,0-3 1,1 1-89,4-2 0,2 2 84,2-6 1,4 0-5,-3-6 1,3 1 113,2 0 1,5-7-118,-1-3 1,1-4 116,-6-1 0,1 0-59,0 0 1,0-6 58,-1-4 1,1-3-65,0-2 1,-1-1 47,1-4 0,-5 2-23,0-6 0,-5 4-4,4-4 0,-4 4-4,5-4 0,-7 6-7,2-2 1,2-1 14,-2 1 1,0 1-13,-5 4 0,0 0 95,0 1 0,-2-1-85,-3 0 1,3 5 267,-2 1-233,-5 5 1,6-2 84,-7 6-77,7 0 49,-4 0-226,1 0 157,4 0 1,-4 6-55,6 4 0,0 3 26,0 2 0,-5 0 23,0-1 0,0 3-33,5 2 0,0-2 3,0 2 0,0 4-59,0 1 1,0 4 68,0 2 0,0-6-138,0 1 0,2 1 75,3 8 1,3-8-323,6 4 1,1-6 115,0 1 1,6-4-284,4-6 1,-3-7 532,3-3 0,-1-4 0,6-1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27.10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163 74 7799,'14'-7'-74,"-1"4"94,-3-7-172,3 7 1,-10-5 114,7 3 158,-6 3 1,4-9 125,-3 6-82,-4 0 114,6-2-29,-7 6-37,0-6-23,0 7-34,0 0-106,-7 0 1,4 7 32,-7 2 1,5 4-38,-5 2 0,1 2 35,-6 2 0,0 2-67,1 4 1,-1 3 26,0-4 0,0 9 10,1 1 1,-1 5-172,0-4 1,1-1 105,-1-5 0,5 1-240,0-1 1,5-1-54,-4-4-65,5-2 1,-2-13-319,6 1 261,0-7 1,6-3 155,4-9 1,-2-11 272,2-4 0,0-4 0,5-2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27.31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60 15 6782,'-10'0'-538,"0"0"1167,7 0 1,-5 0 14,3 0-335,3 0 1,-4-6-358,-1 4 406,5-4-265,-4 6-54,6 0 1,2 4-24,2 1 1,0 5 96,5-5 1,-4 7-133,5-3 1,0 9 35,5 2 0,1 4-53,4-4 1,-4 6 95,4-1 1,-4 2-405,-1 3 1,1-1 143,3 1 1,-2-1 199,2 0 0,-2 1 0,-3-1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27.83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177 1 7297,'-8'0'1052,"1"0"-665,7 0-420,0 0-141,-6 0 346,4 0-166,-4 0 0,4 0 45,-3 0 1,2 5-20,-7 0 0,5 4 24,-5-4 1,6 7-103,-6-2 0,2 3 43,-2 1 0,-3 8 25,3 2 0,-3 4-14,-2 1 0,5 2-8,1 4 1,5-3-102,-1 7 0,4-1 118,1 1 1,0-1-136,0-4 1,11-8 115,4 4 1,3-6-242,-3 1 1,4-6 47,1-9 1,4 1-96,-4-6 0,4 0-113,-4-5 403,0 0 0,-6-6 0,1-2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43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7806,'14'-15'0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28.26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119 16 8236,'0'-8'368,"0"1"-185,0 7-227,-7 0 0,-1 0 35,-7 0 1,5 0-104,1 0 1,-1 7 39,-5 2 1,5-1-96,0 2 1,6 0 51,-6 5 0,6-1 48,0 1 1,2 0-37,2 0 1,2-1 46,2 1 1,0-7 55,6-3 1,4 2-50,6-3 1,-1 1 138,-4-5 1,0 0-123,0 0 1,-1-5 172,1 1 0,-5-8-28,0 2 0,-7-3-42,2-1 0,-4-1-56,-1 0 1,-1 0 25,-4 1 0,-3 1-308,-7 3 237,0-3 1,1 6-739,-1-2 768,0 2 0,0 7 0,1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28.55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30 1 7798,'8'0'-108,"0"0"277,-3 0-56,-3 0 1,6 0 57,-3 0 0,-2 0-5,7 0 0,-7 1 142,2 4 48,3-3-160,1 4 111,5 1-180,1-5 174,0 11-469,-1-5 118,1 7 1,-7-1-4,-3 1 0,-3 1-61,-2 4 0,-7-2 49,-3 6 0,-4-4-375,-6 4 1,2 1 180,-6 4 1,1-4 258,-2-1 0,-2-6 0,4 4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31.42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30 89 5752,'-8'0'1173,"2"0"-1252,6 0 57,0 0 166,-7 0-185,5 0 150,-4 0-50,6 0 1046,0 0-987,6 6 13,-4-4-98,11 4 0,-6-4 17,2 3-112,5-3 1,-6 9 103,6-6 1,-4 2-104,0-3 0,-5 0 87,5 5 0,-2-4-74,2 5 1,3-5 44,-3 5 1,-2 0-12,1 4 38,1 1 1,-2 1-25,-3 4 1,-3-4 74,-2 4 1,0-2-65,0 1 1,0-2 60,0 2 0,-7 3-45,-2-3 0,-3 1-20,2-5 0,-3-1 23,4 1 3,-5 0-34,0-1 38,6-5-89,-5-3 0,11-8 61,-3-2-134,10-5 0,3-7 118,7-4 0,-1 4-135,1-4 0,0 4 111,0 1 1,-6 1-6,1-1 1,0-1 6,5-4 0,-6 4-20,1-4 0,-2 4 65,2 1 0,2-4-49,-7-1 1,4-1 84,-4 1 0,0 4-68,-5-4 1,5 2 169,0-1 0,0 2-35,-5-2 1,0 7 246,0 2-276,0 1 0,2-4 23,2 3 0,-2 2-42,3 3 73,-3 3-273,-2-4 190,0 6 0,0 1-155,0 4 145,0-3 1,0 6 40,0-3 32,0-4 0,-2 11-48,-3-7 14,3 6 0,-6-4 28,3 3-50,4 3 1,-11-5 6,7 6 0,-4-4-104,4 0 1,-2 0 20,2 5 1,2-1-15,-7 1 0,7 0-63,-2-1 0,3 1 64,2 0 1,0-1-137,0 1 1,0 5 89,0-1 1,5 1-85,0-5 0,7-1 61,-3 1 0,6-2-354,5-3 1,-4 1 5,4-6 1,1 5-458,-2-5 895,1 0 0,1-5 0,2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31.83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104 1 7853,'-9'0'-339,"-4"6"260,12-4 110,-6 5 166,7-7 17,0 0-105,7 0 1,1 0 130,7 0 0,-6 0-122,1 0 0,0 0 20,5 0 1,-1 0-1,1 0 0,0 4-101,0 1 0,-1 5 36,1-5 0,5 7-21,-1-3-12,1-2 0,-6 6 28,1-3 0,0 8 68,0 1-198,-1 7 40,-6-9 0,4 11 84,-7-4-3,0 4-21,-5 1 1,-7 5-86,-3 1 87,-3-1 1,-8 2-47,-3 3 0,-4-3-10,-2-2 0,-4-4-90,0-6 1,-1 2 79,6-6 1,1-2-307,4-8 170,-4-4 162,12-6 0,-6-6 0,8-2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41.25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750 0 8411,'8'0'-521,"-2"0"1,-4 0-129,3 0 338,-3 0 223,4 0 139,1 0-13,-6 0 5,6 0 1,-9 0 2,-3 0 1,-3 0-15,-7 0 1,-6 0-16,-3 0 0,-4 0-11,-2 0 1,-5 0 28,-5 0 1,-4 0-51,-5 0 0,2 0 38,-7 0 0,0 0-5,-5 0 0,7 0-56,3 0 0,5 0 0,5 0 0,8 0 38,6 0 0,7 0 0,-3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42.26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6189 0 8339,'16'0'-266,"4"0"1,-4 0-298,3 0 0,-2 0 432,-3 0 1,1 0 320,0 0-17,-7 0-22,-1 0-162,-7 0 1,-7 0 13,-3 0 0,-3 0-12,-2 0 0,-1 0 45,-3 0 0,1 0-19,-7 0 1,2 0 37,-1 0 0,-4 0 1,3 0 0,3 0 8,-3 0 1,2 0-27,-1 0 1,-4 0 42,3 0-22,-2 0-20,-3 0 0,1 0-71,0 0 0,-6 0 41,1 0 1,-5 0-16,4 0 0,-1 0 8,2 0 1,2 0-10,-8 0 0,6 0-26,-5 0 0,6 0 41,-1 0 1,1 5-126,-1 0 0,3 0 114,-3-5 0,3 0-34,1 0 0,-1 5 24,-3 0 1,3 0 5,-4-5 0,3 0 3,-2 0 0,1 5 1,-6-1 0,6 1 26,-1-5 0,-2 0-33,1 0 0,0 2 30,0 3 1,4-3-14,-3 2 0,-2-2-3,2-2 0,-2 2-4,1 3 1,3-4-1,-7 4 1,4-2 2,-4 2 0,5-3 1,-5 3 0,-1 1-7,-4-1 4,0 0 0,0-5 1,0 2-4,0 3 1,0-4 0,0 4 1,-5-3-1,0-2 1,-2 0 0,2 0 0,-2 0-1,-2 0 1,2 0 4,7 0 1,-2 0 0,-3 0 1,3 0-7,-3 0 2,4 0 0,-6 0 1,4 0-5,-7 0 4,6 0 0,-9 0 0,10 0-4,-7 0 4,7 0-2,-11 0 1,8 0-1,-4 0 0,2 0 0,3 0 1,1 0 0,-6 0 0,7 0 0,-2 0 0,3 0 0,2 0 0,-5 0 0,0 0 0,-5 0-1,5 0 1,-1 2-1,1 2 1,-2-2-9,-3 3 0,-1-3-1,6-2 0,-5 0 9,5 0 0,-7 0 0,2 0 0,4 0 58,1 0 1,-2 0-57,2 0 0,-10 0 130,5 0 1,-4 0-127,9 0 0,-5 0 8,5 0 0,-7 0-49,2 0 1,2 0-8,-2 0 0,5 1 38,-5 4 0,2-3-13,-2 3 0,3-4 92,7-1 1,0 0-80,0 0 0,-3 2 54,3 3 1,-4-4-24,9 4 1,2-3 14,-3-2 1,6 2-36,-5 3 1,6-4 2,-1 4 1,5-2-24,4 2 1,-1-3-12,6 3 0,1-4-186,4-1 200,7 0-72,1 0 1,9 0-49,3 0 1,3-1-349,7-4 479,-1 3 0,8-11 0,0 5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42.91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310 221 7789,'-8'0'-250,"1"0"319,7 0 1,0-2-156,0-3 17,0 4 1,0-7 150,0 3-117,7 3 119,1-11-58,6 5 0,1-5-24,0 3 0,-2-3 19,-3 3 1,3-1-4,-3 1 1,3-3 3,1 3 1,1-1-52,0 1 0,-2-3 58,-3 3 1,3 2-13,-4-2 1,0 7-6,0-2 1,-4 1 16,5 0-37,-7 2 0,4-5 5,-7 7 1,0 2-11,0 3 22,0-3 1,-2 9-3,-3-6 83,-3 6 1,-7-3-58,1 7 0,-1-5 7,0 0 0,-4 0-31,-1 4 1,-1 1 5,1 0 0,2-1-15,-6 1 0,-1 0-4,-4-1 0,0 6-2,-1 0 0,1-1 16,-1-4 1,1 0-2,0-1 0,1-5 63,3-5 0,4 3 8,6-2 1,6 0 38,-1-5-41,7 0 0,-4-2-154,7-3 0,7 4 117,2-4 0,4 3-86,2 2 0,0 0 71,-1 0 0,3 0-43,2 0 0,-2 0-11,2 0 0,3 5-14,-3 0 1,2 6-21,-1-1 0,-2 2-108,6-3 0,-4 4 47,5-3 1,-6 8-167,6 2 0,-6-1-129,6-4 0,-2-2 418,1-3 0,4 3 0,-5-5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43.33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15 221 8258,'0'-15'-540,"0"0"563,0 0 0,0 1-88,0-1 170,0 0 1,0 1 49,0-1 0,0 5 21,0 0 0,0 5 171,0-4-89,0-1-114,0-5 0,0 5-94,0 1 132,0 5-292,0-9 39,0 12-153,0-6 266,0 7-280,0 0 162,-6 0 0,4 2 55,-3 3 40,3 3 1,2 6 21,0 1 0,0 0 5,0 0 1,0-1 24,0 1 1,0 5 9,0-1 1,5 6-52,0-6 1,0 6 13,-5-6 0,5 8-59,0-3 61,0-3-16,1 7 1,-4-12-134,3 4 1,1-4-18,-1-1 1,0 0-354,-5-1 246,0-5 0,0-1-585,0-3 812,0-4 0,-6-1 0,-3-8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43.70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148 119 8331,'6'-9'-1273,"-2"1"950,5 3 0,-5 2 251,1-7 0,1 5 134,-1-4 1,5 4 146,-5-5 1,1 2-84,-1-2 1,-3 2 19,3 3 0,1 2 259,-1-7-218,0 7-205,-5-4 62,0 7 1,-2 0 11,-3 0 1,2 0-15,-7 0 0,1 7-130,-6 2 0,0-1 77,0 2 0,-4 0-110,-1 5 0,1-5 3,4-1 1,0 0 53,1 0 1,4 3-239,0-7-5,0 6-234,-5-9 408,7 11 133,2-12 0,6 6 0,0-7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43.91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163 1 8331,'-15'0'0,"0"0"-470,7 0 467,-5 0 0,10 0-385,-7 0 67,7 0 216,-4 0 0,6 5 91,-4 0 0,3 6-16,-3-1 1,-1-2 21,1 2-67,-7 0 54,4 4 0,-2-1 19,0-3 0,6 2-123,-6-7 1,7 1-24,-2-1-260,3-3 408,2 4 0,0-6 0,0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43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7806,'0'-15'470,"0"1"1,0 4-405,0 0 250,0 7-457,0-4 0,2 7 88,3 0-90,-4 0 181,6 7 0,-5 1 114,2 7 0,-2-1 10,3 1 1,-3 0-103,-2-1 1,0 1-32,0 0 1,0 0 8,0-1 0,0 6-60,0-1 0,0 3 122,0-3 0,5-1-195,-1 7 1,1-6-53,-5 6 0,0-7-56,0 1 0,0 3-257,0-3-397,0 1 857,7-5 0,-5-1 0,4 1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17:44.02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206 57 8331,'8'-6'-84,"-3"-4"0,-3 2-11,-2-2 1,0 5 49,0-5 1,-2 7-187,-3-2 1,-10 5 180,-9 5 0,-5 5 50,-6 10 0,-15 2 0,-11 8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4.6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354 30 8479,'-9'-2'-8,"5"-2"0,0 2-126,-1-3 202,4 3 1,-7 1-167,3-4 96,3 3-67,-11-4 1,5 6 49,-7 0 0,5 0-35,1 0 1,-1 0 49,-5 0 0,-5 6 0,1 4 0,-2 3-3,1 2 0,4 1 14,-4 4 1,-1 3-117,1 6 1,1 0 105,4 1 1,0 4-115,1 0 0,5 1 59,4-6 0,4 0-22,1 1 0,6-7 63,4-4 1,8-2 8,2-3 1,6-5 85,-2-5 0,4-2-68,2-2 0,4-2 46,0-2 0,-1-5-62,-9-5 0,4-1 96,-3 0 0,2-4-64,3-1 0,-6-6 126,1 1 1,-7 3-57,1-3 1,-4 1 6,-5-6 1,1 6 58,-6-1 0,-2 2-54,-8-1 1,-4-2-37,-11 6 1,-3 1 21,-6 4 1,-7 2-273,-3 3 0,1 3-184,-1 7 0,0 2-652,-5 3 1014,6 3 0,-4 13 0,4 2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5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59 177 7862,'0'-15'-1330,"5"0"1286,0 1 1,0-1 637,-5 0 1,0 1-186,0-1 1,0 5-155,0 0 0,0 5 385,0-4-161,0 5-446,0-2 157,0 6-184,0 0 0,0 6-54,0 4 1,0 3-88,0 2 0,0 4-25,0 1 1,0 6 66,0-1 1,0-2 13,0 1 1,-5-1 74,0 1 1,0 2-75,5-6 0,-5 1 61,0-1 0,-2-4-38,3 4 1,0-5-115,-5-6-6,5 4-91,-2-11 0,1-2 75,0-10 1,0-4-13,5-6 0,7-3 84,2-6 0,0-2-66,0-4 1,1 4 112,5-3 1,0 3 106,-1 2 1,1 1-64,0 3 0,-1 4 162,1 6 1,-4 1 44,4-1 1,-8 7-71,7 3 0,-2 3 35,3 2 1,-6 7-65,1 3 1,-5 8 2,5 1 1,-7 7-21,2-1 0,-2 8-70,2 1 0,-3 2 2,3-2 0,-4-3-10,-1 3 0,-5-3-161,0-1 0,1-1 57,4 1 0,0-6-367,0 1 1,0-7 485,0 1 0,6-9 0,2-4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5.7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0 251 7846,'8'0'-632,"-1"0"721,-1 0 1,-2 0 242,5 0 0,-4-5-123,5 0 1,0-2-226,5 2 1,-1 2 1,1-7 0,1 5 108,4-4 1,-4 4-124,4-5 0,-4 5 65,-1-5 0,0 5-108,-1-5 0,1 2 34,0-2 0,-2-3-17,-3 4 1,-2-4 52,-3-2 3,-4 0 1,4 0-16,-10 1 0,2 1 20,-7 3 0,0-2-9,-4 8 1,-6-1 7,1 5 1,-3 1-75,3 4 1,1 3 65,-7 7 1,6 1-124,-6 4 1,7-2 74,-1 6 0,4 1-12,5 4 1,-1 1-47,6-1 1,0 2 65,5 3 0,11-4-12,4-1 1,10 1 5,-1-6 0,10-4 54,6-6 0,-3-1-55,2-8 0,-1 0 120,1-5 0,-5-6-224,-9-4 1,1-8 153,-6-2 0,-1-6 0,-4 3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6.6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279 104 7815,'-8'-7'-178,"0"0"239,3-2 0,2-3-8,-7 7 1,5-4 104,-5 4 1,5-5-113,-4 5 0,4-5 87,-5 5 1,5-1-304,-5 1 79,0 3 0,-4-4 16,-1 6 1,0 1 8,1 4 1,-1-2 37,0 7 0,1 5-119,-1 5 1,0 4 18,0-4 1,6 6 8,-1-2 1,7 4 21,-2 1 1,3-2 57,2 2 1,0-8 10,0 9 1,12-9-4,2 3 1,6-6 81,-1 2 0,4-9-79,7-1 1,-6-7 101,1 2 0,-2-10-84,1-4 1,2-6 167,-6-5 1,-2 2-86,-8-6 0,3-1-31,-4-4 1,-2 0-36,-2-1 0,-4 1-1,-1-1 1,-4 1-53,-1 0 1,-8 4 65,-2 1 1,-1 7-178,-9 2 0,2 2 91,-1 9 1,-4 0-74,3 9 1,3 5 9,-3 10 129,7-4 0,-10 18 0,5-3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7.1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59 103 7876,'0'-10'-18,"0"0"0,-2 5 381,-3-4-145,4-1 262,-12-5-216,5 0 1,-2 7-101,0 3 176,7-3-370,-4 7 75,7-6 1,0 14-163,0 2 1,0 0 72,0 0 0,0 1-125,0 5 1,0 4 29,0 1 1,0 0 80,0-6 1,0 6-45,0 0 1,0 4 81,0-4 1,0 1-120,0-2 1,0-1 61,0 7 0,0-7-92,0 1 0,0 3-28,0-3 39,0 1 1,5-10 107,0-1 0,6-5 11,-1 1 1,0-5-53,5-5 1,-4-3 8,9-7 1,1-1 125,-1-4 1,4-1-105,-4-4 1,1-3 112,-2 4 1,-2 1-51,2-1 0,-7 1 167,-2-2 1,-5-1-50,4 7 1,-5-3 96,1 3 0,-4 2-55,-1-2 1,-1 7 52,-4 3-13,-4-1-11,-5 2-192,-1 1 1,0 9 42,1 3 1,4 4-111,0 11 0,2-2 77,-2 6 1,2 1-110,3 4 0,3 1-96,-3-1 1,4 1 59,1-1 0,6 2-210,4 3 0,5-4 89,4-1 0,6-1-14,9-9 1,1-1 269,9-8 0,-3-3 0,9-7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7.5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30 207 7872,'6'-22'0,"-4"6"0,4-10-18,-6 6 1,2 1 184,3 4 0,-4-4 32,4-1 0,-3 5 3,-2 5 1,0 6 278,0-6-282,0 6 132,0-2-303,0 6 0,0 2 25,0 2 1,0 5-73,0 5 1,0 8 99,0 2 1,-2 4-91,-3 1 0,4 7-43,-4 3 0,3 4 70,2 1 1,-5 0-84,0 0 0,1 5 52,4 0 0,-2 7-197,-3-2 0,3 8 60,-3 1 0,2-4-267,-2-5 1,4-7 20,-4 2 1,3-11-95,2-9 0,2-7-105,3-13 595,-4-2 0,12-14 0,-4-1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7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 7872,'-15'0'-656,"0"0"0,6 0 661,-1 0 1373,7 0-971,-4 0-180,20 0 0,3 0-340,14 0 0,1 0 101,3 0 1,4 0-31,6 0 1,0 0 51,0 0 0,0 2-10,0 2 0,7 5 0,1 5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7.9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1 7803,'-14'8'0,"-1"-2"742,0-6-69,7 0 16,-5 0-263,11 0 0,-4 7-373,6 1 1,0 11 93,0 1 0,0 1-128,0-1 1,5-2 150,0 6 1,0 6-426,-5 4 1,5 2 152,-1-2 1,1 2-88,-5 3 0,0 4-74,0-4 0,0-1-37,0 1 0,0-8-22,0-2 0,0 1 107,0-6 1,0-7-970,0-3 1184,0-9 0,0 2 0,0-7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8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103 118 7803,'-14'-15'-801,"-1"0"1,5 5 1400,0 1 1,7-1-141,-2-5 1,4 5-301,1 1 1,0 4 59,0-5 0,6 7-250,4-2 1,3 3 89,2 2 1,4 0-163,1 0 0,6 0 21,-2 0 0,-1 0 45,2 0 1,-1 0-27,6 0 1,-1 5-6,0 0 0,1 6-17,-1-1 1,1-2 60,-1 2 0,-6 0-18,-3 5 0,-4-1-3,-1 1 1,-6 1-113,1 4 1,-7-2 67,2 6 0,-10-1-14,-4 2 0,-6 2 105,-5-2 0,-7 1-53,-8-1 1,-6 1 158,2-7 0,-3 1-92,-2-5 1,0-7 137,0-3 1,4 1-119,1-1 1,6-2-25,-1-8 0,15-3 74,4-6-87,10-1 0,-2-6 0,7-2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44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7849,'10'-9'-1058,"0"4"1058,-7 4 0,10-6 0,-5-1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8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30 102 7810,'-8'-15'-228,"1"0"1,7 5-46,0 1 1052,-6-1-182,4-5-290,-4 7 23,6-5-433,0 11 1,0-3 35,0 10 1,0-2 128,0 7 1,0 0-77,0 5 0,0 1 80,0 4 1,0-4-168,0 4 0,4 2 18,1 3 0,0-2-91,-5 1 0,0-4 109,0 4 0,0-4-79,0 4 0,5-6 4,0 2 1,5-4 12,-5-1 1,6-2 61,-1-3 1,0 1-10,4-6 1,-2 0-12,8-5 1,-4-6 17,-1-4 1,-1-10 108,1-4 0,0 1-101,-1-2 1,-1 1 116,-3-5 0,-2 4-22,-3 1 1,-3-1 65,3-4 0,-4 6 29,-1 3-126,0-3 1,0 7 146,0-4-117,0 11 5,-6 2 1,-1 9 20,-2 3 1,-3 3 83,7 6 0,-5 8-89,6 2 1,-6 1 12,5 4 1,0-8-138,5 9 1,0-4 79,0 3 0,2 1-251,2-1 1,6-5 72,10 1 0,4-9-485,11-1 651,2 0 0,7-7 0,0 7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9.2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30 221 7796,'0'-20'-637,"0"0"0,0-4 318,0 4 1,-5-4 951,1 4 0,-1 1-187,5 4 1,0 0-207,0 1 0,-2 5-48,-3 4 105,3-3-346,-4 7 281,6-6-169,0 14 0,0 6 51,0 6 1,0 3-184,0-3 1,0 6 43,0 9 0,0-1 33,0 6 1,0 5 0,0 5 0,0 6 40,0-1 1,0 5-92,0 5 1,0-2 90,0 7 0,0-3-66,0 3 0,0-4 49,0-6 0,0-8-304,0-7 1,5-8-347,0-12-45,0-2 342,-5-14 1,0-8 320,0-10 0,0-10 0,0-3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29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59 7804,'0'-10'505,"0"0"-371,0 7 1,1-8 195,4 6 0,5-2-85,10 2 1,4 4-163,10-4 1,6 3 19,9 2 1,4 2-1100,11 3 996,3 3 0,7 7 0,-1-1 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2.0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1 206 6515,'7'-14'152,"-6"-1"0,6 0 263,-7 1 0,0-1-178,0 0 0,0 5-30,0 1 1,0-1 15,0-5 1,0 5 136,0 0-192,0 7 94,0-10-234,0 11-267,0-4 196,0 6-8,0 6 0,5 8 68,-1 5 1,1 6-84,-5-6 0,0 12 67,0-1 0,0 2-5,0-2 1,0-1-15,0 1 1,0-6 1,0 0 0,0-6-120,0 2 0,0-4 33,0-1-110,0 0 180,0-7 1,2-3-218,3-10 0,-3-5 58,2-9 0,3-4-36,-2-7 0,5 1 82,-5 0 0,4-1 24,-4 1 1,7-1 164,-2 1 1,-2 4-117,1 1 0,-4 1 163,5-1 0,0 2-99,5 8 0,-6 1 97,1 3 0,0-2-5,5 7 1,-1 1 29,1 4 0,-5 6-68,0 4 0,-5 8-26,4 1 0,-4 6-21,5-5 0,-7 6 22,2-2 0,-1 4-221,0 1 1,-2-4-60,3-1 260,3-6 0,-6 10 0,4-5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2.4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44 177 7781,'-8'0'244,"-5"0"0,10 2 28,-7 3-269,7-4-22,-4 6 0,9-7 147,3 0 1,-2 0-267,7 0 146,0 6 0,4-4-10,1 3 1,0-3 41,-1-2 1,1 0-183,0 0 1,0-2-5,-1-3 1,1 2 112,0-7 0,-2 5-30,-4-5 0,5 0 49,-5-4 1,-2 4 7,-2 0 0,-4-1-7,-1-9 0,0 4 20,0-4 0,0 4-11,0 1 1,-6 5 5,-4 1 0,-3 5-80,-2-1 0,-1 4 73,-4 1 1,4 1-34,-4 4 1,-1 5 20,2 10 0,4 1-55,5 3 1,2 6 42,-2-1 0,4 1-100,6 4 1,6-3-5,4-2 0,10 1 19,4-1 0,9-1 49,1-4 0,5-7-3,-4-8 1,5-5-131,0 1 1,-5-4 197,0-1 0,-4-6 0,-2-2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2.9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74 7781,'-6'-15'120,"4"0"0,-6 2 341,3 3 154,3 4-324,-4-1-214,6 6 38,0-6-277,0 7 36,0 7 0,5 1 77,0 6 1,1 3-70,-1 2 1,-2-1 79,7 7 0,-7-2-173,2 1 0,2 4 6,-2-4 1,4 4 4,-4 2 0,2-6 14,-2 1 1,1-3 56,4 3 0,3-4 34,-3-6 0,3-2-4,2-3 1,-1-4 15,1-6 1,1-1-21,4-4 0,-4-5 129,4-10 0,-9 2-5,-1-6 0,-2-1 87,2-4 0,2 5 171,-8-1 0,1 2-102,-5-1 1,0-4 30,0 3 1,-1 4-75,-4 2 1,2 2 52,-7 3 0,5 4 41,-5 0-251,0 7 0,0-4-3,1 7 0,5 7 110,0 2 1,2 6-232,2 5 1,0-2 46,0 6 0,6 1-90,4 4 0,3-4 33,2-1 1,0-4-103,-1 4 0,6-1-70,0 2 1,4-3 328,-4-2 0,6-4 0,-3 6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3.2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1 133 7781,'0'-15'315,"0"0"0,0 6 202,0-1 146,0 6-186,0-2-425,0 6-38,6 0 1,2 2-92,7 2 0,-5 5-104,0 5 1,-5 1 113,4 0 1,0-1-54,0 1 0,3 5 12,-7-1 0,1 6-165,-1-6 0,-3 1-149,3-5 271,3-1 1,-5-1 67,7-3 140,-7-3 0,9-9-11,-7-3 1,6-3-63,-1-7 1,3-6-181,2-3 1,-1-9 111,1-1 1,5-1-95,-1 6 0,6 1 84,-6 4 0,6-1-416,-6 11 510,1-4 0,1 16 0,2-5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3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207 131 7781,'0'-15'-177,"0"1"0,0-1 1,0 0 129,0 1 643,0-1-377,-7 0 0,1 5-157,-4 1 1,-3 5 3,3-1 1,-3 5-1,-2 5 1,0-1-4,1 5 0,-1 1 3,0 5 1,1 5 214,-1-1 1,5 6 146,0-6 1,7 6-1519,-2-6 1,-1 7 470,1-1 0,0-4 309,5-1 1,6-4 170,4-1 0,5 0 24,4-1 1,3-6 176,2-3 0,4-3-62,-4-2 0,3-2 179,-3-3 0,-3-3-72,-6-6 1,0-3 362,-1-2 0,-5 1-105,-4-7 0,-4 6 49,-1-6 1,-1 5-194,-4-4 0,-4 6-33,-5-2 0,-6 4-146,1 1 1,-6 6 113,5-1 1,-4 6-586,4 0 0,6 2 103,4 2 326,7 6 0,-10 9 0,4 8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4.0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73 7762,'-15'-9'509,"1"-4"1,-1 10-103,0-7 0,6 5-223,-1-4 124,6 5 185,-2-2-382,6 6 1,2 1-137,2 4 1,0 4 2,6 5 0,-6 1 91,6 0 1,-5-1-220,5 1 1,-5 0-2,5-1 0,-5 6-126,4 0 0,-4-1 133,5-4 1,-5 1-18,5 4 0,-7-4 68,2 4 1,1-9-15,-1-1 0,2-2 16,-2 2 10,-4 3 1,8-11 183,-5 3-111,-2-4 1,10-7 67,-8-4 0,6-8-47,-5-2 0,2-4 97,-2 4 0,-2-6-27,7 2 0,-5 1-28,4-2 0,-4 6 82,5-6 0,-2 7-97,2-1 0,3 4-26,-3 5 0,3-1 35,2 6 1,-1-5-98,1 5 0,0 2 86,-1 8 1,3 3-174,2 7 0,-4 6-91,0 3 1,-1-1 146,-4 2 1,2-1-114,-3 6 1,-2-1-23,-7 0 214,0 1 0,7 6 0,1 1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6.3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44 236 7348,'-6'-8'-1211,"4"0"1372,-3 3 0,-1 2 16,1-7 1,0 5-99,5-5 1,-5 5 55,0-5 1,0 5 62,5-4 1,0 4 75,0-5-92,0 0 1,0-5 34,0 1 1,0-1-3,0 0 1,0 6 322,0-1-359,0 0 0,2-3-51,3 3 244,-4-3-258,6 11 7,-7-4 0,0 7-109,0 4 1,1 5 43,4 10 1,-3 4 15,3 11 1,-4 4-127,-1 10 0,0 3 87,0 7 1,0 1-280,0 4 1,2-4 104,3 4 0,-3 1-356,2-1 0,3-7 225,-2-8 0,1-10-181,-1-4 1,-1-11-178,5-4 630,-5-10 0,9-4 0,-5-6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44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74 147 7849,'-15'-6'-1719,"2"3"2407,3-7-339,-3 6 0,12-4 171,-4 3-501,-4 4 0,8-7 131,-4 3 49,3 3-33,2-4 105,0 6 21,0 0-10,7 0 29,-6 0-223,6 0 1,-7 1-106,0 4 0,0-2 94,0 7 0,0-5-110,0 5 1,0 0 108,0 4 1,0-4-9,0 0 0,0 0-17,0 4 0,0 1 13,0 0 0,0 1-119,0 4 0,5-4 17,0 4 0,0-4-63,-5-1 1,1-5 94,4-1 0,-3-4-220,3 5 183,-4-7-21,-1 4-42,0-7 1,0-7 70,0-2 1,5-6-12,0-5 0,0 2-31,-5-6 0,5-1 0,0-4 1,0 4 62,-5 1 0,1 4-10,4-4 1,-3 6 89,3-2 0,-2 4-99,2 1 1,-3 0 47,3 1 0,-4 4-32,-1 0 1,2 7 193,3-2-59,-4 3-47,6 2 0,-2 2-36,0 3 0,0 3 7,-5 7 1,0 1-154,0 4 0,0-2 84,0 6 0,0-4-157,0 4 1,0 1-55,0 4 238,-7-6 0,5 11 0,-4-3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6.6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89 7885,'0'-10'-49,"0"0"1,0 5 73,0-5 18,0 7-44,0-10 1,5 10 74,0-7 1,8 7-86,2-2 1,0 3 127,4 2 1,4-5-93,2 0 1,4 0 69,5 5 1,-1 0-148,6 0 1,-1 0 25,1 0 0,2 0-78,-7 0 0,5 2 16,-4 3 0,2 3 115,-7 7 0,2-1-224,-7 1 0,-4 6 17,-1 4 0,-6 3-29,-4 1 1,-3 0 75,-7 1 0,-7-1 141,-3 1 0,-9 2-43,-6-2 1,-4-4 98,-6-11 0,3-2 111,-7-4 0,-5 0-56,-5-5 0,1-2-3,9 3 0,-4-8-70,4-2 1,-6-8-37,0-2 1,5 0 61,10-4-72,7-4 0,-4 0 0,4-6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7.3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30 163 7828,'-7'8'656,"6"-2"-717,-6-6 118,1 0 1,4 2-51,-3 3 229,3-4-356,2 6 1,0-5 91,0 2 1,7-2-69,3 3 0,-2-3 71,2-2 1,1 0-78,9 0 0,-4 0-94,4 0 0,-4-2 110,-1-3 0,-1-1 42,1-4 0,-5-3 6,0 3 1,-2 2 57,2-2 0,-2 0-58,-3-5 1,-4 1 80,4-1 0,-5 0-47,-5 1 0,2 5 11,-7 5 0,-1 2 5,-9 2 1,4 0-1,-4 0 1,2 6-9,-1 4 0,3 5-7,-4 5 1,8-2 2,3 6 1,5 1 12,0 4 0,2 5-13,2 1 0,2-1 0,2-5 0,11-4 0,10-1 0,-3-6-562,3 2 1,-2-10 335,1-6 1,2-4 259,-6-4 1,5-6-34,-6-10 0,-1 2 273,-8-6 0,1-1-30,-6-4 1,5-1-41,-5 1 1,0 1-144,-5 4 0,0 1 42,0 3 0,5 4-120,0-4 1,0 9 102,-5 1-127,0 7 76,0-4 1,4 9-143,1 3 0,5 3 92,-5 7 0,6-1-11,-1 1 0,-2 0-19,2 0 0,-2 1-7,2 3 0,2-2-48,-7 2 1,4 3 82,-4-3 1,5 1-23,-5-5 1,0-1-15,-5 1 41,0 0-59,0-1 169,0-6 1,5-3-7,0-10 1,1-3-21,-1-6 1,3-8-61,7-2 0,1-4 14,4-1 1,3-2-196,6-4 0,1 3 58,-1-7 111,0 6 0,7-10 0,2 6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7.9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336 103 6507,'-8'-14'-515,"-3"4"783,6 0 198,-6 0-332,2-5 1,0 2-37,-1 4 1,5 0 31,-5 4 0,5 4-43,-5-4 0,5 3-1,-4 2 0,-1 0-90,-5 0 1,0 0 97,1 0 0,-6 8-181,1 7 0,-3 2 109,3 7 1,2-4-153,-2 4 0,3 2 85,1 9 0,5-3-45,0 7 1,7-6 54,-2 1 0,7 2-10,7-1 1,8-6-81,12-5 1,7-7 91,3-2 0,4-7 15,1-8 1,-5-2-18,0-3 1,-1-8 145,1-7 0,-8-6-89,-6 2 0,-9-6 190,-1-4 1,-2 3 8,-8-3 1,-2-2-106,-8 2 0,-5-1-71,-9 6 1,-4 6 43,-7 3 1,-1 4-150,-3 1 0,1 7 91,-6 3 1,6 5-273,-1 5 0,5 5 104,4 10 0,4 3 137,6 6 0,7 0 0,2 1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8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89 118 7805,'-15'-7'56,"1"1"177,-1-4 0,5 2-175,0 3 0,5 3 279,-4-3 152,5 4-563,-2-6 119,6 6 1,0-4-72,0 10 0,1-4 51,4 4 1,-1 3-25,5 2 0,-4 3-5,5 2 0,-5 5-126,5-1 1,-7 2-36,2-1 0,2 3-7,-3 6 1,1 1 2,-5-1 1,5-1 132,0-4 1,2 4-138,-2-3 0,-2-3 75,7 3 1,-1-12-10,6 2 0,1-10 21,4-1 0,1-4-101,4-4 1,3-6 147,-4-10 1,-1-3-16,1-6 0,-6-2 242,2-3 1,-5 1-90,-5-6 0,-2 6 156,-3-1 0,-4-2-95,4 2 1,-5 4 88,-5 6 0,2 6-81,-7-2 0,2 4 21,-2 1-109,-3 7 1,10 1-13,-7 7 0,7 2-155,-2 3 0,3 3 41,2 7 0,0 4-85,0 1 0,0 6 28,0-1 0,7 2-90,3 3 1,4-1 87,6 1 1,-2-1-143,6 0 0,-4 1-56,4-1 1,3-1-22,7-4 0,-3-2 324,3-8 0,-3-6 0,5 6 0,2-6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8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74 221 7805,'-9'-30'0,"-4"1"-46,4-1 0,0 6 137,0-1 1,5 7-80,-1-1 122,4 3 0,-4 6 364,0 0-323,0 7 17,5-4 1,0 9 19,0 3 135,0-4-287,0 12 1,0-4-7,0 5 0,2 1 17,3 0 0,-4 4 35,4 1 0,-3 6-98,-2-2 0,0 6-29,0 4 1,0 4 80,0 6 1,0 0-181,0 0 0,1 7 57,4 3 1,-3 1-116,3-1 1,-3 6 38,-2-6 0,4 0-485,1-10 0,7-5 624,-2 1 0,3-8 0,1 4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8.9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7805,'9'0'0,"1"0"0,-5 2 28,5 3 0,-5-4 227,5 4 1,-1-3-49,6-2 1,6 0-1,4 0 0,3 1 26,1 4 0,5-3-26,1 3 1,5-4-1,0-1 0,0 2-207,0 3 0,9 3 0,-4 7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9.2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15 8088,'-6'-8'385,"4"1"-226,-4 7 918,6 0-746,0 0 0,0 7-166,0 2 1,1 5-108,4 0 1,-3 7 69,3 4 1,1 3-115,-1 1 0,0 1 101,-5-1 0,5 8-251,0 8 0,0 0 21,-5 9 0,0 0-284,0 5 1,0 0-93,0-1 1,0-4-850,0 0 1340,6-6 0,2 2 0,7-6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39.6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59 133 7783,'0'-15'0,"0"0"320,-7 1 1,4-1 251,-7 0-329,7 1 0,-3 4-38,6 0 0,1 7-161,4-2 1,3-2-3,7 2 1,0 0 8,-1 5 0,3 0-124,2 0 0,3 0 69,2 0 1,4 0-251,-4 0 1,4 0 117,1 0 0,6 0-71,-1 0 0,2 0 62,-2 0 0,-3 2 49,4 3 0,-6 3-28,-4 7 0,-4 1-107,-7 4 1,0-2-14,-5 6 0,3 1 146,-7 4 1,-2 1-116,-8-1 0,-5 2 85,-9 3 0,-6-3 130,-9 4 1,1-6-113,-6-5 0,-5 3 345,-5-8 1,0-6-38,5-8 1,0-3 79,0-2 0,6-2-414,4-3 0,4-5 50,6-9 86,3 3 0,6-12 0,0 5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0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1 190 7784,'8'-6'0,"3"3"42,-6-7 1,2 5 309,-2-5 148,-4 0-216,6-4 0,-7 4 483,0 0-512,0 7-62,0-4 1,-2 2-305,-3 0 160,4 0 0,-6 7-247,7 3 139,0 3 0,0 12-149,0-1 0,0 3 73,0-3 1,0-1-33,0 7 1,0-1-15,0 6 1,5-6-96,0 1 0,6-3 32,-1 3 1,3 1 94,2-6 1,0-2-8,-1-9 0,1 3 27,0-7 0,4 0 76,1-5 0,0-7-83,-6-3 0,6-4 221,-1-6 0,-1-3 13,-8-6 0,2-1-15,-7 1 0,4-2 181,-4-3 0,0 3-120,-5-4 1,0 4 41,0 2 1,-5 1 54,0 4-64,-6-4-41,3 11-164,-7 3 0,7 9-68,3 10 1,2 3 89,-2 7 0,3 6-71,-3 3 1,5 2 45,5-1 1,-2 3-152,7-4 1,0 9 84,5 1 1,1-1-146,4-9 1,-2 4-67,6-3 1,1 1-184,4-2 491,0-2 0,1-8 0,-1 1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0.3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30 162 7784,'2'-25'0,"3"1"0,-4 6 288,4-2 0,-3 4 148,-2 1 100,-7 1-324,6-1 1,-7 7 213,3 3-362,3 3 96,-4 2 0,4 2-127,-3 3 0,3-2 104,-3 7 0,4 0-75,1 4 1,0 6-105,0 0 1,0 6-34,0-2 1,5 4-5,0 1 1,6 7 100,-1 3 0,-2 4-159,2 1 1,-5 2 56,5 3 1,-1 5-326,6 9 0,-5-2 159,0 2 0,-7-2-446,2-2 0,1-7 692,-1-3 0,7-10 0,-4-3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48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494 1 7884,'15'0'0,"-5"0"-149,-1 0 0,1 0-130,5 0 0,-5 0 306,0 0 0,-1 0 305,6 0-213,0 0 1,-1 0 21,1 0 1,0 0-79,0 0 23,-1 0 1,1 1-64,0 4 0,-1-3 73,1 3 0,-5-4-17,0-1 1,-5 0 164,4 0-10,-5 0-124,2 0-10,-6 0 1,-1-1-128,-4-4 0,-8 3 68,-7-3 0,-6 4 7,1 1 0,-4 0-31,-5 0 1,1 0-20,-6 0 1,1 0-73,-1 0 0,-3 0 109,2 0 1,-1 0-172,2 0 1,3 0 99,7 0 1,0 4-112,-1 1 1,7 0 70,4-5 0,9 2-875,5 3 558,3-4 0,9 6-37,3-7 1,8 0 429,1 0 0,7 0 0,-1 0 0,-4 0 0,-1 0 0,-4 0 0,-1 0 0,-1-5 0,1 0 0,-7 0 0,-1 5 20,-7 0 0,-2 5 129,-3 0 1,-8 0 57,-6-5 1,-7 5 70,1 0 1,-1 1-130,1-1 1,-2-3-24,2 3 1,-1-2-138,2 2 1,-3-4 123,8 4 0,-1-1-8,5 1-60,1-4 38,-1 6-57,7-1 1,8-2 3,10 5 0,4-4-65,6 5 1,1-2 84,4 2 1,7 3-33,-2-3 1,1 3 17,-7 2 1,4-1-34,-3 1 0,2 1 38,3 4 1,-7-4 5,-4 4 1,-2-2-33,-3 1 0,-1-1-4,-3 7 0,-3-7-36,-7 1 0,0 3 52,0-3 0,-7 3-157,-3-3 0,-4-3 85,-6 4 1,2-4-137,-6-1 0,4 0 36,-5-1 1,8-4-287,-3 0-28,4 0-257,1 5 716,7-7 0,1-2 0,7-6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0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 1 7810,'-14'0'0,"4"0"347,0 0-149,0 0 114,2 0 0,10 0-131,12 0 0,3 0-20,7 0 0,2 0-201,9 0 1,2 0 78,7 0 0,2 0-939,3 0 900,-3 0 0,17 0 0,-2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0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 7778,'-15'8'0,"0"-2"0,0-6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1.3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412 861 7808,'10'0'50,"-1"0"-19,-5 0 0,4-5 130,-3 0 0,-4-1-150,4 1 43,-3-3 0,-2-7-93,0 0 1,0 1 121,0-1 1,-5 0 25,0 1 0,-6 1-5,1 3 1,-3-3 12,-2 3 1,-1 2-216,-4-2 0,4 7 72,-4-2 0,-1-2 2,1 2 1,-6 0 56,2 5 1,-4 5-139,-1 0 0,1 7 22,3-3 0,-2 9 35,2 2 0,4 6-4,1-1 1,6 7-86,4 3 0,3 5 35,7 0 0,8 2-118,7 2 0,13-1-74,11-4 0,4 0 142,1-10 0,5-2 33,0-13 0,0-6-34,-5-3 1,3-10 209,-3-4 1,-5-13 103,-14-7 1,-4-2 237,-6-8 1,-7-5 227,-3-5 1,-3-5-292,-2 5 1,-2-7 131,-3 2 1,-3-1-76,-7 1 0,0-2-145,1 7 0,-6-6-23,1 1 0,-3 3-50,3 2 1,2 4 8,-2 1 1,2-2-73,3-3 1,4 10-191,0-1 1,5 9 71,-5 7-1237,7 3 961,-3 12 0,7 16-1800,4 13 2082,-3 12 0,11 12 0,-5 9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1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0 133 7802,'8'-8'-905,"5"-5"0,-6 4 1496,3-5 1,-4 4 362,-6 0-186,0 0-265,0-4-134,0-1-313,0 7 1,-2-4 309,-2 7-337,2 1 1,-9 5 111,6 4 1,0 0-279,5 10 1,0-4 91,0 9 0,0 3-147,0 1 1,0 4-10,0 1 1,0 6-31,0-1 0,1 2-290,4-2 0,-1-3 212,5 3 0,-4-3 309,5-1 0,0-1 0,5 1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1.8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59 7815,'-8'-6'0,"-1"-1"340,5-3-203,2-3-183,-5 5 145,7 0-350,0 2 0,2 6 83,3 0 0,-2 1-283,7 4 451,-7 3 0,10 13 0,-4 2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2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7861,'0'9'367,"0"1"58,0-7-66,0 11-1,0-6-26,0 6-229,0 1 0,0 0 82,0 0 0,0-1-300,0 1 0,0 5 119,0-1 1,1 2-229,4-1 0,-3-2 53,3 6 0,1-6-209,-1 2 0,0-4-115,-5-1-20,0 0 4,7-1 202,-6-5 156,6-3 1,-7-8 0,0-2 1,0-5 150,0-5 0,0-3-66,0-2 1,0 2 127,0-2 1,0-2 44,0 1 0,-2-1 51,-3 1 1,4 4 23,-4-4 1,3 2-115,2-1 0,0 2 44,0-2 1,2 2-64,3 3 0,-4-1-13,4 0-31,3 7-6,1-5 0,5 11-8,1-2 1,-5 8-15,0 6 1,-2 3-11,2 2 1,1 0 37,-6-1 0,1 6-20,-1 0 0,-3 4 15,3-4 0,-4 6-1,-1-2 0,0-1 1,0 2 1,0-7 5,0 1 0,-1 2-10,-4-1 0,3 0-1,-3-6 1,4-4-87,1 0 83,0-7 11,0 4 0,1-7-12,4 0 1,-3-7 6,3-3 1,1-8-7,-1-1 1,5-7 2,-5 1 0,2 2 57,-3-1 0,-2-1 8,3-4 1,1 5 73,-1-1 0,2 2-111,-2-1 1,-4 1-13,4 3 1,-1 4 24,1-4 1,-2 9-60,7 1 0,-6 7 58,6-2 1,-5 3-53,5 2 0,-2 7 21,2 3 1,1 8-11,-6 1 1,2 6-18,-2-6 0,-4 7 24,4-1 1,2 3-106,-2 1 0,1 0 100,-1 1 0,-3-1-474,3 1 479,-4-1 0,6 0 0,1 1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2.9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15 177 7835,'-8'0'402,"1"0"-343,7 0-166,0 0 155,7 0 1,-4 0-58,7 0 0,0 5 75,4 0 0,1 0 36,0-5 1,-1 0 19,1 0 0,0 0-170,-1 0 1,1-2 13,0-3 1,0 2-14,-1-7 0,-1 0-38,-3-4 0,-2 4 116,-3 0 0,-3-1-95,3-9 0,-4 4 83,-1-4-83,0 4 1,-1 1 47,-4 0 0,2 7-156,-7 3 0,0 4-16,-5 1 1,1 1 138,-1 4 0,0 3-167,0 7 1,2 1 88,4 4 1,-4 3-159,3 6 0,2 1 86,-2-1 1,6 2 198,0 3 0,2-3 0,2 4 0,13 2 0,3 1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3.3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0 368 7835,'23'0'0,"5"0"-657,-4 0 1,-2 0 393,-3 0 0,-2-6 583,-3-4 1,-4-3-3,0-2 1,-7-4-196,2-1 0,-3-4-28,-2 4 0,0-5-128,0 6 1,0-1 86,0 6 1,0-1 36,0 0-167,0 0 1,-2 2 105,-3 4-268,3 2 56,-4 7 44,6 0 1,0 7 31,0 2 0,5 4 45,0 2 1,1 1 58,-1 4 1,-3-4 7,3 4 1,-2 1 17,2-1 1,-3 4-57,2-4 1,3 1 121,-2-1 0,1-4-85,-1 4 1,-1-9 147,5-1 0,-4-5 107,5 5 0,-5-7-102,5 2 1,-7-10-73,2-5 0,1-5 6,-1-4 0,0-2-61,-5-4 0,2-3 62,3 4 0,-4-4-82,4-1 1,-1-1 66,0 1 1,-2 4-168,3 1 0,2 6 70,-3-2 1,6 4-127,-5 1 0,5 5-119,-5 1 17,6 5 231,-3-2 1,7 7-26,0 4 1,-5 5 74,-1 10 0,0-2-65,0 6 0,0-4 64,-5 4 1,-2 6-66,3 4 1,-3 0 7,-2-4 1,0 4 23,0 0 0,6 7 0,2-3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4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214 1 7833,'15'0'0,"-5"0"-177,0 0-60,-1 0-257,6 0 319,0 0-67,0 0 373,-7 0-60,-2 0 24,-19 0 0,2 0-56,-14 0 1,1 5 38,-6-1 0,3 6-110,2-5 1,-3 7 21,4-3 0,-2 0-108,1 0 1,4-1 87,6 2 0,5 3-142,1-3 156,5 3 1,6 2-8,13 0 0,8-6-13,11 1 0,3-7 33,8 2 0,0-3 89,4-2 1,-1 5-93,6 0 1,-7 0 57,2-5 1,-3 0-47,-2 0 0,-7 5 28,-2 0 0,-6 4-19,-5-4 0,-2 5-28,-8-5 0,-5 6 28,-5-1 0,-2 3-140,-2 2 0,0 0 71,0-1 0,-6 6-14,-4 0 1,-3-1-28,-2-4 0,-1 0 56,-4-1 0,2 1 83,-6 0 1,-6-2-87,-4-4 1,-2 3 123,2-7 1,-2 0-70,-3-5 1,-2 5-1,6-1 0,1 1 5,5-5-18,6 0 0,-5-6 0,5-2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4.3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9190,'0'14'181,"0"1"-237,0 0 0,4 6-173,1 4 177,7 9 1,-4-3-482,7 3 0,-1 4 119,1 1 414,0-3 0,6 6 0,2-4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48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59 7883,'-15'0'0,"1"0"0,-1 0-71,0 0 0,5 0 69,1 0 0,5 2-2,0 3 0,2-2 1,2 7 0,0-5-1,0 5 1,2-2 132,2 2 0,5 3-120,5-4 0,3 0 330,2 0 0,4-5-94,6 1 0,7-4 4,4-1 1,4 0-172,5 0 0,3-6-158,7-4 0,6-5-584,4-4 1,3-3 390,1-2 0,-6-10 1,-2 2-1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4.4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59 7968,'0'-14'1170,"0"-1"-1259,0 0 1,2 7 107,2 3 0,0 4-1120,5 1 1101,-5 0 0,15 0 0,-2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4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383 104 7587,'-7'-9'-856,"4"-2"1131,-7 6 1,5-1-68,-5 1 1,-1 3-53,-9-3 0,-1 4-99,-4 1 1,-7 0-143,2 0 0,-2 0 82,2 0 1,1 6-91,0 4 1,1 5-11,3 4 0,6 2-102,9 4 0,3 3-48,7-4 1,2 4 120,3 1 1,10-1 125,9-3 1,4 1-86,1-7 1,6-6 94,-1-8 0,3 2-88,-7-2 1,2-2 324,-7-8 1,-2-3 75,1-7 0,-7-1 70,-3-4 0,-5-3-50,-9-6 1,0 0-67,0-1 1,-2 1-279,-3-1 1,2 1 114,-7 0 0,-1 4-171,-9 1 0,4 7-187,-4 3 1,4 1-606,1 8 855,0 0 0,1 5 0,-1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5.2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59 7874,'-5'-10'116,"0"0"0,-2 2-87,3-2 1,2 2 962,-3 3-437,3 4-346,2-6-262,0 14 0,0 1 81,0 7 0,2-1-64,3 1 0,-2 5 103,7-1 1,-5 6-205,5-6 0,-2 7 110,2-1 1,3-2-244,-3 1 0,3-1 78,1 2 0,1 1-1,0-7 1,-1 1 124,1-5 0,-2-1-112,-3 1 350,3-7-207,-5-1 1,5-14 159,-3-3 1,-2-8-91,-3-1 0,-3-7 76,3 1 1,-4-3-2,-1-1 0,5 1 39,0 4 0,0-4-146,-5 3 0,5-1 38,0 2 1,1 1-48,-1 3 48,3 4 0,7-4-125,0 11 0,0 2 105,-1 7 1,1 2-90,0 3 1,4 4 49,1 11 1,-1-2-8,-4 7 1,0 1-221,-1 8 1,1-1 80,0 6 1,0-5-851,-1 5 1015,-6 1 0,6 4 0,-6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46.6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20902 31 7776,'14'1'31,"-5"4"195,4-3-138,-4 4-282,-1-6 142,-2 0-47,-19 0 1,2 0-62,-14 0 0,-1 0-130,-8 0 1,-4 0 191,-6 0 0,-2 0-2,-3 0 1,-3-1 74,-7-4 0,-8 3 111,-6-3 1,-4 4-249,-11 1 0,1-5 210,-11 0 0,0 0 23,47 5 0,0 0 0,-2-1 0,-1 0-40,-2-1 0,0-1 0,3 3 0,-1-1 71,-2-2 0,0 1 1,-1 1-1,1 0-88,0 1 1,-1 0 0,-1 0 0,-1 0-2,-2 0 1,-1 0 0,3 0 0,-1 0-282,-1 0 1,0 0 0,0 0-1,1 0 266,-1 0 0,-1 0 0,-1 0 0,-1 0-38,-5 0 1,1 0-1,1 0 1,0 0 22,-2 0 1,1 0 0,0 2 0,2 1-58,-1-1 0,1 1 0,0 0 0,-2 1 10,0-2 1,-1 0 0,5-1 0,-1 0 18,-1 1 1,0 1-1,4-1 1,0-1-10,-2 2 1,0-1-1,2-1 1,0 0-52,-4 1 0,0 1 0,5 0 0,-1 0 71,-1 0 1,-1-1-1,0 1 1,1-1 33,-1-2 0,0 0 0,-2 0 0,0 0 0,-3 0 0,1 0 0,1 0 0,0 0 0,-2 0 0,1 0 0,1 0 0,0 0-24,1 0 0,-1 0 0,-2 0 0,-2 0 48,-2 0 0,-1 0 1,4 0-1,0 0-213,-2 0 0,1 0 1,3 0-1,-1 0 239,1 0 0,-1 0 0,-1 0 0,0 0-5,-4 0 1,1 0 0,2 0 0,1 0 7,2 0 0,-1 0 0,0 0 0,-1 0 2,2 0 0,-1 0 1,-3 0-1,0 0-19,1 0 0,0 0 0,1 0 0,0 0-2,-1 0 0,0 0 0,2 0 1,0 0-15,-1 0 1,-2 0 0,0 0-1,-1 0 6,-1 0 1,1 0-1,0 0 1,1 0-3,3 0 1,0 0-1,0 0 1,-2 0-5,-2 0 1,-1 0 0,-1 0 0,0 0 3,1 0 0,1 0 0,0 0 1,2 0-7,5 0 0,0 0 0,-3 2 0,-1 1 4,-1-1 1,0 1-1,0 0 1,0-1-36,2-2 1,1 0 0,-1 0 0,0 1 32,5 2 1,1-1 0,-2-1 0,-1 0-65,0 1 1,0 1 0,-2 0 0,0 0 52,2 0 0,0-1 1,-1 1-1,0-1-85,6-2 1,0 0-1,-4 2 1,1 1-13,0-1 0,0 1 0,-2 2 0,-2 0-22,2-3 1,0 1-1,0-1 1,1 1 72,4-3 1,0 0 0,-2 0 0,0 1-4,-3 2 1,0-1 0,0-1-1,1 0-152,1 1 1,1 1 0,0-2 0,0 1 149,2 0 0,0 1 0,1-2 0,0-1 88,-1 3 1,0-1 0,-1-1 0,1 0-23,3-1 0,-1 0 1,-2 2-1,1 1 26,3-1 0,1 1 0,-2-1 1,0 1-41,-1-3 1,1 0-1,0 0 1,0 1-27,1 2 0,1-1 0,0-1 1,1 0-34,1 1 0,0 1 0,1-2 0,0-1 30,-3 0 1,-1 0 0,2 0 0,1 0 7,0 0 0,0 0 0,0 2 0,0 1-1,-44 2 0,46-2 0,-2-1 53,0-2 1,0 0 0,-2 2 0,0 1-7,2-1 0,0 1 0,0 0 1,0-1 73,2-2 0,1 0 1,0 2-1,1 1-25,-48 2 1,46-1 0,-1 1 313,-45 0 1,0 2-477,10-2 1,0-2 119,0 7 1,-4-5-260,4 4 1,-3-5 85,7 1 1,1-2-33,-5 2 1,8-4 40,-8 4 1,3 2 47,-3-2 1,-1 0 23,1-5 0,2 5 218,2-1 1,-1 3-61,7-2 1,-7-4 184,2 4 1,1 4-40,-1 0 1,4 0-103,-4 0 0,0-4-52,-5 5 0,-1-5 10,1 5 0,0 0-81,0 4 1,-2-4 7,-3 0 1,8 0-141,-3 4 0,3-1 102,-3-3 0,-2 3-81,-3-3 0,5-2 18,-1 2 1,3-5 67,7 5 1,-7-5-33,-2 4 0,6 0 42,-1 0 0,6 0 6,4-5 1,-3 0 303,-2 6 0,9-7-372,1 2 1,6-2-216,3 2 0,0-2 500,0 7 0,7-5-952,3 5 715,3-7 0,4 7 0,3-4 0,4 4 0,4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0.0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307 74 7816,'-9'-5'-402,"-1"0"275,0-6 0,0 8 147,0-7 0,6 5 149,-6-5 218,7 7-304,-11-10 1,11 11-118,-7-3 206,7 4-251,-10 1 1,10 0 46,-7 0 0,5 0-53,-5 0 1,0 1 79,-4 4 0,4-1-92,0 5 1,0 1 65,-4 5 1,-1 4 14,0 1 0,1 1 16,-1-1 0,5 1 1,0 4 0,5 1 3,-4-7 1,5 6 38,-1-6 0,5 6 8,5-5 0,3-2 12,7-9 0,5 3 123,-1-7 1,8 0 22,-3-5 1,-1-5-98,1 0 1,-1-12 7,2 3 1,1-4-17,-7 3 1,1-1-149,-5-4 1,-2-1 84,-3-4 0,1-2-12,-6 2 0,0 2-186,-5-1 0,-7 4 53,-2-4 0,-6 6-365,-5-2 0,-8 10 6,-6 5 463,-7 10 0,-3 3 0,-8 7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0.6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412 162 7803,'6'-15'0,"-2"1"-670,5-1 586,-5 0 0,7 1 89,-6-1 1,0 5 214,-5 0 107,0 1 0,0-1-77,0 0 1,-7 7-73,-2-2 1,-4-2-58,-2 2 0,-1 1-53,-4 4 1,4 0-77,-4 0 0,-3 0 102,-1 0 1,1 0-137,-2 0 0,1 4 24,-6 1 0,1 7-41,0-2 0,1 3 22,3 1 1,-1 3-84,7 2 1,1-1 66,8 7 1,3-6-130,7 6 1,2-7 33,3 1 1,5 3 105,9-3 1,6-4 65,9-5 0,-1-2-72,6 2 0,-2-4 131,3-6 1,2 0-58,-3 0 1,-3-6 20,-1-4 0,-11-3-1,-4-2 0,-1 0 6,-4 1 0,1-6-233,-11 0 1,-2 1 123,-7 4 1,-5-6-357,-5-4 1,-8 4 153,-2 2 1,-5 2 258,-6 3 0,-2 5 0,-7 3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1.0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397 192 7823,'-1'-20'-202,"-4"1"0,1-3-331,-5 3 1,5 2 700,0-2 1,0 4-30,-1 5 1,4-3 206,-4 3 0,2 4-89,-2 1 1,1-1-106,-5 1 1,4 0-92,-5 5 1,0 0 15,-5 0 1,1 0-44,-1 0 1,-1 5-104,-4 0 0,2 11-6,-6-1 0,4 4 18,-4 1 1,6-2-81,-2 6 0,5 1 77,5 4 0,-1-4-57,6-1 1,2-1 81,8 1 1,3-2 12,7-8 0,7-1 48,8-3 1,1 2 12,8-7 1,0-2 4,5-8 0,-4-3 13,-1-7 1,-7 0 56,3 1 1,-9-6-52,-2 0 1,-7-4-81,-3 4 1,-5-4-6,-9 4 1,-9-4-126,-5 4 0,-9 2 85,-11 8 0,-11-1-132,-8 6 1,-5 2-45,0 8 1,-1 3 237,0 7 0,0 6 0,0 2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1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440 221 7845,'0'-15'-433,"0"0"328,0 1 0,0-1 97,0 0 1,2 5-96,2 1 1,-2 4 33,3-5 208,-3 0 1,-9-3-30,-3 3 1,0 2 84,-4 3 1,2 4-109,-7-4 0,-4 3 1,-2 2 0,-4 0-93,-5 0 0,3 5 103,-4 0 0,3 6-78,-3-1 0,6 5 22,0 4 0,1-2-129,8 2 1,6 3 94,4-3 1,6 2-99,0-1 1,10-4 89,9 4 1,6-4 8,8-1 1,2-5 205,4-1 0,1-5-125,3 1 1,-2-5 202,-2-5 0,-9-3-43,3-7 0,-4 0-174,-1 0 0,-4-6-86,-10-3 1,-4-4-226,-6-1 1,-1-6-354,-4 1 1,-12 5 87,-12 4 500,-7 7 0,-28-3 0,-4 6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3.7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190 16 7866,'-14'0'-56,"-1"0"1,5-2 101,0-3 0,5 4 51,-4-4 0,4 3-50,-5 2 1,5 0 54,-5 0 0,5 5-144,-5 0 1,2 6 79,-1-1 1,-5 3-95,5 2 1,0 1 12,0 4 1,4-2 72,-5 6 0,7 1-69,-2 4 1,5 0 78,5 1 0,3-6 28,7 1 0,6-7-14,3 1 0,6-9 7,4-5 1,2-3-1,3-2 0,4-7-16,-4-3 1,-3-4 91,-2-6 1,-5-3-72,-4-6 1,-4-5 30,-6-1 1,-7 3-21,-3 7 0,-12-1-238,-7 6 0,-4 2-46,-12 9 0,4 2-50,-8 7 1,3 8 117,1 7 1,1 1-66,0 9 1,7-1-190,8 6 0,6-3 393,8-2 0,6 9 0,2-3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2.3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338 59 7849,'-14'-1'0,"-1"-4"0,0 3 138,1-3-15,-1-3 0,0 1 38,0-2 1,6 0 224,-1 5-52,0 2-407,-5-5 1,1 7 108,-1 0 1,0 0-143,1 0 1,-1 7 92,0 3 1,1 3-121,-1 2 0,0-1-20,0 1 0,6 0 64,-1-1 1,2 3 36,-2 2 0,3-2-71,7 2 1,0-2 90,0-3 1,7-1-2,3-3 1,4 1 107,6-6 0,3 0-104,6-5 1,1-5 124,-1 0 0,-1-11-11,-4 1 1,2-2 76,-6 2 0,1 0-117,-1 0 0,-9-1 14,4-4 0,-10 4-193,0-3 1,-4 2 110,-1 3 1,-8 0-142,-6 5 0,-8 2 97,-7 7 0,-1 0-371,1 0 1,0 7 437,-1 2 0,1 5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6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572 118 8118,'0'-15'0,"-1"2"-422,-4 3 278,-4-3 1,0 5 134,-1-7 0,0 6 64,-5-1 0,-1 5 174,-4-5 1,2 7 297,-6-2 0,-1 3-402,-4 2 0,0 2-21,-1 3 0,3 3-94,2 7 0,-3 1 80,4 4 1,-4 2-142,-1 8 1,4 1 84,1 3 0,6-1-140,-2 6 0,-1 0-35,1 5 1,6 5 167,4 0 1,6 5 33,0-5 1,4 5-50,4-5 1,6-2 71,10-7 1,4-4-65,11-7 1,-3-1 68,7-4 1,1-9-39,4-10 0,0-4 5,0-1 0,-2-6-71,-2-4 0,2-9-164,-3-6 1,-1-4 178,1-6 0,0-2 0,5-7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0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1235 30 7885,'8'0'195,"5"-7"1,-10 5-433,7-3 1,-5 2 33,5-2 108,-7 4 0,5-6 72,-3 7-158,-3 0 124,4 0 288,-6 7-233,-6 1 1,-2 7 17,-7-1 0,0 1-18,1 0 1,2-1 13,-2 1 0,5 0-1,-10-1 1,6-1 12,-7-3 1,9 3-25,1-3 1,0-2-1,-5 2 0,-4-7-16,-1 2 1,1-1-24,4 0 0,0-2-1,1 3 1,-1-3-31,0-2 1,0-5-12,1 0 0,1-7 72,3 3 1,-3 0-21,3 0 1,-3 4 23,-2-5 1,1 2-77,-1-2 126,0-3 0,0 11-38,1-3 1,4 4 10,0 1 0,0 0-12,-4 0 0,-1 5 3,0 0 0,1 6-1,-1-1 0,5 8-9,0 1 0,2 3 129,-2-3 1,-1-1-119,6 7 0,-5-3 28,5 3 0,0-4-3,5-6 0,0 0 54,0-1 73,0-6 224,0-1-412,7-7 0,-6-7 79,4-2 1,-3-9-138,-2-2 1,-5 1 130,0 4 0,-8-5-190,-2 1 1,-1-1-17,-8 5 0,-1 6-34,-4-1 1,-2 5 61,-4-5 1,3 7 46,-7-2 0,-1 3 168,-4 2 1,0-1-86,0-4 1,6 1 207,4-5 0,3-1-63,2-5 1,6 0-279,3 1 134,10-8 0,-3 0 0,5-8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2.7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265 116 7834,'-15'-6'0,"2"2"-12,3-5 1,-1 4 190,6-5 1,-5 5-44,5-5 1,0 5 47,5-4 1,-5 4 236,1-5-132,-1 7-272,5-11 14,0 13 25,0-6 1,-2 7-225,-3 0 0,-3 0 114,-7 0 0,1 5-84,-1 0 1,0 7 5,0-3 1,1 4 95,-1 2 1,0 0 14,1 0 1,1-1-7,3 1 0,3 0-17,7-1 1,2 1 29,3 0 0,3-1 19,7 1 1,6-7-12,3-3 1,4 2 115,2-2 1,-1-2-23,0-8 1,-4-3 74,-1-7 1,-1-1-182,2-4 1,-6 2-94,-9-6 0,-3 4-54,-7-4 0,0 1 120,0-2 0,-9 6-288,-5 9 0,-9-2 92,-11 8 1,1 0-76,-6 9 1,6 3-67,-1 7 382,3 6 0,1 2 0,1 7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3.1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116 177 7847,'8'0'190,"5"0"1,-9-5 431,5 0-411,-5-7 0,4 9 442,-3-7-136,-4 7-240,6-10-151,-7 5 1,0-2-170,0 0 6,0 7-233,-7-3 1,-1 6-79,-7 0 1,1 0 155,-1 0 1,0 1-4,1 4 0,-4 3 69,3 7 0,-3 0 43,8-1 1,4 1 7,1 0 1,-2-1 15,2 1 1,2 0 76,8 0 0,5-7 6,9-3 1,-1 1 90,7-1 0,-1-2-86,6-8 1,-2-3 194,-4-6 0,2-6-58,-6 0 1,-2-6-266,-8 2 0,1-4-60,-6-1 1,-7 6-694,-8 3 852,-9 4 0,-17 1 0,-10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4.1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309 207 7806,'23'-15'0,"-2"5"-41,-6 0 1,-1 2 123,1-2 0,0-1 319,-1 6 60,-5-6-218,-3 2 1,-6-5-65,0-1 1,0 5-13,0 0 0,-2 5-153,-2-4 0,-3 4 125,-3-5 0,-3 2-110,3-2 0,-3 3 19,-1 7 1,-1-1-202,0-4 1,0 3-25,1-3 0,-6 4-12,1 1 0,-8 5 64,3 0 0,-4 6-122,-1-1 0,4 3 33,1 2 0,1 1 130,-2 4 1,4-4-26,6 3 0,2 3 31,4-3 0,2 3-8,7-3 0,8-4 48,7-1 0,11 0 103,8-10 0,12 1-64,-2-5 1,4-6 113,-4-4 0,0-3 87,0-2 1,-5-1-57,0-4 1,-13-1 69,-1-3 0,-9-3-75,-6 8 1,-3-6-268,-7 6 0,-9 1 13,-5 8 0,-9 3-9,-11 7 0,1 0-81,-6 0 1,6 7-614,-1 3 815,3 9 0,-5 4 0,-2 7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4.5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294 160 7831,'8'-6'-219,"5"4"64,-3-3 1,-2-1-142,2 1 254,-7-6 0,4 7 357,-7-6 1,-2 6 68,-3-6 1,0 5 62,-9-5 0,2 2-158,-7-2 0,2-1 247,3 6-409,-1-7 1,0 6-123,1-4 1,4 3-37,0 7 167,0 0-453,-5 0 0,1 0 179,-1 0 1,0 2-172,1 3 0,-3 3 119,-2 7 1,2 0 11,-2-1 0,4 6 105,5-1 1,-1 6 5,6-5 0,0 6 135,5-2 1,0-3-107,0-1 1,12 1 73,2-1 0,11-5-20,-1-6 1,9-5 99,1 1 0,2-5-15,-2-5 0,-3-5 179,4-10 0,-4-3-4,-2-6 0,-6 0-127,-3-1 0,-11-1-233,-4-3 1,-5 4 70,-5 1 0,-4 6-316,-11 8 1,-4 7 62,-11 3 0,3 7-69,-8 8 0,6 1 335,-5 14 0,0 6 0,-5 6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5.0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60 7861,'10'0'-28,"0"0"1,-5-5 204,4 0 0,-4-5 171,5 5-44,-7 0 52,10 5-195,-11-6-299,5 4 0,-16-4 152,-5 6 1,-3 1-128,-7 4 0,4 2-18,-4 2 1,-1 6 62,-4 0 1,4 0-25,1 4 1,6-1 36,-2 2 1,10-2-45,6 6 1,2-1 91,2 2 1,8 1 5,7-7 1,8-1 51,11-8 1,4-3 123,6-7 1,0-2-32,0-3 0,0-10 156,0-9 0,-8-4-162,-7-1 1,-7-6-38,-13 1 0,-4 0-290,-10 4 0,-18 3 189,-16 2 0,-23 10 0,-13 9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5.7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72 1 7854,'-8'0'-629,"-5"0"1,10 0 1048,-7 0-242,7 0 1,-6 0-33,5 0 219,2 0-341,-5 0 1,6 1 33,-4 4 1,3-2-41,-3 7 0,5-7 112,5 2 0,-1 2-17,5-2 0,-4 0-2,5-5 1,-5 0 127,5 0-94,0 0 35,4 0-203,1 0 0,-2-2 124,-3-3-796,-4 4 514,-6-6 0,-1 2-381,-4 0 1,-5 0 561,-10 5 0,-2 0 0,-8 0 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6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45 7918,'-10'0'3,"0"0"0,6-5 211,-6 0 1,6-2 484,0 2-383,-5 4 1,8-7 120,-4 3-181,3 3-197,2-5-311,0 7 168,0 0-131,0 7 1,-1-4-69,-4 7 1,3-5-103,-3 5 262,-3 0 1,6-1 1,-3 1 351,4-7-52,1 10-125,0-11 1,6 5 63,4-7 32,3-7 1,2 1-198,0-4 1,-6-3 158,1 3-854,-6 3 343,2-6-199,-6 12 0,-2-6 599,-2 7 0,-5 7 0,-5 1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6.4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250 74 7933,'-9'0'-75,"-1"0"0,5 0 164,-5 0 1,5-5-833,-5 0 566,1 0 1,-6 5 454,0 0 1,5-5 89,1 0 0,-1 0 60,-5 5 0,0-5-170,1 1 0,4-1 187,0 5-306,0-7 282,-4 6-564,-1-6 114,0 7 0,7 2-60,3 3 1,3-2 33,2 7 0,7-6 94,3 6 0,8-6 94,1 0 1,6-2-79,-6-2 0,3 0 5,-3 0 0,-2 0 21,2 0 1,-7-6-129,-3-4 1,-4-2 113,5 3-67,-7-5 0,-3 13 0,-8-6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7.4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353 1 7970,'-14'8'0,"-1"-1"-754,0-7 376,1 0 936,5 0 14,3 0-416,6 0 1,6 4-109,4 1 0,3 5-15,2-5 1,1 7-94,4-3 0,-2 4 94,6 2 1,1 0-105,4-1 1,-4 6 8,-1 0 1,-4 6-133,4-2 0,-4-1 157,4 2 1,-7-1-20,-3 6 1,1 4 62,-5 0 1,-3 2 6,-3-2 0,-4 4 13,-4 6 1,-5 0-35,-5 0 1,-3 2-17,-2 3 1,-4-3 10,-7 3 1,1 1-9,0-1 1,1 0 12,3-5 1,-2-4-7,2-1 1,4-2 38,1 3 0,6-4 8,4-7 0,3 0 4,7 1 0,2-1-35,3 1 1,8-6-26,6 1 1,8-8-20,-3 3 0,9-4-12,1-1 1,5-2 30,-4-3 0,-1-2-10,-5-3 0,4-3 28,-4 3 0,2-4-25,-11-1 0,-5-5 240,-6 0-181,-5-6 0,1 8 174,-10-7 0,1 5-102,-5-5 0,-1 7-19,-5-2 1,-4-1-55,-1 1 1,-1 0-4,1 5 0,2 0 15,-6 0 0,6 0-9,-2 0 0,-1 0 27,1 0 0,-1 6-31,1 4 0,4-2 17,-4 2 0,6 5-6,4 4 1,-3 9-70,3 1 0,4 2 46,1 9 1,3 1-5,2 8 1,0 1 56,0 4 0,0 5-1,0 0 1,7 3-10,2 11 1,4-3-225,2 9 1,-5-2 93,0 1 0,-2 4 109,2 6 1,1-2-143,-6-2 1,0 2 81,-5-2 0,-2-3-16,-3 3 0,2-9 95,-7-2 0,1-1-1,-6-8 0,-1 4-103,-4-4 1,2-4 49,-7-11 1,1-6-114,-5-14 1,-6-6 117,1-3 1,-5-10-10,4-6 0,-2-2 0,1-5 0,-3-7 0,0-6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8.9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410 103 7790,'0'-8'-248,"0"0"412,0 3-112,0 3 0,-1-6-191,-4 3 156,3 3 0,-11-6 54,3 3 1,2 4-42,-2-4 0,1 3-19,-6 2 1,0 0-13,1 0 1,-1 0 3,0 0 0,0 0-15,1 0 1,-6 0 23,1 0 0,-1 2-5,5 3 0,-4-2-102,-1 7 0,0-1 91,6 6 1,-4 5-184,3-1 0,-6 8 100,11-3 1,-5-1-58,10 1 0,-1 1 122,1 4 1,3-1 5,-3-3 1,5 1 79,5-7 0,4 1-76,5-5 0,6-2 98,-1-4 1,8 3-108,-3-7 1,9 0 143,1-5 0,7 5-92,-2-1 0,-1 1-38,1-5 0,-2-6-6,3-4 0,0 2-11,-5-2 0,-3-1 27,-7-9 0,-4 4-9,-6-4 0,-2-3 15,-3-1 1,-5 1-18,-10-2 1,-5 6-54,-10-6 1,-3 2 58,-6-1 0,-5-4 2,-1 4 0,-5 1-66,0-2 1,0 7-68,0-1 133,-2 2 0,11 3 0,-5-1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0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103 162 7827,'0'-16'93,"0"-3"1,0 2 239,0-2 0,0 2-154,0 3 1,0 4-86,0 0 1,2 5-253,3-5 234,-3 7-353,11-10 167,-12 11 141,6-4 1,-5 6 218,2 0-246,-2 0 0,5 1 161,-7 4-49,0 3 1,-5 9-61,0 2 0,0-1 44,5 7 1,-5-6-152,0 6 0,-1 1 82,1 8 1,3-3-81,-3 4 1,-1 2 27,1 2 0,-5 4-98,5 1 0,-5 0 3,5 0 1,-6 0 57,1 0 1,2-1-285,-2-4 0,7-3-115,-2-7-545,3 1 1002,2-7 0,-6-9 0,-2-7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3:59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515 59 7916,'-15'-8'-288,"7"-5"1,-5 10 78,3-7 1,2 5 155,-2-5 0,5 7-37,-5-2 43,0 4 0,-4 1 55,-1 0 0,0 0-36,1 0 0,-1 0 134,0 0 1,1 0-120,-1 0 0,-5 0 243,1 0 0,-3 1-27,3 4 1,2-3-2,-2 3 1,1-2-239,-2 2 1,4-2 116,-4 7 0,2-2-208,-1 2 0,2 3 122,-2-3 1,4 3-36,5 2 1,-1 4 11,6 1 1,0-1-25,5-4 1,0 6 71,0 4 1,3-2 79,7 1 0,2-1 15,12 2 1,1 2-93,4-2 0,5-4-27,1-1 0,4-4 44,-5-1 1,5-7-20,-4-3 0,4-4 14,-5-1 1,5 0 32,-4 0 0,-1-11 17,-5-4 1,1-8 4,-1 4 1,-6-9-76,-3-1 1,-6-1 31,-4-4 1,-3 1-122,-7-1 1,-9 3 118,-5-3 1,-7 4-309,-9 6 1,-7 4 82,-8 10 1,-5 4 179,-9 6 0,-6 13 0,-2 3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00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513 59 7975,'-8'0'-401,"-5"-6"0,6 3 181,-2-7 0,0 7 365,5-2 0,0 1-117,-6-1 0,6 4-119,-6-4 1,5 3-15,-5 2 42,0-6 1,-4 4 224,-1-3 0,0 4-124,0 1 0,1 0 164,-1 0 1,-5 0-73,1 0 1,-2 0-97,1 0 0,2 1 27,-6 4 1,4-2-116,-4 7 0,4 0 86,-5 5 1,7 1-21,-1 4 1,3-4-91,1 4 0,2 2 81,3 3 0,2 3-42,3 1 0,3-1 27,-3-4 1,10 4 112,5-3 1,8 2-95,2 3 1,6-7 148,-2-4 0,4-2-29,1-3 1,7-1 54,4-3 0,-3 2-2,2-8 1,-4 1-92,4-5 0,-5-6 144,5-4 1,-6-5-66,1-4 1,-4 1 44,-6-7 0,-3 1-66,-6-6 0,-2 1-211,-3 0 1,-7-6-89,-13 1 0,-3-7-243,-16 2 1,-7 3-488,-18 2 882,-6 16 0,-33-2 0,-5 12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02.6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133 0 6162,'0'8'435,"0"-1"-280,6-7 0,-4 0-77,11 0-12,-5 0 1,7 0-76,-1 0 0,1 0 53,0 0 1,0 0-17,-1 0 1,1 0-20,0 0 1,-1 0-23,1 0 1,-5 0-27,0 0 1,-5 0 88,4 0-12,-5 0-21,2 0 1,-8 0-35,-2 0 0,-5 0 64,-5 0 1,-6 0 3,1 0 0,-8 0-9,3 0 0,-4 0 4,-1 0 1,1 0 106,3 0 1,-1 0-109,7 0 0,-6 0 19,6 0 51,-1 0-380,12 0 101,1 0 122,20 0 1,4 0 7,12 0 1,1 0 9,-1 0 0,2 0 22,3 0 0,-8 0-37,4 0 0,-4 0 124,3 0 0,-4 0-83,-1 0 1,-6 0 31,2 0 0,-4 0-8,-1 0-13,-7 6 1,0-4 87,-3 3-50,-3-3 1,3-2 3,-10 0 0,-3 0-35,-7 0 1,-1 0 134,-4 0 1,2 0-111,-6 0 0,-1 0 174,-4 0 1,4 0-45,1 0 1,1 0-30,-2 0 0,2 0-76,4 0 1,2-2-5,-2-3 0,7 3-341,3-2 152,5 2 59,-2 2 0,17 0 41,4 0 23,16 6 0,0-4 0,13 5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04.1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15 7511,'9'0'-284,"4"0"0,-10 0 309,7 0 75,0 0 1,4 0-32,1 0 1,-5 0 218,0 0-148,-1 0 318,6 0-230,0 0-54,-1 0-249,1 0 0,-5-5 55,0 0-210,-7 0 83,10 5-30,-11 0 160,4 0 1,-7 0-21,-4 0 0,-3 0 10,-7 0 1,-2 0 34,-2 0 1,-2 0 67,-4 0 1,-3 0-70,4 0 0,-2 0 42,1 0 1,-1 0-37,7 0 0,-6 0-91,5 0 0,1 0 40,4 0 1,5 0-235,1 0 246,5 0-20,-2 0 52,19 0 0,2 0-47,9 0 0,4 0 76,-4 0 0,4 0-64,1 0 1,-1 0 75,-3 0 1,2 2-38,-2 3 1,-4-4 1,-1 4 0,1-3-3,-1-2 1,-1 0-9,-4 0 274,-7 0-250,5 0 134,-11 0 1,3 0-71,-10 0 0,-3 0-77,-7 0 1,-1 0 25,-4 0 1,-3 0 0,-6 0 1,-1 0 10,1 0 0,4 0-7,1 0 1,1 0-17,-1 0 0,-3 0 1,8 0 1,-1 0-50,6 0 96,-1 0-177,0 0 0,9 0 49,6 0 0,8 0 30,11 0 1,4 0-110,7 0 1,1 0 112,3 0 1,-3 0-118,3 0 1,1 0 97,-6 0 1,2 0-113,-11 0 1,-1 0 63,-4 0 86,-7 0 0,-1 7 0,-7 1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05.2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192 589 6807,'0'8'45,"0"0"701,0-3-739,0-3 178,0 4-55,0-6 2284,0 0-2382,0-6 0,0 3-99,0-7 99,0 6 0,0-9-8,0 4 0,0-4-89,0-2 1,0 0 108,0 0 1,0-1-16,0-4 0,0-1-24,0-3 0,0-9-5,0 4 1,1-6 5,4 1 1,-3 1-8,3-6 0,-4 7-20,-1-3 0,0 4-80,0 2 1,2 6-51,3 3 1,-3 4 75,3 1 1,-4 6-219,-1-1 183,0 6 76,0-2 0,0 6 1,0 2-17,0 2 21,0-2 1,0 6 6,0-3-20,0-3 17,0 11 0,0-5-155,0 7 148,-6-1 0,-3 1-124,-5 0 0,4 1 83,0 4 0,0-4 0,-4 4 0,-1-4 0,0-1 1,1-1 1,-1 1 0,0 0 85,0 0 0,6-2-150,-1-4 234,0 4-106,-5-11 49,7 5 0,2-9-74,6-3 0,0-3 0,0-7 1,6 1 18,4-1 0,3 0-6,2 0 0,-1 1 7,1-1 1,0 0-18,0 1 0,-6 4 168,1 0-155,0 0 0,5-3 180,-1 3 1,-4-1-44,0 6 1,-5-5 70,5 5 0,-7-1-104,2 1 1,-2 3 256,2-3-69,-3 4-72,11-6-42,-12 6-66,12-6 1,-9 7-123,5 0 0,0 2-11,0 3 1,5-2-85,-5 7 1,4-1-45,2 6 1,5 5-231,-1-1 0,3 7 396,-3-1 0,4 3 0,6 1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06.1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324 471 6732,'-8'6'-21,"1"-4"538,7 4 5,0-6-246,0 7 252,-6-6-233,4 6-34,-5-7-125,7 6 181,0-4-380,0 5 53,0-7-226,0 0 272,0-7 1,0-1-37,0-7 1,0 1 28,0-1 1,0-5-74,0 1 0,0-7 72,0 1 1,0-3-46,0-1 0,5-1-6,0 1 0,2-5-98,-2-1 0,-4 1 106,4 5 0,2 1 2,-2 3 1,0 4 155,-5 7-167,0-1-146,0 7 164,0 1 1,-2 9-88,-3 3 0,-2 3 65,-2 7 1,-8-1-13,8 1 1,-8 0-62,7-1 1,-3 4 56,-1-3 1,-1 6-22,0-11 1,1 10 10,-1-11 1,2 8 15,3-7 1,-3 3-6,3 1 0,-3-4 1,-2 0 1,1-7-3,-1 2 0,0 2-4,1-2 1,4-1 100,0-4-90,7 0 0,-9-1 40,7-4 0,0 2-34,5-7 1,2 5 6,3-5 1,3 0 21,7-4 1,1-1 1,4 0 0,-4 2 3,4 3 1,-4-3 1,-1 4 1,-1-3 6,1 2 0,0-1-22,0 6 1,-1-5 124,1 5 1,-5-5-99,0 6 95,-1-1 0,1 3-73,0-3 1,-5 3 0,5-2 1,-5 2 117,4 2-77,-5 0 1,7-2 96,-6-3 202,6 4-232,-2-6 0,0 7 6,1 0 14,-7 0 1,6 0-57,-5 0 1,0 0-109,6 0 0,-7 7 16,2 3 0,1 3-146,-1 1 0,7 1-372,-3 0 0,4-1 268,2 1 1,0 5-1146,0-1 1375,6 7 0,2-9 0,6 4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06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 7794,'-8'0'-27,"1"0"0,1 0 0,-2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07.3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301 544 7788,'0'10'-582,"0"0"0,0-6 374,0 6 0,2-7 19,3 2 49,-4 4 140,6-1 0,-7 2 87,0-1 287,0-5 328,6 2-357,-4-6 0,5 2-97,-7 3 0,1-4 168,4 4-49,-3-3-247,4-2 0,-4 0 166,3 0-25,-3 0 112,4 0-41,1 0-237,-6 0 50,6-7 1,-2 4-223,0-7 160,-1 7 0,-2-8-66,3 6 0,-3-7 53,3 2 1,-4-3-97,-1-1 1,2-1 47,3 0 1,-4 1 18,4-1 0,-3-5-68,-2 1 0,0-7 74,0 1 1,0 2-109,0-1 0,0-1 103,0-4 1,0-6-51,0 1 0,0 0 30,0 4 0,0 3-2,0 2 1,0-1-29,0 6 0,5 1-1,0 4-33,0 0 0,-5 6 63,0-1-54,0 7 43,0-4-36,0 7 15,0 7-60,0-6 0,0 12 59,0-3 1,0-2-1,0 2 0,-2-5-45,-3 5 27,3 0-97,-4 4 80,6 1-80,0 0 78,0-1-2,-7 1 16,-1 0 1,-7-1 4,1 1 1,-7 0 18,-4 0 1,-3-1-17,-1 1 0,-2-2 67,-3-3 1,2 3-59,-2-3 1,3-2 16,2 2 0,6-7-154,3 2-8,4-4 79,1-1 0,9-1-144,6-4 0,8 2 95,11-7 1,3 0 55,2-5 1,4-4 19,-4-1 0,4-1-46,2 1 1,-6 2 137,1-6 1,-6 6-29,6-2 0,-7-1 61,1 1 0,-2 1-64,-3 4 115,1 0 1,-5 2-38,0 4-78,-7 2 1,5 7 100,-3 0-91,-3 0 0,6 0 337,-3 0-148,-4 7 0,11-4 279,-7 7-336,6-1 0,-3 6-3,7 0 1,0 0-213,-1-1 0,3 6 106,2-1 1,-2 8-625,2-3 0,4 5 61,2 6 526,2-4 0,9 18 0,2-3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41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219 30 7710,'0'9'-1729,"0"1"2896,0-6-212,0 9-1026,0-12-158,-6 6-31,4-7 204,-5 0 1,9 0 125,3 0 1,-2 0-15,7 0 1,-5 0 12,5 0 0,-5 0-63,4 0 25,1 0 1,5-5 12,0 0 1,-1 0-19,1 5 1,0 0-12,-1 0 0,1-5-16,0 0 1,0 0 64,-1 5-15,1 0 0,0 0-20,-1 0 1,-4 0-8,0 0 0,-7-1 67,2-4 6,-3 3-98,-2-4 0,-7 6-2,-3 0 0,-4 0-15,-6 0 0,2 0 39,-6 0 1,-1 0 28,-4 0 0,4 0-31,1 0 1,-1 0 6,-4 0 0,6 0-32,3 0 1,-1 5-2,2-1 1,-1 1 17,5-5 1,5 0 5,1 0-169,5 0 156,-2 0-23,19 0 1,3 0 8,14 0 0,-1-1 13,0-4 1,7 3-13,4-3 1,-3 2-42,2-2 1,-4 4 48,4-4 0,-2 3-2,3 2 1,-4-5 6,-7 0 1,-1 0-13,-4 5 0,-3 0 186,-6 0-181,-7 0 326,-1 0-215,-27 0 1,7 2-37,-16 3 1,-2-4 20,-4 4 0,-5-1 109,0 1 1,-2-4-19,-2 4 1,0-3-97,0-2 0,0 1 37,-1 4 0,3-3-25,3 3 1,3-4-140,6-1 1,8 0-155,2 0 1,10-1-693,5-4 887,10 3 0,16-11 0,10 5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49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309 206 7662,'10'0'-1687,"0"0"2407,-7 0-39,3 0-576,-6-6-59,0 4-101,0-11 0,0 10 4,0-7 1,0 5 79,0-5 1,0 5-57,0-4 1,-4 4 99,-1-5-102,-7 0 48,4-5 0,-7 1-55,1-1 1,4 7 20,0 3 7,0-3 0,-4 5-1,-1-7-1,0 7 1,1-4 42,-1 7 0,0 2-30,0 3 0,1 3 39,-1 6 0,5 3-31,0 2 1,1 3 21,-6 2 0,2 4-14,3-4 1,-3 6 7,3 4 1,4-1-70,1 6 1,-2-5 57,2 5 1,0-6-136,5 1 0,0-3 70,0-1 0,2-9-9,3-6 0,-2-2 29,7-8 0,0 0 43,5-5 1,1-2-31,3-3 1,-2-3 0,2-7 1,3 0 21,-3 1 1,1-6 12,-5 1 0,4-8 17,1 3 0,1-2-32,-1 1 0,-4-1 32,3 7 1,-2-8-34,-3 3 1,1 1 52,0-1 0,0 4 12,-1-5 1,-4 6 9,0-6 0,-7 7 42,2-1 0,-3-2-83,-2 1 1,0 0 145,0 6 0,0 4-72,0 0 0,-2 5 36,-3-5 0,2 7 55,-7-2-238,7 4 0,-5 1 111,3 0 0,3 6-15,-3 4 0,-1 3 29,1 2 1,0 6 0,5 3 0,0 1-49,0 4 0,0-3 19,0 9 0,2-4-130,2-2 1,3 2-22,3 4 0,3-4-133,-3 3 0,8-5 9,1-4 1,6 1-217,-6-7 0,9-1-647,1-8 1077,1-3 0,12-7 0,-4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1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15 104 7862,'-8'-10'902,"3"0"-1564,3 7 1,2-5 197,0 3 0,2 3 343,3-3 1,3 4 43,7 1 1,4 0 77,1 0 1,6 0-23,-2 0 0,3 0 240,-3 0 1,4-5 66,-4 0 0,6-2-140,4 2 1,-3 4-66,3-4 0,-3-2-19,-1 2 0,1-1-62,3 1 0,-3 3 0,5-4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49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574 266 7681,'0'-23'-1193,"0"1"895,0 8 0,0-1 669,0 0 0,-5 1-19,0-1 0,0 0-476,5 1 1,-2-1 76,-2 0 0,0 5 226,-6 1-82,7-1 0,-10-3-7,3 3 0,2-2 55,-2 8 0,5-6-55,-4 5 1,4 0 28,-5 5 0,5 0-17,-5 0 1,5 0-50,-4 0 0,4 0 79,-5 0 1,7 6-4,-2 4 0,-2 10 0,2 4 1,-5 6-8,6 4 0,-3 4-65,2 6 1,2 1 52,-7 4 1,7 4-129,-2 6 1,-2 4 74,2 1 0,-4 1-128,4-1 1,-7 1 34,3 4 0,0-4-41,0-6 1,4-7 37,-5-3 0,0-5-120,-5-4 1,6-13 109,-1-12 0,-2-2-12,-7-8 1,2-2-10,-2-8 1,-2-8 37,1-6 1,-1-7-327,1 1 0,4-4 9,-4-6 349,4 4 0,1-18 0,0 4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50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0 7662,'-10'0'-177,"0"0"0,7 2-108,-2 3 181,3-4 216,2 6 75,0-7 0,2 0 71,3 0 1,3 0-88,7 0 1,4 0-149,1 0 0,4 0 59,-4 0 1,6 0-90,-1 0 1,2 0 93,3 0 0,-1-5-135,1 0 1,-1 0 19,0 5 1,-4 0 13,-1 0 1,-4 0-22,5 0 1,-7 0-28,1 0 0,-3 0 59,-1 0 22,-7 0-18,-1 0 21,-20 0 1,1 0 41,-12 0 0,6 0 6,-2 0 0,-3 0 21,-1 0 0,1 0-63,-1 0 0,4 0 45,-5 0 1,3 0-25,-3 0 0,-1 0 97,6 0 0,-4 0-127,4 0 0,-1 0 26,1 0-28,4 7-27,-5-6-18,13 6 54,1-7 0,14 5-18,2 0 0,11-1-1,5-4 1,7 0-42,3 0 1,4-1 28,-5-4 1,5 3 2,-4-3 0,4 4 45,-5 1 1,-5-5 69,-4 0 1,-7 0 304,2 5-320,-4 0 1,-10 0-5,-6 0 1,-14 0-19,-16 0 0,-6 0-170,-8 0 0,-6 5 69,-4 0 1,-8 5-90,-2-5 0,0 4-39,5-4 1,7 2-136,3-2 0,10-4 288,5 4 0,9-3 0,4-2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44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706 1 7716,'-13'9'347,"3"1"-546,-3-6 263,12 2-1416,1-6 761,8 0 591,7 0 0,-6-2 0,1-2 0,-7 2 0,4-5 0,-9 7 0,-3 0 0,2 0-5,-7 0 1,6 0 31,-6 0 180,0 0-168,-5 0 0,5 0 196,1 0 0,4 0 297,-5 0 97,7 0-231,-4 0-105,7 0 225,0 0-500,7 0 0,1 0 76,7 0 1,1 0-16,3 0 1,-1 0-30,7 0 0,-1 0 13,6 0 0,1 0-74,3 0 0,-3 0 51,3 0 0,2 0-82,-1 0 1,-3 0 103,-7 0 1,1 0-115,-6 0 145,-1 0 3,-4 0-24,-7 0 1,-3-1 105,-10-4 0,-8 3-121,-7-3 0,-6 4 9,2 1 0,-4 0 83,-1 0 1,-6 0-63,1 0 0,-7 0 70,2 0 0,-3 0-40,-3 0 0,-5 0 14,-4 0 0,-3 0-60,-2 0 0,0 0 13,0 0 1,2 0-79,3 0 0,-1 0 83,6 0 0,1 0-167,9 0 1,5 0 107,9 0-144,-2 0-106,17 0-73,-3 0 1,19 0-3,4 0 1,5 0-133,4 0 1,4 0-141,7 0 1,-1 0 183,0 0 1,2 1 382,4 4 0,-4-3 0,5 4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44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501 309 7716,'-20'0'22,"0"0"0,-4 0-268,4 0-116,1 0 1,4-5 378,0 0 0,5 0-66,1 5 280,5-6 0,-7-2-88,6-7 1,0 5-93,5 0 1,0 1 18,0-6 0,7 0 345,2 0-342,5 1 1,5-4 121,1 3 1,-1-8-132,-4 9 1,0-4 21,-1 3 1,1 5 7,0 0 0,4 2-11,1-2 0,-5-1-15,-5 6 0,-1-5-35,6 5 0,-5 0-3,0 5 42,-7 0-7,10 0 62,-11 0 0,2 2-72,-8 3 0,0-2 98,-5 7 1,-1 0-89,-5 4 0,0 1 95,1 0 1,-6 0-93,0-1 1,-4 6-7,4-1 1,-6 1-125,2-5 1,-4 4 95,-1 1 0,-1 0-103,1-6 1,-6 1 60,1 0 0,0-1-68,4 1 0,1-5 80,0 0 0,6-2-26,3 2 0,4-4 11,1-6 122,0 7-77,7-6-13,2 6 1,12-7 261,4 0 1,5 0-80,4 0 0,3 2 54,2 2 0,9-2-89,-4 3 0,5-2-205,1 2 1,-3-2-56,8 7 1,-3-5-231,2 5 1,2-2-156,-6 2 1,4 3-1139,-5-3 1614,0 3 0,-4 8 0,-1 2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45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16 7722,'-15'-15'0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4:45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0 147 7722,'8'-1'-132,"-3"-4"322,-3 3-280,4-5 125,-4 1 0,5 3-73,-7-7 1,1 7 57,4-2 89,-3-3 0,4 4 141,-6-6-23,0 7 86,0-10-231,0 5 1,0-2 79,0 0 1,0 5 83,0-4-162,0 5 1,0-4 166,0 3-8,-6 4-64,4-6-167,-4 7 115,6 0 26,0 0 0,0 7-72,0 3 1,0 7-148,0 3 1,0 6-103,0-1 1,0 2-207,0 3 0,5 4 96,-1 0 278,1 1 0,2 1 0,1 1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1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1 7861,'-9'0'0,"-1"0"-203,6 0 0,-4 0 238,3 0-753,4 0 548,-12 0 1,9 0-40,-5 0 0,4 0 127,-5 0 1,5 0 48,-5 0 0,5 0 48,-4 0-39,-1 0 0,-5 0 24,0 0 0,1 0 0,-1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1.4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7875,'-10'0'-1472,"1"0"1472,5 0 0,-9 0 0,5 0 0,-7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1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229 16 7875,'10'0'-464,"-1"0"-553,-5-7 790,2 6 370,-6-6 184,0 7-203,0 0 73,-6 0-120,-2 7 0,-7 1 1,0 6 0,5-4-107,1 0 1,-1 1 101,-5 9 0,0-4-113,1 4 1,-1 1 49,0-1 0,1 1-90,-1-1 1,0-4 99,0 4 1,2-4-231,4-1 76,-4-1 1,9-4-327,-6 0 460,7-7 0,3 4 0,8-7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1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59 7875,'0'-15'-44,"-2"2"206,-2 3 0,2 2-681,-3 3 380,3 4-381,2-6 320,0 7 1,0 2 106,0 3 141,0 3 1,-1 6-44,-4 1 0,2 1 53,-7 4 0,5-4-83,-5 4 1,2-4 138,-2-1 1,-3 0-146,3-1 1,2 6-6,-2 0 1,2-1-31,-2-4 0,2 0-156,3-1 0,4 1 222,-4 0 0,3-1 0,2 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1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264 45 7925,'-7'-8'1751,"4"-5"-658,-7 3-1398,7 4 1,-5-1 211,3 7-92,3 0 0,-4 7-129,6 2 1,0 9-423,0 2 1,0 1 487,0-1 1,0-4 13,0 4 0,0-4 803,0-1 0,0 1-448,0 4 1,0-4 452,0 4 0,0-4-197,0-1 0,0 4-201,0 1 0,-5 6-19,0-2 1,-2 4-142,2 2 1,2 4 23,-7 0 1,5 5-348,-4-4 1,-1 5-8,-5 0 1,0 0 96,1 0 0,2 1 102,-2-7 0,7 0 21,-8-4 1,4-3 262,-4-2-132,1-4-57,5-13-99,-4-1 39,12-7 0,-4-7-181,10-3 0,-2-8 75,7-1 0,0-2 25,4 1 0,1-1 41,0-4 0,-1-3 206,1 4 0,0 3-54,-1 1 0,1-1 68,0 1 0,0 1 0,-1 4 0,1 0-113,0 1 1,-1 4 158,1 0 1,1 7-51,4-2 0,-4 3-94,4 2 1,1 7 41,-1 3 0,-1 3-90,-4 1 1,0 6-3,-1 0 0,-4 4-11,0-4 0,-7 6 48,2-2 1,-3 4 2,-2 1 0,0-1-10,0-3 0,-5 2 1,0-2 0,0 1-198,5-1 0,-5 1-65,0-7 280,0 1 0,12 1 0,1 2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2.2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0 7464,'-8'0'-401,"1"0"300,7 0-110,0 7 190,0 1 1,0 6 53,0 1 1,-4 0-54,-1 0 0,0-1 130,5 1 1,-5 5-105,0-1 1,-2 6 13,3-6 0,2 1-56,-3-5 1,3-1 0,2 1 0,0 0-289,0-1 255,0-5 1,2-3-141,3-6 0,3 0 209,7 0 0,-1-6 0,1-3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2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30 7875,'10'-9'-292,"0"5"353,-7 2-200,3-5-22,-6 6 64,0-6 0,0 9 99,0 3 1,-4 3-67,-1 7 1,-2-1 44,2 1 1,4 0 69,-4-1 0,-2 1-131,2 0 1,-5-1 40,6 1 0,-1 0-47,5 0 0,-5-1 42,0 1 1,0-5-209,5 0 105,0-7-179,0 3 326,6-6 0,3 0 0,5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2.5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 0 7875,'-15'15'-718,"0"0"0,-4-6 1263,-1 1 1,5-2-112,5 2 0,6 3-521,-6-3 1,6 3-162,0 2 0,2-5-129,2-1 0,0 1 152,0 5 225,6 0 0,3-1 0,5 1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3.0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383 15 7875,'15'0'-129,"-1"0"0,1 0 33,0 0 0,-5 0-54,-1 0 1,-4 0 139,5 0 0,-5-1 46,5-4-194,-7 3 169,10-4 74,-11 6-63,4 0 71,-6 0 1,-1 0 23,-4 0-45,-3 0 1,-7 1-62,0 4 1,-4-2-2,-1 7 0,-1-2-1,1 2 0,2 3 36,-6-3 1,1 5-82,-2 4 1,-2-2 52,2 2 1,-3 3-20,-1-3 1,0 2 15,-1-1 0,6-4 4,-1 4 1,7-2-40,-1 2 1,2-9-29,3 4-243,5-10 235,3 1 1,8-6-44,2 0 1,5-5 0,5 0 1,7-6-129,4 1 0,-2-8 227,1-2 0,1-6 0,4 3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3.3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545 0 7875,'-7'8'-141,"-1"-1"156,-7-1 0,0-2-144,1 6 0,4-6 24,0 6 0,0 0 136,-4 5 0,-1-1 0,0 1 1,1 0-12,-1-1 1,-5 3 147,1 2 1,-6-1-129,6 7 1,-8-7 66,3 1 0,-2 3-27,1-3 0,-6 6-145,7-6 1,-6 3 81,11-3 0,-6-2-82,6 2 1,-1-4 67,5-5-194,7 3-112,2-12 0,7 6 103,4-7 1,3-2 199,7-3 0,6-3 0,2-7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3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0 7875,'-15'9'-884,"0"-3"0,0-6 969,1 0 0,4 5-28,0 0 1,5 0 5,-5-5 1,6 0 55,-6 0 5,7 0 20,-11 6-11,13-4 107,-6 4-128,7-6 0,0 2 87,0 3 0,7-3-128,3 3 1,-2-4 21,2-1 0,-1 0-130,6 0 1,5 5 79,-1 0 0,3 2-132,-3-3 0,-1 5 38,7 5 1,-6 1-87,6 0 1,-6-1-66,6 1 1,4 5-125,5-1 1,2 7 325,-1-1 0,2 3 0,7 1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3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 7835,'-15'0'-386,"1"0"420,-1 0 1,0 0-35,1 0 0,-1 6 0,0 2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4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15 147 7835,'15'0'-197,"0"0"-25,-7 0-246,5 0 306,-11-7-64,11-1 436,-12-6-123,6-1 278,-7 0-171,0 0 342,-7 7-147,-1-5-62,0 12-167,-5-6-214,5 7-5,0 0 1,-4 2 89,7 3 1,0-2-47,5 7 1,-1-2 39,-4 2 0,3 4-108,-3 1 1,4 0 63,1 4 1,0 4-4,0 2 0,0 2-29,0 3 1,0-1 57,0 1 1,0 4-127,0 0 1,0 1 108,0-6 1,0 0-11,0 1 1,0-7-2,0-4 1,0-7 4,0-3 85,0-5 19,0 2-84,0-19 1,0 2 9,0-14 0,0 1-79,0-6 0,0 1 18,0 0 0,0-1-12,0 1 1,1-2 42,4-4 0,-3 4-62,3-3 1,1 3 59,-1 2 1,0-1 11,-5 1 1,0 4 16,0 1 220,0 6 108,0-3-175,0 13-101,0 1-24,0 20 1,0-6-1,0 12 0,0-6 2,0 7 0,0-4-4,0-1 0,0 4 34,0 1 0,0 5-8,0-6 1,0 6 18,0-6 1,0 6-33,0-6 0,0 8-25,0-3 0,0 4-12,0 1 1,0 5-3,0 1 1,-2-1-23,-2-5 1,2 1-11,-3-1 1,3 1-83,2-1 1,0-6 107,0-3-391,0-4 63,0-1 47,0-7 1,0-3-65,0-10 0,5-3-50,0-7 0,0-6 227,-5-4 1,0 2 162,0-1 0,0-7 0,0-7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04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471 192 7323,'0'8'756,"0"-2"-1220,6 1 246,-4 1 0,4 7 129,-6-1 1,0-4 198,0 0 0,0-5-55,0 5 53,0-7 1,-1 8 91,-4-6 44,3 7 0,-11-9-106,3 7 1,2-7-6,-2 2 1,2-2-173,-2 2 100,-3-3 0,5 4-133,-7-6 1,6 0 52,-1 0-49,0 0 0,-5 0 79,1 0 1,-1-1 29,0-4 0,-1-3 15,-4-7 1,2-5 143,-6 1 1,4-7-44,-4 1 1,4-3-49,-4-1 1,4 1-180,-4 4 0,6-4 100,-2 3 1,4 4-649,1 2 369,7 9 249,1-3 0,20 11 0,4-5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32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88 7968,'0'-15'0,"-5"6"-1479,0-1 870,0 0 609,5-5 0,0 1 0,0-1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1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30 132 7856,'-8'0'-189,"1"0"0,6 0 140,-4 0 96,3 0-13,-5 0 0,9 0 155,3 0 72,-3 0 0,9 2 442,-6 3-258,0-4-396,1 13 195,-4-6-226,11 6 0,-11 1 130,3 0 0,-2-5-515,2-1 44,-4 1 175,6 5 0,-5-2 304,2-3-199,-2-4-246,5 1 239,-7-6 1,1-1-216,4-9 1,-2-6 24,7-5 0,0-1-13,5-3 0,-4-4-24,4 3 0,-4-7 277,9-3 0,3-5 0,0 2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33.2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529 44 8125,'0'-8'546,"0"2"0,0 4-195,0-3-122,0 3 6,0-4-99,0-1 133,0 6-206,0-6 191,0 7-332,0 0 129,-6 7 0,-3 3-4,-5 9 1,-1 4-101,0 6 0,-6 1 96,-3-1 1,-4 9-41,-2 6 0,-5 2 40,-5 7 0,0 0-57,0 1 1,-1 1 43,7-6 0,0 0-190,4-5 0,8-6-61,2-4 0,5-9-404,6-6-600,2-9 851,7-3 0,2-14 374,3-3 0,9-16 0,9-5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33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104 163 8001,'-8'-15'-669,"-1"-5"469,5 1 0,2-1 451,-3 5-66,3 1 277,-4-1-217,4 0 1,-6 7 75,3 3 193,4-3-384,-13 6 0,11-4 332,-7 6-303,7 0 0,-5 0-42,3 0 79,3 0-1,-4 0-107,6 0 146,0 0-277,0 6 1,0-2 61,0 6 1,0-1 105,0 6 1,2 0-50,2-1 0,0 8-1,5 2 1,-4 6-61,5 4 1,0-2 3,5 8 1,-1-1-403,1 5 0,5 5 192,-1 0 0,7 0-299,-1-5 0,4 0 490,6 0 0,-4 0 0,5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34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74 280 8028,'6'-21'0,"-2"0"-452,5-4 1,-5-3 317,1 4 1,1 1 50,-1-1 0,5 6 123,-5-2 1,0 4 214,-5 1 0,0 0 205,0 1-85,0 5 10,0 3 228,0 6-99,0 0-495,0 6 1,0-2 84,0 6 1,5-6-101,-1 6 1,3-2 59,-2 2 1,-2 3-38,7-3 0,0 1 29,4-1 0,1 3 17,0-3 0,0 5-120,-1 4 0,3-2 83,2 2 0,-2 6-171,2 4 1,-3 2 48,-1 9 1,-7 5-218,-3 9 0,-3 10 111,-2 4 1,-8 4-178,-7 2 0,-11-2 48,-8-4 1,-7 1-37,2-10 0,-4-10-149,-1-15 423,6-10 0,-4-2 0,4-8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5:34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293 89 7998,'6'-15'0,"-4"5"-507,3 0 536,3 0-205,-7-4 212,6-1 120,-7 7-22,0 1 1,-2 7-112,-3 0 1,2 0 54,-7 0 1,6 2 0,-6 3 0,5 3 5,-5 7 1,0 1-31,-4 4 0,-3 3 41,-2 6 1,1 8-11,-7 8 1,2 5 146,-1 9 1,-4 10-82,3 9 0,-1 7-266,13-34 0,2 1 1,-4 46 103,12-47 1,1 1 0,2 47-229,5-10 0,16-5-271,14-10 1,14-15 509,9-10 0,14-10 0,12-10 0,2 1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0:26:15.166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60 398 11863 220998 64454,'-8'0'-251'0'0,"1"-7"215"0"0,1-1 11 0 0,4-7 0 0 0,-3 0 109 0 0,10 1 1 0 0,-2-1 20 0 0,7 0 1 0 0,-5-4 8 0 0,5-1 1 0 0,-5-1 28 0 0,4 1 1 0 0,-4 4-16 0 0,5-4 1 0 0,-7-1 52 0 0,2 2 1 0 0,2-1-56 0 0,-2 5 0 0 0,0 1 151 0 0,-5-1-165 0 0,0-6 0 0 0,0 4 104 0 0,0-2-108 0 0,0 9 129 0 0,0-3-345 0 0,0 11 196 0 0,0-4-158 0 0,-7 12 0 0 0,5 4 77 0 0,-3 10 0 0 0,2-2-23 0 0,-2 6 1 0 0,2 5 24 0 0,-7 6 1 0 0,7 6-8 0 0,-2-2 0 0 0,-1 5-93 0 0,1 5 0 0 0,-5-2 99 0 0,5 7 0 0 0,-5-5-193 0 0,5 5 0 0 0,-5 0 59 0 0,6 5 1 0 0,-6-12-258 0 0,5-3 0 0 0,0-10-19 0 0,5 1 1 0 0,0-11-660 0 0,0-4 609 0 0,0-10 452-166 0,0-4 0 166 0,7-19 0 0 0,1-3 0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21T10:26:15.439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74 0 11863 218964 64454,'-8'0'-1868'0'0,"-5"0"1868"0"0,5 7 0 0 0,-5-4 0 0 0,3 7 0 0 0,-3-7 0 0 0,5 3 0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46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15 250 7801,'0'9'603,"-1"-3"-515,-4-6 235,3 0-730,-4 0 203,6 0-609,0 0 617,6 0 0,2 0 91,7 0 1,2 0 125,2 0 0,-1 0-72,7 0 0,1 0 139,8 0 0,4-5-34,6 0 0,5 0-28,0 5 1,11-1-57,-1-4 1,9 3-3,1-3 0,6 4-92,-1 1 0,4 0-105,-4 0 0,-1 0 84,5 0 0,-2 0 97,-3 0 1,1 0 6,-1 0 1,-1 0 22,-3 0 1,7 0 21,-2 0 1,3 0 6,-4 0 0,1 0 132,-1 0 1,5-5-64,1 0 1,-1 0-65,-4 5 0,-1 0 107,1 0 1,4 0-82,1 0 0,-1 0 6,-5 0 0,1 0-31,-1 0 1,6 0-10,-1 0 0,-1 0 1,-8 0 1,7 2-6,-2 3 0,3-4-16,-4 4 0,2-3 25,4-2 1,-4 0-47,3 0 0,7 0 38,-2 0 1,2 0 12,-6 0 0,1 0 34,3 0 1,7-5 3,-7 0 0,7 0-11,-7 5 0,5 0-21,6 0 0,-10 0-330,5 0 1,0 0 332,5 0 1,2 5-57,2 0 0,-7 0 50,7-5 0,-1 0-68,-4 0 1,-43 0-1,1 0 42,1 0 0,-1 0 0,0 0 0,-1 0-5,2 0 1,-1 0 0,1-1 0,1 0-2,-2-1 0,1-1 0,2 2 0,1-1-2,4-3 0,0 0 1,-3 3-1,0 1 16,1-1 1,-1-1 0,0 0-1,1-1-7,1 2 0,1 0 0,1-3 0,-1 0 24,3 2 0,-1 1 0,-1-1 1,-1-1-225,2 2 1,1-1 0,-3 3 0,1-1 209,-1-2 0,-1 1 0,2 0 0,0 1 1,1-2 0,0 1 1,-1 1-1,-1 0 2,3-1 1,-1-1 0,-1 2 0,-1 1-30,0 0 0,0 0 0,0-3 1,1 1 22,1-1 1,0 1 0,-2-1-1,0 1-41,0 2 0,0 0 0,0 0 0,-1 0 35,-2 0 0,1 0 0,4 0 0,0 0-40,3 0 1,0 0 0,-4-1-1,-1 0 32,0-1 0,0-1 0,-2 2 1,0 1-5,2-3 1,0 1 0,1 0 0,0 1 4,4-2 1,0 1 0,-6 1 0,0 0 1,3-1 1,0-1-1,-3 2 1,0 0 8,1 1 0,0 0 0,0 0 0,-1-1 5,1-2 1,0 1 0,-3 1 0,1 0 8,-1-1 1,0-1 0,-2 2 0,0 1-20,3 0 1,-1 0 0,-2-1 0,0 0 18,2-1 0,0-1 0,-2 2 0,-1 1-13,0-3 0,1 1 0,-1 1 0,-1 0-52,-1 1 1,1 0 0,1-2 0,2-1 94,-2 1 1,1-1 0,0 0 0,-2 1 51,46 2 1,-47 0 0,0 0-57,47 0 0,-46 0 0,0 0-7,0 0 1,-1 0 0,2 0 0,-1 0-49,41 0 1,5 0 57,-5 0 1,-42 0 0,1 0-157,46 0 1,0 0 94,-10 0 1,0 0-120,0 0 1,4 0 27,-4 0 0,3 0 78,-7 0 1,-3 2-8,3 3 1,-3-3 13,3 2 0,1-2 116,-7-2 1,5 0-109,-4 0 1,9 0 95,-5 0 1,2 0-64,-7 0 1,-1 0 134,7 0 0,-4-5-92,-2 0 1,2 0 81,-7 5 1,1 0-108,4 0 0,-3 0 36,-1 0 0,-2 0-73,-4 0 0,4 0 62,-3 0 0,8 0-147,1 0 1,0 0 68,-4 0 1,-1 0-84,1 0 1,3 0 46,-4 0 0,4 0 26,-8 0 0,2 0 47,3 0 1,3 0 87,-4 0 1,4 0 41,-8 0 1,2 0-79,3 0 0,-1 0 42,1 0 0,-1 0-63,1 0 1,-6 0 9,1 0 0,-2 0 27,2 0 1,-4-1 4,-6-4 0,1 3 233,4-3 1,-9-1-236,4 1 1,-3-5-226,3 5 0,1 0 62,4 5 0,-9-5-393,4 0 1,-10 1 464,0 4 0,-7 4 0,-1 1 0,0-1 0,-5-3 0,-3-1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52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19168 15 7855,'9'0'-1856,"-1"-2"2860,-3-3-263,-4 4-684,12-6 96,-11 7-317,11 0 21,-11 0 1,6 0 71,-3 0-67,-4 0 153,6 0-103,-14 0 1,-6 5 80,-6 0 1,-3 5-7,3-5 1,-4 1 1,-6-1 0,-6-2 6,1 7 1,-7-7 82,2 2 0,-5-3-68,-5-2 1,-5 0 125,-10 0 1,7 0-113,-7 0 1,7 0-24,-6 0 1,1 0-12,-2 0 1,3 0-100,-2 0 1,2 0 83,2 0 1,1 5-16,-1 0 1,2 0 1,3-5 1,-2 0-7,7 0 1,-6 5 55,1-1 0,-2 1-30,2-5 0,2 0 6,3 0 0,-3 2-13,-7 3 1,5-4 5,0 4 0,2-3 14,-2-2 1,-3 0-6,3 0 0,-1 0 13,1 0 1,-3 0-22,3 0 0,-4 0 92,0 0 1,4 0-77,0 0 0,0 0-54,-5 0 0,0 2-4,1 3 0,-1-2-127,0 7 0,-5-7 97,1 2 1,-4 1-23,-2-1 1,5 0-40,-9-5 1,3 0 101,-4 0 1,1 0 80,-1 0 0,1 0-52,-1 0 0,1 0 90,-1 0 0,-1 0-63,-3 0 0,2 0-13,-2 0 0,3 0-15,1 0 1,-4 0-5,0 0 1,-6 0 35,6 0 0,-5 0-28,4 0 0,-9-2 71,5-2 1,-2 2-22,6-3 1,4 3 11,-3 2 0,-2 0-35,2 0 0,-1 0 13,6 0 1,-1 0-73,1 0 0,-4 0 63,3 0 0,-4 0-77,5 0 1,-1 0 58,-4 0 0,-2 0-30,1 0 1,1 0 21,4 0 1,-1 0 0,-3 0 0,-2 0 19,-4 0 0,4 0 8,7 0 1,-1 0 44,1 0 1,-5 0 13,-1 0 1,-4 0 38,4 0 1,-1-5-84,2 1 0,-2-1 42,-3 5 0,-2 0-31,6 0 1,-6-5-78,2 0 0,-3 0 51,-3 5 0,6 0-234,0 0 1,1 0 81,-1 0 1,-7 0 82,7 0 1,-5 0-95,9 0 1,1-2 61,4-3 1,-4 4 17,-1-4 1,1 3 92,5 2 0,-6 0-39,1 0 1,-5-1 37,4-4 0,1 3 13,4-3 0,-1 2 173,-3-2 0,1 3-47,-6-2 1,6 2 40,-2 2 0,3-2-31,-3-3 0,9 4-177,-3-4 1,4 3-43,0 2 1,-2 0-130,2 0 1,2 0 100,-2 0 1,6 0-102,-6 0 0,1 0 70,-6 0 1,5 0 37,1 0 1,-1 2 116,-4 3 0,2-4-105,-2 4 0,8-3 151,-9-2 0,10 5-75,1 0 1,-4 0 16,-2-5 1,4 1 19,1 4 0,4-3 6,1 3 0,-5-4-24,1-1 0,-1 0 1,5 0 1,-1 0 18,-4 0 1,2 0-31,-7 0 1,7 0-57,-1 0 0,2 0 10,2 0 0,-6 5-101,-4 0 1,4 0 85,1-5 1,-1 5-97,1 0 0,-1 0 0,1-5 1,4 5 85,-4-1 1,2 1 74,-2-5 0,2 0-82,-6 0 1,6 0 107,-2 0 1,4 0-43,1 0 0,-5 0 131,0 0 1,1 0-125,4 0 0,0 0 13,0 0 0,1 0-42,-1 0 0,0 0 32,0 0 1,0 0-58,1 0 1,-1 0 42,0 0 1,5 0-16,0 0 0,2 0 148,-2 0 1,-6 0-107,6 0 0,-2 5 190,7 0 1,2 0-221,-7-5 0,5 2-1,-5 3 0,7-4 1,-2 4 1,-2-3-47,2-2 0,-5 5 36,5 0 0,-2-1 62,2-4 0,2 0-28,-7 0 0,7 0 91,-2 0 1,3 0-14,2 0 0,2 0 172,2 0 1,-2 0-134,3 0 1,3 0-35,1 0 0,0 0 27,0 0 0,-1 0 15,2 0 0,3 0-546,-3 0 0,-2 2 155,1 3 1,-5-3 13,0 3 0,3-4 124,-2-1 1,-1 5 29,-4 0 0,0 0 187,0-5 0,5 0-110,0 0 0,1 0 155,-1 0 0,-7 0-39,7 0 1,-7 2 7,7 2 1,2-2-131,-3 3 0,1-3-15,-5-2 1,5 0 1,0 0 1,-2 0-158,-8 0 1,3 1 75,-3 4 1,3-3 48,2 3 1,-1-4-21,-4-1 1,5 0 19,-1 0 1,1 2 20,5 3 0,-3-4-18,-2 4 0,6-3 9,4-2 0,1 0 25,-1 0 0,3 0 5,-4 0 1,4 0 107,2 0 0,0 0-123,-1 0 0,1 0 36,-1 0 1,1 0-26,0 0 1,1 5-111,3 0 0,-2 1 34,2-1 0,4-3-133,1 3 1,4 1 95,1-1 111,1 0 0,5 2 0,3 1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19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6850,'0'8'18,"-6"5"0,4-9-342,-3 5 143,3-5 546,2 9-194,0-5 11,0 7-78,0-1 1,0 1-5,0 0 0,0-1-45,0 1 1,5 5 37,0-1 1,2 6-33,-2-6 0,-4 8 20,4-3 0,2 4-85,-2 1 1,1 1 42,-1-1 1,-3 0-7,3 1 1,-4 1 21,-1 3 0,5 2-12,0 3 1,0-1-48,-5-4 0,0-1 57,0 6 1,0-1-34,0 1 0,0 3 22,0-3 1,0-1-30,0 1 0,-2-1-2,-3 1 0,4 2-5,-4-7 0,3 2-46,2-2 0,0-1 59,0 6 0,0-6-22,0 1 0,0-3 19,0-1 1,0 4-19,0 0 1,5 0 11,0-4 1,1 4-17,-1 0 1,-3 2 1,3-1 1,1-4 0,-1 3 0,0-1 2,-5 1 1,0-1-4,0 6 1,0-5-54,0 5 0,0-4 50,0 4 0,0-2 3,0 3 1,0 0-8,0-5 1,0 6 19,0-2 0,5-3-3,0-2 0,0-3 2,-5-2 0,0 1 2,0-1 0,5 1 6,0-1 0,0-1-16,-5-4 0,5 4 6,-1-3 0,1 2-16,-5 3 0,0-1 13,0 0 0,0 1-14,0-1 1,0-1 15,0-3 0,-1 2 0,-4-2 1,3 3 10,-3 1 1,4 0 3,1 1 0,-5-6 78,0 1 0,-2-6-82,2 6 0,4-2 75,-4 1 0,-2-1-60,2-3 0,-4-2-31,4 6 0,-5-4-1,5 4 1,-5-6-6,5 2 0,-1 3-13,1 1 1,3-1-11,-3 2 0,4-3 16,1 3 0,-5 3 11,0-4 0,0 2-19,5-1 1,0 3 7,0-4 0,0 2 19,0-1 1,0 1 14,0-7 0,0 3 4,0-3 1,0 2 21,0 4 1,0-2 7,0-4 0,-2-1 55,-2 7 1,0-1-84,-6 6 0,7-6 131,-2 1 1,-1-6-100,1 6 0,-2-1-29,2 6 1,4-6-33,-4 1 0,3-2-1,2 1 0,0 2-8,0-6 1,2 4-18,3-4 1,-4 4 27,4-4 1,2 5 7,-2-6 1,1 2 85,-1-1 0,-3-4-83,3 4 1,-4 1 119,-1-1 0,0-1-13,0-4 1,0 0-14,0-1 1,0 1-28,0 0 0,0 0 7,0-1 1,0 1-111,0 0 1,0-1 86,0 1 1,0 0-86,0-1 0,0 1 72,0 0 0,-5 0-146,1-1 0,-1 1 41,5 0 1,-5-1-54,0 1 1,-2 0 46,2-1 1,4-4-22,-4 0 1,3 0-127,2 5 0,0-6-97,0 1 5,0 0 0,0 5 56,0-1 0,2-4-658,3 0 903,-4-7 0,13 10 0,-6-5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20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118 177 7800,'-14'0'-646,"-1"0"1,0 0 386,1 0 1,4 0 460,0 0 19,7 0-515,-10 0 334,11 0 0,-6 0 124,3 0 302,3 0-239,-4 0 107,6 0-104,0 0 1,6 0-95,4 0 1,0 0-3,5 0 1,-2 0-75,11 0 1,2 0-118,9 0 1,-3 0-33,7 0 0,2 0 40,8 0 0,-1 0 11,6 0 0,4 0 52,6 0 0,6 0-94,-1 0 0,3 0-40,1 0 0,6 0 97,-1 0 0,0 0 51,-4 0 0,4-2-31,1-3 1,4 3 27,-5-2 0,2 2-18,-1 2 0,-4 0-9,3 0 0,2 0 8,-1 0 1,-1 0-9,-4 0 0,1 0 0,3 0 1,-1-5-223,6 0 1,-4-1 209,4 1 1,-5 1-4,6-5 1,-3 4-7,3-5 1,0 5 15,-5-5 1,6 2 52,-2-2 0,2-1-50,-2 6 0,4-5 113,-4 5 1,5-5-101,5 6 0,-8-3 4,4 2 0,-9 3-10,3-2 0,0 0-3,5-1 1,-4 4-106,-1-4 1,-6 3 109,1 2 1,4 0-46,1 0 1,-3 0 22,-1 0 0,-3 0 11,3 0 0,-3 0 2,8 0 1,-12 0 6,1 0 0,-3 0-1,4 0 1,-1 0-8,1 0 1,-1 0 94,1 0 0,-1 0-84,1 0 1,-1 0 27,1 0 0,-1 0-20,1 0 0,-1 2-63,1 3 0,1-4 20,3 4 0,-7-3-90,2-2 0,-8 0 45,4 0 0,-5 2-54,4 2 0,-6-2 64,2 3 0,-4-3 5,-1-2 0,-5 0 124,0 0 0,-2 0-112,2 0 0,-3 0 260,-7 0 0,0 0-74,0 0 1,-5 0 150,0 0 1,-4 0-294,4 0 1,-6 0 35,1 0 1,-5 0-113,-4 0 1,1 0 61,-6 0 1,4 0-154,-4 0 0,-1 0 78,-4 0 0,5 0-9,-1 0 1,1 0-10,-6 0 0,1 0-128,0 0 1,0 0 114,-1 0 1,1 0 122,0 0 0,-1 0 0,8 0 0,0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2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131 133 7884,'-9'0'-173,"-1"0"0,5 0 191,-5 0 1,2 1-328,-2 4 0,2-3 2,3 3 268,3 3 160,-4-6 1,6 6 445,0-3-384,0-4 1,2 6 79,2-7 1,0 0-214,6 0 0,-1 0 111,6 0 0,5 0-257,-1 0 1,1 0 113,-5 0 0,-1-2-183,1-3 0,0 4 30,-1-4 0,1 1 117,0 0 0,-5 0 69,-1-5 0,-1 4 347,2-5-334,3 0 1,-9-5-15,5 1 0,-5-1 5,1 0 1,-4 5 127,-1 1-294,-6-1 1,-2-3 93,-7 3 0,0 3-113,0 7 1,-4 0-17,-1 0 1,-6 7 70,2 3 0,-4 8 113,-2 1 0,6 7-74,-1-1 1,6 3 53,-6 1 1,12 1-41,-1-1 0,9 2 75,0 3 0,5-4-40,5-1 1,14-1 2,11-9 1,9-1-106,0-8 1,8 2-154,2-8 0,5 0 242,-5-9 0,7-3 0,-4-7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20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7705,'8'0'425,"5"0"-415,-5 0 0,7 0-3,-1 0 1,1 0-21,0 0 0,6 0 58,4 0 0,-3 2-217,3 3 0,-1-2 27,6 7 1,1-5 151,3 4 1,-3 1-68,4 5 0,0 1-8,0 4 1,1-4 86,-2 4 1,-1 1-14,6-1 0,-6-1 2,1-4 0,-8 1-8,-2 4 1,-1-6 9,2 1 1,-9 0 25,-6-5 0,-7 3-24,2 1 1,-5 0 176,-5-5 0,-5 4-1,-9-3 0,-4 3 11,-6 2 0,-7-7-164,-4-3 0,-2 2 16,-2-3 0,0 3-2,0-2 1,-4-3-94,4 2 0,-8 3-3,8-2 1,-4 1 39,4-1 0,0 2-823,0 3 830,0 3 0,0-5 0,0 7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21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 7937,'-6'8'-1928,"4"5"2099,-5-11 37,1 11-122,4-12 20,-4 6 1,6-5 100,0 2 166,0-2-199,-7 5-157,6-7 1,-8 5 70,4-1 0,4 3-132,-4-2 1,-3-2 37,-2 7 1,2-2 27,-2 2 0,0 5-53,-5-1 1,-1 1-22,-3 5 0,1 1 22,-7-2 0,2 8 29,-1-3 0,-2 4 36,6 1 0,0-4-25,6-1 1,4-6-26,0 2-26,7-4 16,-4-8 1,9-1 49,3-7 1,3-2-3,7-3 1,1-4-35,4-11 1,-4-1 12,4-4 1,-4-3-9,-1 4 0,-1 1 8,1-1 1,0 4 169,-1-5 0,-1 3-26,-3-3 0,2-1 84,-7 6 1,4 1-89,-4 4 0,0 0 108,-5 1-217,0 5 198,0 3-297,0 6 1,5 6 85,0 4 1,5 3-60,-5 2 1,6 1 20,-1 4 1,8-2-129,1 6 0,3 1 11,-3 4 1,3 2-201,2 4 0,4-3 335,-4 8 0,4 5 0,1 8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29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1 192 6146,'0'8'0,"0"5"0,0-11 0,0 4 0,0-6-143,0 7 263,0-5 12,0 4 1,0-6 407,0 0-510,0-6-37,0 4 1,0-6-29,0 3 40,0 3 1,0-6-15,0 3-101,6 4 1,-3-11 105,7 7-47,-7-6 0,6 4 36,-5-3 0,0-1-212,6 6 173,-7-6 0,8 2-8,-6-5 0,5 4 21,-5 0 1,5 5-32,-5-5-35,6 1 32,-3-6 75,7 0 0,0 1 0,-1-1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29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15 177 7935,'0'-10'-347,"0"0"-349,-7 7 497,6-10 106,-6 5 1,7-2 36,0 0 0,0 5 95,0-5 1,2 5-55,3-4 1,-2 5 42,7-1 1,-5-1-116,4 1 0,-4-2 17,5 2 1,-5 4-215,5-4 270,0-3 1,3 5 13,-3-7 0,3 0 0,-5-5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0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0 221 7935,'5'-10'-399,"0"0"0,1 7 197,-1-2 73,-3-3 1,9-1 140,-6-5 1,5 4 62,-5 0 1,2 5-69,-3-5 0,3 6-17,3-6 1,-2 5-15,-3-5 1,-2 5 45,7-5 0,-5 5-128,5-4 1,-5 4 68,4-5 1,-4 5-107,5-5 1,-5 7 24,5-2 0,-5-1 118,4 1 0,-5-7 0,15 11 0,-2-6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0 221 7935,'5'-9'0,"0"-1"-1263,0 6 958,1-9 1,-2 10 295,5-7 149,-5 7-55,9-10 0,-7 10-55,4-7-1,3 7-70,-5-10 0,7 6 72,0-3 1,-6 2-41,1 3 0,-2 2 33,2-7 0,3 5-146,-3-5 0,-2 6 35,2-6 0,-2 5-181,2-5 268,3 0 0,-5-4 0,7-1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0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0 207 7935,'15'-7'-446,"0"1"-30,-1-4 0,-4 2 397,0 3 1,-5 2 145,5-7 1,-6 5 156,6-5-59,-6 7 23,9-10-159,-5 5 1,2-2 2,-1 0 1,0 5-6,0-5 0,3 5-89,-7-4 0,6 5-110,-1-1 0,-2-1 53,2 1 1,-5-5-100,5 5 0,-1-5 218,6 6 0,0-8 0,-1 4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0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1 192 7935,'8'-7'0,"5"4"-270,-3-7 1,-4 5-942,-1-5 1009,3 1 0,0-5 202,7 5 0,-5-3 0,0 7 0,-5-4 22,4 4 0,-4-7 2,5 2 0,-5 2-16,5-2 0,-5 6 1,4-6 1,-4 6-64,5 0 54,-7-5 0,10 1 0,-4-6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0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0 132 7935,'0'-9'-2018,"0"-1"2278,7 7 0,-4-9 263,7 7-714,-7-6 0,9 8 65,-7-7 0,6 6 142,-1 0 1,3-3-31,2 2 1,-1-5-100,1 5 1,0-4 112,-1 4 0,8-7 0,0 4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1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7935,'8'-1'0,"-3"-4"0,-2 3-88,2-3 0,-2 2-87,7-2 1,-5 2 53,5-7 0,-5 7 175,4-2 0,-4-2-254,5 2 206,0-6 1,5 4-84,-1-2 1,1 1 30,0 3 1,-1 1 20,1-5-86,0 5 1,-1-7-315,1 6 425,0 0 0,0-1 0,-1-3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3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 74 7853,'0'-15'-165,"-7"0"165,6 1-76,-6 5 1,7 1 46,0 3 143,0 4-128,0-6 171,0 7-109,0 0-19,-6 0 1,-3 0-23,-5 0 1,-1 0 4,0 0 0,1 2-106,-1 3 0,0 1 64,0 4 0,-4 2-20,-1-8 0,1 8 34,4-2 1,5-2-44,0 2 0,7-5 35,-2 4 14,-3-5 0,8 7 73,0-6 1,2 1-72,7-1 1,6-3 139,5 3 0,4 1-80,-4-1 1,4 5 12,-4-5 1,6 6-29,-1-1 1,-4 3-105,-2 2 0,-2 0 40,-3-1 1,1 3-17,0 2 0,-2-1 30,-3 7 0,-4-6-13,-6 6 0,0-7-24,0 1 1,0 3 28,0-3 0,-6 1 10,-4-5 1,-3-6-7,-2 1 0,0-2-114,1 2 0,-3-3-36,-2-7 0,3 0-140,-4 0 0,5-2 106,5-3 201,-3-3 0,12-13 0,-6-2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1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1 132 7935,'10'-8'-458,"-1"3"1,-4 2 243,5-2 43,0 3 1,5-9 158,-1 6 1,-4-1 65,0 1 0,0 3-99,4-3 1,-4 2 118,0-2-168,0 3 1,5-9 5,-1 6 0,-4 0 19,0 5 0,-5-5-9,5 0 0,-6-1 78,6 1 0,-6 3 0,9-11 0,-5 5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1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7935,'8'0'-520,"5"-7"0,-10 4-10,7-7 418,-7 7 228,11-10 15,-6 11 48,6-11-104,1 12-151,0-13 106,0 13 1,-1-11-137,1 7 0,-5 1 21,0 4-102,-1 0 1,6-2 106,0-3 80,-1 3 0,8-11 0,1 5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1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7935,'14'0'-1212,"-4"0"651,0 0 505,0 0 213,4 0 24,1 0 2,0-7-85,0 6 0,-1-11-49,1 7 0,-5-1 15,0 1 1,-1 3-129,6-2 1,-5-3 60,0 2 0,-1 0-135,6 5 1,-5-5 42,0 0-81,0 0 0,4 1-18,1-1 101,-7 0 1,4 3 56,-8-3 36,1 4-21,2-6 21,-5 7 0,11 0 0,-5-6 0,6-3 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2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7537,'6'-8'-554,"2"-5"1,2 11 716,0-2 0,-5 0-122,5-1 1,-5 4 0,4-4 0,-4 2-60,5-2 0,-5 3-29,5-3-135,0 4 141,4 1-137,1 0 160,0-7-82,-1 5 1,1-4-135,0 6 133,-1-7 1,1 6 100,0-4 0,0 3 0,-1-4 0,1-3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2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7935,'1'-10'-731,"4"0"606,-3 7 1,4-5 102,-6 3-188,7 3 205,1-4-167,7-1 234,-1 5-39,1-4 1,0 6-8,0 0 1,-6 0-38,1 0-31,0 0 1,5 0 58,-1 0 0,-4-2-162,0-3 1,-5 4 33,5-4 10,-1 3 0,6 2 111,0 0 0,0-6 0,-1-3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2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7935,'15'0'-319,"-1"0"0,1-7 0,0 6 176,-1-4 263,1 3-210,0-4 0,-1 4 101,1-3-146,-7 4 163,5 1-23,-4-7 1,0 5-33,1-2 0,-5 2-73,5 2-46,-7 0 0,9-2 32,-8-3-69,8 4 150,-4-6 1,7 7 32,-1 0 0,-4-5 0,0 0 0,0 1 0,5-3 0,-1-1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3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0 148 7935,'10'0'-1003,"0"0"1,-5-2 935,4-3 1,-4 4 132,5-4 1,-5 3 14,5 2 1,-5-2 0,4-2 1,-4 2 106,5-3-108,0 3 0,0-2-29,0-1 0,-6 0 66,6 5 0,-5 0-59,5 0 1,-5 0 28,5 0 1,-5-2-22,4-3-44,-5 4 0,9-6-15,-4 7 1,0 0-274,0 0 184,1 0 0,5 0-187,0 0 0,-1 0-146,1 0 414,0 0 0,-1-5 0,1 0 0,0 0 0,0 5 0,-6 0 0,1 0 0,-5-5 0,5 1 0,0-1 0,3 3 0,-3-3 0,3 3-24,-5-4 0,6 6 39,1 0 0,-5-5-12,0 0 1,0 0-2,4 5 0,1 0-1,0 0 1,-1 0 4,1 0 0,0 0 1,-1 0 5,1 0 0,0 0-8,0 0 0,-6 0 69,1 0 0,-5 0-63,5 0 1,-5 0 55,5 0 1,-6 0-101,6 0 0,-5 0-2,5 0 0,-5 0-19,5 0-77,-1 0 1,4-1 79,-3-4 0,3 3 36,-3-3 0,-2 4 16,2 1 0,-5 0 0,5 0 0,0-7 0,4-1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3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7935,'14'-8'-871,"1"1"0,0 2 667,0 0 0,-2-1 204,-4 1 0,4 3 0,-4-4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3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6592,'10'0'-179,"0"0"0,-5 0 278,5 0 0,-5 0-172,4 0 1,-4 0 38,5 0-26,-7 0-12,10 0-23,-4 0-52,5 0 147,1 0 0,0 0 0,-1-7 0,1-1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3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7935,'10'0'-198,"-1"0"1,-4 0 166,5 0 1,-5 0-17,5 0 1,-2-2 65,2-2 1,3 2-223,-3-3-105,-4 3 188,7 2-57,-5 0 0,2 0 77,0 0-194,-7 0 294,4 0 0,-1 0 0,3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3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7853,'0'-15'0,"-5"0"0,0 1 0,0 4 914,5 0-521,0 7-1092,0-4 557,0 7 1,0 2-154,0 3 463,0 3 1,5 7-100,0-1 1,0 1 155,-5 0 0,0-1-103,0 1 0,0 0 207,0 0 1,0-1-61,0 1 0,0 6-109,0 4 1,2-2-100,3 1 0,-4-4-91,4 4 0,2 6-83,-3 4 1,3 0 101,-2-4 1,-3 1-54,2 3 1,3 2 26,-2 3 1,0-3-83,-5-7 0,0 1 24,0-1 1,0-1 37,0-4 1,0-2 1,0-8 1,-2-6-90,-3-3 129,4-3-31,-6-2 1,2-8-135,0-7 1,0-1 127,5-9 1,2 6-103,3-6 1,-3-1 89,2-8 1,3 8-5,-2-4 1,5 4 32,-5-3 1,1 4 4,-1 1 1,-2 6 82,7-2 0,-5 4-113,5 1 1,-5 2 115,4 3 0,1 4-37,5 6 1,0 1 140,-1 4 1,3 3-64,2 7 0,-2 5-52,2-1 1,-2 7-26,-3-1 0,1 3 4,0 1 0,-2 1-351,-3-1 1,-2 5 153,-3 0 0,-4 2 173,4-1 0,3-4 0,0 5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3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6271,'0'-9'-223,"0"3"256,0 6 0,7 0-28,3 0 1,-2 0 10,2 0 0,-1 0-62,6 0 46,0 0 0,6 0 0,2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6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59 705 7867,'-15'0'-419,"5"-2"189,1-3 336,5 4 0,-4-6 95,3 7 296,4 0-397,-6 0-7,7 0 267,0 0-403,7-6 0,-4-7 39,7-7 0,-5-6-45,4 1 1,0-2 48,0-3 1,4-6-119,-3-3 1,3-3 41,2-2 1,0-5 24,-1 0 0,6 0 9,0 4 1,-1 3-2,-4 3 1,0 8 36,-1 6 0,1 7-36,0-1 1,-6 9-10,1 5 0,-5 5 15,5 5 1,-7 3 23,2 7 1,2-1 18,-2 1 1,-1 0-4,-4 0 0,0 4 0,0 1 0,5 1 5,0-1 0,0 2 78,-5 8 1,2-1-88,3 1 0,-4 1 23,4 3 0,2-3 0,-2 3 1,0 2-178,-5-1 1,4 4 12,1-5 1,0 2-86,-5-2 0,0-4 50,0-1 1,-1 0-278,-4-4 453,3-4 0,-18 0 0,4-6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6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45 7867,'-9'0'-631,"-1"0"229,7 0 653,-4-7-246,7 6 1,7-6 147,2 7 1,4-5-111,2 0 0,5 0-119,-1 5 1,6 0-8,-6 0 1,6 0-176,-5 0 0,6 0-280,-2 0 538,-3 0 0,7-6 0,-5-2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6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74 7867,'0'-9'-9,"0"-4"166,-7 5-24,6 0-307,-6-5 1,7 10-12,0-7 281,0 7-149,0-4 1,-1 7 106,-4 0-140,3 0 0,-6 0-108,3 0-50,3 0 195,-11 0 1,5 7-22,-7 2 0,6 0-4,-1 0 1,2 1-13,-2 5 63,-3 0 0,5 4 15,-7 1 1,7-1 8,3-4 0,3-3-4,2 2 1,0-2 11,0 7 1,2-2-21,3-3 0,0-4 2,9 0 1,-2-2-52,7 2 0,4 1 60,2-6 0,3 7 0,1-4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7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44 7867,'0'-8'-1315,"0"0"657,0 3 801,7 3 103,-6-4-48,6-1-148,-7 6 1,-2-6 55,-3 7-82,4 0 0,-7 0 30,3 0 1,1 5 0,-5 0 0,4 1 2,-5-1 0,5-3-72,-5 3 1,2 3 4,-2 2 0,-3-2-10,3 2 1,2 0 9,-2 4 0,1 1-7,-6 0 0,2-1-17,3 1 0,-1 0 35,6 0 0,0-1-16,5 1 0,0-5 13,0 0 0,0-1-2,0 6 0,8-2 4,7-3 0,1 1 0,9-6 0,-1 0-150,5-5 0,1 2 88,-1 3 0,-1-4-292,-4 4 354,4-3 0,-5-9 0,6-1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7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60 7867,'-8'-7'-737,"-5"-1"1642,11-7-898,-4 7 1,1 0 18,0 3-117,0 3 159,5-4-322,0 6 118,0 6 18,0 3 1,0 5 113,0 1 0,0 0-33,0-1 1,0 1 9,0 0 0,0 4-5,0 1 1,0 0 39,0-6 0,0 1-21,0 0 0,5-1-53,0 1 1,1 0 26,-1-1 1,-2-4-11,7 0 1,-5-7 22,5 2 1,0-3-5,4-2 0,-4-2 26,0-3 1,0 2-31,5-7 0,-2 0 127,-4-4 0,3-6-106,-7 1 1,5-3 179,-6 3 0,3 2-33,-2-2 0,-3 2-33,2 3 0,-2-1-76,-2 0 3,0 1-128,0-1 178,0 0-250,0 7 79,0 2 0,0 17 79,0 4 1,0 4-3,0 1 1,0-4 6,0 4 0,2 1 4,3-1 1,-2 4-166,7-4 1,-2 1 96,2-1 1,3-4-400,-3 3 472,3-2 0,8 4 0,2 2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7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15 162 7773,'0'-15'-282,"-1"5"203,-4 1 0,3-1-192,-3-5 0,4 5 397,1 0-147,0 7 207,6-10 1,-2 11-67,5-2 1,-4 2 19,5 2 1,-5 2-98,5 2 1,-7 0-42,2 6 1,1-6 3,-1 6 1,2-5 60,-2 5-47,-4 0 1,6 4-105,-7 1 0,2-2 43,2-3 0,-2 3 23,3-3 3,-3 3 67,-2 2 19,0-1 44,6-6-46,-4 6 0,6-14-52,-3 0 1,-3-2 1,2-8 1,5-1-87,0-9 1,0 2 88,0-6 1,1 4-265,5-4 1,0 4-95,-1-5 1,6 7-383,-1-1 718,1 3 0,1 1 0,2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8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163 104 7867,'-9'-7'147,"3"-1"-270,6-7-84,0 7 111,6-5 0,-2 11-219,6-3 370,-7 4 68,3-6 129,-6 6-264,0-6 134,0 1 0,-1 4-20,-4-3 0,2-1-77,-7 1 0,5 0-10,-5 5 1,5 0-219,-5 0 196,1 0 0,-6 0-132,0 0 0,5 6 26,1 4 91,-1 3 1,-3 3-44,3 4 1,-2-4 34,8 4 1,-3 1-45,2-1 0,3 4 27,-2-4 1,2 4 1,2-4 1,2 5 14,2-6 1,5 1-5,5-6 0,-4-4 31,0 0 0,0-7 6,4 2 1,6-3 104,0-2 0,-1-5-73,-4 0 0,-2-6 0,-3 1 0,3-8 28,-3-2 0,1-1 2,-1 1 1,1 4-16,-6-4 1,5-1 0,-5 2 1,1-3-14,-1 3 0,-3 2 0,3-2 1,-3 7-66,-2 3 95,0-1-219,0 2 87,0 1 18,0 7 0,0 2 28,0 3 1,0 3-2,0 7 0,0 1-35,0 3 0,0-2 33,0 2 0,0-2-83,0-3 1,4 6 75,1 0 1,5-1-178,-5-4 0,6 0 102,-1-1 1,0-1-227,5-3 329,-4 3 0,10-11 0,-6 4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8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146 133 7867,'-2'-15'-441,"-3"0"0,3 0 473,-2 1 0,2-1-11,2 0-34,0 1 0,0 4 61,0 0 7,0 7-71,0-4 6,0 7 1,-2 2-1,-3 3 0,2-2 14,-7 7 0,1-2 30,-6 2 0,5 3-30,0-3 0,2 3 5,-2 1 0,-1 1-10,6 0 1,-5 1 1,5 4 1,-1-4-20,1 4 0,3-4-1,-3-1 0,10-1-11,5 1 1,3 3-9,2-3 1,6 3-110,3-8 1,6-2 116,4 2 0,-3-7-197,3 2 0,-1-4 227,1-1 0,-3-6 0,5-2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39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44 7867,'-8'-6'394,"-5"-2"0,9-6 281,-6 5-636,7 2 0,-2 7 231,10 0-305,3 0 0,7 5-65,0 0 0,-1 6-94,1-1 0,0-2 153,0 2 1,-1 0-84,1 5 0,-5-1-263,0 1 0,-1-2 165,6-3 0,-5 3 26,0-3 1,-1 1-65,6-1 239,0 3 1,0-11-36,-1 3 0,1-4 156,0-1-101,-1 0 1,-1-6 118,-3-4 1,2-3-19,-7-2 1,4 0-68,-4 1 0,0-1 379,-5 0-226,0 1 1,0-1 48,0 0 0,0 5 75,0 1-150,0 5-115,0-2 0,0 7-136,0 4 0,0 4 2,0 5 1,0 3 74,0 2 1,0-1-60,0 7 1,2 1 59,3 8 0,-4-1-53,4 6 1,-3-5 75,-2 5 1,0 2 8,0 8 0,0-3-8,0 3 1,0-3 6,0-2 0,-7 2-92,-2 3 0,-5-4 75,0 4 0,-6-8-93,1-2 1,-8-6 74,3 1 1,-2-9-8,1-6 0,-2-9 22,2-5 0,-1-3-5,1-2 0,-1-8 35,7-7 0,-1-6 122,5-9 0,6-1 36,-1-3 0,7 1-95,-2-6 1,5 6-42,5-1 0,4-2 13,11 2 1,3 1-217,6 9 0,7 2 86,3 8 67,4 6 0,7-6 0,3 6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3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6251,'0'0'0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0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89 7729,'0'-9'-739,"-1"-2"530,-4 6-129,3-6 430,-11 3 1,10-2-76,-7 0 1,5 7 54,-5-2 0,7 1-78,-2 0 0,-3 2 110,-2-3 0,2 3-47,-2 2 0,5 0-26,-4 0 1,0 7-70,0 3 0,-4-2 4,3 2 0,-3 1-65,-2 9 1,0-4 98,1 4 0,-1 1-6,0-1 0,5 6 17,1-2 1,4-1-3,-5 2 1,7-1-3,-2 5 1,3-4 9,2-1 1,5-6 103,0 2 0,11-4-105,-1-1 1,8-2 135,-4-3 0,8-4-114,-3-6 1,4 0-174,1 0 0,-1-1 44,-4-4 0,4 2-82,-3-7 0,-4 5 166,-1-5 7,2 7 0,-5-10 0,4 5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0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206 162 7729,'-7'-14'-160,"-2"-1"60,2 0 1,-4 0-32,6 1-359,0-1 691,5 0-142,0 1 0,-2 1 342,-3 3-252,4 3-163,-12 1 97,4 4 0,-5-4-156,-1 6 0,5 0 46,0 0 0,2 1-83,-2 4 1,-3-2 97,4 7 0,0-2-40,0 2 0,5 3-69,-1-3 1,-1 3 48,1 2 1,0-1 30,5 1 0,2 0-3,3 0 0,1-6-37,4 1 0,3 0 75,-3 5 0,3-7 0,2-3 1,1 1 82,4-1 1,-9 0-64,4-5 1,-4 0 133,4 0-147,-1-7 0,0-1 322,-5-6-158,-2-1 1,-7 0-72,0 1 1,0-1-72,0 0 0,-2 2-74,-3 3 1,2-1-619,-7 6 393,7-7 276,-4 11 0,1-6 0,-2 7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1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45 7729,'-13'-7'-266,"3"-2"186,-3 2 1,10-1-18,-7 3 105,7 3-6,-4-4 0,9 6 370,3 0-122,-4 6-109,12 3 1,-11 5-71,3 1-72,3 0 0,-6-1 28,3 1 1,-4-5 13,-1 0 1,5 0-27,0 4 1,0-4-207,-5 0-99,0 0 212,0 4 1,2-1-213,2-3 250,-2-3 0,6-2-38,-3 0-42,-3-1 57,11-4 1,-7-6-92,4-4 70,3-3 1,-5-2 47,7 1 1,-5-1-15,0 0 1,-7 1 86,2-1-85,3 0 0,-5 2 157,7 3-157,-7-3 0,4 10-33,-7-7 52,6 7 7,-4-4 1,5 9-2,-7 3 0,4-2-26,1 7 105,0 0-22,2 4-9,1 1 1,2 0-20,0 0 1,-6-7 25,6-3-17,-6 3-11,9-7 1,-10 6-1,7-7-1,-7 0 1,5 0-10,-3 0 0,-3-2 4,3-3 1,-2 2-1,2-7 0,-4 5 49,4-4 1,-1 0 56,0 0 16,-2-4 0,5 9-73,-7-5 48,6 5-60,-4-2 17,11 6-68,-12 0 0,11 6-116,-7 4 1,1 3 28,-1 2 1,-2 0 54,7-1 0,-5 1-340,5 0 388,-7-1 0,10 8 0,-5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1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45 163 7729,'-7'8'-125,"4"-2"-32,-7-6 0,7 2-385,-2 3 260,-3-4 497,6 6-207,2-1 0,4 1 83,5 3 0,-4-2-63,5-3 1,-5 1 110,5 4 0,-5 2-128,5-7 1,-6 4 24,6-4-16,-6 7 0,4-9 47,-3 7 12,-4-7-23,6 4-16,-7-1-18,0-4 0,0 3-59,0-10 0,-2 1-5,-3-5 0,4 4-124,-4-5 1,-2 0 103,2-5 1,-5 1-134,6-1 1,-6 0 107,5 1 1,-5-1 12,5 0 0,-5 1 77,5-1 0,-1-2-87,1-2 0,3 3 194,-3-4-99,4 4 0,1 1-26,0 0 0,6 2-20,4 3 0,3 4 0,2 6 0,0 0-5,-1 0 1,6 0 11,0 0 0,1 1 23,-2 4 1,-2 2-40,2 3 1,3 3 87,-3-3 0,-4 3-64,-5 1 0,-5-4-5,4 0 24,-5 0 0,1 4 3,-10 1 0,1-7 171,-5-3 1,-6 2-61,-5-2 1,-1 1 25,1-1 1,2-3-100,-6 3 1,6-4 119,-2-1 0,4 0-141,1 0 1,1 0-75,-1 0 0,5 0-89,0 0-348,7 0 492,-3 0 0,12-6 0,2-2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2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7729,'0'-15'-328,"0"0"124,0 7 163,0 2 216,0 6-95,0 0 1,2 4 58,2 1 0,-2 7-59,3-2 0,-3 4 16,-2 6 1,1-4-40,4 4 1,-3 1-142,3-1 0,1 4 44,-1-4 0,2 1-76,-2-1 0,-4-4-68,4 3 1,2-2 183,-2-2 0,6-1 0,-3 1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2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89 7148,'0'8'-448,"0"-2"446,0-6 173,0 7-113,0-6-11,0 6-69,0-7-9,6 0 11,3-7-84,5-1 0,-1-1 36,-3-1 1,-2 2 38,-3-2-139,-3-3 208,11 5 18,-11-7-31,4 0 1,-8 7 12,-2 3 0,0 3-19,-5 2 0,4 0-9,-5 0 0,0 2 0,-5 3 0,1 1 10,-1 4 1,5 3-45,0-3 0,2 3 18,-2 2 1,4 0-10,6-1 1,0 1 1,0 0 1,1-1 1,4 1 0,5-2-110,10-3 0,3 1 71,6-6 1,-4 0 47,-1-5 0,7 7 0,7 1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2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15 7835,'0'-8'-61,"0"1"-176,0 7 307,-6 0 69,4 0-159,-4 0 93,-1 0 1,4 5-124,-7 0 1,7 7 45,-2-3 63,-3 5 0,1 5-43,-3 1 0,-1-1-82,6-4 1,-5 5 47,5-1 0,-4 6-90,4-6 1,-5 1-392,5-5 308,-6 6 1,7-5-394,-5 4 584,5-10 0,-9-4 0,5-6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3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7938,'15'0'164,"-5"2"-263,-1 3 1,-4-2-38,5 7 0,0-5-216,5 5 223,-1-1 1,1 6-170,0 0 1,-1-2-119,1-3 416,0 3 0,-1-5 0,1 7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3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7351,'0'10'155,"0"0"0,0-5-215,0 5 0,0-1-11,0 6 0,5 0 36,0-1 0,1 1-192,-1 0 227,-3 0 0,11-1 0,-5 1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3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16 7491,'-6'-9'-1003,"4"3"843,-4 6-179,6 0 339,0 0 0,0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4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309 175 7805,'-10'-1'0,"0"-4"0,5 1 195,-4-5 1,5 4 45,-1-5 1,-1 5 68,1-5 1,0 5-186,5-4 0,-2 5-265,-3-1-237,4-3 319,-6 7 178,1-13 1,3 13-1,-7-4 1,5 3-258,-5 2 0,5 0 22,-5 0 1,5 0 133,-4 0 0,0 2-23,0 3 0,-4-2-92,3 7 1,2 0-1,-2 4 0,5 1 64,-5 0 1,7 0 1,-2-1 0,3 6 0,2-1 1,0 8-32,0-3 0,0-1 21,0 1 0,0-4 8,0 4 0,7-6 58,3 2 0,3-4-43,1-1 0,6-7 179,0-3 1,6-3-103,-2-2 1,2-12-21,-1-2 0,3-11-17,-4 1 1,-3-6-114,-1-4 1,-4 1 50,-1-6 0,-7 5-12,-3-5 1,-7 6-16,-7-1 1,-4 8-124,-17 1 0,2 12-61,-11-2 0,0 10 55,-5 0 1,6 5-10,4 5 0,3 4 40,2 5 1,6 3 163,3 2 0,4-3 0,1 6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3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6864,'-6'8'100,"4"5"55,-4-5 1,6 7-111,0 0 0,0-1-74,0 1 0,0 1 49,0 4 1,1-2-96,4 6 1,-3-4 12,3 5 1,1-3 89,-1 3 1,2-2-126,-2-4 0,-4-2 61,4 2 0,-3-2-67,-2-3 0,2-4 77,2 0 26,-2-7 0,5 4 0,-7-7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3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7729,'10'0'77,"-1"0"1,-4 0 161,5 0 0,-5 0-277,5 0 1,0 0 87,4 0 0,1 0-397,0 0 1,-1 0 79,1 0 0,0 0-61,0 0 1,1 2 327,4 3 0,-4-4 0,5 6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4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30 7729,'-15'-7'-206,"0"6"225,7-13 5,-5 13 72,11-6-68,-4 7-58,6 7 0,2-1-6,2 4 1,0 3-93,5-3 0,-4 3 29,5 2 0,0-5-166,5-1 0,-2 1 120,-3 5 0,3-5-68,-4 0 0,4-6 184,2 6 1,0-7 28,0 2 39,-1-3 1,1-2-107,0 0 0,-6-2 171,1-3 1,-6 2 20,0-7 0,-2 1 149,-2-6 0,0 5-34,0 0 1,0 1 151,0-6-234,0 0 97,0 0-268,0 1 1,-2 6 127,-2 3-151,2 3 53,-5 2 1,7 2 28,0 3 0,0 3-24,0 6 1,0 1 1,0 0 1,0 4 15,0 1 0,2 1 1,3-1 1,-3 1 35,2 4 0,3 2-24,-2-2 1,0-2-106,-5 1 0,0-1 108,0 2 1,-2 1 2,-3-7 0,-5 3 15,-9-3 0,1-3-1,-7 4 0,1-4 74,-6-1 0,1 0-55,0-1 0,-1-5-100,1-4 1,1 1 44,4-1 0,2 0-123,8-5 81,-1 0-128,7-7 1,14-1-6,14-7 0,9-4-210,11-1 1,0-4 347,14 4 0,7-6 0,6 3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8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6122,'-8'0'0,"2"0"0,6 0 0,0 0 0,-7 0 0,-1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9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5993,'8'0'0,"-1"0"0,-7 0-211,0 0 206,0 6 6,0-4-1,0 5-2,0-7-1,0 0 1,-7 6 0,-1 2 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9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15 162 7806,'0'9'-1882,"0"-3"1808,-7-6 129,6 0 4,-6 0-38,7 0 34,0 0 14,7 0 1,-6-2-52,4-2 0,-2 2 123,2-3-101,-3-3 1,4 5 40,-6-7-60,7 7 0,-5-6 26,3 4-102,3 4 83,0-12 0,5 9-67,-3-5 0,3 4 51,-3-5 0,1 5-160,-1-5 0,3 5 46,-3-4 1,3 5-40,1-1 1,1-1 140,0 1 0,-5-2 0,-1 3 0,1-5 0,5-5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1 206 7806,'9'-4'0,"1"-1"0,-5-2-1271,5 2 635,0 4 572,4-12 1,-4 6 71,0-3 0,-7 2 2,2 3 0,2 2 52,-2-7 1,-1 5 6,-4-5 0,0 5 94,0-4 293,0 5-226,0-9-94,0 5-159,0 0 0,2-3 57,3 6 0,-2 0 12,7 5-229,-7-7 1,10 6-79,-3-4 152,-3-3 1,6 6 108,-3-3 0,3-3 0,1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49.9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7806,'8'-1'-1903,"-3"-4"1986,3 3 1,-6-6 24,3 3-105,3 4 1,-7-8-214,4 4 227,4 4 1,-6-11-129,7 8 0,-7-3 111,2 2-15,3 3 15,-6-11 0,11 5 0,-5-6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0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7806,'8'0'-775,"5"0"1,-9-5 898,6 0-67,-7 1 0,5 4-41,-3 0-13,-4 0-132,13-7 203,-13 5-74,12-11 0,-5 5 0,7-7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7806,'2'-9'-860,"3"5"577,-3-5 147,4 8-69,1-12 0,-4 11 205,7-3 0,0-3 0,4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6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45 7980,'15'0'0,"-5"0"-41,0 0 1,-5 0 139,4 0 0,-4 0-14,5 0 0,-7-2 253,2-3 65,3 4-380,-6-12 54,5 11 1,-9-6-185,-3 3 0,2 3 101,-7-3 0,0 4-10,-5 1 1,-1 0-80,-4 0 1,3 1-49,-8 4 1,1-2 69,-6 7 0,1-6-88,-1 0 0,1 3-109,0-2 0,-4 1 75,3-1 1,-1-3-539,12 3 733,-1-4 0,-1 6 0,-2 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4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88 192 7844,'-14'-20'0,"-1"0"0,2 1-1299,3 4 1299,-3 0-769,11 1 1066,-11-1 354,12 0 897,-6 1-671,7-1 135,0 7-362,0-5-57,7 11-117,1-4-619,7 6 74,-1 0 0,-1 6 34,-3 4 1,2 5-106,-7 4 0,-1-1 40,-4 7 1,2-1 31,3 6 0,-3 5 43,2 5 1,-2-3-98,-2 2 0,0 1 133,0 4 0,-2 6-410,-2 4 1,2-3-58,-3-2 1,3 1-243,2-1 1,0-1 697,0-9 0,7-3 0,1-7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0.6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7806,'1'-8'-364,"4"3"-371,-3 3 473,4-4 64,1 4 158,-6-11 66,12 11 1,-9-9-226,6 6 199,-7 0 0,10-2 0,-5-1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0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0 104 6919,'8'-7'-780,"1"6"728,-5-4 1,-2 2 31,3-2 0,-2 3-16,2-3 42,-3-3 1,9 5-81,-6-7 0,5 5 74,-5-5 0,6 7 0,-3-17 0,7 4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1.1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7806,'8'-7'-152,"5"-1"0,-10-2-248,7 1 153,-7 5 266,10-9 0,-9 10 50,5-7 2,-5 7-185,9-4 163,-5 1 1,2 4-120,-1-3 1,-4 2 35,5-2 1,-5 4-147,5-4 1,-5 3-84,5 2 263,-1 0 0,6-7 0,0-1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1.3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7806,'8'0'-263,"5"0"1,-10-5 129,7 1 0,-7-3-269,2 2 357,3 3 0,-4-6-144,5 3 84,-5 4 0,7-7 37,-6 3-63,7 3 131,-4-4 0,6-1 0,1-1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1.5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7806,'8'-10'0,"-3"0"0,1 6-397,-1-6 1,2 5 261,-2-5 0,-2 5-205,7-5 189,-1 7 100,6-10 1,0 11 53,-1-3 0,-4 2-3,0-2 1,0 4-21,5-4 1,-6 3-6,1 2 0,0 0 25,5 0 0,-1-6 0,1-3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1.7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0 104 7806,'9'-7'0,"2"4"-402,-6-7 0,1 7 252,-1-2 1,-1 2-35,5-2 0,-4 3 115,5-3 1,-5 4 49,5 1 1,-5-5-9,4 0 1,1 0-10,5 5 1,-5-2 29,0-3 0,-1 4 5,6-4 1,-5-2 0,0 2 0,-1-6 0,6 3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1.9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60 7806,'8'-7'-648,"-2"5"1,-1-6 708,0 3 0,2 4-47,-3-4 0,0 3 46,6 2 1,-6-5-103,6 0 0,-5 0-4,5 5 1,-5 0-7,5 0 1,-5 0-141,4 0 0,-4 0 87,5 0 0,-5 0 105,5 0 0,-7 0 0,10-6 0,-5-2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2.1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7806,'15'0'0,"-1"0"-984,-5 0 615,4 0 444,-5 0-48,7 0 0,-6 0 30,1 0-38,-7-6 1,6 4 10,-4-3-160,-4 4 0,7 1-28,-3 0 158,-3 0 0,11 0 0,-5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2.3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 7806,'10'-1'-1752,"0"-4"1752,-7 3 0,10-4 0,-9 6 0,5 0 0,-4 0 0,5 0 0,-7 0-85,11 0-15,-6 0 86,6 0 14,1 0 0,0-7 0,-1-1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2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7806,'10'0'-998,"0"0"585,-7 0 398,10 0 1,-5 0 76,7 0 0,-5 0 54,0 0-62,-1 0 1,6 0 50,0 0-30,-7 0 52,5 0-158,-5 0 1,2 0 122,0 0-165,-7 0 1,5 5-144,-3 0-228,-3-1 444,11 3 0,-5 1 0,7 7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2:54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192 773 7629,'2'-10'-131,"3"0"0,-4 5 531,4-5 1,-2 6-431,2-6 0,-3 5 4,3-5 0,-2 5 23,2-5 1,-3 6 115,2-6 106,-2 0 0,-2-5-98,0 1 1,-5 4 5,0 0 0,-6 5-92,1-5 1,2 5 8,-2-4 1,0 4-200,-4-5 1,-1 7 15,0-2-15,0 3 0,1 2 85,-1 0 0,0 2 7,1 3 1,4-2 2,0 7 1,5 4 82,-5 6 0,5 1-69,-4-1 0,5 1 15,0 3 1,2 4 31,2-3 0,0 1-11,0-2 0,6 2-4,4-6 1,3 5-6,2-6 0,5-4 130,-1-5 1,6-7-125,-6 2 0,6-4 221,-6-1 0,6-8 76,-6-6 0,6-8 66,-5-7 1,-2-7 32,-9-3 1,3-5-90,-7-5 1,4-3 365,-4-7 0,0 0-229,-5 0 1,-5-5 105,0 1 1,-6 1-175,1 8 0,2 3-316,-2 7 1,5 6-89,-4 4 1,5 10-538,-1 4-1084,4 10 0,1 17 288,0 12 1373,0 14 0,0 11 0,0 8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2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7472,'8'9'-440,"5"-3"1,-10-6 439,7 0 21,0 0 40,5 7 0,-1-6-92,1 4 1,-5 2-9,0-2 0,-5 1-376,4-1 415,1 3 0,5 7 0,0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3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7806,'8'8'0,"3"0"-457,-6-3 457,7-3 0,-4 11 0,6-5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3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7806,'8'0'-17,"4"2"231,-7 3-472,6-4 1,-3 11-62,7-7 116,0 6 1,-2-3 63,-3 7 1,1-5-40,-6 0 0,0-1-81,-5 6 259,0 0 0,0 0 0,0-1 0,0-4 0,0 0 0,0-7 0,-7 10 0,-1-5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3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7806,'6'8'-340,"-4"-1"0,5-6-5,-7 4 186,6-3 0,-3 4 154,7-6 1,-5 5 4,5 0 1,-5 0 45,5-5 0,-2 2 148,2 2 1,3-2-146,-4 3 1,0-2-30,0 2 0,-4-3-357,5 3 291,-7 3 1,9-5-315,-7 7 118,6-7 242,-3 10 0,7-5 0,0 7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3.8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7806,'14'9'-1899,"1"4"2329,0-12 15,-7 12-262,-2-11 63,1 11 33,-6-11-303,6 11 0,-7-10 76,0 7 0,2-7-152,3 2 0,-2 1 59,7-1 1,-5 5-191,4-5 0,-4 5 34,5-5 0,-5 5-36,5-6 0,-5 6 148,4-5 1,-5 7 84,1-3 0,-4 0 0,-1 0 0,0-5 0,7 9 0,1-5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4.0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7185,'10'8'-651,"0"-3"580,-7-3 0,9 0 143,-7 2-184,6-2 177,-3 11 1,5-10-311,-3 7-125,3-7 370,-5 11 0,7-6 0,0 6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4.3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7806,'0'8'-912,"0"0"1025,0-3-82,0-3-4,0 4-53,6 1 0,-2-6-7,5 4 0,-4-2-69,5 2 0,-5-3 91,5 3 1,-5-2-152,5 2 0,-6-3 90,6 3 1,-5 1-222,5-1 293,0 0 0,4 1 0,1 3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4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7621,'15'0'-342,"0"1"377,-1 4 0,1-3 174,0 3 1,-2-2-85,-3 2 0,3-2-259,-3 7 1,1-5 49,-1 5 1,1-5-221,-6 4 2,7 1 1,-6 5 104,4 0 0,-4-1 197,-6 1 0,0 0 0,0-1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7.0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 7750,'-8'0'-1638,"0"0"1638,3 0 0,4 0 0,-12 0 0,4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7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6112,'-7'8'0,"6"-2"0,-6-6 0,7 0 0,0 0 0,7-6 0,-6 4 0,6-4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3:41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853 486 7973,'0'-8'697,"0"-5"0,0 9-412,0-5-242,0 5 379,0-2 26,0 6 504,0 0-1825,6 0 355,-4 0 1416,4 0-306,-6 0-220,0 0-243,0-7 0,-1 6-170,-4-4-148,3 3 1,-4 0 43,6-2-176,0 2 196,-7-5 1,4 3-185,-7-1 258,7 0 0,-5 3-80,3-3-41,3 4 50,-11-6-121,11 7 183,-11 0 0,7 2-48,-4 3 0,-1 3 45,6 6 1,-5 1 89,5 0 0,-5 1-35,5 4 1,-1-4 9,1 4 1,3 1-25,-3-1 1,2-1 15,-2-4 0,4 0 76,-4-1 1,3-4-88,2 0 313,0-7-227,-7 10 0,6-13-175,-4 0 1,3-6 35,2-9 1,-5 0-60,0 1 1,-1-6 76,1 0 0,2-1-14,-7 1 0,5 4 37,-5-3 0,5 2-27,-4 3 1,4-1 92,-5 0 1,5 7-86,-5 3 0,5 3 122,-5 2-61,1 0 0,-4 12 1,3 3 0,3 9-7,7 1 1,-5 2 0,1 3 1,-1-1-5,5 1 1,0-1-8,0 0 1,0 1-117,0-1 0,0-1 108,0-4 0,0 2-111,0-6 0,0 0 93,0-6 1,-2 1-65,-3 0 0,2-5 27,-7-1 1,5-5-65,-5 1 118,1-4 1,-6-1 8,0 0 0,2-1-9,3-4 1,-3 1-20,3-5 0,2 0 44,-2 0-36,1-4 1,-4 9-58,3-6 1,-3 7 30,3-2 1,2 4-6,-2 1 1,5 0 41,-5 0 7,0 6 0,-3 7 22,4 7 0,-5 1-53,5-1 0,1 3 132,-2 6 1,5 2-100,-5 3 1,7-3-16,-2 4 1,-2 2 6,2 2 0,1-3-3,4-1 0,-5-6 25,0-4 1,0 1 4,5-7 22,0 1 1,-2-12-51,-3-3 119,4-3-99,-12-2 1,9-2 27,-5-3 0,0-3-17,0-7-12,-5 0 1,8 1-8,-4-1 1,-1 0-14,6 1-44,-7 5 0,9-2 60,-7 6 0,5 0-87,-4 5 1,5 2 71,-1 3 1,2 3 1,-2 7 0,4 4 7,-4 1 0,3 8 0,2 1 1,0 2-4,0 8 0,2-4 5,3 4 1,-2-5-86,7 5 0,-5-6 72,4 1 1,-4 2 28,5-2 0,-2-4-30,2-6 1,2-6 8,-8 2 1,6-4 4,-5-1 1,5-5 5,-5 0 0,5-6-64,-5 6 32,-1-7 1,-2 4-102,3-7 1,-3 2 85,2 3-96,-2-4 56,-2 6 141,7-1 1,-6-2-30,4 5 1,2-4 9,-2 5 0,1-5-5,-1 5 0,-2 1 116,7 9 0,-7-2-133,2 6 0,2 1 24,-2 4 1,1 1-152,-1-1 1,-3 5 87,3 1 1,1 4-58,-1-5 0,5 5 47,-5-5 0,6-1-8,-1-8 0,0 1 46,5-7 0,-7-1 11,11-8 0,-6-3 176,7-7 0,3-7-60,1-3 1,-1-3 74,2-1 1,-2-1-72,1 0 0,-1-1-171,-3-4 1,-4 9 78,3-4-286,-2 4 253,-3 3-251,1 1 139,0 7 1,-7 7 25,-3 2 0,1 4 14,-1 2 1,2 0-5,-2-1 0,-2 1 132,7 0 0,-5 0-24,5-1 1,-1-4 63,6 0 0,5-2-41,-1 2 1,6-2 5,-6-3 1,8-3-3,-3 2 0,4-2-29,1-2 0,-1 0-39,-4 0 0,3-5 43,-8 0 0,6-6 22,-6 1 1,1 2-75,-5-2 1,-6 7-7,1-2-37,0-3-19,-2 6-32,5-4 1,-10 6 99,7 0 0,-6 1-147,0 4 0,3 3 62,-2 7 0,5 5-37,-5-1 0,6 1 116,-1-6 0,3 1-3,2 0 0,4 0 34,1-1 1,-1-4 131,-4 0 0,5-7 81,-1 2 0,7-3-84,-1-2 1,-4-5-115,-1 0 1,1-7 48,-1 3 1,4-4-142,-4-2 0,-1 0 55,-4 0 0,0 2-130,-1 4 1,-1-4 101,-3 3 0,3 2-310,-3-2 252,-3 7 0,4-6 4,-6 4 115,0 4-69,1-6 21,3 7 0,5 0 31,1 0 0,0 5 112,-1 0 0,1 0-71,0-5 0,1 0 152,4 0 0,-2 0-157,6 0 0,-4 0 16,4 0 0,-6 0-2,2 0 1,1-2 84,-1-3 0,4 4 20,-4-4 0,4 3 36,-4 2 0,4 0-29,-4 0 0,4 0 9,-4 0 1,0 0-1023,-6 0 1,3 0 324,2 0 0,-2 0 153,2 0 454,-3-6 0,4-2-81,0-7 0,-6 5 31,-4 0 1,0 0-72,5-4 0,-1-1 7,1 0 1,-2 1 24,-3-1 0,3 0-16,-3 1 1,-2-1-54,2 0 1,-2 1 44,2-1 1,3 5-112,-3 0 0,-2 0 39,2-4 1,-1 1-6,6 3 1,-2-3 52,-3 3 0,3 2-2,-3-2 0,3 7 7,2-2 1,-1-2-29,1 2 0,0-1 220,-1 1-197,1 3 1,0-6 188,-1 3 46,-5 4-123,4-6 0,-10 7-41,7 0-22,-7 0 0,5-2-4,-3-2 21,-3 2 1,9-6-64,-6 3 1,5 2 47,-5-7 0,6 5-12,-1-5 0,1 0 42,-1-4 0,3-3 86,-3-2 1,3 1-80,2-7 0,0 2 8,-1-1 1,-4-4-138,0 4 1,0 1 118,4-2 0,-4 1-118,0-6 0,-2 6 63,2-1 0,3 7-166,-3-1 1,3 2 82,2 3 1,-6-1 26,1 0 1,0 1 54,5-1 0,-1 0 84,1 1 0,-5 4 99,0 0 1,-5 0-55,4-5 1,-5 1 22,1-1 1,-4-5-83,-1 1 1,0-1-30,0 6 1,0-6-14,0 0 1,-1 1-102,-4 4 0,1 0-36,-5 1 0,5-1 91,-1 0 1,-1 1-28,1-1 0,-2 0 32,3 0 1,2 1 19,-3-1-23,3 0 1,-3 1 33,1-1 0,-1 0-7,5 1 1,0-1 8,0 0 1,0 0-44,0 1 16,0-1 1,0 0-8,0 1 0,0-1 13,0 0 0,0 1 28,0-1 0,0 5-28,0 0 0,-5 0 40,0-4 0,0 4-24,5 0 2,-7 0 0,-1-3 74,-6 4-74,-1-5 1,0 8-1,0-4 1,6-3 2,-1 3 1,5 2-110,-5-2 1,5 0 97,-5-4 1,7-1-4,-2 0 1,-1 1-6,1-1 1,0-5 38,5 1 0,-2-2-6,-3 1 1,4 4 188,-4-4-181,-3 4 1,4 1-10,-5 0 1,4 6-31,-5-1 63,0 6-160,-5-2 1,1 1 112,-1 0 1,5 0-3,0 5 1,6 0 0,-6 0-4,6-6 1,-7 2 58,6-5 1,-5 4-57,5-5 0,-6 5-15,1-5 0,2 5 25,-2-4 0,0 4-70,-4-5 1,-1 5 61,0-5 1,6 5-125,-1-5 0,0 6 26,-5-6 0,1 6 30,-1 0 0,0-3 38,0 2-18,1-6 1,-1 3 177,0-7 0,2 5-99,4 0 0,-5 2 85,5-2 1,-3-3-67,2 3 1,-3-1 25,4 1 1,0-3-4,0 3 0,0-3 5,0-1 0,-3 4-56,7 0 0,-6 2 15,1-2 1,2-1-196,-2 6 151,0-7 1,-4 11-125,-1-4 0,-5 3 74,1 2 0,-3 0-109,3 0 0,-4 0 85,-6 0 0,-1 0 31,1 0 1,-1 0 57,1 0 0,-5 0-57,-1 0 1,1-2 132,5-2 0,-1-3-114,1-3 0,1-3 132,4 3 1,2 2-53,8-2 0,-6 2 125,1-2-213,-1 4 0,5 6-4,1 0 0,-1 0-75,0 0 0,0 6 112,1 4 1,-1 2-24,0-3 1,-1 4-6,-4-3 1,4 2 28,-4-2 1,-1 3-3,2-4 1,-6 0 5,6 0 1,-6 1 19,5 5 0,-4-5 13,4-1 0,-6 1-2,2 5 0,-4-2-27,-1-3 1,1 3-15,3-3 0,-4 3 15,-1 1 1,1 1-43,-5 0 0,8-5-12,1-1 0,-1 1-112,-8 5 0,8-5 143,-4 0 0,4-6-16,-3 6 0,-1-5 44,1 5 0,-1-7 21,1 2 1,0 2 149,-1-2 1,6-1-114,-1-4 1,7 0 224,-1 0-299,9 0-255,-3 0 256,11 0 0,2 7 0,8 1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8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397 44 7750,'10'0'-321,"-1"0"10,-5-6 1,4 4 170,-3-3 0,-4 2-27,4-2 0,-1 4 37,1-4 139,-4 3 1,6 0 138,-7-3-39,6 4 165,-4-6-189,4 7 51,-6 0 288,0 0-438,-6 0 0,4 2 97,-3 3-1,-3-4 1,5 11 11,-7-7 0,5 6 15,-5-1 0,1 3-30,-6 2 0,3-1-13,-2 1 0,2 2-69,-7 2 0,1-1 66,-2 7 0,-3 1-104,-6 8 0,-1-1 57,1 6 1,0-2-148,-1 3 1,3-4 19,2-7 1,2 0-53,4 1 0,7-9-481,-3-6 644,11-1 0,-3-12 0,7 5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58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 7753,'-8'0'-827,"2"0"545,-1 0 370,6 0 180,-6 0 354,0 0-324,6 0 0,-6 1-121,7 4 1,2-3 86,3 3-140,-4 3 1,13-1 13,-5 2 0,4 4 15,2-3 0,5 5-105,-1 5 0,12-3 6,-1 8 0,11-1-145,3 6 0,3 4-41,12 0 1,0 14-1395,14 1 1526,-3 6 0,-30-23 0,0 2 0,34 33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0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89 7276,'-8'0'-905,"0"2"1107,3 3-63,3-4 65,-4 6 250,-1-7-34,6 0-25,-6 0-293,7 0 1,0-2 105,0-3-136,0 4 1,0-8-191,0 5-84,0 2 182,0-11 0,0 10-134,0-7 85,0 6 14,0-9 0,0 10 90,0-7 1,2 7 5,3-2 0,-4 2 66,4-2-75,-3 3-20,-2-4 38,0 6 53,0 0 0,0 6-78,0 4 0,-5 3-31,0 2 1,0 6-9,5 4 0,-5 2-94,0 3 1,-4 4 115,4 0 0,-7 7-131,2-2 1,2 4 61,-2 1 0,7-6-228,-2-4 1,-1-3 1,1-2 1,-5-6-202,5-3 488,0-4 0,-1-8 0,-2-1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1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7751,'-9'0'-1257,"3"0"1530,6 0 1,-2 5 257,-3 0-306,4 0-157,-6-5 1,14 0 5,3 0 1,3 0-39,1 0 1,8 0 59,2 0 1,10 0-186,6 0 0,7 0 93,2 0 1,11 0-290,-1 0 1,5 0 33,-1 0 0,-2 0-83,3 0 0,-6 0 334,-4 0 0,-3 0 0,-7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1.5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44 7741,'-8'15'-620,"0"-5"434,3 0 0,2-5 402,-7 4-80,6-5 1,-4 7 506,3-6-517,4 0 1,-6-3 35,7 2-120,0-2 59,7 5 0,1-7-140,7 0 0,-6 0 76,1 0 1,0 0-118,5 0 0,-1 0-32,1 0 1,0-7 0,0 1 41,-1-4 1,1 2-110,0 3 1,-6 1 82,1-5 1,-5 4 36,5-5 0,-7 5 98,2-5 0,-3 5-87,-2-4 1,0 4 110,0-5 0,-2 5-53,-3-5 1,2 7 12,-7-2 0,-1 3-15,-9 2 0,4 0-1,-4 0 1,2 0-87,-1 0 0,2 7 71,-2 3 1,2 3-17,3 1 1,-1 1 8,0 0 0,5 4-31,1 1 1,5 1 43,-1-1 0,5-4 2,5 4 1,8-4-31,7-1 0,6-5 6,-1-1 1,2-4-118,3 5 0,1-7 71,3 2 0,-3-3 70,4-2 0,-4-7 0,-2-1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2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1 7741,'-15'0'-285,"0"0"1,1 0 143,-1 0 0,5 0 150,0 0 1,5 0 24,-4 0 0,-1 0-13,-5 0 0,5 0-118,1 0 199,-1 6-241,-5-4 163,0 11 1,7-10-137,3 7 69,4-7 1,2 9-76,4-7 0,3 4 75,7-4 0,0 7 5,-1-2 0,8-2 49,2 2 1,-1-6-41,2 6 0,-1-2 52,5 2 0,-4 2-43,-1-7 1,-4 4 26,5-4 0,-3 5-11,3-5 0,-4 5 1,-6-5 1,-2 6 4,-3-1 1,1-2-5,-6 2 1,0 0 13,-5 4 0,-7 1-17,-2 0 0,-9-1 105,-2 1 1,-6 0-96,1 0 1,3-6 103,-3 1 1,1-7-73,-6 2 0,2 2 7,4-2 0,-2 0-43,6-5 0,1 0-14,4 0-429,7-7 442,-5-1 0,11-7 0,-5 1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2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45 7741,'-10'-13'-135,"0"3"0,7 2 268,-2 3 84,-3 3 208,6-4-222,-4 6 243,-1 0-96,6 0-283,-6 6 0,7 3 0,0 5 0,2-4-101,3 0 0,-4 1 83,4 9 0,2-4-146,-2 4 1,4 1 50,-4-1 1,5 6 44,-5-2 0,5 4-42,-5 2 1,4 1 49,-4 3 1,2-1-312,-2 6 1,-4-7-61,4 3 0,-1-9-65,1-2 0,-4-6 429,4 2 0,3-4 0,0-1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2.5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7906,'-8'0'733,"0"2"-642,3 3 393,3-4-82,-4 6-354,6-7 0,6 0 106,4 0 0,0 5 40,4 0 1,-1 0-133,12-5 0,1 0-292,8 0 0,1 0 108,9 0 122,-3 0 0,16 6 0,-5 2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4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7799,'0'-10'-760,"0"0"545,0 0 176,0 2 1,0-5 428,0 3-306,0 4 1,1-6 187,4 7 1,-3-1 100,3 1-300,-3 3 0,2-6-10,1 3 100,0 4-217,-5-6 0,2 7 132,3 0-67,-4 0 0,6 2 28,-7 3 0,0 3 7,0 6 0,0 3-12,0 2 1,0-1 4,0 7 1,0-1-41,0 6 1,0 4-7,0 0 1,0 2-160,0-1 0,0-3 114,0 7 0,0-4-249,0 4 0,0-6 86,0 1 1,0-10-91,0-4 0,2-4-330,2-1 635,-2-7 0,5-8 0,-7-8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4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7799,'0'-8'141,"0"-6"1,0 11 297,0-7-463,0 7 105,0-10 1,6 10-153,4-7 1,8 7-22,1-2 1,8 3 0,-3 2 1,5 0 8,6 0 0,2 0-165,7 0 0,1 0-47,-1 0 1,0 0-97,0 0 390,-7 0 0,6 0 0,-6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3:44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104 149 7782,'0'-15'-826,"0"0"622,0 1 1,0-1 467,0 0 1,0 5-26,0 0 1,0 5 41,0-5 0,0 5 128,0-5-53,0 7-99,0-10 29,0 11-74,0-4 99,0 6-219,0 0 0,-5 1-20,0 4 0,0 3 4,5 7 1,0 0-79,0 0 0,-5 2 79,0 2 0,-1 4-11,1 7 0,3 2 10,-3 2 1,-1-1-58,1 7 1,-5-2 50,5 2 1,-2 6-149,2-6 1,4 4 64,-4-9 0,1-2-123,-1-8 0,4 1-206,-4-6 0,3-5-62,2-5-254,0-7 1,0 2 60,0-10 597,7-3 0,1-14 0,7-1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5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7799,'-10'5'0,"1"0"0,5 0 112,-9 1 116,12-4-145,-12 11 42,11-5 0,-5 2-98,7 0 1,0-5-38,0 4 1,2-4 81,3 5 0,-3-5-182,2 5 120,5 0 0,-8 4-35,4 1 0,-2-5 23,2 0 0,-3-1-129,3 6 0,-4-5 31,-1 0 1,2-2-83,3 2 0,-3 3 29,3-3 68,-4-4 145,-1 7-180,0-11 21,0 4 29,0-6 43,0-6 1,2-2-2,3-7 1,1 0-14,4 0 0,3 1-135,-3-1 0,3 0 77,2 1 0,1-1-99,4 0 0,-4 5-29,4 1 227,-4 5 0,5-9 0,2 5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5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206 177 7799,'6'-8'-1034,"-4"-5"949,5 4 81,-7-5 427,0-1-71,0 0-190,0 1-119,0-1-22,0 0 1,0 5-42,0 1 133,0 5-222,-7-9 1,4 12 74,-7-4 1,5-2-53,-5 2 1,0 0 56,-4 5 0,4 0-5,0 0 1,0 2 7,-4 3 1,-1-2-3,0 7 0,1 0-43,-1 5 0,0-1 53,0 1 1,6 5-15,-1-1 1,7 1 7,-2-6 1,3 1 42,2 0 1,0 0-21,0-1 1,2-1 8,3-3 0,3 2 115,6-8 1,1 3-80,0-2 0,4-3 134,1 2 1,0-4-90,-6-4 1,-4-3-28,0-3 1,0-3-33,4 3 1,0 2 2,-5-2 0,3 1 54,-7-6 0,4 0-24,-4 0 0,2 6 80,-2-1-8,-4 0-252,6-5 207,-7 7-233,0-5 87,0 12 53,0-6 1,0 14-21,0 2 1,0 1-6,0 5 0,0-7-58,0 12 0,0-7-1,0 6 1,0-1-89,0 2 0,0-4 82,0 4 1,0-4-180,0-1 0,6 3 56,4-4 1,-2 4-187,2-8 402,0-3 0,11 6 0,2-5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6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59 7799,'-14'-10'-138,"5"1"190,-4 5 72,11-9 0,-5 10 0,7-7-197,0 7 108,0-4 1,2 7 20,3 0 18,-3 0-118,11 0 140,-12 0-179,12 7 1,-11 1-23,3 7 151,-3-1 1,-2 1-190,0 0 1,0 0 83,0-1 0,0 1-139,0 0 0,0-1 46,0 1 0,4 0 152,1-1 0,0 1 0,-5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6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7799,'0'-14'0,"0"-1"-702,0 0 540,0 1 267,0-1 1,1 2-14,4 3 1,-1 3 265,5 7-533,1 0 179,5 0 0,-2 2-419,-3 3 0,1-2 415,-6 7 0,6 0 0,-2 5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6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7799,'-8'0'133,"-5"0"-190,5 0 88,-1 0 0,-2 1 34,6 4 0,0-2-21,5 7 0,-5-5 1,0 5 0,0 0-91,5 4 1,0 1 95,0 0 1,0 4-177,0 1 0,0 1 90,0-1 0,0-4-60,0 4 0,0-4 23,0-1 1,0-5 31,0-1 1,2-5 29,3 1 0,-2-4 5,7-1 1,-5 0-14,5 0 0,-5-6 11,4-4 0,-4-3-97,5-2 1,-5-1 86,5-4 1,-5 4 21,5-4 1,-6-1 1,6 1 1,-6 1-1,0 4 0,3 0-4,-2 1 1,1 4 4,-1 0 1,-1 5-43,5-5 1,-4 7 28,5-2 0,-5 5-15,5 5 1,-5 3 14,4 7 0,-4 0-59,5-1 0,-7 8 52,2 2 0,2-1-4,-2 2 1,0-3-47,-5 3 1,1 1-88,4-6 0,-3 4 150,3-4 0,-4-1 0,-1-4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17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45 7780,'-9'0'-76,"3"-7"-24,6 5 16,-7-4 0,6-1 155,-6 6 0,6-6-7,-4 7 1,3-2-132,-3-2 1,2 2 58,-2-3-54,3 3 1,-6 2 94,3 0 1,2 0-22,-7 0 1,5 0 26,-5 0 0,7 0-41,-10 0 0,10 5 0,-7 0 0,7 2-1,-2-2 0,3-2 42,2 7 58,0-7 1,5 5-85,0-3 1,6-3 177,-1 3 0,3-4-1,2-1-282,0 0 0,-1 0 92,1 0 0,-7-6 0,-1-2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14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18889 162 7863,'8'0'-1132,"5"0"566,-11 0 577,11 0 102,-5 0 24,6 6 27,1-4 27,0 4-12,0 1-87,-7-5 47,5 4 1,-12-4 14,4 3-142,-3-4 3,-2 6 0,0-6-5,0 4 143,0-3-78,-7 5 0,-1-7 109,-6 0 0,4 4-131,0 1 0,-5 0 48,-4-5 0,-3 0-25,3 0 1,-4 0 3,-6 0 1,-6 0-54,1 0 0,-7 0-17,2 0 1,-8 0 27,-2 0 0,-7 0-81,2 0 1,-3 0-45,-2 0 0,0 0 66,1 0 1,-6 0-38,0 0 0,-4 0 21,4 0 0,0 0-10,5 0 1,-1 0 36,-4 0 1,-1 0-1,-4 0 1,4 0 7,6 0 1,-1-5 1,-4 0 1,-1-6 75,-4 1 0,-3 2-250,4-2 1,-6 0 403,-4-4 1,-2 1-67,-3 3 0,-2-2-62,6 8 0,-6-1-48,2 5 1,-4 0-89,-1 0 0,5 0-4,0 0 1,4 0-215,-4 0 1,-4 0-28,-1 0 1,-2 0 89,12 0 1,-5-2 262,4-3 1,-4 2-170,5-7 1,-1 5 367,6-5 0,-1 5-98,1-4 0,-6 5 35,1 0 0,4 0-35,6-1 0,-1 4 60,-4-4 0,-4 3-390,4 2 0,-4 0 112,8 0 1,-4 0-101,-6 0 0,-1 0 27,-3 0 1,1 0 20,4 0 1,-4 0 71,-6 0 1,1-5 18,4 0 1,-3 0-11,2 5 1,-4-1 28,-5-4 1,8 3-216,-3-3 0,3 4 216,-3 1 1,0-5 59,-1 0 0,3 0-61,3 5 1,-4 0-14,4 0 1,-4 0-52,-1 0 0,1 0-6,4 0 0,-3 0-9,2 0 0,-2 0-138,-3 0 0,6 0 96,0 0 0,4 0 38,-4 0 1,3 0 51,-8 0 0,10 5-61,-6 0 1,6 0 186,-1-5 0,3 0-4,-8 0 0,8 1 19,-3 4 0,-1-3-94,2 3 1,-2-4 15,1-1 0,4 5-54,-3 0 0,-2 0 34,1-5 1,-1 0-74,2 0 1,1 0 50,-6 0 1,5 0-156,-6 0 0,1 0 51,-5 0 1,5 0 35,-1 0 1,1 0 42,-5 0 0,0 0-5,-1 0 0,3 0 102,2 0 0,0 0-107,5 0 1,-4 0 54,4 0 0,1 0-28,5 0 1,-1 0-69,1 0 0,-4 0 32,3 0 0,-2 0-88,7 0 1,-3 0 71,-1 0 1,-4 0-95,3 0 0,-2 0 177,7 0 1,-3 0-86,-1 0 1,-6 0 198,1 0 0,4 0-110,6 0 0,1 0 75,-2 0 0,-6 0-63,6 0 1,-1 0 7,7 0 0,-3 0-41,-2 0 0,-7 0-132,6 0 0,-1 0-32,6 0 0,-3 0 83,-6 0 0,-4 0 26,3 0 0,-2 0-5,7 0 0,-5 0 140,-4 0 0,3 0-50,-4 0 1,4 0-27,2 0 0,-1 5 14,1 0 1,-6 2 10,1-3 1,5 0-33,4 5 0,2-5 15,-2 1 0,-6 1-91,7-1 0,-1 2 72,10-2 0,1-4-98,-1 4 0,-5-3 81,0-2 0,2 0 1,8 0 1,-3 0-5,3 0 1,-3 0 1,-2 0 0,7 0 58,3 0 0,-2 0 102,2 0 1,-4 0-25,4 0 0,-5 0 156,5 0 0,-2 0-263,2 0 1,-2 1 62,-2 4 1,2-3-83,7 3 1,-7-4-17,-3-1 1,4 5-6,1 0 0,-2 0-81,2-5 0,-7 5 84,3 0 0,2 0 32,2-5 1,3 5-43,2 0 0,-5-1 0,0-4 1,0 2-1,5 3 1,0-3 8,0 3 0,-2-4 41,-3-1 1,8 0 40,-3 0 1,3 0 89,-3 0 1,0 5 27,0 0 0,0 0-175,0-5 0,0 0-415,0 0 1,-5 5 228,0 0 0,0 0 182,5-5 0,0 4 3,-1 1 1,0 0 6,-4-5 1,8 5 102,-3 0 1,5 0 39,-1-5 1,-2 2-87,3 2 1,3-2 63,1 3 1,3-2-74,-2 2 0,1-3 54,-6 3 1,6 1-95,-1-1 0,-2 2 2,1-2 0,-4-2-25,5 7 1,-5-5-159,4 4 1,1-4 20,5 5 1,-4-7 33,4 2 1,-2-2-499,11 2 133,0-3 475,6 5 0,-1-7 0,0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16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2837 7984,'8'-6'-563,"5"4"1,-10-6 896,7 3-211,-6 3 1,7-6 5,-6 3-59,0 4 1,-4-6-140,4 7 1,-3-2 201,3-2-153,-4 2 1,-1-6 128,0 3-101,-6 3 1,3-9 28,-7 6 0,7-2-3,-2 2 0,-2 2 1,2-7 0,-1 2 8,1-2 1,3-3 28,-3 4 1,2-4-28,-2-2 0,3 0 104,-2 0 0,2 1-99,2-1 1,0 0-12,0 1 0,0-3-34,0-2 1,0 2-15,0-2 0,0 2 2,0 3 1,0-1-14,0 0 1,-5 1-2,0-1 0,0 0 25,5 1 1,0-1-2,0 0 0,-5 0-6,0 1 0,1-1 102,4 0 0,0 1-67,0-1 0,0 0 7,0 1 0,0-1 16,0 0 0,0-1 6,0-4 0,1 4 47,4-4 1,-3-1-61,3 1 1,1-1 36,-1 2 0,0 2-35,-5-2 1,5 2-2,0 3 0,0-1-36,-5 0 1,0 1-9,0-1 1,0 0-1,0 0 0,0 1-13,0-1 0,0-5-26,0 1 0,0-1 52,0 6 1,0-1-51,0 0 1,0 0 36,0 1 0,0-6-11,0 1 0,0-3 6,0 3 0,0 2-5,0-2 0,0 1 19,0-2 0,0 2 3,0-6 1,0 6 59,0-2 1,0-1-67,0 1 0,0-1 9,0 2 1,0 1-4,0-7 0,0 6-19,0-6 1,0 5 12,0-4 1,1 4-5,4-4 1,-3 4-28,3-4 0,1 4-10,-1-4 0,0 1-32,-5-2 0,5-1 54,0 7 0,0-8 5,-5 3 1,0 1-10,0-1 0,0 1 39,0-2 0,0-3 6,0 4 0,0-2 7,0 1 0,0-2 24,0 2 1,-5-1 17,0 1 0,0-1-118,5 7 0,0-6 73,0 6 0,2-6-142,3 5 1,-4-1 76,4 2 1,-2 2-40,2-2 1,-3-3 10,3 3 1,-4-1-71,-1 6 33,0-1 56,0-6 0,0 4 58,0-2 0,0 2-48,0 3 0,0-1 11,0 0 0,0 5-3,0 1 0,-1-1 42,-4-5 1,3 0-15,-3 1 1,4-1 20,1 0 30,0 1 0,0-1 11,0 0 0,0 5 216,0 1-204,0-1 0,0-5-284,0 0 1,-2 1 87,-3-1 1,-3 2 112,-7 3 0,1-9 0,-1 2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4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133 236 7763,'0'-15'105,"0"0"0,0 1 136,0-1 1,-1 5 536,-4 0-488,3 0 1,-5-4-28,7-1 1,0 5-61,0 0 0,0 6 151,0-6 1,-1 5 51,-4-5-108,3 7 1,-4-5 193,6 3-114,0 3-155,0-4 234,0 6 132,0 0-453,0 6 0,-5 2 17,0 7 0,-2 6-136,3 4 0,2 2 96,-3 3 1,-3 6-129,-2 3 0,2-1-44,-2 1 0,5 5 61,-5 5 1,7 0-104,-2-5 0,-1-2 93,1-2 0,0-4-138,5-7 0,0-1 40,0-4-62,0-9 51,0-9-31,0-6 1,0-1 53,0-4 0,2-5-121,2-10 0,0-2-77,5-8 1,-4 1 60,5-1 0,-5-4-16,5 0 1,-5-5 73,5 4 1,-6-4-24,6 5 0,-6-2 41,0 2 0,0-2 35,1-4 1,-4 5 137,4 5 0,-3 1-96,-2-1 1,0 7 246,0 4-94,0 3 35,0 7-90,0 3 146,0 6-144,0 6 10,0-4 125,0 11-156,0-5 1,0 7 69,0 0 0,0 6-58,0 3 0,0 4 19,0 2 1,-2 1-8,-3 3 0,4-1-36,-4 6 1,1-3-4,0 8 1,2-8-81,-3 8 0,2-5 63,-2 0 1,3 2-82,-3-7 0,4 1-92,1-6 1,0-4 43,0-1 0,0-11-315,0 2 58,0-4 199,0-3 1,0-3 42,0-10 1,0-3 48,0-6 0,1-3 65,4-2 0,-3-6-79,3-9 1,1 1 78,-1-6 0,2 5-59,-2-6 0,-4 0 124,4-9 0,-2 3-93,2-3 1,-3-2 144,3 2 1,-4-3 50,-1 8 0,0 0 138,0 14 0,0-1 542,0 12-326,0-1 68,-6 12-347,4 1 0,-4 9-75,6 3 0,0-2 240,0 7-296,0-7 64,0 10-34,0-4 0,0 5 28,0 1 1,-5 0-22,0-1 0,0 1 14,5 0 1,-2 6 5,-2 3 1,2 11-33,-3 4 1,-2-1 33,3 1 0,-8 5-108,2 5 1,2 6-37,-2-1 0,5 2-118,-4-2 1,5-5-318,0-10 1,2 0 217,2-10 0,0-2-1029,0-13 898,0-6 1,6-1-338,4-7 0,3-8 719,2-7 0,0-6 0,-1-8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5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45 236 7763,'6'-25'-624,"4"1"0,-3 4 312,-3-5 0,-2 7 914,-2-1 0,0 3-137,0 1 1,0 0-105,0 0 1,0 6-147,0-1 1,-5 5 158,0-5-81,0 7 26,-1-4-202,4 7 170,-4 0-144,6 0-33,0 7 1,0 1-109,0 7 1,0 6 107,0 3 0,-5 4-148,0 2 1,0 6 36,5 3 0,-5 5-58,0 5 0,-1-2-57,1 7 0,3 0 48,-3 5 0,4 0-339,1-1 0,0 0 161,0-5 1,0-7-109,0-7 0,0-12 57,0-3 0,0-6-218,0-3 1,0-9-68,0-6 582,0-6 0,6-16 0,2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3:45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60 208 7782,'-14'-8'-1037,"5"-5"1575,-4 5 76,11-7-16,-11 0-334,12 7-1,-6-6-226,14 13 0,1-6 76,7 7 1,0-5-134,-1 0 1,3 0 89,3 5 0,3-5-128,7 0 0,1-1-62,4 1 1,3 1-49,6-6 0,6 6-44,-1-6 1,8 5 132,-3-5 0,4 5-851,1-5 780,-6 7 0,5-11 1,-5 6-1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5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30 7763,'-14'0'0,"4"0"57,0 0 0,7-2 413,-2-3-231,3 4-36,2-6 0,7 2-150,3 0 1,9 0 37,6 5 1,3 0-299,1 0 1,5 0 175,1 0 0,5 0-451,0 0 0,0 2 482,0 3 0,2 3 0,-4 7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6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74 154 7737,'-7'-15'-114,"-3"1"1,2-1 113,-1 0-129,5 1 0,-7-1 55,6 0 0,-2 5 1057,2 1-315,4 5-102,-6-2-553,7 6 163,0 0-142,0 6 0,5-2 99,0 5 1,7 3-229,-3 7 1,0-1 15,0 7 1,-4-5-146,5 4 0,0-4-22,5 4 0,-6-1-6,1 1 1,0-1 3,5-3 1,-1-4 43,1 4 0,0-4 77,-1-1 0,6-7 5,0-3 0,1-3 64,-2-2 0,-2-7-61,2-3 1,-2-4 198,-3-6 0,-4-3 31,0-6 1,-5-1 69,5 1 1,-7 0 47,2-1 0,-3 6-88,-2-1 1,0 2 77,0-1 0,-2 3 138,-3 6 6,3 7-264,-11-5 0,7 13-37,-4 0 0,3 6 32,7 9 0,-1 6-120,-4 4 0,3 2-46,-3 3 1,4 1 84,1 3 1,0 2-97,0 3 0,1 4 54,4-4 1,-1 5-116,5 5 0,-5 2 79,0 2 0,3-2-69,-2-7 0,0 4 6,-5-4 1,0 3 30,0-8 0,0-4-80,0-6 0,-7-6 90,-3-9 0,-7 0 87,-3-5 1,-1-2-82,1-7 0,2-7 130,-6-2 0,6-11-35,-2-5 0,4-2-33,1-3 1,7-1-68,3-3 1,5 3-111,5-3 0,5 1 81,9-1 1,4 3 57,7-4 1,1 9 56,3 2 0,3 6 0,8-3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6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119 411 7737,'-10'-15'212,"0"0"1,2 0 91,-2 1 689,-3-1-613,11 0 0,-6 6 450,3-1-226,4 6-561,-6-2 1,7 12-25,0 4 1,0 5-58,0 5 1,0-2-157,0 6 1,0 1 134,0 4 0,0 5-218,0 1 0,5-1 130,0-5 0,0 5-72,-5 1 0,0-1-16,0-5 0,0-1-308,0-3 417,0 3-16,0-12 45,0-1 0,0-17-4,0-13 1,0-6 5,0-8 0,0-7 6,0-4 0,0-7 43,0-2 1,0 0 1,0 5 0,0-5-7,0 0 1,0-5-2,0 5 0,0 0 81,0 5 1,0 5 32,0 0 0,0 8-52,0 1 1,6 9 76,4 11 0,3-1-94,2 6 0,1 2 40,4 7 1,1 5-82,4 5 1,2 1-9,-2 0 0,3 1 13,1 4 0,-1-4-10,-4 4 1,2 1-55,-6-2 1,-2 3 67,-8-3 0,-4-2-24,-6 2 1,-1 2 5,-4-1 1,-5 0 105,-10-6 1,-3 1-44,-6 0 0,-7-5 105,-3-1 0,-2-4-286,2 5 1,-2-7 109,7 2 0,4-3-263,6-2 328,6 0 0,-3-7 0,6-1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7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15 295 7737,'0'-10'321,"0"0"0,0 5-230,0-4 1,0 4 308,0-5-36,0 7 61,0-11-349,0 13-99,0-12-213,7 11 223,1-4 1,7 1-261,0 0 62,-1 0 0,1 0-47,0 0 246,-1-6 0,-1 3-13,-3-7 0,2 5 85,-7 0 0,-1 0-38,-4-4 0,0-1 82,0 0 0,0 1-60,0-1 1,-1 2 19,-4 3 0,-3-1-151,-7 6 1,5 0 118,0 5 1,1 1-196,-6 4 1,0 5 94,1 10 1,-1-2-120,0 6 0,5 2-35,1 9 0,5-4-12,-1 3 0,4 0-41,1-4 1,0 2 62,0-7 0,6-4 140,4-1 1,3-6-80,2-4 1,1-3 248,4-7 0,-4-2-106,4-3 0,-4-8 258,-1-6 0,-1-6-57,1 5 0,-2-6 64,-3 2 0,1 1-83,-6-2 0,5 7 9,-5-1-146,6-4 0,-7 8 150,6 1-289,-7 5 115,10 9 0,-10 2-153,7 3 0,-7 8-12,2 7 1,2 4-6,-2-4 1,4 4 39,-4-4 1,5 4 61,-5-4 1,1 4-63,-1-4 1,-1-5 47,5-5 1,-4-2 155,5 1-208,-7 5 447,10-13 1,-11-2-2,3-14 0,-3 0 134,-2-4 0,0-4-184,0-2 0,5-3 87,-1-1 0,6 0-243,-5-1 1,7 6 119,-3-1 1,6 6-629,5-6 1,-4 7 388,4-1 0,2 9 0,1 3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7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59 177 7738,'-14'-15'-53,"4"0"61,0 0 1,7 1 83,-2-1 0,2 0 309,-2 1-187,3-1 0,-4 0 11,6 1 1,4 4 218,1 0-43,0 7-28,2-4-204,1 7 0,0 7-65,-3 2 1,-3 11-140,-2 5 1,0 9 50,0 5 0,0 5-13,0 5 1,-2-1 52,-3 5 1,2 1-258,-7 5 0,7-2 58,-2-3 1,-2 2-251,2-7 1,1-2 4,4-8 0,0-4-142,0-11 1,0-8-56,0-6 1,0-8 584,0-2 0,6-13 0,2-10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8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87 163 7738,'-15'-7'0,"0"4"-171,1-7 0,4 7 861,0-2-347,7-3 0,-6-1-162,5-5 0,2 4 150,-3 0-366,10 0 0,3-4 117,7-1 0,1 5-117,4 0 1,-2 7 100,6-2 1,-4-1-165,4 1 0,1 0-19,4 5 0,1 0-2,-1 0 0,2 1-84,3 4 0,-4 4 32,-1 5 0,1 3 14,-6 2 0,-1 2 38,1 4 1,-7 3-65,-3-4 0,-1 2 75,-8-1 1,5 3 41,-5-4 1,0-1 15,-5 1 0,-8-6-1,-7 2 1,-1-5 110,-9-6 0,1 3-74,-6-7 0,-1 0 135,-3-5 0,3 0-83,-3 0 1,3-5 40,1 0 0,1-7-33,0 3 1,1-9-570,3-2 523,4 1 0,6-9 0,1-3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8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236 338 7738,'5'-19'-814,"0"-1"0,0-4 1114,-5 4 0,0-5 52,0 6 1,0-6-231,0 6 1,-2-1 46,-3 5 1,-1 1-41,-4-1 0,-3-3 33,3 3 0,-3-3-72,-2 9 1,1 0 23,-1 0 0,0 4-116,0-5-73,1 7 1,-1-4 54,0 7 0,2 7-158,4 2 0,-3 5 59,7 0 1,-5 6-125,5-1 1,-4 8 57,4-3 0,0 4-48,5 1 0,0 1-11,0-1 0,0 0 76,0 1 1,6-6 75,4 1 1,-2-6 91,2 6 0,5-12 0,4 2 0,3-10 0,-3-1 0,-1-2 29,7-2 1,-7-6-91,1-4 1,-2-5 306,-3-5 0,-4-2-83,0-8 1,-5 6 74,5-1 0,-7 1-58,2-6 0,-4 6 133,-1-1 0,0 7 2,0-1 1,0 7 118,0 3-353,0 5 72,-6-2 1,4 7-217,-3 4 1,4 3 59,1 7 1,0 6-158,0 4 0,1 3-4,4 1 0,-1 0 28,5 1 1,1-1-306,5 1 1,-4-1 157,4 0 0,-4-4 283,9-1 0,-4-6 0,-1 4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8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15 147 7738,'0'-8'0,"0"0"574,0 3 72,-6 3 77,4-4-678,-4 6 1,6 6 128,0 4 0,1 0-152,4 5 0,-1-4 60,5 9 0,0-2-312,0 1 1,4-1 154,-3 7 1,2-7-310,-3 1 0,4-2 106,-3-3 0,-2 1-29,2 0 0,-2-6 216,2 1-22,3-7 1,-6 2 228,3-10 0,-2-4-58,-3-11 1,-2-3-2,7-6 0,-5-2-54,4-4 0,0 4 55,0-3 0,4 3-127,-3 2 0,2-1-150,-3 1 0,5 6-143,-5 3 1,0 11 105,0 4 1,1 3 255,5 2 0,0 7 0,-1 1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9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177 236 7738,'9'-23'0,"1"4"0,-5 1-12,5-2 0,-7 4 115,2-4 0,-3 4 58,-2 1 1,0 0 48,0 1 0,-7 1-96,-3 3 0,2-2 82,-2 7 0,1-4-30,-6 4 1,0 0-66,0 5 1,6 0-112,-1 0 0,0 0 47,-5 0 0,6 0-55,-1 0 1,2 6-245,-2 4 1,-2 5 127,7 4 1,-4-1-210,4 7 0,-2-5 134,2 4 1,4-1-130,-4 1 1,3 4 85,2-3 1,0-2-4,0 1 1,5-6 129,0 2 1,6-4 112,-1-1 0,3-7-19,2-3 0,5-4-17,-1-1 0,2-1 273,-1-4 0,-4-5-109,4-10 1,-4 2 269,-1-6 1,-5-1-182,0-4 0,-7 0 161,2-1 0,-4 2-49,-1 4 1,0 1-60,0 3 0,0 4-88,0-3-9,0 2 0,-1 9-124,-4 3 67,3 4 1,-4 7-234,6 4 0,0 5-50,0 4 0,0-1-26,0 7 0,0-1 5,0 6 1,5-1-94,-1 0 0,8 1-191,-2-1 0,3-1 170,1-4 1,-4 3-236,0-8 549,0 1 0,11-6 0,2 1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29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45 118 7738,'-8'-6'347,"-6"-2"0,13-2 297,-4 0-218,-3 7 248,6-4-432,-4 7 0,6 7-263,0 3 0,1 3 68,4 1 1,-3 3-193,3 2 1,1-2 91,-1 2 1,5 2-65,-5-1 0,5 5-250,-6-6 1,3 1 184,-2-6 1,-3 6-85,2 0 0,0-1 44,1-4 1,-4-5 170,4 0 0,-3-6-57,-2 6 175,0-7 1,0 2-15,0-10 1,0-3-62,0-6 0,0-6 31,0 0 1,0-6-41,0 2 0,0-4 69,0-1 0,1 1-46,4 3 0,-3-1 55,3 7 0,-2-1-26,2 5 0,-3 1 4,3-1 1,1 5-181,-1 0 152,6 7 0,-4-2-177,3 10 0,1 3 57,-6 7 1,5 6 11,-5 4 0,6-2 58,-1 1 0,-3 1-110,-3 4 1,3-5 94,-2 1 0,1-2 10,-1 1 0,-3-2-13,3-8 0,-4 1-12,-1 0 211,0-7-137,0 5 0,0-13 136,0 0 1,0-8-97,0-12 0,0 2 75,0-6 0,7-1-66,3-4 0,-2-1 93,2 1 1,-5 1-50,4 4 1,-4-4 100,5 3 0,-5-1 46,5 2 1,-5 3-82,5 6 0,-7 0-90,2 0 1,-2 7 157,2 3-203,-3 4 1,9 2 91,-6 4 0,0 5-154,-5 10 0,5-2 34,0 6 1,-1 1-98,-4 4 0,2 0 19,3 1 1,-3-1-28,3 1 1,-4 2-290,-1-2 0,5 2 44,0-7 349,0-4 0,1 0 0,3-6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3:45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60 239 7822,'0'-15'-927,"0"0"658,0 0 407,0 0 76,0 0-16,0 0 1,0 1-55,0-1 1,0 5 241,0 0-174,0 0 340,0-5-68,0 0-51,0 0-305,0 1 204,0-1-548,0 6 203,0 3 1,1 6-38,4 0 73,-3 0 1,4 1-192,-6 4 120,0 4 1,0 10 26,0 1 1,0 2-60,0-2 0,0-2 82,0 7 1,0-6-169,0 6 1,-1-2 103,-4 2 0,3 3-13,-3-3 0,-1 3 34,1 2 0,-2-1-122,2 1 0,3-2 115,-3-3 0,-1 2-6,1-8 1,0 3 108,5-2 1,-2-6-106,-3 1 1,4-5 138,-4-5-132,3-3 62,2 4 1,5-7-37,0-4 0,7 3-31,-3-3 1,5-1 36,1 1 0,-1-5-4,1 5 1,2-5-27,3 5 0,-2-5-1,7 5 0,-1-2-97,6 3 0,0 2 101,0-3 1,-1 2-286,1-2 0,5 3-126,-1-3 449,1 3 0,1-4 0,2-2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30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148 190 7731,'0'8'-390,"0"5"47,0-12 705,0 6-44,0-1-164,0-4 0,-2 5 103,-3-7-294,4 0 121,-6 0 1,9 0-88,3 0 0,-2 0-40,7 0 1,0 0-120,4 0 0,6-5-1,-1 0 0,1-5 108,-5 5 0,-1-6 65,1 1 1,-2-3-39,-3-2 1,1 5 133,-6 1 0,0-1-74,-5-5 0,0 0 72,0 1 0,-1-1-79,-4 0 1,-5 1 1,-10-1 1,2 5-22,-6 0 1,4 7-77,-4-2 0,1 5-59,-2 5 0,-2 3 77,2 7 1,4 4 6,1 1 0,4 6 5,1-1 1,2 7-15,3 3 0,4-1 20,6-5 0,3 1-83,7-1 1,1 1 34,14-1 0,4-6-2,6-4 0,5-4-148,0-5 1,2 1 6,2-6 225,0 0 0,0-18 0,0-3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30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0 471 7731,'8'-38'0,"-3"4"0,-3-3 33,-2-3 1,0 4 92,0 2 1,0 5-18,0 4 1,0-4 11,0 0 0,0 6 79,0-2 0,0 2-61,0 4 0,0 4 266,0 5-285,0 0 154,0 2-241,0 2 52,0 6-151,0 6 1,0 2 126,0 7 1,0 6 20,0 4 1,0 6-5,0 8 1,0 2-9,0 13 0,0 6-34,0 9 1,0 3-64,0 1 1,0 6-22,0-1 0,0 0-89,0-4 1,1-2-190,4-4 1,-1-2-366,5-8 1,-4-12 313,5-7 1,-5-13-748,5-6 1124,-7-10 0,4 3 0,-7-5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31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8373,'21'0'184,"2"0"-264,7 0 0,5-2-11,5-2 1,7 2-58,2-3 148,7 3 0,-4-4 0,7-2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31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1 397 7758,'0'15'0,"0"-6"31,0 1 1,0-5 335,0 5-333,0-7 1,1 5 116,4-3 0,-2-3-81,7 3 0,-5-5 55,5-5 1,0 2-228,4-7 0,-4 0 82,0-5 1,0 1-64,4-1 1,-4-5-32,0 1 1,-5-6-59,5 6 1,-7-6 25,2 6 1,-3-6 126,-2 5 1,0-1 12,0 2 1,0 7-48,0-3-25,-7 4 0,-1 3 45,-7 3 1,2 10-20,3 5 0,-3 9-87,3 6 1,-1 3 69,1 1 0,2 0-117,3 1 0,3 4 67,-2 0 1,2 1-93,2-6 0,2-1 211,2-4 0,5-2-5,5-8 0,1-6 5,0-3 0,-1-3 40,1-2 1,0-8 0,0-7 1,-2-1 206,-4-9 1,4 1-95,-3-6 0,-2 1-95,2 0 0,-2 4-28,2 1 0,2 6 96,-8-2 31,8 4-76,-4 1 91,7 7 0,-2 3-31,-3 10 1,-2 3-78,-3 7 1,-2 1-18,7 4 0,-5-4 48,4 4 1,0 1-150,0-2 1,0 6 84,-4-6 0,-2 3-126,7-3 0,-6-2 23,6 2 1,-6-2-44,0-3 1,3-4 154,-2 0 1,1-7-61,-1 2 1,-3-5 412,3-5 0,-2-5-165,2-9 1,3-4 270,7-7 0,0-4-171,-1 0 0,8-9 135,2-1 0,4 0-265,1-5 1,5 3-258,1 2 1,6 2-2306,-2 3 2363,-10 16 0,5 3 0,-11 12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3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603 89 7259,'8'0'486,"-1"-2"-112,-7-3-139,0 4 33,0-6-191,0 1 0,0 2-39,0-6 87,0 7-189,0-10 1,0 10-36,0-7 154,0 7 1,0-5-131,0 3 138,0 3-150,0-4 161,0 6 87,0 0 1,0 6-57,0 4 0,0 0-63,0 4 0,0-2-12,0 7 0,0-1-39,0 2 1,0-2-16,0 6 0,0-1 19,0 2 0,-2 3-95,-3-4 0,2 2 47,-7-1 1,2 1-20,-2-7 0,-3 6-92,3-5 1,2-1 66,-2-4 0,1-5-64,-6-1 1,0-5 48,0 1 1,1-4 3,-1-1 1,0 0 10,1 0 1,4-6-11,0-4 0,0-3 53,-4-2 1,1 0-30,3 1 1,-2-3 16,7-2 0,-4 3-14,4-4 1,-2-1 113,2 1 1,4 0-29,-4 6 0,3-1-15,2 0 1,0 1 22,0-1 0,0 5 7,0 0 0,7 2-8,2-2 1,0-1 33,0 6-30,1 0 1,5 0-22,0 0 1,-1 0 164,1 5-152,0 0 0,-1 2 215,1 3-201,-7-3 0,4 11 8,-7-3 1,-1 3 68,-4 1 1,0 1-54,0 0 1,0-1-14,0 1 0,0 1 6,0 4 0,-4-4-40,-1 4 0,-7 1 3,2-1 0,2-1-10,-2-4 1,1 5-2,-6-1 0,0-4-8,1-5 0,-1 0-11,0 4 1,0-6 30,1-3 1,-1-1-75,0 1 0,1-4 66,-1 4 1,0-5-71,1-5 0,-1 2 31,0-7 1,5 0-2,1-4 0,5 4 22,-1 0 0,2 0-9,-2-5 0,4 1 112,-4-1 0,3 0-106,2 1 0,0-3 203,0-2 1,0 2-105,0-2 1,0 7 114,0 3 0,0 4 52,0-5-104,0 7-41,0-4-51,0 7 0,0 2 7,0 3 0,0-2-20,0 7 1,0 4-85,0 6 0,0 1 85,0-1 1,0-2-110,0 6 1,-2-4 91,-2 4 1,0 1-185,-6 4 1,1-4 54,-6-1 0,0-1-65,1 2 0,-1-2-252,0-4 1,2-7-180,3 2 609,-3-2 0,5 2 0,-7 1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3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7820,'10'-10'-112,"-1"0"0,6 5 430,5-5 1,6 7-146,-2-2 0,4 3-138,2 2 1,4 0-221,0 0 0,-1 0 99,-9 0 1,4 5-622,-3 0 707,2 7 0,-4-4 0,-2 7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3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44 7909,'-10'-8'-855,"0"3"0,5-1 1154,-5 1 0,7-2-54,-2 2-37,-3 4 273,6-6-194,-11 7-266,12 0 252,-6 0-166,7 0 1,0 2-53,0 3 1,5-2-2,0 7 1,1 0 12,-1 4 0,-1 6-100,5-1 0,-5 8 4,1-3 1,-4 5 83,-1 6 0,0-3-226,0 8 0,0-1 57,0 5 1,-6 5-327,-4 0 0,-3-2 440,-2-8 0,0 4 0,1-6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4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7866,'10'8'-157,"-1"-3"0,-4 1 100,5-1 1,-5 2 306,5-2 1,0-4-49,4 4 1,1 2 40,0-3 1,-5 6-139,-1-5 1,-1 7-49,2-3 0,2 1-17,-7 5 1,0-2-6,-5 11 1,0 1-121,0 4 0,-9 7 55,-5 4 1,-8 2-359,-7 2 1,-9 5 152,-6 0 0,-1 5-919,-9-5 887,0 0 1,-11-11 0,-2-3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4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544 1 7865,'-8'0'-278,"2"0"551,-1 0 38,5 0-245,-4 0 240,6 0 242,0 0-570,0 6 0,5 2 78,0 7 1,0-5-103,-5 0 0,4 0 82,1 4 1,0 1-81,-5 0 0,2-1 30,3 1 1,-4 5-76,4-1 0,-3 3 51,-2-3 1,-5-1-135,0 7 0,-6-7 6,1 1 0,-3-3 86,-2-1 0,-4-5-68,-1 0 0,-5-7 46,6 2 1,-6-3-6,6-2 0,-1-2 31,5-3 1,1 2 6,-1-7 0,5 0 72,0-5 0,7 1-141,-2-1 210,4 0 1,2 1-79,4-1 0,2 0 122,3 1 1,3 5-71,-4 5 0,4 0 16,2-1 0,-5 4-17,0-4 0,-5 5 2,4 5 0,-5-2-2,1 7 1,-4 0-1,-1 4 0,0 3 36,0 2 1,-6-1-49,-4 7 0,-3 1 45,-2 8 1,-1-1-38,-4 6 1,2-5-112,-6 5 0,-1 1-50,-4 4 0,-1-7-174,1-2 0,0-6 32,-1-4 0,6-4 262,-1-7 0,1-5 0,-6-3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5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7893,'8'0'-382,"5"0"176,-12 0 229,12 0-588,-11 0 337,5 0 228,-7 6 0,0-4 0,0 5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3:46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45 551 7797,'0'-15'-1275,"0"0"1203,0 0 1,0 0 601,0 1 1,-1-1-244,-4 0 1,3 0 125,-3 0-195,3 0 1,2 0-18,0 1 1,-5 4 57,0 0 1,1 5-31,4-5 0,0 5 448,0-5-184,-7 7-88,5-11-245,-4 6 4,6 0 0,0 0 68,0 3 134,0 3-533,0-5 119,0 7-245,0 0 167,0 7 0,1 1 18,4 7 1,-3 0 79,3 0 1,-3 0-15,-2 0 1,4 4-49,1 1 1,0 7 78,-5-2 0,5-2-102,0 1 0,0 1 95,-5 5 1,2 0-140,3-1 0,-3 1 36,2 0 0,-2 0-57,-2-1 1,0 1-27,0 0 1,0-5 69,0-1 0,0-5-104,0 0 1,0-2 5,0-2-63,0-7 22,0-1 223,0-7-22,0 0 0,7-5 128,3 0 0,-2-5-11,2 5 0,0-7-71,5 2 1,-1 4 79,1 1 1,0-2-57,0 2 0,0-1 33,0 1 0,0 3-43,0-3 0,-1 3-22,1 2 0,0 0 3,0 0 0,2 0-1,2 0 0,-2 0 55,3 0 0,-4 0-43,-1 0 0,0 0 173,0 0 0,0-1-101,0-4 1,-1 2 160,1-7 0,0 5-49,0-5 1,0 5 61,0-5 1,-5 0 30,0-5 1,-5 0-77,4 0 1,-5-4 57,1-1 1,-4-7-36,-1 2 1,0-3 84,0-1 0,0-6-120,0 0 0,-1-6-2,-4 1 0,-4-8 18,-5-1 1,4-6-183,0 6 0,2-1-13,-2 6 0,-4 6-156,4 3 0,2 7-1842,-2 8 2008,0 7 0,-11 26 0,-2 4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5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1 8415,'-9'0'615,"3"6"-437,6-4 1,0 11 1,0-5-275,0 7 1,0-1 4,0 1 0,0 2 40,0 2 1,-7 6-5,-2 9 1,-9-1 31,-2 6 0,-6-5-106,1 5 0,1 0 40,-6 6 1,9-8-421,-8-3 1,4-3 507,1-1 0,-4-1 0,5 1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5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45 7928,'8'8'220,"-1"5"-478,-7-11 388,0 4 199,0-6-246,0 0-158,-7-6 1,6 3 143,-4-7-141,-3 7 0,6-6-79,-3 4-147,3 4 212,2-12 0,2 11-2,3-3 1,-2-1 141,7 1 1,-5 0-86,5 5 1,-5 0 114,4 0 0,-4 5-95,5 0 1,-7 6 122,2-1 0,-3 5-53,-2 4 0,-2 4-3,-3 6 1,-8 3-21,-6 2 0,-7 3 10,1 7 0,-8 1-232,-1-1 1,-2 0 69,2 0 1,3-7-221,-3-2 1,3-6 123,1-4 1,6-11 211,-1-9 0,7-3 0,-3-2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6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721 118 7919,'-10'-25'186,"0"1"0,2 6 340,-2-2 1,4 9-576,6 1 151,0 7-104,0-4 0,0 9 64,0 3 1,0-2 57,0 7 0,4 0 52,1 4 0,0 3-115,-5 2 0,5-1 34,0 7 0,0-1-172,-5 6 1,2-1 100,2 0 0,-2 1 33,3-1 0,-3 2-139,-2 4 0,0 0 40,0 5 0,-2 2-149,-3-3 1,0 9-67,-10 1 0,2 0-63,-11-5 0,-1-5 123,-4 0 0,-7-11-90,-3 1 1,-5-16 157,-5-3 0,1-8-19,-5-7 1,4-5 113,-5-9 1,8-11-111,2-9 1,6-4 314,9-1 0,6-1 98,3-4 0,6-2 102,4-3 1,3-1-76,7 6 1,7 0 61,3 4 1,4 8-316,6 3 0,3 7 71,6 3 0,2 6-622,4-2 0,-4 6 291,3 4 0,-3-2 221,-2 8 0,7-1 0,2 5 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6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6713,'0'9'-164,"0"4"1,0-5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6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603 118 7921,'8'0'14,"5"0"0,-10 0 248,7 0-145,-7 0 158,11 0-254,-13 0-5,6 0 1,-14 0-25,-3 0 0,-3 0-88,-1 0 1,-3 0-97,-2 0 0,2-1 61,-2-4 1,-3 3-18,3-3 1,-1-1 31,6 1 1,-1-5 149,0 5 0,5-5-56,1 5 1,5-6 1,-1 1 1,4 2 28,1-2 1,6 5 124,4-5 1,8 7-19,2-2 1,-1 4-91,-4 1 0,5 0 3,-1 0 0,1 6-2,-6 4 1,1 1-32,0-1 1,-5 5 0,-1 0 1,-5 1-5,1 8 1,-4 1-1,-1 4 1,-8 1-1,-7-1 1,-6 2-138,-8 4 1,-7 0 84,-3 5 1,-4 0-104,-1-5 1,-2 6 64,-3-2 1,4-3-135,-4-2 0,3-5-121,2-4 352,6-4 0,-4-6 0,4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7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45 7917,'0'-8'338,"0"-5"0,0 10-405,0-7 268,0 7-151,0-4 77,0 7 1,0 2 28,0 3 1,0 3-51,0 6 0,-5 1 54,0 0 1,-1 4-209,1 1 1,-3 6-46,-7-1 1,0 4 10,1 5 0,-1-1 31,0 6 0,-4-5-199,-1 6 0,-6-1-320,1 5 1,-4-5 569,-5 0 0,3 1 0,-5 4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7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74 7902,'0'8'-437,"0"-2"599,0-6 534,0 0-736,-7 0 0,4-5 95,-7 1 1,7-3-151,-2 2 0,-2 2 122,2-7-284,0 7 81,5-10 139,0 5 0,0-2 50,0 0 1,2 7 3,3-2 82,3 3 1,7 2-93,0 0 0,-1 0 26,1 0 0,0 0-4,-1 0 0,-4 7-90,0 3 0,-2 4 39,2 6 1,-4-2-101,-6 6 1,-1 1-41,-4 4 1,-5 7 79,-9 3 0,-6 4-40,-9 1 0,1-5 54,-6 0 0,-2 0-186,-8 6 1,8-13 12,-3-2 241,3-11 0,-9 2 0,-3-6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7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0 7929,'0'9'-457,"6"-3"0,-4-4 800,3 3 77,3-4 55,0 12 0,7-9-183,0 5 0,-5 0-111,-1 0 0,1 5-111,5-5 1,-5 4 93,-1 2 0,-4 5-129,5-1 0,-7 7-6,2-1 0,-3 4-158,-2 6 0,-2-3-142,-3 7 0,-8 1 138,-6 4 0,-6 0-282,6 0 0,-7-2 161,1-2 0,-3-1-300,-1-10 1,-1 1 553,1-16 0,0 4 0,-1-10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6:58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847 191 7929,'-2'-14'0,"-3"-1"0,-1 0-197,-4 1 0,3 4 88,7 0 280,0 7 1,-1-9-65,-4 8 1,1-1 127,-5 5 0,4 0-119,-5 0 1,0 5-133,-5-1 0,-4 8-65,-1-2 0,-1 3 63,1 1 0,-2 6-209,-8 0 1,2-1 88,4-4 0,-2 4-93,6 1 0,1 1 118,4-1 0,2-4-19,3 4 0,2-4 84,3-1 0,5 0 12,0-1 0,8 1 149,12 0 0,-2-1-50,6 1 0,1 0 49,4-1 1,-1 1-62,-4 0 1,4-4 164,-3 4 0,-4-4-135,-2 9 1,-2-4 23,-3-1 1,-5 1-143,-4 4 1,-4 1 92,-1 4 1,-6 2-139,-4-2 0,-11 3 114,-9 1 1,-1-1-102,-8-4 1,-5 3 68,-5-8 1,-7-4-62,2-5 0,-3-9 143,-1-1 1,0-13 131,4-11 0,2-17 321,3-8 1,12-8-381,2-7 1,12-5 216,14-9 0,10 1-48,14-6 1,19 8-325,15 1 0,7 4 0,3 2 0,-1-8 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07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735 397 6487,'-8'0'-251,"1"0"0,6 0 251,-4 0 2,3 0 100,-4 0 141,6 0 83,0 0-98,0-6 1,0 4-107,0-4 17,0-1-96,0 5 86,6-4-206,-4 6 102,4 0-211,-6 0 247,0 0-31,7 0 80,-6 0 24,6 0-126,-7 0 52,0 0-47,7 0 64,-6 0-130,6 0 136,-7 0-22,6 0 10,-4 6-29,4-4 156,-6 5-132,0-7 111,0 0-85,0 6-288,0-4-27,0 4-251,0-6-466,0 0 834,-6 0 1,3-1 287,-7-4-112,7 3 11,-11-4 0,11 4 322,-7-3 140,7 3-163,-10-4 38,11 6-396,-11 0 0,12-2 87,-4-3 0,2 4-155,-2-4 116,3 3-145,-5 2 155,7 0-45,0 0-5,0 7 0,2-4-74,3 7 0,3-5 69,7 5 1,0-6-99,-1 6 1,1-2 86,0 2 1,-1 3-64,1-3 0,5-2 36,-1 2 0,1-5-1,-5 5 0,-6-7-54,1 2 56,0 3 0,0-6-94,0 3 71,-7 3-58,3-7 0,-12 6 71,-4-7 1,-3 0-90,-2 0 1,1 0 63,-1 0 1,-1 0-3,-4 0 0,4 0 86,-4 0 1,4 0-77,1 0 0,0 0 34,1 0 0,-1-5-64,0 0 129,0-6-82,1 3-36,6-7 0,-4 0 66,7 0-6,0 7 3,5-5 1,7 5 1,-4-5 50,7 3-66,-7 4 1,5 6 60,-3 0-35,-3-7-68,4 5 0,-4-4 50,3 6 0,-3 2-9,3 2-57,-4-2 29,-1 11 0,-1-5-62,-4 7 0,1-2 76,-5-3 0,0 3-62,0-3 1,-4 3 53,3 2 1,-5-1 28,-5 1 0,2 0 2,-6-1 1,4 1 1,-4 0 0,4-5 13,-4-1 0,4-5-32,-4 0 0,6 3-42,-2-2 0,2 0 34,-1-5-87,2-7 1,-4-1 84,6-7 1,6 1-7,-1-1 1,6 0 49,0 1 0,-3-1 8,2 0 1,0-4 74,5-1 0,2 0-109,3 6 1,-2 4 49,7 0 1,0 2-26,4-2 0,-4-1-10,0 6 0,0 0 31,4 5 0,1 2-4,0 2 1,-2 0-9,-3 6 1,3-6-2,-3 6 1,1 0-19,-1 5 1,1-1 11,-6 1 1,5 0 8,-5 0 1,0-1-5,-5 1 1,0 5-34,0-1 1,0 1 28,0-6 0,-7 1-22,-3 0 1,-3 4 23,-1 1 0,-8 0 1,-2-6 1,-4-4 35,-1 0 1,-1-2-40,1 2 0,0 1-28,-1-6 1,1 0 28,-1-5 0,6 0 91,-1 0 1,7-2-83,-1-2 1,4 0 110,5-5 0,4-1-11,6-5 0,-5-5 79,0 1 0,0-7-30,5 1 0,0-3-48,0-1 1,0 0 156,0-1 0,5-4-93,0 0 1,0-6-47,-5 6 1,0-2 26,0 2 0,0-2-388,0-3 1,0 3-81,0 6 1,0 6-242,0-1 1,0 3-1120,0-3 1654,0 4 0,6 6 0,2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3:53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45 224 7961,'0'-15'-996,"0"0"748,-7-7 0,6 6 595,-4-4 0,3 8 299,2 3 65,0 5-227,0-9 351,0 5-82,0-7-482,0 0 1,0 5 77,0 0 1,0 5 95,0-5-274,0 7 1,0-5 329,0 3-406,0 3 0,-2-4 265,-3 6-372,4 0-80,-6 0 81,7 0 0,0 1-27,0 4 1,0 3 60,0 7 0,0 0-78,0 0 1,2 7 103,3 2 1,-4 4-101,4 2 1,-3 0 38,-2 0 0,2 4 3,3 1 1,-4 5-11,4-6 1,-3 8-14,-2-3 1,0-1-39,0 2 0,-5-2 62,0 2 1,-2-4-116,2-6 0,4-7 48,-4-3 1,2-1-256,-2-4 151,3-3-25,-5-12 193,7 0 1,0-2 0,0-3 0,7 2-81,3-7 0,-2 2 36,2-2 0,-5-2-40,5 7 1,0-5 42,5 5 1,0-4-153,-1 4 0,1-5 22,0 5 1,2-5 28,2 5 0,0-5-96,5 5 1,1-2-220,5 2 1,5 2-956,-1-7 1423,8 7 0,-4-10 0,6 4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0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7759,'14'0'-237,"1"-5"282,0 1 0,-5-1-230,-1 5 0,1 0-8,5 0 0,1-2 4,4-3 0,-2 3 116,6-2 1,1 2 71,4 2 0,5-5-14,1 0 1,1-1 10,-2 1 0,-3 3 4,3-3 0,-3 4 0,-1 1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07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30 7768,'-8'-8'-507,"2"1"0,4 6 394,-3-4 419,3 3-135,-4-4 610,6 6-505,6 0 1,-2 0 21,5 0 1,-4 1-84,5 4 1,-2-1-171,2 5 1,3-4-95,-3 5 1,-2-2 77,2 2 1,0 3-48,4-3 0,1 3 38,0 2 0,0 1-125,-1 4 0,-4-2-26,0 6 0,-7 1-35,2 4 0,-3 2 50,-2 3 0,-7 4-166,-3 6 1,-9-5-111,-6 0 1,-7 1 111,-3 4 1,-6-2 279,2-3 0,-3 4 0,-2-6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08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677 59 7714,'-7'-8'-723,"6"-5"421,-6 4 775,7-5-191,0 6 204,0 1 169,0 7 323,0 0-679,0 7-319,0 1 48,0 6 1,0 1-142,0 0 1,0 0 45,0-1 0,0 1-143,0 0 0,0 4 50,0 1 1,0 4 78,0-4 1,-6 4-94,-4-4 0,2 5 42,-2-6 1,0 6 82,-5-6 1,-4 1 0,-1-5 0,0-6 80,6 1 1,-3-7-51,-2 2 1,3-3 71,-4-2 1,4-7 60,1-2 1,5-4-76,0-2 0,5 0 63,-4 0 0,5-4-91,-1-1 1,-1-1 61,1 1 1,0 4-27,5-4 1,0 4-75,0 1 0,0 1 139,0-1 1,0 7-25,7-5-61,-6 11 1,7-4 361,-3 6-292,-3 0 0,6 6 53,-3 4 0,-3 3-64,3 2 1,-4 6-44,-1 3 0,0 4-4,0 2 1,0-1-87,0 0 0,-6 7 48,-4 4 0,-5 2-120,-4 2 0,-1 0-185,-9 0 1,1 4 101,-11-4 1,6 3-61,-1-8 1,-2-3 20,1-1 1,1-4 239,5-2 0,6-6 0,2-2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08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7731,'15'0'-82,"0"0"1,0 0-208,-1 0 1,3-5 522,2 1 1,-1-1-79,7 5 0,-1 0-297,6 0 1,4-5 116,0 0 0,5 0-658,-4 5 682,-1-7 0,2 6 0,1-6 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09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1471 60 8141,'0'-8'-997,"1"1"1043,4 7 1,-2 0-15,7 0 1,-5 0-188,5 0 224,0 0-95,4 7 0,-1-4 149,-3 7 0,2-5-23,-7 4 0,4-4 122,-4 5-245,0 0 1,-5 5-85,0-1 0,0-4-113,0 0 209,0 0 0,-6 3-14,-4-4 0,-5 3-21,-5-7 1,4 0 68,-3-5 1,2 0-51,3 0 1,-1 0 29,0 0 0,5-7-85,1-3 0,4-1 71,-5 1 0,7-8 65,-2 3 1,3-2-73,2 2 0,0 0 126,0 0 1,0 1-41,0-1 162,0 0-114,0 1-46,0 5-26,0 3-39,0 6 0,0 6-9,0 4 0,0 3 29,0 2 1,0 0-40,0-1 0,0 1 21,0 0 0,0 0-47,0-1 0,-2 1 20,-3 0 1,-3-1-2,-6 1 1,-3 0-11,-2-1 0,-4-1-79,-7-3 1,1 2-21,0-7 1,-2 4 91,-4-4 1,3 0-76,-8-5 0,8 0 59,-3 0 1,9-5 31,2 0 1,6-6 3,-2 1 1,6-3 11,4-2 0,3 1 58,7-1 1,0 0-83,0 1 0,0-1 172,0 0 0,0 1-24,0-1 0,5 5-39,0 0 1,6 7-50,-1-2 0,-2-1-3,2 1 1,0 0-3,5 5 1,-1 0-8,1 0 0,0 0 30,0 0 0,-1 1-6,1 4 1,0-1-50,-1 5 0,-1-4 31,-3 5 0,2-5-83,-7 5 83,6 0 0,-9 4-59,2 1 1,-7 0 29,-2-1 0,-11 3-9,1 2 0,-9-2 0,-1 2 1,-4-1 11,-5 2 0,3-4 0,-4 4 1,-1-6 1,2-4 0,-5 3-59,5-3 1,-6-3 5,6-3 1,5-2-11,4-2 1,2 0 5,-1 0 1,3-2-89,6-2 0,2 0 37,3-5 57,-3-1 1,6-5 91,-2 0 1,2 6-95,7-1 0,0 5 179,0-5-182,7 7 95,1-10 1,6 11-6,1-3 0,-5 4 287,0 1-260,0 0 1,4 0 42,1 0 70,-7 0-73,5 6-136,-11 2 0,4 7 117,-6 0-87,-6-1 1,-2 1 2,-7 0 0,-5-2-3,1-3 0,-7 3-20,1-4 0,-8 0 30,-1 0 1,-2-5-2,2 1 0,3-4 4,-3-1 0,4 0-44,6 0 0,-2 0 41,6 0 1,5 0-228,5 0 86,7-6 96,-3-2 1,12-2 69,4 0 0,5 7-59,4-2 0,-2-2 159,2 2 0,-1 0-91,2 5 1,-4 0 73,4 0 0,-4 0-47,-1 0 1,-1 0 52,1 0 0,-5 2-62,0 3 0,-7-2-2,2 7 1,-3 1-3,-2 9 0,-2-2-2,-3 6 0,-3 1-71,-7 4 0,-6 2 64,-4 4 1,-2 1-112,-3 3 0,1 2 92,-1-7 0,-4 0-227,0-4 1,0-3-103,4-2 1,6-4-404,-1-6 707,7-7 0,-10 5 0,6-5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10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734 147 7757,'0'-16'-805,"0"-4"1,-5 4 834,0-3 0,-1 2 557,1 3 0,3 4-379,-3 0-13,4 0 741,1 2-240,-7 1-1,5 7-139,-4 0-342,6 0 1,0 2-62,0 3 0,0-2 25,0 7 0,0 0-190,0 5 0,0-1 86,0 1 0,0 5-122,0-1 1,0 7 35,0-1 1,0 7-82,0 3 0,0 7 99,0 2 0,0 4-57,0 10 0,0 1 12,0 15 0,-7-2-148,-3 11 0,-3 3 17,-1 3 0,-3 0 108,-2-10 0,1-2-274,-7-9 0,1-1 121,-6-13 1,-1-8-21,-3-22 0,1-4 172,-6-10 1,2-4 130,-3-6 1,-2-8-122,3-7 1,1-7 38,-1-13 1,3-9-66,2-10 1,1-5 33,14-4 1,5-4-137,10-7 0,4 2 110,4 4 0,13 2-323,12 8 1,12 10 9,8 4 0,11 13 384,-1 7 0,8 1 0,0 15 0,5 4 0,5 9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15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15 7840,'-14'0'-1624,"4"0"2290,0 0-257,7 0-86,-10 0-120,11 0 1,-4-2 362,6-3-658,0 4 289,0-6-319,0 7 124,0 0-70,0 7 1,1 1 99,4 7 0,-3 4-24,3 1 0,-4 1 64,-1-1 1,0-2-40,0 6 0,0-1 144,0 1 1,0 4-60,0-3 1,0 4 52,0 5 0,0-3-100,0 4 0,-1 1 18,-4-2 0,3 12-50,-3-2 1,4 3-11,1-3 0,-2 2-69,-3 3 1,3-2 55,-3 7 1,4-6-53,1 1 0,-2-4 69,-3-1 1,4 5-127,-4 0 1,-2-1 89,2-9 0,0 3-3,5-2 0,-4-3 69,-1 2 1,0-6 6,5 1 0,0-3 65,0-1 0,0 2-64,0-2 0,0 7 12,0-7 0,5 2-23,0-2 1,-1 4-10,-4 0 0,2 1-11,3-6 0,-3 5 2,3 1 0,-4-1-11,-1-5 0,0 1-7,0-1 1,0 1 4,0-1 1,-1 0 7,-4 1 1,1-1 28,-5 1 1,0 1-26,0 3 1,-3-3-25,7 3 1,-5-1 5,6 1 0,-3 4 0,2 6 1,3-5-40,-2 0 0,2 0-10,2 6 1,0 0-64,0 4 0,0-5 54,0 1 1,0-1 5,0-5 0,0 3 8,0 2 0,0 0 27,0 1 1,0-3-11,0-3 1,0 4 4,0-4 0,0-2 10,0 3 1,0-6 8,0 5 0,0 0-16,0 5 1,0-4 1,0-1 1,0-5-68,0 5 0,0 1 58,0 4 0,0 0-9,0 0 1,-5 0 4,0 0 0,-5-5 0,5 0 1,-4-1-2,4 1 0,-5 2 2,5-7 0,-1 2-85,1-1 0,3-3 79,-3 7 0,-1-6-71,1 1 0,-2 2 58,2-1 1,4 1-18,-4-2 1,-2-3 49,2 3 1,-5 2 9,6-2 1,-6 1-14,5-6 0,-5 0 12,5 1 0,-6 4-6,1 0 1,3 6-8,2-6 1,2 2-67,-2-2 1,4-3 12,-4 3 0,3 2-11,2-1 1,0-1 47,0-5 1,0 1-7,0-1 0,0-1 14,0-4 0,0 4 1,0-3 1,0 3 26,0 1 0,0 0-38,0 1 0,0-6 24,0 1 0,0 2-6,0 3 0,0 4 7,0-4 1,0-1-11,0 5 1,0 2-1,0-2 0,-1 6-19,-4-6 1,3 7-2,-3-2 1,-1 3-34,1 3 1,0-1 42,5 0 0,0 0-7,0 0 1,0 0-1,0 0 1,6-5-67,4 1 1,-2-8 40,2 3 0,0 0-2,5 0 1,-1 4-26,1-5 1,-5 2-8,0-2 0,-2 2 50,2 4 0,-2-4-16,-3-7 1,-4 5 78,4 1 0,-3 4-71,-2-5 0,0 0 41,0-4 1,0 1-1,0 3 1,0-3 14,0 3 1,0 2-23,0-1 0,0-1 0,0-5 1,0 1-21,0-1 0,0 0 13,0 1 1,0 1-58,0 3 0,0-3 48,0 4 1,-5-4-21,0-2 1,-5 2 19,5 3 1,-1-3 1,1 4 0,2-4 1,-7-2 1,5 5 4,-5 1 0,7 4 36,-2-5 1,-2 0-39,2-4 0,1-1 69,4 1 1,0-3-61,0-2 1,0 1 19,0-6 0,0 6-8,0-2 1,0-1 0,0 2 0,0-6-6,0 6 1,0 1-1,0 8 0,0-3-19,0 3 0,-5-2 18,0-3 0,0 2-47,5 3 1,-2-3 39,-3 4 0,4-4-7,-4-2 0,3 0 6,2 1 1,0-2-1,0-4 0,0 4 8,0-4 1,0 4 2,0 1 0,2-4 4,3-1 0,-4 1-10,4 4 0,-3 1 50,-2-1 0,0-1-44,0-4 1,0 4-19,0-3 1,0 2-22,0 3 1,0-7-82,0-4 0,0-1 75,0 2 1,0-4-13,0 4 1,0-9 25,0-1-52,0 0 101,0 5 0,0-6-81,0 1 184,0-7-74,0 10 174,0-4-177,0 5 1,-5 1 67,0 0 21,-6-1 0,4 1-96,-3 0 0,-1 1 4,6 4 0,-2-4 5,3 4 1,0-4-61,-6-1 0,7 4 15,-2 1 1,-1 1-8,1-1 0,0-4-1,5 4 0,0 1-8,0-1 0,0-1-159,0-4 0,0 4 47,0 1 0,0 0-307,0-6 1,2 3 156,3 2 1,-2-2 267,7 2 0,-1 4 0,6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17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175 102 7818,'0'-10'-847,"0"0"1,0 6 945,0-6 0,0 5 331,0-5 0,0 5-356,0-5 108,0 7-303,0-10 195,0 11-79,0-4 159,0-1-61,0 6 1,0-4 23,0 10 1,0-2-63,0 7 1,-1 0 78,-4 4 0,3 3-52,-3 2 0,4 4-106,1 6 1,-2 2 104,-3 4 0,3 2-33,-2 7 1,-3 2-23,2 3 0,0 5-15,5 10 1,-5 3-32,0 6 1,-1 4-12,1-4 0,3 4-204,-3-8 1,2 3 249,-2 1 1,4-1-120,-4-3 0,1-4 61,0-6 1,0 0 4,-6-1 0,6 1 22,-6 0 1,5-5-4,-5 0 1,5-7 31,-5 2 1,7-3 100,-2-2 1,-1-2-18,1-2 1,2-5-81,7-5 1,0 4 151,5 0 0,0-4-136,0-6 1,5 1-74,-5 4 1,-1-1 27,2-3 1,-6 1-9,0-7 1,-2 7 50,-2-1 1,0-2-5,0 1 1,0-4 178,0 4 1,0 1-114,0 4 0,-5-1 135,0-3 1,0 2-90,5-2 1,0 4-38,0 5 0,-5-2 5,1 2 0,-1-3-95,5-2 1,0 7 34,0 3 1,0-3-128,0-1 1,0 1 41,0-2 1,0 2 65,0-2 0,0-3-101,0 3 0,0-3 72,0-1 0,0-1-18,0 1 0,-2-1 24,-3 0 1,4-1-1,-4-3 0,3 2 58,2-2 0,0 3 9,0 1 1,-5 0-18,0 1 0,0-1-28,5 1 1,-1-1 9,-4 0 0,3 3 0,-3 2 1,4-2-87,1 8 1,0-1 39,0 5 1,0 0-84,0 0 1,0 0 37,0 0 0,1 5-19,4 0 1,-3 0 78,3-5 0,-2-3-31,2 3 0,-4-8 27,4 8 0,2-9-29,-2-1 1,5-3 61,-6-2 0,8-1-50,-2-3 0,-2 1 5,2-7 1,-7 8-3,2-3 1,1 4-6,-1 1 0,0 1 18,-5-1 1,0 5-14,0 1 1,0 1 30,0-2 0,0-1-30,0 6 0,-1 0 52,-4 5 1,3-2 0,-3-2 1,3 2 109,2-3 1,0 4-100,0 1 1,0 0-1,0 0 0,0-5-22,0 0 1,0 1 12,0 4 1,2 0-95,3 0 0,-3 0 87,3 0 1,1 0-95,-1 0 0,0 5 54,-5 0 1,0 2-5,0-2 0,0 3 6,0 7 0,0 0 2,0 0 0,0-2 64,0-3 1,0 8-59,0-3 0,0-2 11,0-3 0,0-1-29,0 6 1,0 0-5,0 0 0,2-5 16,2 0 1,-2-5-4,3 5 0,-3-1 2,-2 6 1,4-5-7,1 0 1,0-7 48,-5 2 0,0 4-46,0 1 1,0-4 2,0-1 1,0-1 6,0 1 1,0 1-81,0 4 0,0-3 70,0-7 1,0 6-6,0 4 0,0-3 2,0-2 0,0-3-9,0-2 1,0 2 10,0 3 0,0-5-10,0 0 1,0 0 22,0-5 0,0 5-12,0 5 1,0-3-57,0 3 0,0-3 57,0-2 0,-1 1-4,-4 4 0,3-3 35,-3 3 1,4-2 2,1 2 1,0 0 14,0 10 0,0-10-44,0 5 0,1-2 108,4-3 0,-2 2-83,7-2 1,-5 2-33,5 3 0,-5-2-11,5-3 0,-6-2-96,6 7 1,-6-2 93,0 2 0,-2 3-16,-2-3 1,0 0 13,0 5 1,0-8-2,0 7 0,0 0 13,0 5 1,0-1-16,0 7 0,-5-7 5,0 2 0,-5-2-43,6 1 1,-1-2-97,5 3 1,-5-9 80,0-1 1,0-12-24,5 3 1,2-5 82,3 5 0,-4-8-43,4-3 1,2 2-11,-3-1 0,1 4 4,-5-5 1,5 5 15,0-4 0,0 4-40,-5-5 1,0 12-7,0-2 0,0 3 39,0-3 0,-2 5-22,-2 0 1,0 5 123,-6-5 1,2 0-70,-1-5 0,-3-1 270,7-4 0,-6-3-113,1-7 1,3-1 170,3-3 1,-3-4-124,2-6 1,0-1 49,5 1-188,0 0 0,2-1-187,3 1 1,-4 0-58,4-1 1,-3 1 94,-2 0 0,0 0-19,0-1 1,0 7 22,0 4 0,0-2-20,0 1 1,0 1 54,0 4 1,-2 6 25,-3-1 1,2 5 21,-7-5 0,7 6 3,-2-6 1,-1 7-203,1-2 0,0 2 55,5-2 1,0 3-146,0-2 1,0 0-125,0 0 430,6-5 0,2 1 0,7 2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19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19492 59 7682,'8'6'-1582,"0"-4"2088,-3 3 1,-2-3-90,7-2 0,-5 0-505,5 0 1,-2-2 69,2-3 0,3 3-156,-4-2 57,5-5 1,0 8-23,1-4 1,-5 2 142,-1-2 16,-5 3 326,9-4-186,-12 6-161,6 0 1,-9 0 58,-3 0 0,-3 0-47,-6 0 1,-3 0 33,-2 0 0,-4 0-95,-7 0 1,-6 0 21,-3 0 0,-5 0 36,-5 0 1,-3 0-51,-7 0 1,-6 0 40,-4 0 1,-4 4-169,-6 1 0,-2 0-154,-8-5 1,-4 0 233,0 0 0,-5 0-262,5 0 0,-2 0 314,2 0 0,-1-5 10,-4 0 0,1-4 91,4 4 1,-2-5-11,-3 5 1,46 2-1,0 1-24,-46 2 0,-2 0 26,7 0 0,2 0-48,-7 0 0,1 0-13,-1 0 0,4 0 52,5 0 1,-4 0 0,0 0 0,-3 0 6,8 0 0,-2 0 2,12 0 0,-6 0-14,6 0 1,-5 0 47,4 0 1,1 0-97,4 0 0,1 0 5,-1 0 0,-4 0-125,-1 0 0,1 0 70,5 0 1,-1 5-104,1 0 1,-6 1 104,1-1 1,-2-1-25,1 5 1,4-4 2,-3 5 1,-7-5 19,2 5 0,-1-5 38,11 4 0,-7-4-28,-3 5 0,2-7 81,3 2 1,1-3-17,-1-2 1,1 0 7,-6 0 0,6 0 13,-1 0 1,3-2 10,1-3 0,-1 2-21,-3-7 1,2 7-17,-2-2 0,3 4 126,1 1 1,-1 0-108,-3 0 1,3 0-51,-4 0 1,4 0 13,2 0 1,-7 0-72,-4 0 1,6 0 25,5 0 1,-6 0-142,6 0 1,-6 0 109,1 0 1,3 0 37,-4 0 1,-1 0-16,2 0 1,-7 0-9,2 0 0,3 0 157,1 0 1,-1 0-16,2 0 1,-2 0 82,1 0 0,4 0-78,-3 0 0,-2 0 71,1 0 0,-1 0-124,2 0 0,3 0 24,-3 0 1,2 1-12,3 4 0,-2-3 5,-4 3 1,4 1-16,-3-1 1,4 2-39,6-2 1,-4-2-10,3 7 1,-1-7-76,1 2 1,3 1 65,2-1 1,3 2-67,-2-2 1,2-4 47,2 4 1,1-3-4,-1-2 1,-5 1 28,0 4 0,1-3 0,4 3 1,0-4 25,0-1 0,-4 0 109,-1 0 1,0 2 12,6 3 0,-1-3-60,0 3 1,-5-4 53,1-1 0,-1 0-76,5 0 1,-5 0-34,1 0 0,-6 5 9,5 0 1,-4 0-9,4-5 0,-1 0 0,1 0 0,-1 0-13,-4 0 0,-1 0-102,6 0 1,-6 5 64,1 0 0,-2 0-88,-3-5 0,5 4 178,1 1 0,-1 0-174,-4-5 1,-6 5 104,1 0 0,0 0 2,4-5 1,1 5 30,-1 0 1,-4 0 15,-1-5 0,1 0-14,4 0 0,1 0 11,-1 0 1,1 0 17,-1 0 1,3 0-35,2 0 1,-3 0 23,3 0 0,-7 0-18,-3 0 1,6 0-93,4 0 0,-1 0 44,-8 0 0,-2 5-91,-4-1 0,4 1 48,7-5 1,-1 0 41,1 0 1,-1 0-42,1 0 1,-1 0 22,1 0 1,-1 0 65,1 0 1,1 0 2,3 0 1,-1 2 9,6 3 1,-7-3-17,-3 2 0,7-2 12,-2-2 1,1 0-60,-1 0 1,2 0 31,-1 0 0,4 5-46,-5 0 1,7 0 40,-1-5 0,2 0 288,2 0 1,1-5-286,-1 0 0,5-2 127,0 3 0,3 0-97,-7-6 1,9 7 97,-5-2 0,1 2-1,5-2 1,-8 4 27,2-4 1,2 3-181,-2 2 0,0 0 89,-5 0 1,-1 2-82,-4 3 1,9-2-3,-4 7 1,-2-2-14,-2 2 1,-3 3 10,3-4 1,2 0-16,-3 0 1,2 0 17,-1 0 1,-1 4-5,-9-3 1,9-2 141,-5 2 0,2-5-117,4 5 0,-6-5 65,5 5 1,-4-2-86,4 2 0,5 3 1,5-4 1,5 0-108,-5 0 0,14 1 117,0 5 0,1 0 0,2-1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2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971 103 7802,'-15'-15'0,"2"6"-272,3-1 0,2 5 141,3-5 19,3 7 0,-4-5 266,6 3 98,0 3 31,0-4 41,0-1 68,0 6-156,0-6-141,0 0 1,2 6 167,2-4-341,-2 3 2,5 2-292,-7 0 56,0 0 255,6 7 0,-3 1 37,7 7 1,-7-6 2,2 1 0,2 0-33,-2 5 83,6-1 0,-4 1-17,3 0-1,-4 0 1,-6-1-31,0 1 3,0 0 0,0-1-114,0 1 1,-6-5 114,-4 0 1,-8-7-132,-2 2 1,-4-2 107,4 2 0,-6-3 22,1 3 1,3-5-17,-3-5 0,2 1 5,-1-5 1,-2-1 23,6-5 1,0 2 11,6 3 0,-1-8 37,0 4 1,6-4-56,-1 3 1,5 0 72,-5 0 1,5 2-65,-5 4 1,7-4 103,-2 3 0,-1 2 89,1-2-52,0 7-31,-2-4-49,6 7 1,-7 0-84,3 0 126,3 0-120,-5 0 47,7 7 0,2-1-57,3 4 1,-2 1 9,7-6-8,0 7 22,5-4 1,-1 5-3,1-3 0,-5 1-21,0-6 1,-6 5 28,6-5 0,-5 4-114,5-4 1,-5 5 64,5-5 0,-5 2-5,4-2 0,-5-2-21,1 7 0,-2-7-77,2 2 88,-4 3 0,6-6 59,-7 11-76,0-12 301,0 6-158,0-7 94,-7 0 1,-1 1-54,-7 4 1,1-3 45,-1 3 0,-5-4-77,1-1 0,-2 7-13,1 3 1,2-2-113,-6 2 1,4 0 109,-5 4 1,3 6-84,-3-1 1,2 6 55,4-5 0,1 6-76,-7-2 1,7 4 46,-1 1 0,-3 1-7,3-1 1,-1-4-9,5-1 0,1-1-2,-1 2 0,0-4-38,1-7 1,4 0 55,0-5 0,0-2-172,-4-7 0,-1 0 50,0 0 0,0-2-29,1-3 1,-1-1-1,0-4 1,1-8-115,-1 3 0,7-4 191,3-1 0,-2-3 69,2-6 0,1-1 81,4 1 0,1 0-57,4-1 0,8-4-94,7 0 1,6-6 44,-2 6 0,6 2-192,4 7 1,-3-1 211,3 6 0,4 1 0,0 4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3:53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45 164 7882,'-1'-15'0,"-4"0"53,3 1 1,-5-1 188,7 0 0,-5 0 447,1 0-474,-1 0 0,3 2 45,-3 3 169,3-3-238,-4 11 218,6-4-562,0 6 160,0 0 61,0 6 1,1-2 7,4 5 1,-3 1 51,3 5 0,2 0-45,-3 0 1,1 5-75,-5 0 0,0 6 45,0-1 0,0 3-115,0 2 1,0-1-2,0 1 1,0 0 119,0 0 1,0-1-264,0 1 0,0 0 47,0 0 1,0-1-163,0 1 1,-5-7-124,1-3-378,-1-10 321,5-4 0,1-9-523,4-7 1023,3 0 0,7-24 0,0 2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2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7822,'8'-6'332,"5"3"-237,-3-7 1,3 7-158,2-2 1,6-2 114,3 2 0,6-5-154,4 6 0,-3-6-58,3 5 1,-3-2 40,-1 2 118,-1 4 0,1-12 0,-1 5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3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74 7878,'-10'-7'0,"0"-3"0,5-3 4,-4-1 117,5 6-188,-2-6 106,6 13-151,0-6 81,0 7 0,0 7 78,0 3 1,-2 3-22,-3 1 0,2 6-120,-7 0 1,0 11-57,-4-2 1,-1 10-93,0 0 0,-4 6 242,-1 4 0,-13 9 0,2 9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3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45 7810,'-10'-2'-15,"0"-3"338,7 4-399,-4-6 89,1 7 106,4 0 1,-3 0-75,10 0 0,-3 2 101,3 3 1,1 3-148,-1 6 0,5-4 77,-5 0 0,4 0-70,-4 4 1,5 1-33,-5 0-56,0 0 0,0-1 19,0 1 1,0 0 47,-5-1 1,0-4-87,0 0 0,-5-5 104,0 5 0,-7-7-175,3 2 0,-4 1 66,-2-1 1,0 0-42,0-5 1,1 0 29,-1 0 1,0-5-6,1 0 1,4-6 44,0 1 0,5-3 97,-5-2 0,7 1 139,-2-1 1,4 0-74,1 1 0,0-3 113,0-2 1,0 2 31,0-2 0,0 7-107,0 2 1,0 1-30,0-6-174,0 7-19,0-5 115,-7 11 1,-1-4-86,-7 6 1,1 1 40,-1 4 1,-5 3-55,1 7 1,-1 1 56,5 4 1,1-4-31,-1 4 0,0 3-28,1 1 0,0-1-1,5 2 1,2-1 16,7 5 1,2-4-3,3-1 1,3-4-80,7 5 0,4-7 147,1 1 0,6 4 0,-3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3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7884,'14'7'-993,"1"3"0,-5-2 1514,0 2 1,-5-6-81,4 6 1,-4-6-1038,5 0 153,-7-2 84,4 5 359,-7-6 0,0 6 0,0-7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4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0 7826,'-15'0'-1292,"0"0"647,1 0 1840,5 0-218,3 0-787,6 0-102,0 7 0,2 0 57,2 2 0,-2 4-77,3-3 0,2 5-162,-3 5 1,1-3-2,-5 8 1,5-1 90,0 6 1,0-1-193,-5 1 0,0-1 81,0 0 0,0 3-172,0 2 1,-5-3-20,0 3 1,-6-8-369,1-1 674,-3-1 0,-2 6 0,1-1 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4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45 7826,'0'-10'0,"0"0"-26,0 7 1,0-5 207,0 3-178,0 3 0,-1-5 296,-4 7-145,3 0 0,-6 2-131,3 3 1,4-2 166,-4 7-179,-3 0 1,1 6 89,-3 4 1,-1-4-215,6 4 1,-2 1 63,2-1 1,-1 6-88,-4-2 1,-3 4-23,3 1 0,-3 1-178,-2-1 1,6 1-176,-1-1 0,0-5 510,-5 1 0,1-7 0,-1 3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4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7826,'5'-15'-437,"0"0"1,0 6 360,-5-1 260,0 7 16,6-4 34,-4 7-553,11 7 82,-11 1 1,4 6-119,-6 1 0,0-5 355,0 0 0,-6-1 0,-2 6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4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 5906,'-8'6'1522,"1"-4"0,7 6-1284,0-3 1,0-2-70,0 7 0,0 0 28,0 5 0,0 1-290,0 4 0,0 2 97,0 8 0,0-1-137,0 1 0,0 6 85,0 3 0,-5 3-393,0 2 1,-4 0 21,4 0 0,-7 4-141,3-4 1,-5-3 559,0-12 0,-1 1 0,0-1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5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778 30 7912,'0'-8'858,"0"-5"-1321,0 11 364,0-5-100,0 7 116,0 0 0,-7 5 163,-3 0 1,-3 7-112,-1-2 0,-3 3 92,-2 1 1,-4 1-120,-7 0 0,1 4-5,0 1 0,1-1 41,3-4 0,-2 0-20,2 0 1,4-1-170,1 1 0,6 0 124,4-1 47,-3 1 1,13 0 110,0-1 0,6-4-107,9 0 1,1-5 203,4 5 0,-2-5 18,6 4 1,-4 0-83,4 0 0,-6 4-1,2-3 1,1 2-4,-1-2 0,-5 3-152,-6-4 0,-5 9 91,1 2 0,-4 1-185,-1-1 1,-8 1 50,-7 4 1,-8 2-17,-11-2 0,-2 1 39,-3-2 1,-5-2 29,0-8 1,0-1 32,-5-3 1,-2-3 150,2-7 1,2-4 36,8-5 1,3-3-44,6-12 1,2-1 37,4-4 0,9-7-48,10-3 1,5-9-214,5-1 1,10-6-34,9 1 1,6 2-192,4-2 1,2 6 170,3-1-44,4-3 1,-6 13 0,7-4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6.3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1030 30 7842,'-10'0'-720,"0"0"896,7-7 125,-4 6 427,7-6-354,0 1-47,0 4-92,0-5 4,0 7-246,7 7 1,1-4 78,7 7 0,-1-5-171,1 5 1,0-2 69,-1 2 1,1 3-155,0-3 1,1 3-5,4 1 1,-4-1 138,4-3 1,1 8 22,-1-3 1,1 3-22,-2-3 1,-2 6-112,2 3 0,-7-1 113,-2 2 1,-7-6-43,2 6 1,-5-6 40,-5 6 0,-5-7-45,-10 1 0,2-4 88,-6-5 0,-1 1-4,-4-6 0,0 0-15,-1-5 0,1-1 11,-1-4 0,6-4 88,-1-5 0,3-6-99,-3 1 1,4-3 75,6 3 1,0-2-44,1-4 0,6-3-38,3 4 1,-2 3 25,2 1 1,0-1-4,5 1 1,7 0-17,3 6 0,-2 4 14,2 0 0,-1 5 4,6-5 1,5 7-17,-1-2 33,1 4 1,-5 2-20,-1 4 1,-1-2 103,-3 7 0,2 0-52,-7 5 1,1-1 7,-1 1 1,-3 5-45,3-1 1,-5 6 5,-5-6 1,1 8-93,-5-3 1,-1 4 92,-5 1 0,-6 1-44,-4-1 1,-2 0 28,-3 1 1,1-2-67,-1-4 1,-4-3 51,0-6 0,-2-5-3,2 0 0,2-7 9,-2 2 0,5-5 4,4-5 0,2-3-5,4-7 1,7 0-1,-2 1 1,7-1-14,-3 0 0,7 1 15,-2-1 0,4 0-1,1 0 0,0 1 68,0-1 1,1 0 297,4 1-232,-3-1 0,6 2 370,-3 3-170,-4-3-127,6 11-265,-7-4 1,0 12 109,0 4 1,-7 5-79,-2 5 1,-4-3 70,-2 8 0,0 4-21,0 6 0,-6 4-73,-3-5 1,-1 12 68,-4-2 0,1 13-132,-11-3 0,5 11 87,-6-6 0,6 3-511,-5-3 0,1-2 41,-1-3 337,3-3 1,0-14 0,-1-1-1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3:53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0 120 7890,'0'-10'106,"0"0"352,0 0-26,0-5-36,0 0-167,0 7 0,2 1-174,3 7 0,3 0 120,7 0 1,0 0-77,0 0 1,5 0 64,-1 0 1,8 0-341,-2 0 1,8-1-101,1-4 1,8 3-213,-3-3 0,-1 2-884,2-2 1372,0 3 0,4-11 0,1 5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7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309 118 7873,'-15'-8'-202,"6"-1"68,-1 5 1,5 0 58,-5-5 0,5 4 94,-5-5 1,2 5-92,-2-5 136,-3 0 1,5 1-16,-7-1 0,6 6 47,-1 0 0,0-3-87,-5 2 0,6 0 76,-1 5-147,0 0 0,-5 0 7,1 0 1,4 5 98,0 0 0,5 5-52,-5-5 1,7 6 23,-2-1 1,3 3-10,2 2 1,0-1 49,0 1 1,0 1 8,0 4 1,0-2 20,0 7 1,0-1 14,0 5 0,2 7 44,3 4 0,-3 4-85,3 5 1,-4-2 63,-1 7 1,0 1-36,0 9 1,0-3-129,0 2 1,-1-4 18,-4-5 1,3-3-77,-3-7 0,-1-8 24,1-7 0,0-6-194,5-8 0,-2-7-479,-3-3 314,4-4 430,-6-7 0,1-9 0,-3-8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7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7851,'8'0'209,"5"-7"0,-5 6-196,7-4 0,-5 3 92,0 2 0,4 0-111,6 0 0,6 0-114,-1 0 0,2 0 73,3 0 1,6 0 46,3 0 0,3 7 0,2 1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7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1 146 6969,'0'-9'-50,"0"3"626,0 6-330,0 0-58,6 0 1,-3 0-226,7 0 141,-6 0-116,9 0 97,-5 0 1,5-2-231,-3-3 1,3 2-7,-3-7 1,-2 5-10,1-4 0,0 4 130,0-5 1,5 2-11,-5-2 0,-2-3 52,-2 3 1,1 2-84,-1-2 34,0 7 18,-5-10 0,-2 11 30,-2-3 1,-5 10-30,-5 5 1,-1 3-10,0 2 1,1 1 26,-1 4 0,2-2-1,3 6 1,-1-4 21,6 4 1,-5-1-34,5 2 1,0 1 56,5-7 0,8 6-46,7-6 0,1 1 9,9-5 1,1-6-58,8 1 1,-3-6-6,4 0 0,-3-2-75,2-2 1,-2-6 128,2-4 0,-10-3 0,-2-2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8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177 265 7822,'8'-15'0,"4"0"-256,-7 1 1,4-1-320,-4 0 1,0-4 832,-5-1 1,0 0 20,0 6 0,0-1-46,0 0 1,-1 2-93,-4 4 0,1-5-7,-5 5 1,0 0-47,0 0 1,-4 5-130,3 0-3,-3-5 0,-2 8 33,0-4 0,1 3-88,-1 2 152,0 7 1,1 1-175,-1 7 1,5-1 24,0 1 1,7 1-61,-2 4 0,-1-4 102,1 4 1,0 1-4,5-1 0,1 6-60,4-2 1,-1-1 76,5 2 0,-4-7-37,5 1 1,0-2 23,5-3 0,1-1 49,3-3 1,-2-3 0,2-7 0,-2 0 90,-3 0 1,1-7-68,0-3 1,0-8 119,-1-1 0,-1-7-100,-3 1 0,2 2 19,-8-1 0,1 1 75,-5-2 0,0 3-88,0 2 0,0 4 93,0-4-91,0 4 1,0 6 122,0 0-169,0 7 4,0-4-11,0 20 1,0-3 43,0 10 0,0 1-95,0-1 1,0 6 71,0-2 0,2-1-186,3 2 1,3-1 49,7 5 1,-1-4-65,1-1 1,5-1-14,-1 2 197,7 3 0,-3-12 0,7 5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8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15 265 7822,'0'-21'0,"0"-2"109,0-6 1,-5-1 112,0 1 0,0 1-229,5 3 101,0-2 1,0 10 92,0-2-30,7 9-48,-6 3 0,8 9 16,-4 3 1,-4 3 30,4 7 0,-3 0-115,-2-1 0,0 7-1,0 4 0,1 3-139,4 1 1,-3 2 57,3 3 0,-4-1-247,-1 6 1,0 0 25,0 6 1,5-3-72,0-3 1,0 7 34,-5-7 1,5 7-57,0-7 0,0 2-226,-5-2 580,6 4 0,-4-19 0,5 4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8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8210,'10'-1'311,"0"-4"1,-5 3-237,5-3 0,1 2-87,9-2 1,-2 3-273,6-3 1,1 4 205,4 1 0,2 0-387,3 0 0,-3 0 465,4 0 0,2 6 0,1 2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9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30 7822,'-15'0'488,"5"-5"-105,0 0 34,7 1 27,-3-3-527,6 5 172,0-4-121,0 6 0,0 2 69,0 2 1,0 0-87,0 5 0,0 1-1,0 5 0,5 5-23,-1-1 0,1 6-64,-5-6 1,2 6 32,3-6 1,-2 8-91,7-3 1,-5-3 47,5-1 1,-2-4-57,2-1 0,3-2 62,-4-3 1,5-4 105,0-6 1,1 0-32,0 0 1,1-6 85,4-4 1,-9-8-5,4-2 0,-4-6-72,4 2 1,-2-4 121,-3-1 0,3 1-41,-3 3 0,-4 2 38,-1 4 1,1 3-70,-1-4 0,0 8 112,-5 3-11,0 5 72,0-2 1,0 19-140,0 7 0,0-1-2,0 1 1,0 1 11,0-1 1,0 4-109,0-4 1,5 4 64,0-4 1,7 1-291,-3-1 0,4-4-41,2 4 1,0-6-256,-1-4 590,1-3 0,6-1 0,2 2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9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88 7822,'-6'-14'526,"4"-1"-56,-11 0-178,11 1-83,-4 6 0,12 1 63,4 7-64,3 0 1,2 2-241,-1 3 0,1-2-33,0 7 1,-5-1-123,-1 6 1,-4-5-102,5 0 1,-7-1 129,2 6 1,2-5-240,-2 0 204,0 0 158,-5 4-90,0-6 139,0 6-74,0-13 56,6-1 1,-3-8-319,7-7 1,0-1 102,5-4 1,-1 4-378,1-4 596,0-2 0,6-1 0,2-7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7:39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0 163 7822,'10'0'172,"0"0"0,-5 0-26,5 0 199,-7 0-212,10 0 0,-10 0 88,7 0 1,-5 1-248,5 4 1,-5-3 67,4 3 0,-4-4-162,5-1 1,-5 0-15,5 0 0,0 0-27,4 0 0,-4 0 7,0 0 0,0 0 105,4 0 0,1 0 14,0 0 1,-2-6 3,-3-4 0,3-3 127,-3-2 1,-2 1-72,2-1 1,-7 0 17,2 0 0,-4 1-34,-1-1 1,-1 2 3,-4 3 1,-3-1 13,-7 6 1,-1 0-11,-4 5 1,-3 2 8,-6 3 0,4 3-12,1 6 0,-1 6 58,-4 0 1,6 6-63,3-2 0,6 9 10,4 1 0,3 5-33,7-4 1,4 4-6,5-5 1,9 0 24,17-4 0,2-2 2,7-4 1,5-9-137,0-10 1,5-5 118,-5-5 1,3-3-424,-7-7 431,-5-6 0,-17-9 0,-1-7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0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898 265 7817,'9'8'-1302,"1"-3"781,-7 3 1405,11-6-342,-13 5-811,12-7 229,-11 6-185,4-4 141,-6 4 1,0-4 117,0 3 0,-1-3-160,-4 2 175,3-2-30,-11-2 128,12 0 284,-13 0-285,13 0 1,-7 0 395,3 0-83,3 0-140,-4 0-291,6 0 234,0 0-232,0-6-2,0 4 1,-2-10-78,-3 8 1,3-3-19,-2 2 0,2 2 59,2-7 0,0 5-57,0-5 1,0 5 93,0-4-66,0-1 1,0-5 46,0 0 0,0 1-32,0-1 0,0 0 18,0 1 0,0-1-1,0 0 0,5 1-3,0-1 1,0 0 0,-5 0 1,0 6-205,0-1 164,0 0 1,0 0-271,0 0 150,0 7-122,0-3 219,6 6 1,-3 0-61,7 0 64,-7 6 1,11 1 3,-5 3 1,4 1 44,2-6 0,-5 1-38,0-1 1,0-1 119,4 5 0,-1-4-143,-3 5 215,3-7-130,-5 10 0,5-9 34,-3 5-33,-3-5 1,-6 7 5,4-6 1,-3 2 1,3-3-11,-4-2 17,-1 11 1,-1-6-22,-4 3 1,3-2 59,-3-3 0,2-2-32,-2 7 1,4-5 4,-4 4 1,-2-4-25,2 5 1,-6-5 2,1 5 0,2-5-13,-2 4 0,0 0 21,-4 0 0,-6 3-56,0-7 0,1 5 0,4-6 0,-6 6-9,-4-5 1,-2 2 35,-3-2 1,6-4-5,-1 4 1,1-3 7,-6-2 0,6 0 2,-1 0 1,6-5-41,-6 0 0,7-2 31,-1 3 1,2-3-97,3-3 0,4-1 79,0 6 1,7-7-48,-2 3 71,3-4 1,2-2-4,0 0 0,0 0 2,0 1 1,0-1 94,0 0 0,5 6-1,0-1 1,1 6-63,-1 0 48,-3-5-62,5 8 1,-6-6 14,4 7-29,-3 0 0,6 0-18,-3 0 36,-4 7 0,8-1-4,-5 4 1,-2 3 85,3-3 0,-3-2-82,-2 2 0,0 0-18,0 4 52,0 1-155,0 6 1,-2 1 12,-3 2 0,2-3 25,-7-6 1,0 5 7,-4-1 0,-6 1-96,0-5 0,1-2 88,4-4 1,-5 3-3,1-7 0,-1 0 130,6-5 0,-1 0-61,0 0 1,0-2 15,1-3 1,1-3-15,3-7 0,-2 1 8,8-1 0,-6-1 24,5-4 0,0 4-32,5-4 1,-5 4 54,0 1 0,0 0-52,5 1 222,-6-1-81,4 0-57,-4 7-46,-1 1 9,5 7 21,-4 0-41,6 7 0,-5 1 112,0 7 0,0-5-110,5-1 0,0 1 111,0 5 0,0 0-68,0-1 0,-1 1 12,-4 0 0,1-1-78,-5 1 1,4 1 1,-5 4 0,0-2-193,-5 7 1,-1-6 67,-4 6 1,2-2-85,-6 1 0,4 4-78,-4-4 273,6-2 0,-3 5 0,6-4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6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530 16 7980,'-10'0'0,"0"0"0,2-2-52,-2-3 0,-3 3-96,3-2 1,2 2 374,-2 2 1,-4 0 280,-6 0 1,-1 0-190,1 0 0,2 0-84,-6 0 0,-1 0-288,-4 0 1,-6 2 77,1 2 1,0-2-447,4 3 0,-2 2 91,2-3 0,-1 1 330,12-5 0,-1 7 0,5 1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3:54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45 328 8015,'-2'-10'-370,"-3"0"0,3 5 198,-3-5 0,-1 5 712,1-4 0,0 4-134,5-5 1,-2 5 307,-3-5-114,4 0-143,-6-5 11,7 0 45,0 0-414,0 0 1,2 7 31,3 3-285,-4 4 105,6 1-270,-7 0 310,7 0 1,-6 1-70,4 4 0,-3 3-86,-2 7 1,0 2 16,0 3 1,0-2-66,0 7 1,5-6 83,0 6 1,0-2-71,-5 2 0,0 3 32,0-3 0,0 3 33,0 2 1,0-5 17,0-1 0,0-1 2,0 2 0,0-2 86,0-3 0,0-7-79,0 7 0,0-12 105,0 7 1,1-10-152,4 0 161,-3-3 1,6-2-21,-3 0 1,-2 0 12,7 0 84,0 0 1,5 0-121,0 0 0,0-5 83,0 0 1,0 0-64,0 5 1,-1 0 69,1 0 1,0-2-48,0-3 1,2 4 51,2-4 0,-2 3-47,3 2 1,-4-2 5,-1-2 0,5 2 102,0-3 1,0 2-101,-6-2 1,6 3 132,0-3 1,0-2-73,-5 3 1,-5-6 104,0 5 0,-2-7-115,2 2 0,1 2 217,-6-2 0,5-5 44,-5-5 1,0-1 89,-5 1 1,0-3 28,0-7 0,0-5-101,0 1 1,-7-3 49,-2 3 1,0-3-176,-1-2 1,0-3-129,-4 8 0,4-1-186,0 5 0,6 6-1058,0-1 1145,2 13 0,-5-1 0,-1 13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0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7834,'15'0'-33,"0"0"243,-1 0 0,1-1-103,0-4 0,1 3-181,4-3 0,-2-1 120,6 1 0,-4-2-949,4 2 903,-6 4 0,10-6 0,-5 7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0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7812,'10'8'-239,"0"-3"1,-5-2-428,5 2-94,-7-4 760,10 6 0,-12-7 0,6 0 0,-7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0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7883,'0'-14'673,"0"4"-127,0 0-1681,0 7 1135,0-4 0,6 7 0,3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1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647 324 7828,'-9'2'0,"-1"3"-218,7-4 1,-6 11 247,5-7-344,2 6 259,-5-3 0,7 7 12,0 0 0,5-1 24,0 1 1,0 0 27,-5 0 0,0-1 37,0 1 1,0 0-8,0-1 1,-2 6-67,-2 0 0,-5-1 59,-5-4 1,-3 4-89,-2 1 1,1 0 73,-7-6 0,1-4-133,-6 0 1,3-7 79,2 2 1,-3-3-11,4-2 0,-4 0 15,-1 0 0,6-7-8,3-3 0,-1-4 38,1-6 0,1 2-27,4-6 0,0 1 179,1-2 1,-1-2-97,0 2 0,6-3 231,-1-1 1,6-1 16,0 1 0,2 0 28,2-1 0,0 6-111,0-1 0,0 1 77,0-6 1,0 6-140,0-1 0,0 6 47,0-6 0,0 7-246,0-1 1,-2 2 58,-3 3 0,-3-1-296,-6 0 1,4 5-595,0 1 871,0 5 0,-5-2 0,1 6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1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7925,'0'8'1338,"0"-1"-969,0-7-219,6 0 0,7-5-77,7 0 1,6-7-95,-1 3 1,9 0-251,5 0 1,3 5 270,3-1 0,5-3 0,2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2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192 316 7796,'-13'-10'-645,"3"0"1,-3 6 386,3-6 0,-1 5 461,1-5 1,-3 5 12,3-5 0,-1 5-255,1-4 1,-3 5 119,3 0 1,2 2 102,-2 2 139,0 0-163,-5 0 152,7 0-224,2 0 0,6 2 63,0 2 1,6 0-33,4 5 1,3-4-23,2 5 0,4-5-39,1 5 1,6 0 2,-1 4 0,2 1-93,3 0 1,-1-1 62,1 1 0,-3 0-123,-2 0 1,3 6 77,-4 3 1,-3 4-174,-1 1 1,-4 1 11,-1-1 1,-7 1 29,-3-1 1,-3 0 43,-2 1 0,-7-6-91,-3 1 1,-8-7 154,-1 1 1,-7-9-53,1-5 0,2-3 39,-1-2 1,4 0-27,-4 0 1,6-7 140,-2-3 0,5-3-94,6-1 0,-3-1-38,7 0 0,0-4 54,5-1 1,7-6-6,3 1 0,4 3 145,6-3 1,-4 1-94,4-6 0,1 1 189,-1-1 0,4-4 36,-4 0 1,-2-5 30,-8 4 1,1-6-123,-6 2 0,0-2-46,-5 2 0,0 3-134,0 7 0,-5 1 181,0 4-571,-6 2 0,4 16 74,-3 6 328,4 6 0,-1 16 0,-1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2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551 0 7546,'8'0'-114,"-1"0"0,-3 2 208,1 3-84,0-3 30,2 11 0,-6-5 11,4 6 0,-3 3-63,-2 2 1,0-2 26,0 2 0,0 4-74,0 2 0,-7-2 60,-2 1 0,-4-6 34,-2 2 1,0-4 13,0-1 1,-4-2 2,-1-3 1,-4-4-11,4-6 1,-1 0 23,1 0 1,4-6-74,-4-4 0,4-3-5,1-2 1,2 0-102,4 1 1,0-6 81,4 0 0,4-1-9,-4 2 1,2 2 15,-2-2 1,3 2 106,-3 3 1,4-6-70,1 0 1,0 6 16,0 4 1,0 5 127,0-5-133,0 7 1,-2-4-82,-3 7 1,2 2 83,-7 3 1,0 3-63,-4 7 1,-6 1 23,0 4 0,-4 3-6,4 6 0,-6 0-21,2 1 0,2-1 2,3 1 1,2-1-38,3 0 1,4 1 58,0-1 1,8 1-188,2-1 1,7-5-87,8 1 285,6-7 0,8 10 0,9-5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3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7815,'15'0'0,"6"-7"0,4-2 0,-1 1 69,6-2 1,1 5-163,8-5 0,3 5-235,-3-5 1,4 5 327,1-4 0,0 5 0,0-2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3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795 30 7832,'0'-9'615,"1"3"-388,4 6 1,-2-5 182,7 0-164,-6 0 92,9 5-518,-12 0 45,6 0 0,-9 5-70,-3 0 0,-9 6-70,-11-1 1,1 5 105,-6 5 1,4-4 11,-8 3 1,3 3 55,1-3 1,-1 6 27,-3-6 0,8 3-8,-4-3 1,16-2-5,-1 2 1,10-7 44,0-3 0,10 1 12,5 5 1,11-5 4,9-1 1,1-5 75,8 1 1,-5-2 39,5 2 0,-6-4-75,1 4 0,-8 2 124,-1-2 1,-4 6-82,-1-1 1,-1-2 58,-9 2 0,-3 5-59,-2 4 0,-5 6 7,-5-6 0,-5 7-61,-10-1 0,-3 3-1,-6 1 1,0-4-78,-1-1 0,-6-1 101,-3 2 1,-3-3-70,-3-2 0,1-9 41,0 4 0,0-10 55,0 0 0,0-3-18,0-2 1,1-9 9,4-5 1,-2-3 22,7-7 1,0-2 107,4-9 0,8 3 59,2-7 1,5-1-87,5-4 0,4-5-284,6 0 0,2 2 91,2 8 1,9-2 39,7 7 0,6-7 0,-3 3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5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1353 59 7808,'-8'15'298,"0"-7"-398,3-3 183,3-4-29,-4-1 161,6 0-161,0 0-87,-7 0-137,-1 0 0,-7 0-44,1 0 0,4 0 148,0 0 0,2-1-68,-2-4 1,-3 3 41,3-3 22,4-3 1,-1 5 21,7-7 1,0 5-45,0-5 87,0 7 15,7-10 1,1 10 45,7-7 0,-1 7-73,1-2 0,0 3 103,-1 2 1,1 0-57,0 0 1,-5 0 44,-1 0 1,-1 2 26,2 3-46,-3-4 0,-7 12 17,0-3 1,-2 2 8,-3-3 0,-3 5-88,-7-5 1,1 4 48,-1 2 0,-1 0-96,-4-1 1,4 1 78,-4 0 0,4 0-127,1-1 1,0-1-37,1-3 95,-1 10 0,2-10 23,3 9 1,4-7-10,6-3 1,1 0 47,4 0 0,3 3-38,7-7 1,1 4 17,4-4 0,-2 0 4,6-5 1,-4 5 5,5 0 1,-3 0 6,3-5 1,1 0 1,-6 0 0,-1 0 15,-4 0 8,0 0-33,-1 0 2,1 6 0,-8-2-16,-7 6 0,-2-6 14,-8 6 1,-5-5-23,-4 5 1,-2 0 10,1 4 1,-3 1-5,-6 0 0,-1-5 11,1-1 0,0 1 1,-1 5 0,1 0-8,-1-1 1,1-1 3,0-3 1,-1 2 13,1-7 1,4-1-14,1-4 1,4 0-6,-4 0 0,6 0-37,-2 0 1,4-4-91,1-1 0,0-7 78,1 2 1,1-3-89,3-1 1,-2 4 162,7 0 0,1-1-69,4-9 0,0 7 79,0-7-79,0 7 0,0-8 132,0 6 1,4 6-36,1-1-22,7 6 0,-4-2-7,7 6 1,-1 0-11,1 0 1,-5 0 38,0 0 1,-1 5-45,6 0 1,0 5 72,0-6 0,-1 6 26,1-5 21,0 7 4,-1-4-61,1 6 1,-7 1-19,-3 0 0,-3-5 48,-2-1-97,0 1 0,-7 5 43,-3 0 1,-8-1 57,-1 1 1,-7 0-67,1-1 1,2 1 121,-1 0 0,-2 0-75,-9-1 0,4 3 8,-3 2 1,3-1 75,2 7 0,-1-6-74,1 6 0,1-1-85,4 6 0,-3-1 91,8 0 0,-6 6-164,6-1 0,-1 2 78,5-2 1,1-1-80,-1 6 1,2-6 42,3 1 1,-1-3-8,6-1 0,-7-1-47,3 0 0,0-4 78,0-1 0,1-6-112,-2 2 1,-3-9 56,3-1 1,-8-7-131,-2 2 0,-6-3 28,2-2 1,1-2 32,-2-3 0,1-9 85,-6-11 1,6-3 7,-1-1 0,7-2-44,-1-3 0,4-4 16,5-6 1,4 5-6,6 0 1,0 1 4,0-1 1,6-2-127,4 7 0,10-1 2,4 6 0,9 6-250,1 4 429,14-4 0,-9 6 0,11-4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27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59 7772,'-7'-15'-515,"4"2"499,-7 3 159,7-3 145,-3 12 103,-1-6-96,5 7 12,-4 0-57,-1 0-47,6 0-15,-6 0-33,7 0 0,0 2-49,0 3 1,2-2 26,3 7 0,-4 0 7,4 4 1,-3 8-39,-2 2 0,5 5 9,0 6 1,0 2-18,-5 7 0,0 9-17,0 5 0,0 8-81,0 7 1,0 9-149,0 6 1,0-5 102,0 6 1,0-13 76,0-2 0,0-6-75,0-4 1,0-12 89,0-3 0,0-9-54,0-11 0,0-5-22,0 1 0,-2-9-46,-3-1-164,3-7 450,-4-8 0,6-1-365,0-4 1,0-4 74,0-5 1,2-7-123,2-4 1,3-4 77,3-6 0,1 1-131,-6-10 0,7 3 65,-3-8 0,4 3 52,2 2 1,0 0 82,0 0 0,-1 3-77,1-3 1,5 10 122,-1-5 1,7 13-104,-1 6 0,-1 5 142,6 5 1,-4 4-62,8 6 0,-3 8 64,-1 7 0,-1 1-55,0 9 0,1-1 0,-1 6 0,-4 1 28,-1 3 1,-6-1-45,2 6 1,-11 5-62,-4 5 1,-3 6 55,-2-1 1,-7 3 45,-2 2 0,-11 7 0,-3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6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7908,'0'8'-263,"0"-1"9,-6-7 339,4 0-94,-4 0 119,-1 0-278,5 0 131,-4 0 1,4 0 157,-3 0-261,4 0 122,-6 6 44,1 2-3,4 7 0,-4 0-4,6 0 1,0-6 167,0 1-164,0-7 0,0 6 407,0-4-210,0-4-169,6 6 0,-3-12-86,7 0 1,-7-7-204,2 3 0,-3 0 14,-2 0 0,-2 4 224,-3-5 0,-3 7 0,-6-4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6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7823,'-15'0'131,"0"0"20,1 7 71,-1-5-226,0 4 136,7-6-168,-5 0 0,12 2-53,-4 3 202,3-4 1,2 7 0,0-3-47,0-3 0,2 9 29,3-6 1,-2 0 76,7-5-20,-1 0 8,6 0 1,0 0 142,-1 0 0,-5-1-404,-4-4 1,1-4 23,-1-5-654,0-1 1,-8 0 729,-7 1 0,-7 6 0,-12 1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8:08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250 324 7836,'-6'8'-1512,"4"5"1625,-11-11 1,10 4-227,-7-6 1,5 0 102,-5 0 1,5 5-35,-4 0 0,4 0 207,-5-5-74,0 0 0,-5 0-44,1 0 1,4 0 46,0 0-58,0 0 0,-4 0 16,-1 0 0,5 0-45,0 0 1,5 0 47,-4 0 1,4 0 67,-5 0-5,7 0 10,-10 0-71,11 0 1,-5-2 69,7-2-66,0 2 0,7-5-5,3 7 1,3-5-11,2 1 0,4-3 16,1 2 1,6 3-110,-2-2 0,6 2 52,4 2 0,-1-5-83,6 0 0,0 0 57,5 5 0,0 0-13,0 0 0,2 0 14,3 0 1,2 0 13,3 0 1,1 0-1,-6 0 0,7 0-6,-2 0 0,8 0-58,1 0 0,1 0 23,-5 0 0,5-5-81,-1 0 0,12-4 112,-1 4 0,3-7-150,-4 3 1,4 0 305,6 0 1,-6 4-107,6-5 0,1 5 215,-1-5 1,0 7-59,5-2 1,-4 3-265,4 2 1,0 0 175,-5 0 0,5 2 43,6 3 1,-10 1-136,5 4 0,-4 3-227,3-3 0,0-2 28,0 2 1,0-7 76,1 2 0,-6-3 41,0-2 1,0 0 14,6 0 0,-6 0 190,0 0 1,-4 0-51,4 0 0,-5 0-22,6 0 1,-8-2 33,3-3 1,-2 4 11,1-4 0,-1 3-93,6 2 1,-6 0 41,1 0 0,-3 0-115,-1 0 0,1 0 98,3 0 0,-3 0-48,4 0 0,-4 0 31,-2 0 0,3 0-137,2 0 1,-8 0 108,4 0 1,1 5 20,3 0 1,4 0-103,1-5 0,-6 5 65,6 0 1,1 0-118,-1-5 0,3 0 76,3 0 0,-3 1-282,-3 4 0,4-3 304,-4 3 1,5-4 3,6-1 0,-6 0 25,0 0 0,0 0 5,-5 0 1,4 5-9,1 0 0,-4 0-8,-1-5 1,-5 0 5,6 0 1,-3 5-1,2 0 1,2 0 57,-6-5 0,4 1-29,-5 4 0,11-3 4,-6 3 0,2-4 5,-7-1 1,2 0 6,4 0 0,5 0-1,-5 0 1,1 0-15,-7 0 1,-1 0-14,6 0 0,-1 0 12,1 0 0,-1 0 42,-4 0 1,-3 0-4,4 0 1,1 0 80,-2 0 0,0-5 31,-4 1 0,-1-1-112,1 5 0,4-5-22,1 0 1,-2 0 33,-9 5 0,4 0-54,-3 0 1,7-2 57,3-3 0,-6 4-149,-4-4 0,-1 3 29,6 2 0,-1 0-86,1 0 1,-6 0 75,1 0 1,0-5-21,4 0 1,1 1 69,-1 4 1,-4 0-19,-1 0 1,1 0 46,4 0 0,-1 0-41,-3 0 1,3-2 34,-4-3 0,4 3 12,2-3 1,-1 2 92,1-2 0,-1 4 43,1-4 0,-1-2-79,1 2 1,-1-4 99,1 4 1,-1-5-66,1 5 0,2-5-14,8 5 0,-8-5-13,8 6 0,-3-6-186,-2 5 0,6-2 12,-2 2 1,-3 4 78,-2-4 0,-1 3-21,2 2 0,-3 0-116,8 0 0,-12 0 39,1 0 0,-3 0 29,4 0 0,-1 0 65,1 0 1,-2 0-29,-4 0 1,2 0 86,-6 0 1,6 0-36,-1 0 1,-4 0 3,-1 0 1,-2 0 79,2 0 0,-2 0 149,6 0 1,-10 0-187,0 0 1,-2 0-32,3 0 1,1 0-135,4 0 0,-4 0 79,4 0 1,-4 0-98,-1 0 0,0 0 267,0 0 0,-2 0-145,-3 0 1,-2 0 265,-3 0 1,-2 0-243,7 0 1,-6 0 267,1 0 1,-4 0-214,0 0 0,-1 0 20,0 0 0,-5 0-85,0 0 0,-5 0-1,6 0 1,-1 0-32,5 0 0,-5 0-16,0 0 0,-4 0 39,4 0 1,-2 0-16,3 0 0,-4 0 28,-7 0 1,5-1-22,0-4 1,6 3 106,-6-3 1,0 4-55,-4 1 1,-1-5-23,0 0 1,1 0 31,-1 5 1,-1 0 5,-3 0 1,2-5-2,-2 0 1,3 0-3,1 5 1,0 0-110,1 0 0,-1-5 86,1 0 0,-1 0-89,0 5 0,1 0 35,-1 0 1,-4 0-89,-1 0 1,1 0 79,4 0 0,-6 0-16,-3 0 0,1 0 22,-2 0 1,6 0-2,-6 0 1,3 0 29,-3 0 1,-1 0-30,7 0 1,-2 0-33,1 0 1,2 0-7,-6 0 0,6 0-98,-2 0 0,9 0 68,1 0 0,1 0-136,-6 0 0,7-1 33,3-4 0,4 3-136,1-3 1,5 2-10,0-2 0,8 2 42,2-7 1,4 2-94,6-2 385,-4-3 0,1-2 0,1-7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54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59 7792,'9'-7'-1177,"-4"-2"1223,3 2 1,-7-1 394,4 3-151,3 3-10,-6-4-100,5 6-71,-7 0-72,0 0 0,-5 2 5,0 2 1,-7 5-126,3 5 1,-5-4 22,0 0 0,-1 5 49,0 4 1,1 1-36,-1-6 1,0 1 42,1 0 0,-1 0-267,0-1 133,0 1-74,1 0 0,4-2 21,0-3 6,7-4 1,-2-6-13,10 0 1,3-6 72,7-4 0,4-3 123,1-2 0,4 0 0,-4 1 0,6-6 0,-1 0 0,-4 1 22,-1 4 0,1 0-21,-2 1 1,1 4 143,-5 0 0,-2 0 224,-3-4 1,-2 5 868,-3 5-419,-4-5-169,6 8-402,-7-6 0,0 9-153,0 3 1,0-2 7,0 7 0,0 1 38,0 9 0,0-2-155,0 6 1,0-4 14,0 4 1,-2 1-90,-3 4 1,4 2 23,-4 4 0,3-3-55,2 7 0,-5-1-110,0 1 0,-1 4-102,1-4 1,3-3-114,-3-2 1,4 0 443,1-4 0,0 9 0,0-8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54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0 6952,'-8'0'-38,"1"0"1,9 0 161,3 0 0,-2 0 5,7 0 0,1 0-38,9 0 0,-4 0 7,4 0 1,1 5-1,-2 0 1,6 0 71,-5-5 1,4 0-112,-4 0 1,1 0 16,-2 0 1,-7 0-49,3 0 0,-4 0-12,4 0 0,-5 0-75,-1 0 158,-5 0-33,2 0 1,-12 5-32,-4 0 0,-5 0 42,-4-5 1,-4 0 39,-7 0 0,-1 1 120,-3 4 0,-2-3 54,-3 3 0,-4 1-111,4-1 0,-3 2-166,-2-2 0,6-2 78,4 7 0,4-5-490,6 4-85,3-5 191,12 2 1,18-6 102,15 0 189,17 0 0,18-6 0,8-2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54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301 1 7769,'9'0'-59,"1"0"61,-7 0 1,6 5 70,-4 0 1,-2-1 228,7-4-224,-7 0 0,10 0 108,-3 0 1,-2 0-43,2 0 1,-5 0 17,4 0 0,1 0-101,5 0-38,0 0 0,-1 0-91,1 0 0,-5 0 162,0 0-136,-7 0 55,3 0 45,-6 0 1,-8 0 71,-7 0 1,-6 0-85,-8 0 1,-5 0 197,-1 0 0,-10 0 3,0 0 1,-2 0 28,3 0 1,5 0-178,0 0 0,6 0-102,-1 0 1,14 0-547,5 0 1,12 0 324,3 0 1,20 0 223,14 0 0,20-6 0,6-2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29:55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780 0 7742,'10'0'-45,"0"0"45,-1 0 0,6 0-11,0 0 1,-5 0 4,-1 0 523,-5 0-36,2 0-348,-6 0 1,-6 2-54,-4 3 1,-8-3-5,-2 3 0,-6-4-89,2-1 0,-9 5 63,-1 0 1,-5 0-73,4-5 0,-1 0 74,2 0 0,1 0-188,-6 0 1,5 0 48,-5 0 1,6 0-89,-1 0 1,4 0 126,6 0 0,-2 0-85,6 0 1,5 0 84,6 0 0,4 0-14,-5 0 1,7 2 102,-2 2 1,3 0-97,2 5 1,2 1 144,3 5 0,-4 1-13,4 4 0,2 1-24,-2 4 0,-1 2-44,-4-2 0,0 3 5,0 1 1,-1 5-72,-4 1 0,2-1 64,-7-5 1,7-1-25,-2-3 0,-2 1 10,2-7-220,0 1 200,5-12 1,7-1-7,3-7 1,8-5-82,1 0 1,7-7-146,-1 3 1,8-4 112,1-2 0,5 2-59,-5 3 0,7-1 163,-2 6 0,-1-5 9,1 5 0,0 0 134,5 5 1,-4 0-17,-1 0 1,-5 7 167,5 2 1,-1 6-58,1 5 1,-1-2 103,-4 6 0,-3-4 20,3 4 1,2 6-123,-2 4 0,-4 0-173,-6-4 0,-6 1 82,2 3 1,-10-3 49,-5 3 0,-4-3-30,-1-1 1,-10 4 3,-9 0 0,-11-4-127,-14-6 1,-8-6 62,-7 2 1,-13-4-29,-11-1 1,-3-7-198,-3-3 1,6 1-198,0-1 0,0 0 355,-6-5 0,1-5 0,3 0 0,7 2 0,6 2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04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0 7833,'-15'0'-192,"1"0"1,-1 0-31,0 0 1,6 0 27,-1 0 125,7 0 219,-11 0-277,6 0 130,-6 0 0,-1 5-9,0 0 0,5 5-9,1-5-14,-1 6 0,-5-4-177,0 3 210,7 3 1,-3-10-221,6 7 112,0-7-3,5 4 1,7-7 106,2 0 0,4 0 0,2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04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7833,'-1'-8'71,"-4"3"122,3 4 0,-4-1 266,6-3 52,0 3-310,0-4 143,0 6-252,0 0-160,0 6 1,5-2 48,0 6 0,1-1-28,-1 6 0,-3 5 6,3-1 0,-4 7-116,-1-1 1,5 3-258,0 1 0,0 5 184,-5 1 1,2 4 229,2-5 0,5 13 0,5-1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05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 15 7840,'-8'0'-1147,"0"0"1240,3 0 91,3 0 227,-5 0-412,7-6 0,2 4 70,3-3 1,-2 3-52,7 2 1,0 0 42,5 0 0,-1 0-83,1 0 1,0 0 25,-1 0 0,1 0-17,0 0 0,-1 0-40,1 0-21,0 0 98,0 0-21,-1 0-80,-6 0 0,-8 0 62,-9 0 1,-6 0 253,-5 0 0,-3 0-5,-6 0 0,-5 2 11,-1 3 1,-5-3-191,0 2 1,3-2 28,-2-2 1,6 0-325,-1 0 0,9 0-4,6 0-253,2 0 1,11 0 8,6 0 488,13 0 0,10 0 0,6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27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103 265 7715,'-14'5'-17,"-1"0"0,5 1 173,0-1 140,7-3-42,-4 4-245,7-6 63,7 0 0,1 0-134,7 0 0,0-5 28,-1 1 64,1-8 0,3 4-90,-3-7 1,3 5 86,-9 1 0,4-1-90,2-5 0,0 0 38,0 1 0,-6-1-37,1 0 0,-5 1 60,5-1 0,-7 0 10,2 1 0,-3-1-12,-2 0 1,-7 0-2,-3 1 0,-3 1-119,-1 3 1,-6 3 110,0 7 1,-6 2-162,2 3 1,1 10 89,-2 9 1,7 4 47,-1 1 1,2 7 33,3 3 0,1 4 14,3 1 0,3 2-19,7 3 1,2-4 107,3 4 1,10-5-39,9-4 0,6-6-56,4-10 1,3 1 69,7-10 1,5-4-47,0-11 1,0-6-131,-4-4 1,-8-11 116,-3-9 1,1-1-19,-6-8 0,-3 0 0,-11-5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05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118 148 7866,'0'-15'-787,"5"0"787,0 1 0,5 4 175,-5 0 1,6 5 272,-1-5 1,-2 2-160,2-2 0,-5-1-109,4 6 0,-4-2 264,5 3-85,-7 2-398,4-11 83,-7 11 0,-2-4-180,-3 6 1,-3 0-18,-6 0 0,-1 5 9,0 0 1,-4 6 65,-1-1 1,-1 3-38,1 2 0,4-1 81,-4 1 0,5 1-9,6 4 1,-3-2-25,7 6 1,0-4 42,5 4 1,2-6 0,3 2 0,5-4 35,9-1 1,6-2 2,9-3 0,-1-4 28,6-6 1,-6-3 8,1-7 0,-3 1 137,-2-11 1,-1-1-105,-3 1 1,-6-4 10,-9 4 1,-3-4-72,-7 4 1,-7-1 5,-3 1 0,-9 5-44,-6 1 1,-3 1-116,-1 8 0,0 0-67,-1 5 0,2 1-254,4 4 1,-2 4 448,6 5 0,1 7 0,4 2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05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15 7875,'10'0'59,"0"0"0,0-2 72,4-2 0,1 2-66,0-3 0,1 3 46,4 2 0,2 0 43,8 0 0,-6 0-112,1 0 1,-2 0 100,1 0 0,-3 0-275,-6 0-8,0 0-46,0 0 188,-7 0 1,-10 0 3,-13 0 1,-1 0-22,-8 0 0,-1 0 34,-4 0 0,-6 0 27,1 0 0,0 0-24,4 0 0,-4 2-112,0 3 0,4-3-27,6 2 1,6-2-543,-2-2 405,4 0 254,8 0 0,8 0 0,8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06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89 7882,'8'-6'-296,"-1"2"-38,-7-5 1,1 4 592,4-5 0,-3 5-6,3-5 1,-4 5 362,-1-5-428,0 7 1,0-5-75,0 3 64,0 3-225,-6-4 0,2 6 51,-5 0 0,0 2-104,0 2 1,-4 0-205,3 6 259,-3-1 0,-2 6-126,0 0 1,1-1 35,-1 1 0,0-5-72,1 0 1,4-5 32,0 4 0,5-4-79,-5 5 188,7-7 0,-4 6-85,7-5 193,0-2 1,2 3-123,3-10 1,3 2 146,7-7 0,0 0 31,-1-4 0,1-1 104,0 0 1,-1 5-38,1 1 1,0-1 125,-1-5 0,-4 5-32,0 0 1,-5 7-99,5-2 1,-5-1 198,4 1-208,-5 0 1,4 5 1,-3 0 1,-4 6 1,4 4 0,-3 5-195,-2 5 0,5 2 9,0 8 0,0-1-122,-5 1 0,1 6 70,4 3 1,-3-2-113,3 3 0,-2 4-470,2 5 0,-4-2 663,4-8 0,-3 4 0,-2-6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06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16 7832,'8'0'0,"1"0"84,-4 0-49,-4 0 0,12 0-290,-3 0 1,3 0 155,2 0 0,0 0 136,-1 0 1,1 0 129,0 0 1,-1 0-77,1 0 0,-5 0-108,0 0 1,-1 0 105,6 0-181,-7 0 176,5 0 0,-11-2-15,3-3-41,-3 3 0,-11-4 0,-5 6 1,-3 0 79,-7 0 1,-1 0-69,-4 0 1,-7 0 104,-3 0 0,1 0-80,-1 0 1,5 1-114,-5 4 1,6-3 46,-1 3 0,3-2-255,1 2 110,7-3 1,9 6-289,9-3 0,6-4 434,9 4 0,6-3 0,14-2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07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162 147 7853,'15'-7'-235,"0"-2"1,1 1 160,4-2 1,-4 2 45,4-2 1,-4-3 158,-1 3-157,-1 3 382,1-6-41,-7 12 160,-1-12-371,-14 11 0,-1-5-38,-7 7 1,-4-4-13,-1-1 1,1 0 64,4 5 0,-5 0-184,1 0 0,-1 0 5,5 0 0,-4 5-86,-1 0 0,1 4 37,4-4 1,0 7-130,1-3 0,-1 5 102,0 0 1,2 1-97,3 0 1,4 4 22,6 1 1,1 4 61,4-4 1,3 4 25,7-4 0,6 0 42,4-6 0,3-6 96,1-3 1,0-3 7,1-2 0,-1 0 174,1 0 0,-3-7 203,-2-2 1,-1-9-186,-9-2 1,1-6 1,-11 1 1,0 3-53,-5-3 0,0 6-113,0-6 0,-8 7 11,-7-2 1,-4 4 7,-6 1 1,-3 2-77,4 4 0,-4 2-164,-1 7 1,-1 2-231,1 3 0,8 3 176,6 6 0,2 1-286,8 0 0,0 6 507,5 4 0,7 2 0,1 3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07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118 162 7853,'2'-15'-72,"3"0"1,-2 1-108,7-1 1,-5 0 219,5 1 1,-6 4-23,6 0 1,-2 5 240,2-5 0,-2 2 129,-3-2-160,-3 4 1,4 4 21,-6-3-259,0 4 0,-1-6 49,-4 7 0,2 0-118,-7 0 1,0 0 43,-5 0 1,1 0 85,-1 0 0,2 2-214,3 3 0,-3-2 22,3 7 0,-3-1-18,-2 6 1,2 0 52,4 0 0,-3-1-4,7 1 1,-5 5 38,6-1 1,-1 2-14,5-1 0,1-4 109,4 4 0,3-4-83,7-1 0,1-2 136,4-3 0,3-4-72,6-6 1,6 0 340,-1 0 0,0-6-15,-4-4 0,4-10 109,0-4 1,-4-2-126,-6 1 0,-6-3 62,2 4 1,-11 1-366,-4-1 0,-6 7-252,-9 3 0,-10 5-323,-19 9 560,-13 0 0,-22 20 0,-7 5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25.3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0 7509,'-15'0'-35,"0"0"0,-6 0-108,-3 0 1,-6 0 36,-4 0 0,-2 0-128,-3 0 0,-4 0 234,4 0 0,3 0 0,0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27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19256 250 7490,'-15'0'-987,"0"0"731,1 0 309,-1 0 1,0 0 55,1 0 0,-1 0-27,0 0 110,1 0 0,-1 0-126,0 0 0,1 0 18,-1 0 0,-5 0-28,1 0 0,-3 0 4,3 0 0,1 0-35,-7 0 1,1 0-9,-6 0 1,1 0-98,0 0 0,-7 0 122,-4 0 1,3 0-79,-2 0 0,0 0 54,-6 0 1,1 0-117,0 0 1,0 0 79,0 0 1,0 0-8,0 0 0,0 0 50,0 0 0,1 0 3,4 0 1,-2 0 109,7 0 0,-5-4-77,4-1 0,-4-5 25,5 5 1,0 0-41,4 5 1,-1 0-3,-3 0 0,3 0-42,-3 0 1,2 0 2,3 0 0,-5 0-16,-1 0 1,0 0-15,0 0 0,3 0-96,-8 0 0,3 0 69,-2 0 0,-4 0-65,4 0 0,-5 5 88,-5 0 0,2 0 18,-7-5 0,6 0-10,-1 0 1,-3 0-5,-2 0 0,-3-5 27,-2 0 1,5-2 12,0 3 1,-1 0 22,-9-6 0,0 7-41,1-2 1,-6-1 22,10 1 1,-4-2-20,-1 2 1,-1 4 18,-4-4 0,4 3-19,6 2 1,-5-1 0,1-4 1,-6 3-3,5-3 1,1 4-1,4 1 0,0 0-50,0 0 1,-3-5 47,3 0 0,-1 0-30,11 5 0,-5 0 22,5 0 0,-10 0 14,5 0 1,0 0-7,10 0 1,-5 0 2,0 0 0,-6 0 2,1 0 1,2 0 3,-2 0 1,1-2 40,0-3 1,-8 4-43,7-4 1,-6 3-4,6 2 0,-3 0 5,-2 0 1,0-5-18,0 0 1,1 0 53,-1 5 0,-2-1 2,-2-4 1,2 3-29,-3-3 1,4 4 4,1 1 0,-1 0-20,-4 0 0,4-5 18,-4 0 0,4 0-43,1 5 1,-7 0 39,-2 0 0,1 0-48,-2 0 0,6 0 24,-6 0 0,0-5-7,-4 0 0,-1 0-123,1 5 0,4 0 129,1 0 0,-6 0 6,-4 0 0,-1 0-1,6 0 1,-2 0-1,-4 0 1,3-5-1,-8 1 0,8-1 2,-3 5 1,-1 0-33,2 0 0,-7 0-3,2 0 1,3 0 8,1 0 0,4 0-6,2 0 0,-3 0 24,-2 0 1,4 0-10,1 0 0,0 0 14,4 0 0,-3 0-17,-1 0 0,6-5 103,3 0 1,-1 0-43,1 5 0,-6-5 109,1 0 1,4 0-86,1 5 1,2 0 15,-2 0 0,1-1-81,-11-4 1,9 3 44,-9-3 1,9 4-109,-4 1 1,-4 0 57,-6 0 1,1 0-108,5 0 1,-1 1 47,1 4 1,-6-3-124,1 3 1,-1-4 140,6-1 0,4 0-4,1 0 1,-4 0 91,-2 0 0,-2 0-87,7 0 1,2 0 115,-2 0 0,2 0-50,-1 0 0,-2 0 73,6 0 1,-1 0-81,1 0 1,-1 0 3,-4 0 1,4 0-13,6 0 1,0 0-6,0 0 0,-4 0-99,-1 0 1,0 0 98,5 0 0,5 0-45,1 0 1,-5 0 25,0 0 0,-4 0 12,8 0 1,1 0 1,-1 0 0,1 0 5,-6 0 1,5 0-7,0 0 0,5 0 3,-5 0 0,0 0 168,-5 0 0,6 0-164,-1 0 0,1 0 87,-1 0 1,-6 0-81,6 0 0,-5 0-4,10 0 0,-5 0-16,5 0 1,-9 0-8,4 0 1,-2 0-12,7 0 1,2 0-94,-7 0 0,0 0 69,-5 0 1,7 0 21,3 0 0,-3 0 16,-2 0 1,2 0-24,-2 0 0,6 0 128,-1 0 0,-3 0-70,-2 0 1,4 0 104,1 0 1,3 0-102,2 0 1,-2 0 13,-3 0 1,8 0-30,-3 0 0,3 0 25,-3 0 1,0 0-71,0 0 1,0 0 54,0 0 0,0 0-61,0 0 0,-2 0 28,-3 0 0,8 0-7,-3 0 1,-2 0 2,-3 0 1,-1 5 13,1 0 1,3 0-84,-3-5 0,3 0 75,2 0 1,-2 5-39,-3 0 1,4 0 27,-4-5 1,3 0-44,2 0 1,-7 1 78,-3 4 1,4-3 4,1 3 0,-2-4-3,2-1 0,-7 0 93,3 0 0,-5 0 15,0 0 0,-1 0-62,0 0 0,-1 0 43,-4 0 0,3 0-63,-2 0 1,-3 0 15,3 0 0,-8 0-50,3 0 0,-2 0-149,1 0 1,-3 5 130,4 0 1,-9 5-18,-2-5 1,1 1 33,5-1 0,-6-1 1,1 5 1,-10-4 6,4 5 1,-4-7-227,10 2 1,-6 2 283,6-2 1,-5 0-63,4-5 1,7 4 2,9 1 0,4 0-51,5-5 36,10 0 0,3 0 0,7 0 0,1 0 0,2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5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721 397 7486,'1'8'-164,"4"-3"86,-3-3 278,5-2-37,-7 0-21,0 0-45,-7 0 1,5-2-99,-3-3 1,4 2 53,1-7 0,-2 5-183,-3-5 104,4 1 1,-6-6-44,7 0 0,0 0 43,0 1 0,-5-6-4,0 1 1,0-3 11,5 3 0,0 1 15,0-7 0,0 6 2,0-6 1,0 7-2,0-1 0,0-3 2,0 3 1,2-1-63,3 5 0,-3 6-7,2-1 1,5 7 8,0-2 0,0 3-9,0 2 0,1 0-2,5 0 1,0 2 26,-1 3 1,1 3 42,0 6 0,-1-4-42,1 0 0,-5-2 44,0 2 1,0 3 19,4-3 0,-4-2 128,0 2 0,-7-5-75,2 5 220,-3-7-184,-2 10 1,0-10-62,0 7 0,0-5 0,0 5 1,-7-5 4,-3 4 0,-1-4 9,1 5 1,-3-5-54,3 5 0,-3-2-14,-2 2 0,2 3 66,4-3 0,-5 1-5,5-1 1,-4 3-86,-2-3 0,0 1 66,1-1 1,-1 1-86,0-6 0,0 5 73,1-5 1,4 0-107,0-5 0,0 5 23,-4 0-56,-1 0 0,2-7 68,3-3 1,-3 3-9,3-3 0,4-3-9,1-2 1,-2-3 18,2-1 1,-1 4 63,1 0 0,3 0-98,-3-4 133,4-1 0,-1 0-22,-3 1 1,4 4 52,-4 0-33,3 7 7,2-10-45,0 11 22,0-5 115,0 7-132,0 7 1,0 1 77,0 7 0,0-5-53,0-1 0,0 1 5,0 5 0,0 0-5,0-1 1,0 1 1,0 0 1,0-5-21,0-1 1,0 1 20,0 5 0,0 0-99,0-1 1,-5-4 78,0 0 0,-6-5-103,1 5 0,-3-7 45,-2 2 1,1-4-10,-1-1 0,-1 0 14,-4 0 0,4-6-8,-4-4 0,9-3 22,1-2 0,0 1-5,-5-1 1,7 0 14,3 0 0,-1 1-14,1-1 0,0 5 55,5 0-52,0 1 102,0-6 1,0 5-10,0 0 40,0 7 1,1-3 18,4 6 33,-3 0 0,5 6-127,-7 4 1,0-2 20,0 2 1,0 5-40,0 4 1,-5 1 38,0-6 1,-7 6-125,3 0 1,-5 6 37,0-2 0,-3 4-149,-2 1 1,-2 1 38,-4-1 0,-3-1-210,4-4 0,3 3-320,1-8 1,4 1 657,1-6 0,0 8 0,1 1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5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15 7773,'-9'0'918,"3"0"-968,6 0 147,0 0-532,6-6 0,3 4 435,5-3 0,1 4 0,0 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28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177 102 7773,'-18'-7'-493,"3"-3"0,4 2 1020,-4-2 1,2 5 62,3-4-600,-3-1 0,7 0 176,-4 0-233,3 7 1,6-4-128,-4 7 211,3 0 1,-4 2-61,6 3 0,-2 3 61,-3 7 0,4 6-60,-4 3 1,-2 6-57,2 4 0,-1-1-110,1 6 0,3-1 101,-3 1 0,4 3-67,1-3 1,0-3 58,0-1 1,6-4 35,4-2 0,8-6 118,2-3 1,6-11-76,-2-4 1,-1-10 196,2-4 0,-1-11 2,5-5 0,-4-2-1,-1-3 1,-6-6 115,2-3 0,-9-3-44,-1-2 1,-6 6-26,0 4 0,-2-2-26,-2 2 0,-2-1-174,-2 6 1,-3 6 85,-3 3 0,-3 6-224,3 4 75,-3-3-47,-1 11 1,0-3-38,5 10 0,2 3 68,7 7 0,0 5 18,0-1 0,2 9 29,3 1 0,-2 1 11,7 4 0,0 2-9,4-2 0,1 7-136,0-2 1,-1 2 38,1-2 0,1 2-55,4-6 1,-2-1-47,6-5 0,1-1 88,4-4 1,-4-9-265,-1-10 1,1-3 394,4-2 0,1-20 0,-1-4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5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7021,'0'0'0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5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7739,'-10'-5'-231,"0"1"0,7-3-253,-2 2-245,4 3 428,1-4 301,0 6 0,6 0 0,2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6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574 1 7783,'-7'8'-710,"4"0"480,-7-3 39,7-4 330,-3 12 0,6-9-88,0 6 0,0-6 191,0 6 1,0-5-16,0 5 1,0-5 8,0 5-158,6-1 0,1 6 2,2 0 1,-2 0-129,-7-1 103,7 1 0,-6 1-162,4 4 109,-3-4 0,-2 5-31,0-6 0,-7 0 0,-3 0 0,-3-1-17,-1 1 1,-6-7 29,0-3 1,-4 2-7,4-3 1,-4 1-35,4-5 0,-4 0 46,4 0 0,-4-1-38,4-4 0,0 2 34,6-7 1,6 5-37,3-5 0,-2 5 25,2-5 1,0 5 0,5-4 1,2 4 17,3-5 1,3 5 10,7-5 1,-1 7 45,1-2 0,0-1-63,-1 1 0,1 0 82,0 5 1,-5 0-60,-1 0 85,1 0-80,5 6 0,-7 2-9,-3 7 0,-3 0 19,-2 0 1,0 1-3,0 3 0,-8-1 40,-7 7 1,-2-5 5,-7 4 0,4 1 65,-4 4 1,-2 5-59,-9 0 0,4 1-44,-3-6 1,-2 1-48,2-1 1,5-1-116,4-4 1,5-3 58,-4-6 0,11-2-282,-2-3 352,10-3 0,-1-7 0,6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6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7696,'0'-9'-513,"0"-1"220,0 6-91,0-2 137,6 6 66,2 0 0,2 0 181,0 0 0,-7 6 0,4 3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6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0 7701,'-8'0'431,"2"7"1,6 1-162,0 7 1,0-1-180,0 1 0,-5 0 13,0 0 1,-2 4-113,2 1 0,2 6 79,-7-2 0,1 2-147,-6-1 1,0 3 48,1-4 0,-1 2-28,0-1 0,0 3-70,1-4 0,-1-3-160,0-1 1,2-4-853,3-1 1137,-3 0 0,5-1 0,-6 1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7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59 7778,'-8'0'-435,"2"-7"89,6 6 902,0-6-179,0 1-232,0 4 0,1-4-40,4 6-82,-3 0-9,4 0 0,-7 0-152,-4 0 150,3 0-207,-4-7 121,-1 5 0,6-6 45,-4 3-237,3 4 178,2-6 150,0 7 0,2 2-66,3 3 0,-4-2 7,4 7 1,2 0 3,-2 4 1,-1 6-16,-4 0 0,-1 7-13,-4 3 0,-3 1 19,-7 8 0,-6-5-5,-4 5 0,-4 1-5,-5 4 1,1-2-40,-6-3 1,4-4-64,-4-11 1,7-3-158,-3-6 1,6-7 270,4-3 0,-2-10 0,4-3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7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662 118 7778,'0'-23'0,"0"4"0,-2 2 168,-3 3 1,3-1 240,-2 0-312,2 7 29,2 1 0,0 9-89,0 3 1,0-2 87,0 7 1,-2 1-67,-3 9 0,4-4-110,-4 4 0,3 3 114,2 1 0,0-1-154,0 2 1,-1-2 70,-4 1 1,3 2-101,-3-6 1,2 6 23,-2-2 0,2 4 25,-7 2 1,-1 1-36,-9 3 1,2-3-121,-7 3 1,-1 2-28,-8-2 1,1-1 114,-6-8 0,0-4 85,-5-6 1,1-7-52,4-3 1,-2-12 205,7-8 0,1-3-57,9-11 0,-2 1 65,6-11 0,2 2-30,8-3 0,-1-5-9,6 5 0,0-9 55,5 10 1,7-5-81,3 10 1,4-4 16,6 9 1,1-2-2,4 11 1,2 2-246,-2 8 1,7-1 182,3 6 0,-1 0 0,-5 5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7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8863,'14'0'0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8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 7790,'-9'0'5,"-1"0"136,0 0 116,-5 0-297,7 0 71,2 6 0,6-3 147,0 7 0,6-5-88,4 5 0,3-2 76,2 2 1,-5 3-128,-1-3 1,1 3 41,5 1 0,0 1-150,-1 0 0,-4 0 112,0-1 0,-5 1-82,4 0 0,-5-1-20,1 1 0,-4 5 65,-1-1 0,-6 6-86,-4-6 1,-10 6 53,-4-6 0,1 8-336,-1-3 0,-6-1-20,-4 1 0,0-4 382,4 5 0,1-8 0,-1 5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8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0 7793,'8'0'367,"-1"0"-163,-7 0-112,0 0 0,0 7 31,0 3 0,-2 3-89,-3 1 1,2 1 28,-7 0 1,1 1-154,-6 4 1,0-2-1,0 6 1,-1-1-205,-4 2 0,-2 6 88,-8-7 1,2 7-50,4-6 0,-4-2 255,4 1 0,-4-6 0,-1 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28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82 7773,'-10'-8'0,"1"3"0,4 3 726,-5 2-453,7 0 0,-6 0 52,4 0-272,4 0 0,-4 0 45,10 0 0,-2 7-54,7 2 1,0 4 113,4 2 0,1 0-173,0 0 1,0 4 67,-1 1 0,3 6-183,2-2 1,-3 6-23,4 4 1,-4-3-41,-1 3 0,-3-1 95,2 1 0,-7-8-89,7 4 0,-7-11 20,3 1 0,-5-4 103,5-1 1,-6-7 39,6-3 0,-5-10-61,5-5 1,-5-11 32,5-8 0,-1-2-50,6-8 1,0-1-2,0-4 1,-6-1 0,1-4 0,0 8-6,5-3 1,-1 9 88,1 1 1,-5 3-65,0 2 0,-2 11-324,2 3 314,3 10 1,-5 5 91,6 10 0,1 9 0,0 4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29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956 1 7746,'-8'0'-459,"2"0"475,6 0 407,0 0 10,0 6-331,6-4 1,2 9-32,7-6 1,0 6-68,-1-1 1,1-2 27,0 2 1,-1 0-77,1 5 1,5-1 65,-1 1 0,1-5-32,-5 0 0,-2 0 6,-3 4 1,1 1 26,-6 0 0,5-1-61,-5 1 1,-1 0 54,-4-1 0,-4 1-128,-1 0 0,-8-5 83,-2-1 0,-1-4-11,-9 5 0,5-7 9,-4 2 1,-1-3-12,-4-2 0,6-2 37,4-3 1,-3-3 11,3-6 1,-1-1-106,5 0 0,2 0 74,4 1 0,-3-6 62,7 1 1,0-1-8,5 5 0,0 1 4,0-1 1,0 0-16,0 0 1,7 2 9,3 4 0,-2 2 103,2 7-115,-1 0 0,6 0 42,0 0 0,-2 7-31,-3 2 1,1 4 111,-6 2 1,5 0-108,-5 0 0,5-1 3,-6 1 0,1 1 5,-5 4 1,0-4-3,0 4 1,0 1-25,0-1 0,-6 4 30,-4-4 0,-8 1-50,-2-1 0,-6-4 36,2 3 0,-4-2-40,-1-2 1,-1-6-3,1 1 0,-1-7 0,1 2 0,5 2-1,-1-2 1,2-2-11,-1-8 1,2 2-10,8-7 0,1 0 25,3-4 1,-3 4-92,3 0 0,4 0 83,1-5 1,-2 1 151,2-1-86,0 0 168,5 1-146,0-1 27,0 7 72,0 1-134,0 7 0,0 7 119,0 3 0,-1 3-105,-4 1 1,1 8 141,-5 2 1,1 4-59,-2 1 0,-5 2-23,0 4 0,-1 4-66,-9 10 1,6 1-94,-6 4 0,-1 3-86,-8-3 0,1-1-316,-6 0 1,0-7-1245,-5-2 1519,0-6 1,-7-9 0,-1 1-1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30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45 259 7800,'-15'0'-698,"1"0"584,5 0 98,3 0 0,7 0 621,4 0 0,4 0-208,5 0 0,1 0-59,0 0 0,4 5-227,1 0 1,4 1-123,-4-1 1,4-2 42,-4 7 0,6 0 82,-1 5 1,-2-6-209,1 1 1,1 0 16,4 5 1,-5 4-30,1 1 1,-7 4-28,1-4 0,-2 6-34,-3-1 0,-5 1 62,-4-2 1,-4 4-89,-1-3 0,-6 1-45,-4-2 0,-10 2 104,-4-6 0,-2-5 37,1-6 1,-3-5-20,4 1 1,3-4 162,1-1 0,4-1-37,1-4 1,0-3-33,1-7 0,5-2 19,5-2 1,2-4 142,2-6 1,6-2 61,4-4 1,3 3-57,2-8 1,5 6 21,-1-5 1,1 0-113,-5-5 0,2 0 165,-2-1 0,3 6-124,-8 0 1,-2 5-40,2-5 0,-7 12-95,2 3-396,-3 6-253,-2 10 1,0 9 685,0 14 0,6 6 0,2 9 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30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441 74 8015,'-8'-15'712,"-3"5"-517,6 0 0,0 6 246,5-6-181,0 6 156,0-9 47,0 12-48,0-6-419,6 7-19,-4 0 1,6 2-111,-3 3 1,-3 3-59,3 7 1,-4-1-71,-1 1 1,0 5 58,0-1 0,0 2 66,0-1 1,0-2-84,0 7 0,-5-3 18,0 3 0,-4 1 123,4-6 0,-7-1 16,2-4 1,2 0 24,-2-1 1,1-1 3,-6-3 0,0-3 9,1-7 1,-1 0-81,0 0 1,5-7 47,1-3 0,4-4-32,-5-6 0,5 2 26,-5-6 0,7 1 130,-2-2 1,3-1-63,2 7 1,-5-3 141,1 3 1,-1 2-106,5-2 0,-2 4 133,-3 5 1,2-1-108,-7 6 1,5-5-25,-5 5 1,5 0-39,-4 5 1,-1 0 46,-5 0 0,5 7-206,1 3 0,-1-1 65,-5 6 0,2-3-49,3 7 0,-3 2 90,3-1 0,-1 6-14,1-1 1,-1 1 88,6-2 1,-5 4-68,5-3 1,0 2-112,5 3 1,2-6 116,3 1 1,-2-6-88,7 6 0,4-7-18,6 1 0,1-7-322,-1-2 459,3-7 0,6 3 0,1-6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30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30 7736,'-1'8'510,"-4"-3"-353,3 4 0,-3-8-128,10 4 0,8-3 25,7-2 0,6 0 133,-2 0 1,4-5-343,2 0 0,-1-5 107,0 5 1,6-5 47,-1 5 0,0-6 0,-4 3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31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528 88 7749,'10'-1'0,"0"-4"0,-5 3-598,5-3 1,-5-1 248,4 1 975,-5-7-305,9 11 191,-12-12-432,6 11 0,-14-4 0,-2 6 1,0 0-126,0 0 0,-1 0 77,-5 0 0,-1 0-36,-4 0 1,4 1-14,-4 4 0,4 2-172,1 2 0,-1 5-13,-4-5 1,9 4 42,-4 2-6,4 0 1,-2 0 91,3-1 1,-1 1 103,6 0 1,1-2-95,9-4 0,0 5 107,10-5 1,-4 3 48,9-2 1,3 1 115,1-6 1,-1 6-81,2-1 0,-7-2 77,1 2 1,2 0-166,-1 5 0,-5-1 43,-6 1 1,0 0-236,0-1 0,-2 8 75,-7 2 1,-8-1-103,-7 2 0,-3-3 23,-11 3 1,1-4 91,-11-6 1,1-1 31,-1 1 1,-5-7 134,0-3 0,0-5 196,-5-5 0,5-9-130,4-11 1,1-9 76,10-5 0,3-5-73,11-5 0,7-4-275,3-5 1,7 0 153,7 4-53,1-3 0,24 5 0,-2-7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32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765 30 7763,'0'-8'0,"-5"0"513,0 3-107,0 3-318,5-4-45,0 6 42,0 0 23,0 6-293,6 2 183,3 7 1,5 0-60,1 0 0,0-6 37,-1 1 0,0 0-92,-5 5 1,4-6 101,-3 1 1,3-2-9,2 2 1,-5 3 11,0-3 1,-6-2-26,6 2 52,-6 0-34,2 5 1,-12-6-38,-4 1 1,0-7 7,-5 2 0,4-3-75,-9-2 0,2 0 110,-1 0 0,2 0-5,-2 0 0,1-2 4,-2-3 0,4 2-8,-4-7 1,5 1 118,6-6 0,-4 0-76,3 0 1,3 1 103,2-1 1,2 0-56,-2 1 0,4-1 209,-4 0-172,3 1 1,2-1 117,0 0-141,7 7-46,-6 1 1,7 7-63,-3 0 137,-3 0-217,4 0 25,-6 7 57,0 1 0,0 7 10,0 0-7,0-1 1,0 1 2,0 0 0,0-6 18,0 1 0,-4 0-37,-1 5 1,-2-1 34,2 1 1,2 1-28,-7 4 0,0-4 21,-4 4 0,4-4-115,0-1 0,-5 1 20,-4 4 0,-2-4 24,1 4 1,-1-9 52,-4-1 0,-4-2-4,-1 2 1,1-3-14,-5-7 0,3 5-3,1-1 0,1 1-6,-1-5 1,3-5 36,2 1 0,-1-8 4,6 2 0,-1-3 7,2-1 1,4-1 1,0 0 1,1 0-9,4 1 0,3-1 5,2 0 0,-1 6 62,1-1-80,0 6-222,5-2 62,0 6 90,0 0 0,-7 0 0,-1 0 1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33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1030 324 8189,'0'-9'360,"0"3"-321,-7-1 0,6 4 78,-4-7 1,3 5-162,2-4 56,0-1 0,-5-5-62,0 0 1,0-1 54,5-4 0,0 4-20,0-4 1,0-1-66,0 2 1,0-6 108,0 6 1,0-1-150,0 5 0,0 1 40,0-1-169,0 7 170,7 1 0,1 7-17,7 0 0,-1 0 11,1 0 0,1 7-13,4 2 0,-2 5 110,6 0 1,-1 1-69,2 0 0,3-1 110,-4 1 0,-1 0-55,1-1 0,-4-4 118,5 0 0,-12-5-64,1 5 1,-4-5-17,0 4 0,-4 1 0,-12 3-3,-4-3 0,-8 2 24,-1-8 0,-8 8-35,3-2 1,-4 1-30,-1-1 0,-1 3 26,1-3 0,0 3-113,-1 2 1,1-6 87,-1 1 1,6 0-4,-1 5 1,3-6 19,-3 1 1,-1-7-1,6 2 0,-1-1 54,1 1 0,4-4-70,-3 4 1,2-3-1,3-2 1,-1-2 27,0-3-223,0 4 0,1-13 16,-1 5 0,0 1-8,1-2 0,1 0 130,3-5 0,-3 1-26,3-1 0,2 0 119,-2 0 1,7 1-87,-2-1 1,-2 0 160,2 1 1,0-1-46,5 0 1,2 5 41,3 1 1,3 0-30,7 0 1,0 2-50,-1 7 1,3 0-45,2 0 1,-3 0-9,4 0 1,-4 2 14,-1 3 0,0-2 7,0 7 0,-1-5-63,1 4 1,-5 0 50,0 0 0,-7 4-17,2-3 61,3 3 0,-7 2 6,4 0 0,-5-1 78,-5 1 0,2 0-64,-7 0 1,-4-1 29,-6 1 0,-1 0-48,1-1 0,-1 1 107,-3 0 0,-4-5-52,3-1 1,2 1 86,-1 5 1,4-5-79,-4-1 0,1 1-3,-2 5 0,4-2-48,7-3 1,-1 8 45,0-4 0,2 6-76,3 0 1,-1-2 58,6 6 1,-5 1-16,5 4 1,0 0-11,5 1 0,-5-2-3,1-4 0,-1 4-25,5-4 0,0-2-11,0-3 1,-7-3-75,-3-1 0,1-5 102,-6 0 1,3-7-165,-7 2 0,-4-5 91,-2-5 0,-2-3-247,-3-7 1,1-1 47,-1-4 1,1-3 133,0-6 1,4-2 31,1-3 0,6 1 89,-2-6 1,10 4-89,5-4 0,4 5 106,1-5 0,8 6-156,7-1 1,7 3 73,13 1 0,-3 1-236,8 0 1,-6 6-70,5 3 350,-6 4 0,9-5 0,-4-2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33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30 7769,'-8'0'771,"2"0"-705,-1 0 0,4 0-77,-7 0-32,7 0 1,-5 0-93,3 0 148,3 0-236,-4 0 125,-1 0 0,5 2-70,-2 3-36,2-4 83,2 6 248,0-1 10,0-4 26,0 5 0,5-9-138,0-3 1,5 2 20,-6-7 0,3 5-347,-2-5 142,-4 7-250,6-10 409,-7 11 0,7-4 0,1 6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0:34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44 7098,'-8'-6'239,"1"4"1,2-6 328,1 3-206,-1 4-233,5-6 0,-2 2 56,-3 0-88,4 0 0,-8 5 40,4 0-239,4 0-33,-6 0 1,6 0-22,-4 0 70,3 7 0,-4-4-3,6 7 360,0-7-449,0 4 1,1-7 177,4 0 0,-3 0 0,4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48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280 207 7068,'8'0'85,"-1"0"351,-1-7-44,-4 5-191,5-11-239,-7 5 38,0-7 0,0 1-82,0-1 0,0 5 75,0 0 0,-2 2-96,-3-2 0,-1-3 66,-4 4 1,-3-3 43,3 2 0,-3-1-8,-2 6 0,0-5-11,1 5 1,-1-4 19,0 4 1,1 0-4,-1 5 1,0 0-1,1 0 0,-1 0-3,0 0 0,0 5-4,1 0 1,1 6-1,3-1 0,2 3-4,3 2 1,3 4 2,-3 1 0,-1 1 2,1-1 0,0-2 11,5 6 1,0-4-42,0 4 0,5-4-3,0 4 0,6-6-3,-1 2 1,3-4-8,2-1 0,-1-2 39,1-3 1,0 1-5,0-6 1,-1 0 24,1-5 1,0-2-34,-1-3 0,1 0 20,0-9 1,-1 2-14,1-7 0,-5 1 113,0-2 1,-2 2-10,2-6 1,1 1 80,-6-2 0,5-1-94,-5 7 0,1-6 18,-1 6 0,-3-3-91,3 3 1,-4 7 116,-1-2-59,0 2 0,0 2 9,0 1-49,0 5 0,0-1-20,0 10 1,-5-1-15,1 5 1,-3 3 11,2 7 0,2-2 28,-7 2 0,7 3-71,-2-3 1,3 7 58,2-1 1,0-4-254,0-1 0,7 1-3,3-2 0,4 6 18,6-5 0,3-3 218,6-7 0,7 10 0,2-4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29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7773,'-15'-15'-115,"5"5"115,0 0 961,1 0-276,-6-4-267,7 6 14,1 1-442,7 7 0,0 7 106,0 2 1,0 6 73,0 5 1,5-2-95,0 6 1,2 1-125,-3 4 0,3-4-275,3-1 0,1 5 165,-6 6 0,2-1-355,-2-5 0,-2 1 212,7-1 1,-6 4-327,6-4 0,-5 2 627,5-11 0,-7 0 0,4-6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48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382 176 7679,'-4'-14'-97,"-1"-1"0,-2 0-118,2 1 1,4-1 217,-4 0 0,-2 1 145,2-1 54,-6 0 1,3 2-65,-7 3 0,5 4 182,0 6-236,1-7 1,-6 6 4,0-4 0,5 3-10,1 2 0,4 5-75,-5 0 0,5 6-23,-5-1 0,7 5 60,-2 4 1,-2-1-54,3 7 1,-1-6 53,5 6 1,0-1-86,0 6 0,0-6 52,0 1 0,0-1-6,0 6 0,0-1 44,0 1 0,1-3 1,4-2 0,-3 3 31,3-4 1,-2 5-44,2 6 1,-3-9 25,2 3 1,-2-3-16,-2 4 0,0-6-100,0 1 0,-5-7 24,0 1 0,-6-4-115,1-5 1,-3 1 40,-2-6 0,-4 0-92,-1-5 1,0-6-142,6-4 1,-1-3 96,0-2 1,2-1 238,4-4 0,-5-3 0,6-6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48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10304,'15'5'14,"0"0"0,1 2-173,4-2 1,3-4-139,6 4 0,9-3-223,6-2 1,6 0 519,9 0 0,6 0 0,2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0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0 7299,'-8'0'1418,"1"0"-1049,7 0-140,0 0-146,7 0 1,-4 5-110,7 0 1,-5 5 194,5-5-170,-7 6 1,8-3-85,-6 7 0,0 0 16,-5-1 1,0 6-26,0 0 0,-6 6 37,-4-2 1,-3 9 28,-2 1 0,-5 5-50,1-4 0,-6 4-126,6-5 1,-1 0 1,5-4 0,1-7-161,-1-4 1,5-4-283,0-5 645,7-4 0,-3-12 0,6-2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0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 7695,'-8'0'285,"2"0"80,6 0 416,0 0-410,6 6 0,-3-4-145,7 3 1,-7 3-98,2 2 0,-3-2 53,-2 2 0,0 1-156,0 9 0,-2 1-87,-3 4 0,-3 9-223,-6 0 1,-8 4-545,-2 6 0,-4-3 828,-1 8 0,-7-4 0,-2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0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15 141 7686,'-8'0'-874,"1"0"579,7 0 649,0 0 0,5 1-214,0 4 1,12-2-57,-3 7 0,6 0 91,-1 5 0,-1-1-8,7 1 0,-2 1-17,1 4 1,4-4-96,-3 4 1,1-2 25,-2 1 0,2-2-139,-6 2 1,-2-2 30,-8-3 0,1 1-74,-6 0 1,0 0-37,-5-1 0,-7 1-73,-2 0 0,-6-6 41,-5 1 0,-1-6-56,-3 0 1,-3-2 225,8-2 0,-1 0-51,6 0 1,-1-5 170,0 0 0,7-8-45,3-2 0,3-1 69,2-8 1,5 4-47,0-4 1,12-1-35,-3-4 0,4-1 61,-3 1 0,0-5-13,-1-1 1,1 1-93,0 5 0,-7-1 40,-3 1 0,-4 4-422,-1 1 139,0 6-649,0 3 871,-6 15 0,-9 15 0,-8 8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1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412 132 7625,'-8'7'1666,"2"-5"-2176,6 11 253,0-12 164,0 12 1,0-9 60,0 5 0,4-4 25,1 5 0,0-5-18,-5 5 1,0-5-45,0 5-234,0-1 192,0 6 0,0 0-65,0-1 86,-6-5 78,-2-3 0,-2-1-27,0 0 1,5-2 0,-5-8 0,5 2 20,-4-7 1,4 0 18,-5-4 1,2-6 27,-2 1 0,-2-8 9,8 3 1,-8-2 133,2 1 1,2-1-108,-2 7 0,1-3 69,-6 3 0,5 7-94,0-2 1,0 9 40,-4 0 0,-1 3-61,0 2 1,-1 8-11,-4 7 1,4 6-75,-4 9 1,4-1 95,1 0 0,1 6-114,-1-1 0,5 0 88,0-4 0,7 4-156,-2 0 1,4-1 35,1-9 1,1-2 41,4-8 1,3-1-29,7-3 0,6 2-105,4-7 0,-2 0 27,1-5 0,1-7 178,4-3 0,-6-3 0,-2-2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1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7895,'10'8'-188,"0"-3"1,-5-3 53,4-2 1,1 2 314,5 2 0,0-2-14,-1 3 0,1-2-111,0 2 1,1-3-139,4 3 0,-4-4-145,4-1 1,1 0 226,-2 0 0,7 0 0,-3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2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383 104 7704,'-8'0'-712,"1"0"753,7 0 1,2 1 172,3 4 0,-2-3-164,7 3 1,4 3-36,6 2 0,1-2-86,-1 2 1,-2 0 78,6 4 1,-1-1-87,2-3 1,2 8 80,-2-3 1,-4 3-58,-1-3 1,-4-1-13,-1 1 1,-1 0-6,1-1 1,-7 1-12,-3 0 1,-5-5-105,-5-1 1,-3-1-1,-7 2 0,-6-3 69,-3-7 1,-4 0 119,-1 0 0,-1 0-3,1 0 0,-1-7 46,1-3 0,0-3-27,-1-1 1,6-3 147,-1-2 0,9 1-88,1-7 0,2 6 56,8-6 0,0 6 67,5-6 1,2 7-19,3-1 0,3 2 11,7 3 0,1 4-85,4 0 1,-2 7-115,6-2 1,-6 5 69,2 5 0,-4-2-89,-1 7 0,-2 4-35,-3 6 0,1 1 71,-6-1 1,0-2-80,-5 6 0,0 1 79,0 4 0,-7 1-213,-3-1 1,-8 0 46,-1 1 1,-7-2 62,1-4 0,-2-3 70,-3-6 1,1-2 2,-1-3 1,1-4 5,0-6 1,-1-1 83,1-4 0,-4-3 3,4-7 0,3-5-45,11 1 0,0-7 87,0 1 1,2-7-90,4-3 0,2 1 198,7 5 1,-5-1 2,0 1 1,0-6-96,5 1 0,0 1-178,0 9 0,0 3-170,0 6 1,0 0-943,0 1 1155,0 5 0,-6 3 0,-2 6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2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690 15 6485,'-11'10'70,"-4"0"1,2-5-25,-12 4 0,1 0-32,-5 0 0,-1 4-140,1-3 1,-1 3 245,1 2 0,1-5-103,4 0 0,-1-6 1,10 6 1,-1-5-73,11 5 1,0-5 49,5 5 0,4-2 32,5 2 0,3 3 7,12-4 0,1 0 94,4 0 1,-1 1-77,-3 5 1,2-5 12,-2 0 1,1-1 23,-2 6 0,3 0-33,-8-1 0,-4 3-129,-5 2 1,-2-2 79,2 2 1,-5 4-136,-10 2 0,0-2-1,-10 1 0,2-4 77,-12 4 1,-1-6 27,-8 2 0,-4-4-7,-6-1 1,4-7 198,-5-3 0,5-4-57,-9-1 0,1-11 89,-1-4 0,8-11-84,-3-3 1,10-4 119,0-11 0,9 2-120,6-12 0,9 0-240,5-5 0,11 5 173,9 0-50,6 7 0,15-10 0,2 4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4.0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1059 118 8375,'-2'-8'-9,"-3"3"1,2 2-12,-7-2 1,6 3 33,-6-3 1,5-1-30,-5 1 1,2-2-126,-2 2 1,-1 2 73,6-7 0,-2 7-112,2-2 130,4-3 22,-6 0 0,9-2-13,3 0 1,3 7 5,7-2 0,-1 3-2,1 2 1,1 0 5,4 0 0,-4 0 68,4 0 1,-4 2-63,-1 3 1,-5-3 68,-1 2 1,-5 5-8,1 0 1,-4 0 60,-1 0-71,0 1 0,-11 5-19,-4 0 0,-5-6-11,1 1 1,-4-2 13,-6 2 0,-1 3-14,1-3 0,4 1 12,1-1 0,1 3-112,-2-3 1,4 2-12,7-3 45,5 4 1,3-4 62,6 5 0,1-6-21,4-3 0,8-3 113,7-2 1,5 5-107,-6 0 0,2 0 106,-1-5 1,-4 0-58,4 0 0,1 0 86,-1 0 0,-6 0-82,-4 0 1,-5 0 64,5 0-133,-7 6 69,4-4 0,-9 6-80,-3-3 1,-3-2 59,-7 7 0,-1-5 32,-4 5 1,2-2-37,-6 2 1,4 1 1,-4-6 1,4 6-15,-4-1 1,1-2 5,-2 2 0,-2-5 11,2 5 1,-3-7-2,-1 2 0,4-3-59,1-2 1,1 0 51,-1 0 1,1 0-107,3 0 0,4-7 23,-4-3 1,4-8 27,1-1 1,2-1 17,3 5 1,-3-6-8,3-3 1,4 2 45,1 3 0,3-2-45,2 1 1,0 0 4,0 6 0,0 4-16,0 0 32,7 7-4,1-4 0,7 9 20,-1 3 0,1-2-33,0 7 16,0 0 0,-1 4 3,1 1 1,0-2-6,-1-3 1,-4 3 61,0-3-63,0-4 134,4 7 0,-4-6-2,0 3 235,-7-4-280,4 1 1,-9-4 3,-3 7 0,-3-7-6,-7 2 1,1 2 10,-1-2 1,-1 1 17,-4-1 1,4-2-24,-4 7 1,-1-2 0,1 2 1,-4 3 18,4-3 1,-4 3-3,4 2 1,-1 1-24,1 4 1,4-2 6,-4 6 1,4-4-101,1 4 1,2-4 95,3 4 1,-3-4-86,4 4 1,0-1 64,0 2 1,4-4-187,-5-6 79,0-1 0,-5-1 22,1-3 0,-1-3-16,0-7 0,-4-2-10,-1-3 0,1-3 11,4-7 1,0-6-93,0-3 1,1-4 151,-1-2 1,2-1-45,3-3 0,4 1-33,6-6 1,1 5 22,4-5 1,5 8-197,10 1 1,-2 3-56,6 7 1,5-3-73,6 8 1,-1-1 364,-5 11 0,1 0 0,-1 5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29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7773,'-14'0'0,"-1"0"0,0 0 20,0 0-122,7 0 0,2 2 225,6 3 0,0-2-174,0 7 1,8-5-533,7 5 583,-1-7 0,14 10 0,-5-5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4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16 7708,'-8'0'-74,"1"0"1052,1 0-598,4 0-139,-5-7-210,7 5 198,0-4-684,0 6-746,0 0 740,7 0 461,-5 0 0,11 6 0,-5 3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4.5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7708,'-8'0'1400,"2"0"-1662,6 0 108,0 0 1,0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9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89 7724,'0'-8'-744,"0"-5"700,0 5 0,0-2 425,0 0-113,0 7-31,0-10-82,0 11 19,0-11-119,0 11-17,0-4 1,0 7 131,0 4-104,0 3 0,0 12 42,0 0 1,-5 6-50,0-2 0,-4 4-45,4 1 0,-5 7 15,5 4 1,-6 2 3,1 2 0,-3 5-63,-2 0 0,0 5-160,1-5 0,-1 0-173,0-5 0,1-1 159,-1-4 1,0-10-583,0-9 786,7-10 0,-5 3 0,5-5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1:59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30 177 7566,'-8'-15'-266,"3"1"1,2 1 265,-2 3-84,3-3 1,-4 5 60,6-7 1,5 5 595,0 0-305,6 1 0,-3-5-144,7 5 0,0-3-76,-1 7 0,1-1 12,0 1 1,4 3-70,1-3 0,4 4 102,-4 1-1,1 0-156,-1 0 0,1 0 52,4 0 1,-4 5-79,-7 0 0,6 6 68,0-1 1,-1 3-8,-4 2 0,-5-6 30,0 1 0,-7 0 0,2 5 0,-4-1 20,-1 1 1,0 1 3,0 4 1,-6-4-22,-4 4 0,-5 1 5,-4-1 1,-4-1-30,-7-4 1,1 0-6,0-1 1,-1 6-8,1 0 1,4-2 31,1-9 0,1 4-5,-1-3 0,-3-3 28,8-2 1,1-2 29,8 2 206,-3-3-246,11 4 0,-3-8 90,10-2 1,3 2-62,7-3 0,0 3 254,0 2 1,-1 0-9,1 0 0,1 0-119,4 0 1,-4 2-121,4 3 1,1 5 9,-1 9 0,6-1-442,-2 7 1,2-1 196,-1 6 1,8-1 185,-4 0 0,10 7 0,-1 2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00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15 266 7759,'-2'-15'0,"-3"0"0,4 0 39,-4 1 1,3-1 156,2 0 0,0-4 146,0-1-159,0 1 1,0 4 44,0 0 0,2 0-24,3 1 187,-4-1-251,12 0 0,-9 6 101,5-1-254,-5 6 49,2-2 0,-4 6-266,3 0 5,-4 0 201,6 6 1,-6 3-36,4 5 1,-3 1 58,3 0 1,-3 4-104,-2 1 0,0 4 83,0-4 1,0 6 0,0-1 0,-2 2-22,-3 3 0,3-2 1,-3-4 0,-1 4-85,1-4 0,0 4 98,5 2 1,-5-1-116,0 0 1,0-4 98,5-1 0,0-4-121,0 4 0,2-6 74,3 2 0,3-9 26,7-1 0,4-7-56,1 2 1,6-3-61,-1-2 1,2-2-116,3-3 0,4-3 52,0-6 0,1-1 12,-6 0 1,1 1 230,-1-1 0,0 0 0,1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00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89 7749,'-10'0'72,"0"0"0,5 0 409,-5 0-25,7 0-384,-3 0 1,6-2 94,0-3 1,8 4-86,7-4 0,-1 2 92,6-2 1,3 3-295,1-3 1,-1 2-87,2-2 0,-1 3-67,5-3 1,1-1 24,-1 1 0,1-1-186,-1 1 0,-1 3 51,-4-3 0,2 3 383,-6 2 0,6-6 0,-3-2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00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7694,'-8'0'-287,"2"0"341,6 0 1,1-2 79,4-3 0,-2 4-116,7-4 1,-5 3-22,5 2 0,0 0-167,4 0 0,6 0-1,0 0 0,6 0 171,-2 0 0,4-6 0,1-3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01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45 148 7749,'0'-15'-33,"0"0"0,0 1 53,0-1 0,0 5-226,0 0 318,0 1-6,0-6-15,0 0 23,0 0 105,0 7-88,0 2-162,0 6 1,0 0 42,0 6 0,0 2-6,0 7 0,0-5-69,0 0 1,0 0 68,0 4 0,0 1-73,0 0 0,0 1 62,0 4 0,0-2-67,0 6 1,-2-6 59,-3 2 1,3 2-1,-2 3 1,2-2 4,2 1 0,0-4-4,0 4 1,-2-4 6,-3 5 0,4-8-9,-4 3 1,2-4-39,-2-1 0,3 0 41,-3 0 0,4-6-25,1 1 14,0-7-1,0 4 22,0-7 1,6 0 0,4 0 1,3-2 16,2-3 1,4 4-25,1-4 0,6-2-29,-2 2 1,4-1 30,2 1 1,1 3-207,3-3 1,-3 4-36,3 1 0,4-5-200,1 0 445,-3 0 0,0 5 0,-7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01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74 324 7749,'-7'-14'-628,"4"-1"439,-7 0 1,7 1 588,-2-1 0,-1-5-37,1 1 0,-2-1-168,2 5 0,4 1-40,-4-1 0,3 0 0,2 1 0,-2 0-122,-2 5 73,2-4 1,-5 9-146,7-5 180,0 5-196,0-2 1,5 7 36,0 4 0,2 2-44,-2 3 1,-4 3 60,4-4 1,-3 9-6,-2 2 1,5 1-74,0-1 0,-1-4 49,-4 4 0,0 3-86,0 1 0,0-3 49,0-1 1,5 1-19,0-1 1,0 4 20,-5-4 0,0 1-7,0-1 0,0-4 20,0 4 1,0-4-51,0-1-39,0-1 31,0 1-181,0 0 175,0-7 100,0 5 1,2-11 18,3 3 1,3-4 6,7-1 1,-1 0-8,1 0 1,0 0 17,-1 0 1,6 0-2,0 0 0,4 0-27,-4 0 0,6 0-55,-2 0 0,-1 0 57,2 0 0,-1 0-72,6 0 0,-6 5 72,1 0 1,-3 0-3,3-5 0,1 0 3,-6 0 1,4 0 6,-4 0 1,-1-2 116,-4-3 1,0-3-77,-1-6 0,-4-1 84,0 0 1,-7-6-98,2-4 0,-3 3 180,-2-3 1,-5-4 35,0-6 0,-6 1 59,1 5 0,-8-2 67,-2-4 0,-4 4-101,4-3 0,1 3-115,4 2 0,-1 4 61,-4 1 0,5 6-905,1-2 456,-1 4-491,13 7 721,-11 3 0,11 19 0,-4 3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02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44 7424,'2'-8'-782,"3"3"854,-4-3 138,12 6 0,-9-6 123,6 3 56,-7 4-199,10-6-80,-5 7 0,7 0-27,-1 0-156,-5 0 1,4 0 0,-4 0 1,0 2 76,0 3 0,-4-4-257,5 4 145,-7-3 37,10 4 78,-11-4-25,5 4 0,-14-6 140,-3 0 0,-4 0-77,-6 0 1,-3 5 147,-6 0 1,-6 0-46,1-5 1,-7 0 10,2 0 0,-2 2-66,2 3 0,-2-4 16,7 4-248,6 3 0,22-6 138,15 3 0,31-3 0,14-2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29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88 7732,'9'-9'-196,"1"-1"1,0 5-73,5-5 0,-2 5-149,-3-5 1,3 6 448,-4-6 1,0 6-61,0 0 0,0 0 126,0-1-219,-2 4 504,-7-6 0,-7 7-169,-2 0 1,-5 5-45,0 0 0,-6 2-119,1-3 0,-8 5-170,3 5 1,-2-4-149,1 0 0,-2 0 120,2 4 0,2 3 39,-1 2 1,6-2 50,-2 2 1,5-7 194,6-2 1,2-1-108,7 6 1,2-2 195,3-3 0,14 1-74,11-6 1,9 2 34,0-2 1,10-4-129,5 4 1,-2-3 55,2-2 0,5 5-152,5 0 1,-2 4 106,-9-4 1,1 7-185,-10-2 0,7 8 77,-12 1 0,-6 7-86,-13-1 0,-6-2 8,-4 1 1,2 6-74,-8 4 0,-5 0 157,-9-4 0,-10-1-24,-4 0 0,-10-1 136,-6-3 0,-4 1-135,-5-7 1,4-1 298,-4-8 0,-4 1-75,-1-6 0,4 0-32,1-5 0,5-6-194,4-4 0,1-10-207,10-4 0,4-4-79,16-1 0,2-6 341,7 1 0,7-13 0,1 1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09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44 6885,'8'-10'-148,"-3"1"266,3 5 1,-6-4 1,2 3 202,5 4-138,-8-6-142,6 7 94,-7 0-4,0 0-93,-7 0 0,-1 7 11,-7 2 1,1 0 86,-1 0 0,-5 1-83,1 5 0,-7 1 118,1 4 0,2-4-100,-1 4 1,-1 1 35,-4-1 0,4 6-34,1-2 1,6 6-4,-2 4 0,11-1-18,4 6 1,3-5-16,2 5 1,8-1-141,7 1 0,8 2 44,11-7 1,10 0-342,10-4 1,-2-7 160,2-4 0,0-2 238,5-3 0,0 1 0,-1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10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301 16 7802,'-15'-9'-255,"5"3"-66,1 6 1,4 0 210,-5 0 1,0 0-32,-5 0 1,1 0 269,-1 0 1,0 0-88,1 0 1,-1 0-1,0 0 1,1 1-40,-1 4 0,0-1 146,0 5 0,-2-4-87,2 5 0,-3-2-31,8 2 1,4 3-47,1-3-4,-4 3 1,9 2-20,0-1 1,7-4 55,8 0 1,6-2 72,3 2 0,4 1-82,2-6 0,-1 2 35,0-2 1,6-4 15,-1 4 0,0-1 115,-4 0 1,-1-2-51,0 3 0,-1-2 4,-3 2 0,-4-3-220,-6 3 0,-1 3 110,1 2 1,-7-2-149,-3 2 1,-5-1 48,-5 6 1,-3 1 8,-7 4 1,-1-2 54,-4 7 1,2-7-14,-6 1 0,4-3 52,-4-1 0,1-5 159,-2 0 1,-1-7-22,7 2 1,-6-3-114,6-2 0,-6 0-348,6 0 0,-1-5 130,5 0 0,2-7 170,3 2 0,-3-3 0,5-1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10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30 103 7778,'5'-14'-133,"0"-1"40,6 0 0,-8 2 202,7 3-171,-7-3 0,4 10 379,-7-7 195,0 7-74,0-4-154,0 7-2,0 0 0,-2 5-267,-3 0 0,4 7 39,-4-3 0,1 0-97,0 0 0,2 1-23,-3 5 0,3 0 67,2-1 0,-4 1-89,-1 0 0,0-1 76,5 1 0,-5 5-185,0-1 0,0 1 6,5-5 1,-2 4 92,-2 1 0,2 6 47,-3-2 1,3-2-5,2-3 1,0-1 86,0 2 0,0-4-132,0 4 17,0-4 0,2-3 45,3-3 1,-2 1-67,7-6 1,0 0 4,4-5 0,1 0-25,0 0 0,1-2-2,4-2 0,-2 0-14,6-5 1,-1 4-164,2-5 0,6 5 303,-7-5 0,14 0 0,-7-4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11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7775,'-9'0'529,"3"-7"-628,6 5 0,6-6 159,4 3 0,3 4-50,2-4 0,5 3-149,-1 2 1,6 0 95,-6 0 1,6 0-149,-6 0 1,7 0-9,-1 0 1,-2 0 49,1 0 0,-1 0-411,2 0 560,-4 0 0,0-6 0,2-3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11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15 7775,'-14'0'135,"6"-6"0,3 4-535,10-3 1,8 3 248,6 2 0,6 0 131,-6 0 0,7 0-621,-1 0 641,-4 0 0,7 0 0,-5 0 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11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74 7775,'5'-15'-941,"0"0"920,6 1 1,-8 4 8,7 0 614,-6 7-38,2-4-9,-6 7-19,0 0-292,0 7-270,-6 1 0,4 7 104,-3-1 1,2-4-159,-2 0 1,3 0 27,-3 5 1,2-1 63,-2 1 1,4-5-27,-4 0 0,-2-1-3,2 6 1,0 0-10,5-1 0,-5 3 43,0 2 1,-4-2-135,4 2 0,-5-2 117,5-3 1,-1 6-130,1 0 1,3-1 100,-3-4 1,-1 0 22,1-1 1,0 1-118,5 0 61,0-1 0,1-1 54,4-3 0,4-3 8,5-7 0,1 0-11,0 0 1,6 0-14,3 0 1,4 0-181,1 0 1,3-2-43,2-3 0,-3 4-76,3-4 0,2-2 93,-2 2 228,1 0 0,1 5 0,1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12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89 7776,'0'-10'0,"0"0"0,0 5-82,0-4 0,0 4 170,0-5 1,0 5 96,0-5 2,0 7 1,0-5 233,0 3-340,0 3 187,0-4-220,0 6 153,0 0-224,0 6 89,0 2 1,0 7-147,0 0 0,0 0 86,0-1 1,0 1 39,0 0 1,0-1-59,0 1 1,-5 5-91,0-1 1,0 1 8,5-5 1,0 4 96,0 1 1,-2-1-129,-3-4 1,4 1 66,-4 4 0,3-9-65,2 4 0,-5-3 46,0 2 0,1 1-92,4 0 0,0-6 128,0 1 21,0-7 0,0 6 17,0-4 1,1-4-53,4 4 0,-2-3 43,7-2 0,0 0-28,5 0 1,-1 1 65,1 4 0,5-3-14,-1 3 1,1-4 2,-5-1 0,4 5 15,1 0 1,1 2 1,-1-2 0,-2-2-16,6 7 0,-6-5-15,2 4 0,1-5 8,-2 1 0,3-2 3,-3 2 0,-2-4-33,2 4 0,-1-3 16,2-2 0,-4 0-4,4 0 0,-6-7 65,-4-2 0,2-4 4,-7-2 0,4 0 115,-4 0 0,0-1-48,-5-4 1,0-1 39,0-3 0,0-4-57,0 3 0,-6-2 171,-4-3 0,2 6-69,-2-1 1,5 1-113,-5-6 1,5 6-103,-5-1-374,7 7-969,-10-3 801,11 13 543,-4 2 0,6 19 0,0 3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12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30 6523,'-8'-7'350,"1"5"0,6-6 406,-4 3-770,3 4 138,-4-6 1,7 7-14,4 0 0,-2 2-36,7 3 1,-5-2 53,5 7 0,0 0-22,4 4 1,-2 1 11,3 0 0,-7 4-101,11 1 1,-6 6 50,7-1 0,-4-1 21,-1 5 0,0-1-45,-1 11 1,-4-3-120,0 8 1,-7-3 41,2 8 0,-11 2 80,-9-2 0,-9 6-658,-16-1 610,-5-3 0,-14 0 0,0-7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58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221 339 8036,'-10'-10'0,"0"0"0,7 5 0,-2-4 0,2 4 0,-2-5 0,3 0 0,-4-5 252,6 1 1,0-1 417,0 0 0,0 1-430,0-1 0,0 0-91,0 1 1,2 0 4,2 5 1,-2-4-41,3 3 0,-3-3-8,-2-2 0,4 5 46,1 0-12,0 1 0,-3-4-126,3 3 154,-4-3-56,6 11-16,-7-11-283,0 11 66,0-4 135,0 12 0,0 3 13,0 5 0,-2 3 5,-3 2 1,2-1-8,-7 7 0,5-1-32,-4 6 1,1-1-2,-2 0 1,-3 6 4,3-1 1,-3 2-1,-2-2 1,0-1-116,1 6 1,-1-5 75,0 6 0,5-6-109,1 5 0,1-8 42,-2-2 1,-2-1-49,7-8 1,0-1-47,5-4-10,0-7 172,7-1 1,1-7-17,7 0 0,1-2 57,4-3 0,-2-3-68,6-7 0,-4 6-20,4-1 0,1 0 32,4-5 1,1 6 38,-1-1 1,0 5-35,1-5 0,-1 7-142,1-2 0,-1 3-7,0 2 1,-1 0-96,-3 0 1,1 0 294,-7 0 0,8 7 0,-5 1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59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207 206 8027,'0'-10'-346,"0"1"448,0-1-476,0-5 290,0 0 1,0 6 818,0-1-211,0 0 55,0-5-195,0 1-34,0-1-284,0 0 249,-7 0-269,5 1 1,-9 4 158,6 0-315,-6 7 0,2-4-43,-5 7 0,4 0-24,0 0 0,0 5 97,-4 0 1,1 8-119,3 2 1,-3 0 27,3 4 1,-3 4 73,-2 2 0,5 2-31,1 3 0,5-1 49,-1 1 0,4-6-31,1 1 0,0-3 57,0 3 1,6 1-2,4-6 0,3-2 17,2-9 1,1-2 102,4-7 0,-4-2 67,4-3 0,1-4-49,-1-11 0,-1 2 158,-4-6 0,-2-6-62,-3-4 0,1 0 3,-6 4 0,0 1-60,-5-1 1,-2 6-1,-3-1 1,2 7-231,-7-1 1,1 9 126,-6 5 0,0 3-372,0 2 1,1 2 143,-1 3 1,5 5-359,0 9 0,7-1 565,-2 7 0,4-1 0,1 6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30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45 7732,'-7'-8'-32,"-1"1"0,-6 5 44,-1-3 1,5 4 1152,0-4-750,1-3 0,-6 6 301,0-3-291,7 4-198,1 1-101,7 0 1,0 6-36,0 4 0,7 10-224,3 4 1,3 4 130,2 1 1,-1 2-479,1 4 0,0-3 267,-1 7 1,1 1-477,0 4 0,-2 0 294,-3 0 0,1-5-392,-6 0 787,0-6 0,1 3 0,2-7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2:59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74 8027,'-7'-15'-509,"6"0"471,-6 1-183,7-1 0,2 7 35,3 3 692,-4 3-163,12 2-78,-11 0 18,4 0 17,-6 0-120,0 0 103,-6 0-356,-2 0 1,-7 0 116,0 0 0,1 5-180,-1 0 1,5 2 15,0-2 1,2-2-7,-2 7 1,-3-2 75,3 2 0,2 1-115,-1-6 1,5 6-63,-1-1 178,4 3 1,1 2-11,0 0 0,0-6 0,0 1 1,6-2 90,4 2 1,-2 2-6,2-7 1,0 4 160,5-4 1,4 5-141,1-5 1,-1 0 152,-4-5 0,0 1-113,-1 4 1,6-3-32,0 3 0,-1-3-45,-4-2 1,0 4 64,-1 1 1,1 5-221,0-5 1,-7 6 27,-3-1 0,1 3-92,-1 2 0,0 0 94,-5-1 0,-2 6 19,-2 0 0,-5-1 122,-5-4 1,-3-2-87,-2-3 1,1 1 120,-7-6 1,6 0-103,-6-5 0,6 0-52,-6 0 0,7 0 57,-1 0 34,2-7 0,-4-7 0,-2-9 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0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74 8027,'-6'-9'-1033,"4"-4"1028,-5 5 0,7-2 94,0 1 191,0 5-4,0-9 382,0 12-661,0-6 0,-1 7 73,-4 0-107,3 0 185,-11 0-272,5 7 138,-7 1 0,1 5-98,-1-3 1,5 1 48,0-6 0,5 6-2,-4-1 0,5-2-45,-1 2 0,-1-5 63,1 5-3,0 0-1,5 4 0,2 0 80,3-5 0,3 3-28,7-7 1,-1 4 92,1-4 1,0 2-66,-1-2 1,6-4 108,0 4 0,4 2-120,-4-2 0,-1 5 12,-4-6 0,0 6-121,-1-5 1,1 7 71,0-3 0,-7 4-153,-3 2 1,-4 1-29,-1 4 1,-1-2-44,-4 7 0,-5-6 92,-10 6 1,2-7-72,-6 1 0,0-2-17,-6-3 0,6-6-8,-1-3 219,7 3 0,-10-12 0,6 2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0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250 132 7699,'0'-14'-413,"0"-1"0,-5 0 445,0 1-27,1-1 1,4 0 646,0 1-154,0 5 2,0-4-204,0 12-73,0-6-88,0 7-277,0 0 129,-7 0 1,4 7 105,-7 2 1,7 5-88,-2 0 1,-3 3 0,-2 2 1,2 4-78,-2 6 1,0 1 47,-5-1 1,6 7-4,-1 3 1,0-1-21,-5 1 1,1 5-14,-1 5 1,0 0-148,0-5 0,2-4 51,4-1 0,-3-7-198,7 3 1,0-11-114,5-4 465,0-10 0,13 3 0,4-5 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1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16 118 8058,'-9'0'-144,"3"0"875,6 0 511,0 0-785,6 0 1,3 0-470,5 0 1,1 0 42,0 0 1,1 0-155,4 0 1,4-7-14,10-3 0,-1 2-85,6-2 1,2 2 26,8-2 0,-2-3-127,7 4 0,-5-3 45,5 2 1,-8-1 19,-2 6 0,-8 0-584,-12 5 840,-2 0 0,-8 13 0,1 3 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1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59 7932,'-7'8'95,"5"1"250,-3-5-232,4-2 0,2 5 48,4-7 0,4 0 26,5 0 0,1-5-55,0 0 1,6-5-141,3 5 0,4-5-355,2 5 1,4-4 242,0 4 0,5-5-122,-4 5 0,-1 0 242,-5 5 0,7-6 0,2-3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1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30 118 7937,'-2'-9'209,"-3"-1"-169,4 0 0,-6-5 172,7 1 1,0 4 51,0 0 0,0 5-21,0-5 0,0 5 242,0-4-611,0 5 226,0-2-442,0 6 185,0 0 1,0 6-54,0 4 1,0 0 115,0 5 1,0-4-85,0 9 1,0 1 52,0-1 1,0 1 10,0-2 1,-5 3 37,0 2 1,0-1 1,5-3 0,0-2-101,0 6 0,0-6 100,0 2 1,0-4-38,0-1 1,0-6 90,0 1 1,7-7 12,3 2 1,3-3-30,1-2 1,3-7 100,2-2 0,-1-4-2,7-2 0,-7-6-77,1-4 0,3-1 198,-3 2 1,-1-4-44,-8 3 1,3 2 51,-3-1 1,-2 1-165,2-1 0,-7 2 4,2 8 1,-3-1-22,-2 0 1,0 5-17,0 1 1,-2 5-10,-3-1 1,2 4-137,-7 1 0,5 1 57,-5 4 0,5 4 68,-4 5 1,4 1-90,-5 0 0,5 1 26,-5 4 1,7-4-10,-2 3 0,3-1 3,2 2 0,0-4-3,0 4 1,2 1-112,3-1 1,5-1 77,9-4 0,-1 0 130,7 0 0,-7-1 0,3 1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2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15 177 7937,'0'-15'0,"0"0"0,-1-1 16,-4-4 0,3 4 128,-3-3 0,3 2 106,2 3 0,5 4 345,0 0-225,0 0 0,-3 2-238,3 3 46,-4 3 0,8 2-311,-5 0 1,-2 7 143,3 3 0,-3 3-232,-2 2 0,0-1 29,0 1 0,0 0-77,0-1 0,0 1 120,0 0 0,0 4 35,0 1 0,0 0 22,0-6 1,0 1 23,0 0 1,1-1-8,4 1 15,-3 0 1,4-1 60,-6 1 12,0-7 0,2 4 6,3-7 0,-2 0-28,7-5 0,-5-7 8,5-3 0,-6-8 3,6-1 1,0-6-17,5 6 0,-1-8 45,1 3 0,-5 1-35,0-1 1,0 6 135,4-2 0,1-1-107,0 1 1,-6 5 8,1 6 0,-5 0-76,5 0 0,-5 2-46,5 7 73,-7 0 1,5 7 22,-3 2 1,-3 9-37,3 2 0,-4 6 13,-1-1 0,0-1-91,0 6 0,0-9 4,0 8 0,0-3-131,0 4 0,0-6 89,0 1 144,7-7 0,1 9 0,7-4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2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293 206 7966,'0'-15'-770,"0"-4"577,0-1 0,0 0 551,0 6 0,0-1-13,0 0 0,-5 1 243,0-1-297,0 0 0,4 1-26,-4-1 1,1 7-149,-5 3 1,4 3-125,-5 2 0,5 0-269,-5 0 1,0 7 208,-4 2 1,-3 11-188,-2 5 1,2-3 129,-2 3 1,1 1-106,-2 8 0,4-3 6,-4 4 1,4-3 124,1 3 1,5-4 7,1 3 1,5-5 10,-1-4 1,10 1 96,5-6 1,10-2-78,4-9 1,6 3 108,4-7 0,4-2-78,6-8 1,-5-3-31,0-7 0,-6-4 21,1-1 37,-3-6 0,5 3 0,2-6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3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15 353 8045,'0'-21'0,"0"-2"0,0-7 1,0 1 71,0 0 0,0 1 45,0 3 1,2-1 89,3 7 0,-3-6-45,2 5 1,3 1 150,-2 4 0,0 0 184,-5 1-383,6 6 199,-4 1-498,5 7 106,-7 0 1,0 7 61,0 2 1,0 1 42,0 5 1,0-4-149,0 9 1,0 3 11,0 1 0,-5 4 105,0 1 0,0 7-129,5 4 1,-5 2 132,0 2 1,0 0-219,5 0 1,-5 7 33,0 3 0,-1 3-94,1 2 1,3-5 71,-3 0 1,4-4-67,1-1 0,0-3-76,0-17 349,0-2 0,13-6 0,3 2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3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8045,'10'0'0,"0"0"280,0-6 1,4 4-36,1-3 1,5-2-144,-1 3 0,3-1 129,-3 5 0,-1 0-186,7 0 1,-1 0-273,6 0 0,-1 1-384,0 4 1,1-2 434,-1 7 176,1-6 0,-1 9 0,0-5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30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7751,'-7'8'-275,"4"-2"183,-7-6-231,7 0 130,-4 0 245,7 0 0,2 2-222,3 3 0,3-3-454,7 2 624,6 5 0,-5-8 0,5 6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3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 8045,'-10'0'-532,"0"0"1136,7-6 77,-4 4-275,7-5 0,0 9-116,0 3 1,0-2-46,0 7 1,2 1-381,3 9 0,-4-4 131,4 4 1,2 3-330,-2 1 1,0 4 195,-5 1 1,1 2-122,4 4 0,-3-4-168,3 3 0,-4-5 426,-1-4 0,7 3 0,1-5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3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8240,'0'-14'-998,"0"4"781,0 0 560,0 7-94,0-4-250,0 7-701,7 0 702,-6 7 0,12 1 0,-5 7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4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133 162 7999,'0'-14'0,"0"-1"-330,0 0 0,0 5 335,0 1 0,0-1 642,0-5-478,0 0 1,0 1 19,0-1 0,-5 5-278,0 0 0,-1 7 74,1-2 1,-3 4-58,-7 1 1,5 6 118,1 4 0,-1 3-349,-5 2 1,5 4 33,0 1 1,7 6-78,-2-2 1,-1 4 101,1 2 1,0-6 37,5 1 1,5-3 204,0 3 0,6-4 0,-1-6 0,3 0 153,2-1 0,-1-6-32,1-3 0,0-3 63,0-2 0,-1-8-119,1-7 0,0-1 367,-1-9 1,-4 6-71,0-6 0,-5 1 52,5-6 1,-7 3-115,2 2 0,-4-3-82,-1 4 0,-1 3-261,-4 1 1,2 4 50,-7 1 1,5 7-582,-5 3 1,5 3 302,-5 2 0,2 7-503,-1 3 773,2 3 0,0 14 0,-1 4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3:04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15 118 7999,'0'-15'0,"-5"0"165,0 1 0,0-1-15,5 0 493,0 7-98,0 2-335,0 6 1,0 1-101,0 4 1,5 3-11,0 7 1,0 0-210,-5-1 1,2 6 92,2 0 1,-2 4-61,3-4 1,-3 1 32,-2-1 0,0-4-94,0 3 1,0-1 61,0 2 0,1-4-50,4 4 0,-3-9 61,3-1 1,-4-5 37,-1 5 66,0-7 8,0 4-25,7-20 1,-4 1-33,7-12 0,0 1-6,4-2 1,1-2 32,0 2 1,0-3 2,-1-1 1,1 4 55,0 1 0,-1 4 142,1-4 0,-2 6-41,-3-2 0,3 9-73,-3 1 1,3 7-62,2-2 0,-6 3 51,1 2 0,0 2-127,5 3 1,-2 8 7,-4 6 1,5 3-103,-5-3 1,-2 3 74,-2 2 1,1 5-167,-1 1 0,2-1-93,-2 5 0,-2-2 310,7-3 0,0 7 0,4 1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07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88 537 7845,'-8'7'-121,"-3"-4"-16,6 7 174,-7-7 0,11 5 140,-4-3 0,-2-1 21,3 5 246,-1-5-334,-2 9 0,5-10 76,-2 7 0,0-7-52,-1 2 102,4-3-16,-6 4-19,7-4-17,0 4-127,0-6 1,5-1 69,0-4 1,2 2-190,-3-7 1,0 2 95,6-2 1,-6-3-111,6 3 0,-2-8 39,2-2 0,2-1-60,-7 1 1,6 3 82,-1-8 0,-2 5-105,2-4 0,-2-1 70,2-4 0,1 0 34,-6-1 1,6 1-28,-1-1 1,-2 1 17,2 0 1,-5 1 8,5 3 1,-7 4-3,2 6 7,3 7-72,-6 2 0,6 6-3,-3 0 0,-3 1-2,2 4 1,-2-1 45,-2 5 1,2 1-28,3 5 0,-4 1 20,4 4 0,-3-4-14,-2 4 0,5 1 15,0-1 0,0 4 1,-5-4 0,4 6-50,1-2 0,2-3 2,-2-1 0,-4-2-5,4 2 0,-1-4 31,0 4 0,-2-9-70,3-1 61,3-7 1,-5 4-27,7-7 0,-5-2-2,5-3 1,-5-5-11,5-9 1,-1 1 68,6-7 0,0 1 35,0-6 1,-6 1 51,1 0 0,0-1 350,5 1 0,-1-1-309,1 1 0,-5 1-82,0 4 0,-2-2 398,2 6-188,3-6-18,-12 16 1,7-8 57,-3 13 20,-3-6-129,4 9 0,-6 2 28,0 10 1,0 3-55,0 2 0,5-1-96,0 1 0,0 5 84,-5-1 1,0 7-146,0-1 0,5 3-14,0 1 1,2-1-88,-3-4 1,-2 9 40,3-4 0,1 4-119,-1-4 0,0 1 221,-5-1 0,7 1 0,1-1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07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89 7823,'22'-13'-91,"-2"3"0,-4-3 4,-1 3 0,-2 2 60,-3-2 1,1 6-273,-6-6 814,7 6-125,-11-2 11,6 6-56,-7 0-209,0 0 1,-7 0-200,-2 0 0,0 0 158,0 0 0,-1 2 0,-5 2 0,-1 0-246,-4 6 0,4-6 40,-4 6 0,-1-5-194,1 5 0,1-2 138,4 2 1,-1 3 14,-4-3 0,9-2 91,-4 2 0,4 0-6,-4 4 1,7-4-8,3 0 38,3 0 1,9 4 79,3 1 0,9-5-81,6 0 0,4-2 130,5 2 1,-1 3-116,6-4 1,-6 0 133,1 0 0,-1 0-58,1 0 1,-8 4 4,4-3 0,-6 3-42,1 2 1,-6 0 3,-9-1 1,-2 6-76,-3 0 0,-3-1 74,3-4 0,-10 0-93,-5-1 0,-3 1 78,-2 0 1,-1-2-28,-4-3 0,2 1 13,-6-6 0,-1 0 3,-4-5 0,4 0-97,1 0 1,4-7-152,-4-3 1,4 2-227,-4-1 480,12-1 0,-14-12 0,10 0 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08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44 310 7850,'5'-15'0,"0"0"-123,7 1 1,-11-1-90,4 0 0,2 0 519,-2 1 0,-1-1-70,-4 0 1,0 1 454,0-1-489,-6 0 0,3 1-6,-7-1 0,5 0-21,-5 0 1,7 1-31,-2-1 1,-2 5 21,3 0 1,-3 6-49,2-6-216,3 6 108,-4-2-224,-1 6 142,6 0 1,-6 2-22,7 2 1,0 5 33,0 5 0,0 1 33,0 0 1,0 1-10,0 4 1,0-2 7,0 6 1,0-1 3,0 1 0,0 4 21,0-3 0,2 3-85,3 1 0,-4-5 8,4 1 0,-3-1-11,-2 6 1,2-1 21,2 1 1,-2-8-78,3-2 1,-3 1 38,-2-1 1,0 0-24,0-6-121,6 1 164,-4 0 0,6-2-30,-3-4 0,-2-2-15,7-7 0,0 0-6,4 0 0,8-2-17,2-3 1,4-1-5,1-4 1,1-3-54,-1 3 1,5-3 86,1-1 1,4-1-42,-5 0 0,1 5 163,-6 1 0,0-1 0,1-5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08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7828,'-9'0'-382,"3"0"1,4-5 837,-3 0-308,4 0 1,-6 4 153,7-4 0,2 3-149,3-3 0,3 4-132,7 1 1,-1-5-82,1 0 1,0 0 53,-1 5 0,6-5-245,0 0 0,6 0 143,-2 5 0,4 0-338,1 0 1,1 0 445,-1 0 0,1-6 0,-1-3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09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7817,'0'8'-432,"0"-1"0,2-7 677,3 0 0,-2 0 247,7 0-172,0 0 1,4 0-49,1 0 0,0 0-218,-1 0 1,6 0-89,0 0 1,6 0-163,-2 0 1,4 0 195,1 0 0,1 0 0,-1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27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74 6454,'-2'-8'474,"-3"3"-360,4 4 42,-6 1-39,7-7-62,0 5 0,-2-6-25,-3 3-19,4 4-13,-6-6 1,6 7-20,-4 0 20,3-6-14,-11 4 0,5-5-2,-7 7 1,5 0 20,1 0-45,-1 0 1,-5 0-19,0 0 24,1 7 1,-1-1 29,0 4 1,6 3-3,-1-3 0,5-2 11,-5 2 1,7 0-16,-2 5 1,3-6 20,2 1 0,0 0-16,0 5 1,0-1 14,0 1-6,0 0 1,5 0 1,0-1 1,5 1 19,-5 0 0,6-2 2,-1-4 1,-2 5-19,2-5 0,0 0 5,4 0 0,1-5 19,0 0 0,0 3-21,-1-2 1,3 0 57,2-5 1,-3 0-53,4 0 1,1-7 23,-1-3 1,1-3 28,-1-1 1,-4-1 6,4 0 1,-4-4 61,-1-1 0,-2-4-47,-3 4 0,1-4 70,-6 4 1,0-1-90,-5 1 1,-2 4-183,-3-4 1,-3 4-92,-7 1 0,-6 5-119,-3 1 0,-4 5 62,-1-1 256,-7 4 0,-2 14 0,-6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7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15 765 8017,'0'8'-385,"0"5"1,0-10 1213,0 7-147,0-7 342,-7 10-431,6-11-108,-6 11-154,7-11 183,0 4 3,0-6-303,0 0-280,0-6 0,0-2 77,0-7 0,0-5-157,0 1 0,0-7-131,0 1 1,5-8 126,0-1 1,2-5 4,-2 5 1,-2-12 41,7 2 1,-1-10-151,6 0 1,0-3 92,-1-2 0,1 7 35,0 3 1,0 5 98,-1 4 1,1 6 6,0 10 1,-1 9 29,1 10 0,5 3-69,-1 2 1,1 7 84,-5 3 0,-1 4-66,1 6 1,0 5 81,-1 9 0,1-1-88,0 6 1,-1 0-7,1 5 1,5 0-37,-1 0 0,-1 0-128,-8 0 1,3 5-158,-3 0 1,1 0 93,-1-4 1,-2-3 277,-3-3 0,-3 4 0,4-6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30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368 736 7590,'-9'0'1703,"1"-5"-1310,3 0 0,2-5-310,-7 5 1,5-5 74,-4 6 0,-1-8-258,-5 2 1,-4 2 94,-1-2 0,-5 2-62,6-2 1,-7-1-28,1 6 0,2 0-69,-1 5 1,1 5 17,-1 0 1,2 11-111,8-1 1,1 11 172,3 3 0,3 3 28,7 7 0,0 0-65,0 5 1,8 5-35,7 0 1,1 5 24,9-5 1,-1-2-122,6-8 1,-1-3-54,1-6 1,-1-4 171,0-6 1,-1-3 117,-3-12 0,1-6 270,-7-9 1,1-10-138,-5-4 1,-1-6 48,1-4 0,-2-5-36,-3-10 1,1 2 227,-6-7 1,2 1-110,-2 0 1,-4-6 77,4 0 0,-5-1-69,-5-9 1,2 5-94,-7-4 1,2 2-162,-2-7 0,-1 9 37,6-4 1,-5 10-46,5 4 1,0 14 126,5 0-518,0 21 1,2 6-164,3 13 0,3 13 554,7 6 0,6 14 0,2 5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27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7400,'8'0'374,"-1"0"1,-7 0-114,0-7-1,0 5-142,0-4 23,0 6 0,1 0 97,4 0-22,-3 0-41,4 0-106,1 0 0,-4 0-77,7 0 0,-5 0 63,5 0 1,-2 2-8,2 2 0,3 3-67,-4 3 0,0 3 81,0-3 1,0 4-70,0 6 1,3-4 50,-7 4 0,0 1-89,-5-1 0,0-1 38,0-4 0,0 0-9,0-1 115,0 1-78,0 0 0,-2-7 50,-3-3 0,3-5-49,-2-5 0,2-5-109,2-9 1,2 1 68,2-7 1,5 1-199,5-6 1,3 1-57,2-1 0,4 1-45,6 0 0,6 6-71,-1 3 1,5 5 387,-4 6 0,12-4 0,-1 4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29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103 559 7850,'-10'5'-368,"0"0"1,7 1 0,-2-1 970,-3-3-301,0 11 1,-5-10 209,3 7-388,-3-7 1,10 4 90,-7-7-246,7 6 109,-4-4 1,7 6 27,0-3 116,0-3-311,0 4 54,0-6-152,0 0 191,0 7-15,0-6 90,0 6-28,0-7-91,7-7 1,-4-1 58,7-6 0,-5-1-24,4 0 1,-4-4-25,5-1 1,-2-6-7,2 1 1,3-2-22,-3-3 1,-2 1-7,2-1 0,0-4-89,4 0 0,-1-7 114,-3 2 0,3 3 58,-3 2 1,1 7-60,-1 3 1,3 6 35,-3-2 0,-2 6-42,2 4 17,-7-3-21,10 11 0,-9 1 0,6 5 0,-7 8 65,2-2 1,-2 3-41,2 1 1,-4 1 36,4 0 0,-3 0-41,-2-1 0,2 3 58,3 2 0,-4-1-34,4 7 1,-3-7 7,-2 1 0,0 2 8,0-1 1,0 1-5,0-1 1,1-4-69,4 4 0,-3-4 51,3-1-104,-4-7 95,6 5 1,-4-11 90,7 3 0,-5-10-91,5-5 0,-2-3 2,2-2 1,3-1-22,-3-4 1,-2 2-1,2-6 0,-1 1-35,6-2 0,-5-2 60,0 2 0,-2 2 19,2-1 0,3 4-45,-4-4 1,0 1 133,0-2 1,-4-1-25,5 7-16,0-1 1,0 7 24,-1 3 22,-5 4-32,9 6 1,-12 6-38,4 4 0,-1 3 29,1 2 1,-4 1-23,4 4 1,-3-2-38,-2 6 1,1 1-11,4 4 1,-3 0-3,3 1 0,-4-1-19,-1 1 1,5-1-125,0 0 1,2 1-722,-2-1 871,-4 7 0,12-5 0,-5 5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30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30 515 8109,'-8'9'693,"1"-3"-417,7-6-35,0 0 29,-6 7-56,4-6-11,-4 6 80,6-7-296,0 0-17,0-7-18,0-1 1,0-7 70,0 1 1,4-3-96,1-2 0,5 1 6,-5-7 1,5 1 79,-5-6 0,6 1-83,-1 0 1,-2-1 70,2 1 1,0-1-134,4 1 1,1-4 45,0 4 1,0-2 26,-1 11 1,1 1-30,0 4 44,-1 0 1,1 2-66,0 3 0,-5 4 57,-1 6 1,0 2 45,0 2 0,3 0-37,-7 5 0,0 3 45,-5 7 0,4-1-43,1 7 1,2-1 112,-2 6 0,-4-1-20,4 1 1,2 4-17,-2 0 0,1 5-161,-1-4 1,-2 1-190,7-2 0,-5 0-316,5 1 1,-5-1 628,5-10 0,-1 4 0,6 2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30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7225,'0'-8'132,"0"-5"1,6 11-37,4-3 0,3 2-13,2-2 0,1 4-116,4-4 0,3 3-121,6 2 1,0 0 121,1 0 32,-1 0 0,7-6 0,2-3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30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7831,'0'-10'-2,"0"0"1,1 2-288,4-2 263,-3-3 0,6 7 296,-3-4-134,-3-3 1,6 10-36,-3-7-13,-4 7 0,7-4 78,-3 7-13,-3-6-223,5 4 282,-7-5-41,0 14-300,0 1 141,0 7 0,0-1-73,0 1 1,0 0-1,0 0 0,-5-1 28,0 1 1,0 0-10,5-1 1,-2 1-17,-3 0 1,4 1-121,-4 4 1,1-4 83,0 4 0,2 1-29,-3-2 1,-1 8 61,1-3 1,0 2 105,5-1 0,0 1-74,0-7 0,0 6 13,0-5 0,0 4 0,0-4 1,1-2 15,4-9 0,5 4-31,10-3 0,-2-3 18,6-2 1,1-4-185,4-1 0,5-6 93,1-4 0,1-3-413,-2-2 517,-3 1 0,5-1 0,-7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31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7764,'-9'-5'8,"-1"0"258,7 1-108,-4 4-309,7-7 95,0 5 0,7-4 140,2 6 1,4 0-145,2 0 1,1-5 2,4 0 1,-2 0-77,7 5 1,-3 0 37,3 0 1,3 0 36,-4 0 0,-1-1-35,2-4 0,-1 3-120,5-3 1,-6 3-354,-3 2 566,-4 0 0,5 0 0,2 0 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5:31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7764,'0'9'0,"0"-1"-7,0-3 243,0-4 72,0 6 2,6-1-257,-4-4 1,6 5 23,-3-7 1,3 0 91,7 0 1,1 0-315,4 0 1,4-2-15,11-3 159,9 3 0,8-17 0,7 2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47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15 6736,'-8'0'-410,"0"0"556,3 0 17,3 0-138,-4 0 1,4 0 76,-3 0-126,4 0 71,-6 0 1,7-2-66,0-2 69,-6 2-12,4-5-58,-5 7-6,7 0 8,-6 0 29,4 0 1,-4 2-4,6 3 0,-2-3 12,-3 2 0,4 5 1,-6-6 42,7 7 8,0-7-29,0 10 3,0-5 97,0 7-92,0-7 126,7 5-99,-6-11-16,12 4 0,-9-6-32,5 0 0,-5 0 8,9 0-24,-12-6 1,7 2-80,-3-5 109,-3 5-130,5-9 89,-7 12-45,0-12 38,0 11 1,-2-9-5,-3 6-19,3 0-4,-11 5-60,5 0 84,0 0 0,-3 1 2,6 4 0,0-1-7,5 5 0,-2-5 32,-3 1 8,4 3 0,-6-5 39,7 7-9,0-7 1,2 8 83,3-6 17,-4 0-131,12-5 1,-9 0 7,5 0 1,-4 0-17,5 0-7,-7-6-18,10-2-7,-11-7 1,9 5 1,-6 0 0,0 5-26,-5-4-144,0 5 175,0-9 1,-1 12-56,-4-4 0,1 3 22,-5 2 40,5 0 0,-7 2 27,6 3-13,-6-4 0,7 11 19,-5-7 16,5 6 17,-2-3 0,6 2-36,0 0 134,0-7-119,0 4 196,6-1-147,2-4-43,7 4 0,-5-7 7,0-4-26,-7 3 0,5-9-88,-3 6 1,-3-2 121,3 2-231,-4 4 111,-1-12-543,0 11-247,0-5 842,0 7 0,7 7 0,1 1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29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59 103 7763,'-8'-9'-1525,"3"-1"1438,-3 7 137,6-11-17,-4 6 0,1-2 10,0 1-36,0 5 0,5-4 215,0 3-208,0 4 1,0-7 362,0 3-104,0 3-70,0-5-85,0 7 15,0 0 0,0 7-53,0 3 1,0 0-97,0 4 1,0-2 62,0 7 1,0 4-105,0 2 0,0 2 2,0 3 0,0-1-94,0 1 1,0-1 81,0 0 0,0 6-142,0-1 1,0 0-30,0-4 0,0-6 43,0 1 195,0-7 0,-7 9 0,-1-4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30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1 132 7797,'0'-9'-84,"0"-1"0,0 5 11,0-5 0,0 5 67,0-5 0,0 5-97,0-4 0,0 4 225,0-5-9,0 0 1,0 0-116,0 1 160,0 5-217,0-9 122,0 12 46,0-6 41,0 7 256,0 0-347,0 7 1,0 1-27,0 6 1,0 1 8,0 0 1,0 0-15,0-1 1,0 8 6,0 2 1,0 4-11,0 1 0,0 1 12,0-1 1,0 7-4,0 3 1,0 5-96,0 5 0,0-1 86,0 5 0,0 1-56,0 5 1,5 0 52,0 0 1,-1 0-45,-4-1 0,0 1 30,0 0 0,0 0-1,0 0 1,2-7 12,3-3 1,-3 1-12,2-1 1,-2 2 10,-2-2 0,0-3-8,0 3 1,0-8 68,0-2 1,0 0-60,0 5 0,0-1 37,0-4 1,0-2-23,0-2 1,0-3 2,0 7 1,5-8-41,0-1 1,5-1-1,-5-4 0,4-2-34,-4 1 0,5-6 52,-5 2 1,5-9-87,-5-1 1,0-7-188,-5 4 88,0-7-239,0 0-435,0-7 310,0-1-333,0-7 864,0 1 0,-7-1 0,-1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31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69 280 7715,'-8'10'271,"3"-1"-73,-3-5 1,7 4-14,-4-3 0,5-4 13,5 4 0,3-3-318,6-2 0,6 0 131,0 0 0,6-5-64,-2 0 0,4-6-26,1 1 1,-4-5-32,-1-5 1,1 4-61,4-3 1,-6-4 101,-3-2 1,-6 2 50,-4-1 1,2 6-5,-7-2 1,-2-1 134,-8 1 1,-8 2-14,-7 9 0,-6-3 54,2 7 1,-4 0-86,-1 5 1,-3 7 12,-2 3 1,8 8-92,-3 1 0,4 12 75,1-1 0,-2 9-184,6 0 0,2 9 52,8 1 1,-1 1-97,6-1 0,5-1-29,5 5 1,13-12-1,1-2 1,7-8 181,4-6 1,4-9-69,0-6 1,6-7 78,-6 2 0,5-11-77,-5-9 1,6-1-271,-6-9 344,0-6 0,-4-6 0,-1-7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30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 6735,'-8'-7'1101,"1"5"-1237,7-4 182,0 6-159,0 0 130,7 0 1,1 0-95,6 0 0,1 0 53,0 0 1,4 0-42,1 0 0,6 0 67,-1 0 0,-1 0-1,6 0 0,-3 0 50,12 0 0,-3 0 16,9 0 1,-3 0 51,12 0 0,0 0-89,5 0 0,6 0 21,3 0 0,3 0-8,-3 0 1,3 0-62,-8 0 1,9 0 16,2 0 1,-7 0-125,1 0 0,1 0 83,-1 0 0,1 0 54,4 0 0,-7 5-115,7 0 0,-7 4 98,2-4 0,-4 5-142,4-5 0,-5 5 79,0-5 0,-2 6-47,-3-1 0,1-2 53,0 2 1,-2-5-9,-3 5 0,-3-7 39,-7 2 0,-2 1 29,-2-1 0,-5 0 110,-5-5 0,-6 0-87,1 0 1,-7 5 176,1 0 0,-2 0-152,-3-5 0,-4 0 14,0 0-105,0 0 1,0 0-142,-1 0 0,-4-5 186,5 0 0,0-6 0,5 2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31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30 7697,'-8'-6'-54,"-1"4"248,4-3-312,4-3 34,-6 6 23,7-4 1,2 6 117,3 0 0,-2 0-97,7 0 1,-5 0 45,5 0 1,-5 1 61,4 4 1,1-1-21,5 5 0,1-4 0,4 5 0,-4-5-7,4 5 1,1-2 15,-1 2 1,6 3-1,-2-3 0,-1 3-29,2 1 1,-6-4 1,6 0 1,-7 0 128,1 5 1,-4-1-72,-5 1 1,-4 6 122,-6 4 0,-6-2-48,-4 1 0,-10 1-36,-4 4 1,-9 0 13,-1 1 0,-7-1 17,2 1 0,-4-3-125,-1-2 0,5-4-140,0-6 0,6-1-583,-1 1 0,4-2 690,6-3 0,3-10 0,6-8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36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45 7789,'-8'-9'893,"-4"1"-804,7 3 0,-1 4 36,1-4 0,2 3-17,-7 2 56,7 0-304,-11 0 1,11 0 34,-7 0 1,5 0 137,-4 0 121,5 0 0,-7 2-109,6 3 0,-5-2 39,5 7 0,0-5-54,5 4 1,0-4-104,0 5 173,0 0-159,0 5 0,7-2-17,3-4 0,-2 3 56,2-7 1,0 0-28,4-5 1,6 0 34,-1 0 1,1 0 91,-5 0 0,-2-2-66,-3-3 1,3 2 4,-4-7 1,0 2-13,0-2 1,-5-3 30,1 3-68,-4-3 48,-1-1 1,-1 0-50,-4 5 1,-3-3 35,-7 7 0,0 0-23,0 5 1,1 0 50,-1 0 1,0 0 45,1 0-69,-1 0 5,0 0-181,7 0 1,2 2 103,6 3 0,1-3-262,4 2 1,5 0 5,10 1 318,-4-4 0,12 12 0,-6-4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36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30 7842,'-10'0'-1465,"0"0"1017,7 0 514,-10 0 101,11 0-209,-11 0 158,11 0 0,-4-2-103,6-2 126,0 2 1,0-6 290,0 3 212,6 3-281,-4-4-149,4 6-211,-6 0 63,0 0 0,0 6-107,0 4 0,0 3 57,0 2 1,0-1-61,0 1 0,5 0 94,0 0 1,2-6-18,-2 1 1,-2 0 40,7 5 0,-5-7 114,4-3 0,0-2-88,0 2 1,4-3-30,-3 2 0,2-4-125,-2-4 0,3-5 129,-4-5 0,-2 2-218,-2-2 1,-2 2 59,2-7 1,-3 2-229,3 2 1,-4 6-214,-1-1 193,-6 0 0,2-3-23,-5 3 356,5 4 0,-15 6 0,2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37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89 7819,'-13'-2'-304,"3"-3"0,-1 2-23,6-7 353,0 7 0,3-9-58,-2 7 1,2-1-85,-3 1 0,3 2-231,2-7 258,0 7 1,-1-6 7,-4 5 42,3 2 1,-6-5 448,3 7-32,4 0-188,-13 0 1,11 0-117,-7 0 1,6 2-6,-6 3 1,6-2-98,0 7 0,2-5 98,2 5-155,-7 0 1,6 4 59,-4 1 0,3-5-93,2 0 72,7-7 79,1 10 0,2-12 6,0 4 0,-6-3 60,6-2-385,0 0 243,5-7 1,-5-1 42,-1-6 0,-5-1 0,2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37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74 7807,'-6'-15'-396,"-3"0"457,-5 1 78,-1 6 91,0-5-282,1 11 118,-1-5 0,2 9-295,3 3 86,-3-3 0,10 11 114,-7-4 0,7 0-17,-2 0 1,3-4 38,2 5-91,0-7 164,0 10 21,0-4-42,0-1 1,2 0 16,3-3 0,3-4-35,7 4 1,-6-3 7,1-2 1,0-5-69,5 0 0,-1-5 62,1 5 1,0-4-89,-1 4-11,1-7-22,0 4-325,-7-7 121,-1 7-314,-7 2 610,0 6 0,-7 6 0,-1 2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38.3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7730,'-15'0'205,"0"-7"0,5 5-200,1-2 0,4-3 100,-5 2-241,7 0 0,-5 5 62,3 0-140,3 0 0,-6 0-116,3 0 309,3 0 28,-4 0 49,-1 0 0,4 5-48,-7 0 1,7 2-6,-2-3 0,2-2 210,-2 3-158,3 3 0,-4 0-69,6 7 0,0-5 2,0 0 1,0-5-220,0 4 213,0-5 1,1 7-13,4-6 0,-2 0 39,7-5-24,0 0 0,5 0 71,-1 0 1,-4-2-69,0-3 1,-2 2 92,2-7 0,-2 5-103,-3-4 11,-3 5-58,4-9 0,-6 10-356,0-7 84,0 7 0,-1-4 341,-4 7 0,-3 7 0,-7 1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38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162 118 7778,'-7'-8'0,"4"-3"-702,-7 6 1,5-5 701,-4 5 0,5-6 0,-9 3 0,7-2 0,-4 0 0,2 5 0,3-5 0,-3 7 0,-2-3-207,0 6 0,5 0 309,-5 0 0,5 0 518,-4 0-201,5 0-45,-2 0-204,-1 0 73,6 0-299,-6 0 1,9 4 149,3 1-249,-4 0 60,12 2 44,-4-6 35,5 6 1,1-7 16,0 0 1,-6 0-182,1 0 1,-5-2 117,5-3 1,-5 4-273,5-4 334,-7-3 0,10 0 0,-5-7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39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7780,'-8'0'-361,"1"0"886,7 0-400,0-6-91,0 4-455,0-4 171,-6 6-76,4 0 190,-4 0 245,6 0 1,-5 1-88,0 4-17,0-3 0,3 11 14,-3-3 278,4-4-164,-6 7 0,9-6 71,3 3-163,3-4 1,7-6 16,-1 0 0,1 0-183,0 0 1,-2-1-88,-3-4 1,3 1-320,-4-5 531,-2 5 0,-1-9 0,-6 5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40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2720 0 6446,'-10'5'120,"0"0"1,5 1-76,-4-1 0,-1-1-76,-5 5 0,-1-4 68,-4 5 0,2 0-80,-6 5 1,4-1 50,-4 1 1,-1 0-10,-4-1 1,4 1-10,1 0 0,-1-1-11,-4 1 1,1 0 13,3 0 0,-2-1-1,2 1 0,2-2-23,-1-3 0,4 3 28,-4-3 1,4 3-60,-4 1 1,1 0 52,-2-5 0,-1 4-11,7-3 1,-3 3-4,3 2 1,1-2-1,-7-3 1,6 3 20,-6-3 0,7-2 3,-1 2 0,-3-1 71,3 6 0,-6-5-79,6 0 1,-6-2 81,6 2 1,-6 3-63,5-3 0,-6 1-45,2-1 0,1 3 25,-2-3 0,3 1-6,-3-1 1,-1 3 13,6-3 1,-6 3-6,2 2 1,1-6-10,-2 1 1,3-2 1,-3 2 1,-3 3 54,4-3 1,1-2-46,-2 2 0,3-5 108,-3 5 0,-1-5-29,6 4 1,-4-4-30,4 5 0,1-5-41,4 5 1,0-2-5,1 2 1,-1 1-8,0-6 1,2 6 34,3-1 0,-3-2-79,3 2 1,-3-2 58,-1 2 0,-1 3-49,0-3 0,1 1 71,-1-1 0,0 3 4,0-3 0,1-2-4,-1 2 0,-1-5 8,-4 5 0,4-2-36,-4 2 0,4 1 19,1-6 1,0 5 6,1-5 1,-1 5 5,0-5 0,1 4-87,-1-4 0,0 5 12,1-5 1,-1 5-16,0-5 1,0 4 97,1-4 1,-1 7-46,0-2 0,1-2 25,-1 1 0,0-4-18,1 5 1,-1-5-5,0 5 1,5-7 9,1 2 1,-1 3-27,-5 2 1,0-2 6,1 2 0,-1-5-5,0 5 0,-1-5 23,-4 4 0,4 0-4,-4 0 0,2 4 109,-1-3 0,3-2-65,-4 2 0,-1-2 35,1 2 0,-1 3-53,1-3 0,4-2 52,-4 2 1,4 0-52,1 4 1,1-4 3,-1 0 1,2-5-30,3 5-156,3-7 0,7 5-666,0-3 811,0-3 0,14 4 0,2-6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38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44 7743,'8'-6'-529,"5"4"566,-11-4 84,11-1 269,-11 6-101,4-6 66,1 1-418,-6 4 159,6-5-125,-7 7 1,-2 0 106,-3 0 0,4 2-11,-4 3 1,-2-2-54,2 7 1,-1-5 64,1 5 1,-2-1-48,-2 6 1,-3-5 33,7 0 0,-6 4-44,1 6 0,-3 1 20,-2-1 0,1 3-14,-1 6 1,0 2-12,0 3 1,1 11-9,-1 8 1,0 5-19,1 0 0,6 8 47,3 2 0,3 1-142,2 4 0,3-9 78,7 5 1,6-14-105,14-6 1,6-8-54,3-2 1,5-13-140,5-1 1,-3-14-571,3-6 892,-4-3 0,6-2 0,1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52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7932,'0'8'-853,"0"-1"1,0-6 857,0 4 116,0-3 0,0 6-34,0-3-139,-7-4 137,6 6-129,-6-7 52,7 6-5,0-4 0,0 6-115,0-3-180,0-3 292,0 11 0,0-5 0,0 7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53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7932,'0'9'-1768,"0"4"1661,0-12 114,0 12 1,0-11-259,0 11 251,0-11 0,6 11 0,3-5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53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7932,'-9'8'-797,"-4"5"1,12-10 643,-4 7-53,-3-6 81,6 9 65,-5-5 48,7 6 0,0 1-3,0 0 0,0-5 15,0-1 0,-6 1 0,-2 5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53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6453,'0'8'-159,"0"5"0,0-10 161,0 7 0,0-5-6,0 5 1,0-5-61,0 4 0,0-4-82,0 5 132,0 0 14,0 5 0,0-1 0,0 1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53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7927,'-5'9'-782,"0"1"0,-1-5 572,1 5 1,3-5 279,-3 5 0,4-6-86,1 6 0,0-5 7,0 5 0,0-5-5,0 5 1,0-5-60,0 4 59,0 1 1,0 0-57,0 0 1,0-5 69,0 4 0,6 1 0,2 5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54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7927,'6'8'-696,"-4"-1"1,4-5 338,-6 2 337,0-2 1,0 6-102,0-3 141,7-3-116,-6 11 0,6-5 94,-7 7 0,0-5-37,0-1 1,0-4 38,0 5 0,0 0 0,0 5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54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7897,'0'9'-918,"0"1"792,0-7 1,0 6-67,0-5 0,0 0-73,0 6 301,0-7-117,0 10 91,0-5 1,0 2-113,0 0 1,0-5 48,0 4-5,0-5 58,0 9 0,-7-5 0,-1 7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54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7897,'0'-8'-1254,"0"1"1260,0 7 0,-5-1-275,1-4-19,-1 3 196,5-4 92,0 6 0,0 0 0,0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6:55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30 6352,'0'-9'519,"0"3"-349,0 6-151,0 0-97,-6 0-187,4 0 205,-11 0-72,12 0 0,-8 5 15,5 0 54,2 0 62,-5 1 0,6 1-57,-4 2 48,3 5 23,-4-6 20,6 6-6,0 1-11,0 0 206,6 0-211,-4-7 0,9 0 93,-6-3 0,2-4-57,-2 4 22,-4-3-24,12-9-22,-5-1 0,1-6 17,-4-1 0,-4 5-12,-1 0 0,0 5 66,0-4 0,0 4-61,0-5 1,0 5 2,0-5 35,0 7-140,0-10 66,0 11-18,0-11 27,-6 11 1,2-4-20,-5 6-141,5 0 140,-9 0-139,12 0 138,-12 6 0,9-2-60,-6 6 0,7-6 38,-2 6 1,4-5-4,1 5 1,0-5 12,0 5 0,0-5 1,0 4 1,0-4 76,0 5-102,6-7 126,2 4-94,7-7 231,0 0-78,-1 0-53,1 0 1,-2-7 56,-3-3 0,-2 2-101,-3-1 0,-3 4 75,3-5 0,-4 5 13,-1-5-46,0 0 1,0 1 68,0-1-191,-6 6 1,-2-4 10,-7 3 0,5 4-70,0-4 0,5 3 56,-4 2-98,-1 0 0,0 5 26,0 0 1,5 5 52,-5-5-113,7 6 127,-3-3 0,6 7-39,0 0 0,0-5 67,0-1 1,1-5-30,4 0 58,3 5 1,7-8 28,0 4 91,-1-3 0,1-4-87,0-3 1,-5 2 78,-1-7 0,-4 5 13,5-4 82,-7-1 0,4-5-50,-7 0 0,0 6 129,0-1-240,0 6 0,-2-7-198,-3 6-4,-3 0 1,-6 5 46,-1 0 1,0 0-177,0 0 198,1 7 1,-1 1-41,0 7 0,7-6 37,3 1 1,2-5-100,-2 5 113,3 0 1,-2 3 6,8-3 0,5-4 63,5-6 1,1 0-52,0 0 1,-1 0 193,1 0-191,0 0 1,0-5 186,-1 0 1,-1-6-55,-3 1 1,2 2 155,-8-2-36,1 0 3,-5-4 0,-1 4-59,-4 0 0,-3 7-61,-7-2 1,0 3-132,1 2 1,-1 0 90,0 0 1,0 7-199,1 3 1,-1-2-42,0 2 0,7-6-253,3 6 154,-3 0 142,6 5 1,2-2 73,10-3 0,3-4-8,2-6 1,5 0 100,-1 0 1,2-2-99,-1-2 0,-4 0 174,4-5 1,-4 0 24,-1 0 156,-7-5-362,-1 6 86,-7 0 0,-13-5 0,-4 5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8:01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8114,'0'8'-893,"0"-1"0,0-6 2001,0 4-951,0-3 52,0 4 170,0-6 438,0 0-721,7 0 0,-4 0 0,7 0 0,-5 0-47,5 0-100,-7 0 1,8 2 87,-6 3 0,2-4-111,-2 4 90,-4 3 1,6 1-73,-7 5 1,-2 1-136,-3 0 1,-4-1-607,-11 1 797,4 6 0,-19 2 0,4 7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39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7739,'0'8'220,"0"-1"-161,0-7 0,0 1 17,0 4 156,0-3-139,0 4 14,6 1 0,3-4-106,5 7 1,1-5 93,0 5 1,-1-5-133,1 4 1,5 1 32,-1 5 0,1 5-75,-5-1 1,-6 7-19,1-1 1,-7 7-96,2 3 1,-3 6 48,-2-2 0,-7 3 98,-2 2 0,-4-4-90,-2-1 0,0-8 43,0-2 1,6-1 101,-1-8-25,7-7 13,-4-7 0,9-14 22,3-7 1,4-1 17,11-9 0,-2-4 0,6-5 1,-1-7-45,2 2 1,1 1 53,-6-1 0,4 5-42,-4-6 0,-1 8 156,-4-3 1,0 4-86,-1 2 1,-4 5 225,0-1-202,-7 7 22,4-3-135,-7 13 1,0 3 67,0 10 0,-5 3-35,0 7 0,-6 1 20,1 3 0,2-1 47,-2 7 0,2-5-55,-2 4 1,-2 1 92,7 4 0,-4-1-114,4-4 1,0 4-61,5-4 1,0 4-241,0 2 0,11-3 135,4-2 0,9 1-403,1-6 0,9-2 556,5-9 0,10-2 0,4-7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8:02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59 192 8001,'-2'-15'-546,"-3"0"1,4 1 518,-4-1 1,3 0 336,2 1 0,0-1 299,0 0-394,0 0 0,0 1 295,0-1-183,0 7-44,0-5-126,0 11-284,7-4 48,-6 6 0,6 6 123,-7 4 1,0 5-141,0 4 1,0-1 92,0 7 1,0-1-62,0 6 1,0 4 76,0 0 0,-5 5-38,0-4 1,-1 6-25,1-2 0,3 3-125,-3 2 1,-1 0-228,1 1 0,0 2 154,5-3 0,-5-3-714,0-12 961,0-6 0,5-2 0,0-6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8:02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30 103 8001,'0'-15'-406,"0"1"432,0-1 1,0 0 82,0 1 511,0 5-92,0-4-12,0 12-317,0-6 1,0 14-151,0 3 0,0 3 31,0 1 0,0 3-136,0 2 1,0 3 118,0 2 0,0 4-149,0-4 0,0 4-26,0 1 0,0 2 89,0 4 1,0-4-268,0 3 1,0-1 69,0 1 1,0-3-238,0 3 1,-5-3 1,0-1 455,0-1 0,-1 1 0,-2-1 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8:03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8001,'-8'0'-270,"1"0"442,7 0 0,12 0-120,3 0 0,9 0 62,1 0 1,4 0-40,5 0 1,4 2-76,6 3 0,7-4 0,1 6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8:05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7840,'0'-10'-115,"0"1"66,0 5 270,7-9 0,-5 10-24,2-7 1,-2 5 34,-2-5 1,2 7-51,3-2 0,-4 2 276,4-2-310,-3 3 0,-2-6-23,0 3 41,0 4-404,0-6-150,0 7 237,0 0 21,0 7 1,0 1 27,0 7 0,0-1-22,0 1 1,0 0 34,0-1 0,0 6 22,0 0 0,0 4-22,0-4 0,0 4 12,0-4 1,-5 1 23,0-1 1,0-4-60,5 4 160,0-4-99,0-1 0,2-7 113,3-3 0,3-4-72,6-1 1,1-1 8,0-4 1,1-5 15,4-10 1,-2 4 4,6-4 1,-6-1 81,2 2 0,-4-6-94,-1 6 0,0-6 160,-1 5 0,-4-1-87,0 2 0,-7 2 91,2-2 1,-3 2-4,-2 3 1,0-1-31,0 0 1,-7 5-56,-3 1 0,2 5-1,-2-1 1,5 4-194,-4 1 1,4 1 120,-5 4 1,5-1-176,-5 5 1,7 6 50,-2 5 1,3 1-118,2-1 1,0 2-76,0 8 1,7-6-61,3 1 1,3-1 76,2 6 1,-1-3-380,1-2 667,6 3 0,9-5 0,7 6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8:06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30 235 8103,'0'-28'0,"0"4"0,0-2-67,0 6 1,0-4 108,0 4 0,0 1 275,0 4 0,1 0 275,4 0 156,-3 1-432,4 6 54,-6 1-194,0 7-355,0 0 0,0 7 229,0 2 1,0 4-111,0 2 1,0 0 106,0 0 1,0 4-41,0 1 0,-1 6-1,-4-2 0,3 4 26,-3 2 0,2-1-71,-2 0 0,4 2 82,-4 4 1,3-4-132,2 3 1,-5 2 58,0-2 1,0 1-160,5-6 1,0-1 99,0-4 0,0-3-159,0-6 240,0-7 2,0-1 1,7-14-71,3-3 0,-2-7 12,2-3 1,-1-6-162,6 1 1,0 2 111,-1-1 0,3 1-13,2-1 0,-2-3 44,2 8 0,-2-1 0,-3 6 0,6-1 40,0 0 1,1 5 10,-2 1 1,-2 5-4,2-1 1,-2 5 24,-3 5 0,6 3 78,0 7 1,-2 5-56,-9-1 1,3 6 60,-7-6 0,4 8-90,-4-3 1,0-1 49,-5 1 1,0-4-29,0 5 1,-6-7-5,-4 1 1,-5-3-23,-4-1 1,-3 0-8,-2 0 1,-4-7 22,4-3 1,-4-4-6,-2-1 1,1 0-122,0 0 1,-1-1 111,1-4 1,6-3-339,3-7 1,6-2 353,4-2 0,-3-4 0,5-6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0:38:07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1 236 7884,'10'0'28,"0"0"463,-7 0-281,10-6-106,-5 4 0,7-5-54,-1 7-16,1-6 1,0-1-24,0-2 0,-1-3 32,1 7 1,0-6-1,-1 1 1,1 2-22,0-2 1,-5 0 16,-1-4 1,-4-1-65,5 0 1,-7 0 68,2 1 0,-3-1-143,-2 0 0,0 6 90,0-1 0,-2 6-108,-3 0 1,-3 2-91,-7 2 1,-1 2 38,-3 2 1,2 5-26,-2 5 0,-3 6 103,3 0 1,-1 4-43,5-4 0,1 6 26,-1-2 1,5 4 53,0 1 0,7-4 14,-2-1 0,4-1 20,1 2 0,6-4-9,4-6 1,8-2 7,2-3 1,4-4 190,-4-6 0,6-2-46,-2-2 0,-1-9 103,2-7 0,-7-1 21,1 1 1,-2 2-95,-3-6 1,1 4-44,0-4 1,-2 6-5,-3-2 0,1 4-52,-6 1 1,5 5-23,-5 0 1,1 7-66,-1-2 1,-2 4 92,7 1 1,-7 6-176,2 4 1,2 3 45,-2 2 1,1 1-56,-1 4 0,-3-2 84,3 6 0,-2-1-18,2 1 1,-4 4 26,4-3 0,-3-2 0,-2 1 1,0-6 62,0 2 1,2-4-72,2-1 439,-2-7-262,5-2 0,-6-17 336,4-4 0,3-14-92,7-1 1,1-9 20,4 0 0,3-3-224,6-3 0,2 6-246,4 0 1,2 3 63,7 2 0,7 0 0,1 11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42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0 7982,'-15'0'-590,"1"0"-470,-1 0 778,0 0 221,7 0-15,-5 0-15,11 0 91,-4 0 0,6 7 0,0 1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42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60 8034,'-22'0'-649,"6"0"1,-7-5 324,4 0 0,2-2 259,-2 2 0,2 4 65,3-4 0,-1 3 0,0 2 0,1-5-107,-1 0 107,0 1 0,0 4 0,1-7 0,-1-1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43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15 8034,'-14'0'-916,"-1"0"1,5 0 1216,0 0 0,5-2 356,-4-3-737,5 4 91,-9-6 104,12 7-13,-12 0-342,11 0 305,-5 0-121,7 0 1,5 2 29,0 3 1,7-4 38,-3 4 0,6 2 95,5-2 0,-2 1-62,6-1 1,1-3 8,4 3 1,2-4 13,3-1 0,4 0 0,6 0 0,2 0-58,3 0 0,3 0-5,7 0 0,5 0-72,-1 0 1,7-1 48,-1-4 0,3 3-108,1-3 0,6 4 146,-1 1 0,5-5 3,-4 0 0,6 0-8,-2 5 1,-1 0-220,1 0 1,-5 0 257,6 0 0,-6 0 11,5 0 1,-1 0-8,1 0 0,-1 0-21,-4 0 0,4 0-66,6 0 0,-1 2 20,-4 3 0,4-4-9,-4 4 1,5-2 7,5 2 1,-3-3-5,3 3 0,-3-4 4,-2-1 1,4 5 3,6 0 0,-7 0-286,7-5 1,-1 0 289,-4 0 0,-43 0 0,1 0 4,0 0 0,1 0 1,44 2-28,2 3 0,0-4 7,0 4 0,-47-4 0,1 0 15,2-1 1,0 0 0,45 0-3,-47 0 1,-1 0-1,49 0 5,-49 0 1,1 0 0,0-1-1,0 0-1,2-1 1,0-1 0,-2 2 0,1 1-2,1-3 0,-1 1 1,0 1-1,-1 0-3,-1 1 1,1 0 0,2 0-1,1 0 9,2 0 1,-1 0-1,1 0 1,0 0-17,0 0 0,-1 0 0,0 0 0,-1 0-1,-1 0 1,0 0 0,-1 0 0,2 0-3,4 0 1,-1 0 0,-6 0 0,-1 0-4,3 0 0,0 0 1,-1 0-1,0 0 3,1 0 0,0 0 1,1 2-1,-1 1-2,0-1 0,0 1 0,-2 2 0,1 1 35,1 0 0,-1-2-731,0-1 0,-1 1 704,3 2 1,-1 1 0,-1-5 0,1-1 8,2 4 1,0 0-1,-3-1 1,0 0-98,1 1 1,0 0-1,1 1 1,0-1 99,-2-2 0,1-1 1,3 3-1,-1 0-2,-2-3 1,0 1 0,0 2 0,0 0 1,-3-3 0,1 0 1,1 1-1,1-1 1,0-2 1,0 0 0,2 3 0,-1-1-2,-3 1 0,-1-1 0,2 1 0,0-1 2,45-2 0,-1 2-5,1 3 0,-48-5 0,1 1-2,0 2 0,1-1 0,-1-1 0,-1 0-19,43-1 0,2 0 5,3 0 0,-46 0 1,0 1-54,46 4 1,0-3-12,-9 3 1,4-4 36,0-1 1,3 0-6,-8 0 0,4 0 18,-9 0 1,2 0 27,-2 0 1,7 5 98,-7 0-127,7 0 44,-15-5 0,10 0 0,-6 0 0,2 5-14,-7 0 1,3 0 6,-9-5 1,4 5-3,2 0 130,6 0-129,-5-5 0,5 0 85,-7 0 0,1 4-73,-1 1 0,6 0 36,-1-5 1,-4 2-13,-6 3-119,1-4 98,11 6 0,-5-5-24,3 3 1,-3-4-8,-1 4 1,1 2 3,3-3 1,2 6-11,4-5 1,-4 0-15,-7-5 1,2 5 22,4 0 0,-4 5 73,3-5 1,-3-1-53,-1-4 1,1 2 5,3 3 0,-7-3-5,2 3 1,-4 1 5,-1-1 0,6 0-45,-1-5 1,-1 0-5,2 0 0,4 5 15,-4 0 1,6 0-4,3-5 1,-6 0-9,6 0 1,-1 0 11,-4 0 0,7 0-5,-2 0 0,-3 0-8,-1 0 0,-4 1-1,-2 4 0,2-3 12,4 3 1,-4-4 29,3-1 0,-7 0-10,-3 0 1,2 0-70,9 0 0,-6 5 52,1 0 1,-1 0 145,-4-5 0,3 0-182,1 0 1,-1 2 32,-3 3 1,1-4 60,-6 4 1,6-3-40,-2-2 1,-2 0-1,-2 0 0,-4 0 276,-1 0 0,0 0-264,-1 0 1,-1 0-15,-3 0 4,4 0 703,-13 0 0,8 0-722,-4 0 0,-2 0 279,7 0 0,-5 1-491,5 4 0,-5-2 220,5 7 0,-1-6 0,6 4 0,0 0 0,0 2 0,0-1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45.8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294 104 7999,'-15'-7'-239,"7"6"1,0-11 244,3 7-28,3-6 0,-6 4 160,3-2-132,4-5 0,-6 11 36,7-7 181,0 7-445,0-10 94,0 11-221,0-4 275,0 6 0,0 2-22,0 2 100,0 5 0,0 5-1,0 1 0,5 1 175,0 4 21,6-4-142,-9 12 1,11-10 17,-3 6 1,-2 1-9,2 4 0,0 1 16,4-1 1,1 2-65,0 4 0,-5-3 3,-1 7 0,1-1-27,5 1 0,-5 4-17,0-4 1,-7-2-65,2 3 0,1-3 95,-1 2 1,0 2-66,-5-7 0,0 6 50,0-6 1,0 7-5,0-2 0,-2-3 22,-3-2 1,2 2 1,-7-2 1,6 7-5,-6-2 1,0-1 3,-5 1 1,1 0 85,-1 6 1,2-3-86,3-3 0,-3 2 29,3-7 0,2 7-21,-2-2 1,5-3-4,-5-1 0,7-3-1,-2 3 1,-1-3-2,1 7 0,-5-6-89,5 1 91,0 4-7,-1-7 0,4 11-44,-3-2 1,-1-3 35,1 2 0,0 1-48,5 4 1,-5-4 44,0 5 1,0-9-2,5 8 0,0-4 12,0 5 0,-5-1 3,0 0 0,0 0 37,5 0 1,0 0 8,0 0 1,0 2-35,0 3 1,0-3 10,0 3 0,0-4 3,0-1 1,5 5 14,0 0 1,0 0-4,-5-4 1,2 4-56,3-1 1,-4 1-3,4-4 0,-3-1 42,-2 0 0,0 0-3,0 0 1,0 0-15,0 0 1,0-1 5,0-4 1,0 3-79,0-3 0,0 1 35,0 4 1,-2-8-84,-3 8 0,4-3 77,-4 3 1,-2 0-7,2 0 1,-4-5 6,4 0 1,-5 1-8,5 4 1,-6 1 32,1 4 1,2-3-27,-2 3 0,2-3 71,-2-2 0,-2 0-13,7 0 0,1 0 12,4 0 0,-5 0-34,0 1 0,0 3 1,5 1 0,0 0-14,0-4 1,0-1 1,0 0 0,0 5 47,0 0 0,0 0-47,0-5 1,0 5 1,0 0 0,0 5-12,0-5 0,0 0-2,0-5 0,0 5-8,0 0 1,1 0-8,4-5 0,-3 0 14,3 0 1,-3-5-3,-2 1 0,4-1 4,1 5 0,0-2 0,-5-3 0,0 2-3,0-6 1,0 9 35,0-5 0,0 5 2,0-10 1,0 6-22,0-6 1,0 5-3,0-5 1,0 5 1,0-4 0,0 1 1,0-2 0,-5-1-19,0 6 0,-4-5 17,4 5 0,-7-6-18,3 1 0,-3 4 8,2 1 1,-1-3-10,6-2 13,0 4 1,5-7 1,0 11-2,0-2 1,0-3-4,0 2 0,2-4 1,3 4 0,3-2-186,6 3 182,1 2-1,0-11 0,-4 12-76,4-4 1,-8 2 76,7-2 1,-4 3-2,0-3 1,1 1 35,-6 4 0,0-8 9,-5 8 1,0-3-43,0 3 0,0-3 8,0 3 1,0-8 14,0 8 1,0-5-7,0 0 0,0 4-5,0-4 1,0 2 47,0-2 1,0 3 4,0-3 1,0-1-5,0 1 1,5-6 94,0 1 0,0-3-112,-5-1 1,0-1 8,0 0 0,0 1-1,0-1 0,-2 1-35,-3-1 0,2 2-95,-7 3 1,7-3 95,-2 4 1,3-4-15,2-2 0,-5 0-14,1 1 0,-1-1-10,5 1 0,0 1-116,0 3-3,6-3 136,-4 11 1,6-9-10,-3 6 1,-3 1-2,2 4 0,-2 1-156,-2 4-1,7-3 116,-6 11 0,6-5-100,-7 7 0,0-3 68,0 3 0,0-5-7,0 4 0,0 1-176,0-5 1,6 3 67,4 2 0,-2-5 204,2 0 0,6 0 0,7 4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39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7777,'15'-8'0,"-6"0"167,1 3 1,-5 3 39,5-3 0,-5 4 207,5 1-226,-1 0 0,6 6 25,0 4 1,-2 3-224,-3 2 1,3 4 75,-4 1 1,9 6 18,2-1 0,5 2 42,-6 3 0,7-1-212,-1 1 1,3 1 76,1 3 0,0-1-83,1 6 1,-1-5 21,1 5 1,-8 1 60,-2 4 1,-10 5-100,-5 0 1,-5 1 61,-5-1 1,-10-1-55,-9 6 1,-11-1 72,-4 6 1,-3-5-121,-2 0 1,-5-5-99,0 5 0,0-2-672,4 2 741,1-10 0,7-1 0,1-6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47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7835,'15'0'-1707,"0"0"2061,-1 0 1,-4-5 9,0 0 1,-5 0-388,5 5 1,-5 0-7,4 0-111,1 0 1,5 0 101,0 0 0,1 0-87,4 0 1,-4 0 67,4 0 1,2 0-107,3 0 1,4 0 92,6 0 1,1 0 37,3 0 1,8 0 47,-3 0 1,10 0-23,0 0 1,5 5 9,4 0 0,0 0-17,5-5-371,-6 0 474,10 0 0,-7 0-20,4 0 0,1 0-85,-6 0 0,6 2-2,-1 3 1,-2-4 43,1 4 0,-6-3-79,2-2 1,1 0 37,-1 0 1,5 0-10,-6 0 0,3 0 16,-3 0 0,3 0-7,2 0 0,-2 0 6,-8 0 0,6 0 6,0 0 0,4 0 84,-4 0 0,0 0-19,-5 0 0,1 0 12,4 0 1,1 0-22,4 0 1,-2 0 5,-4 0 1,-1 0-25,7 0 0,0 0-6,4 0 1,-1 0 9,-3 0 1,2 0 2,-2 0 1,8 0 24,1 0 1,1 0-188,-6 0 1,1 0 109,-1 0 0,5 0-11,1 0 0,-1 0-6,-4 0 1,4 0 3,1 0 0,-1 0-116,-5 0 1,-1 0 2,-3 0 0,3 0 106,-4 0 1,3 1-44,-3 4 1,-3-3-15,-6 3 1,-5-4-12,0-1 0,-7 0 16,2 0 81,-9 0 0,-4 5 0,-7 0 0,0-2 0,1-1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5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103 236 7848,'-2'8'-128,"-2"-3"336,2-4 73,-5-1-57,1 0 1,4-1-240,-3-4 0,4 1 57,1-5 0,0-1-110,0-5 0,0 0 33,0 1 0,5-1 33,-1 0 0,1 6 201,-5-1 0,5 0-57,0-5 117,0 1 1,-5-1-47,0 0 0,0 5 30,0 1 0,0 4 79,0-5 245,0 7-539,0-10 197,0 11-371,0-5 131,0 7 1,0 2-53,0 3 0,-2 3 28,-2 7 0,2 6-41,-3 4 0,2 2 18,-2 3 1,3 6 59,-3 3 1,-1 3-197,1 2 1,-5 5 118,5 0 0,-5 5-303,5-5 1,-4 0 133,4-5 1,-5-1-300,5-4 1,0-8 161,5-6 0,2-9-554,3-1 939,-4-7 0,19-8 0,-4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6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7848,'0'-8'-99,"0"-5"0,2 11 178,3-3 384,-4 4-150,6 1-28,-7 0-141,0 0 1,5 1-24,0 4 0,0 3-101,-5 7 0,0 5 58,0-1 0,0 8-105,0-3 1,0 9 129,0 1 1,0 12-300,0-2 0,0 3-102,0-3 1,0 0-120,0 0 0,0 1-168,0-1 0,0-8 39,0-7 546,0 0 0,-7-12 0,-1 4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6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7848,'-8'0'0,"-4"1"79,7 4-13,-6-3 0,8 4-18,-7-6 0,7 2 292,-2 3-313,3-3 1,4 4 92,3-6 0,9 0-130,11 0 1,3 0 57,1 0 1,2 0-267,3 0 0,2 0 8,3 0 0,4 0-209,-4 0 419,4 0 0,1 0 0,0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6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89 7848,'-7'-8'0,"1"-5"-237,-4 3 0,-2 2 326,7-2 1,-1 5 482,1-5 1,3 5 92,-3-5-328,4 7-363,1-3 112,0 6 0,1 0-310,4 0 122,-3 0-93,11 6 1,-6 2 4,2 7 0,3 0-44,-7-1 0,6 6 7,-1 0 0,1-1 127,-1-4 1,6 0-110,-6-1 111,13 8 1,-8-6 16,9 4 0,-2-9-9,-8-1 1,1-7 196,0 2-60,6-3 1,-1-9 108,-1-3 0,-1-4 107,-13-6 0,0 2-102,-5-7 0,0 6-11,0-6 0,0 7 58,0-1-128,0 2 1,0 3 100,0-1-132,-7 7-18,6 1 1,-7 7-155,3 0 0,3 2 28,-3 3 0,3 3 112,2 7 0,0 1-116,0 4 0,0-2 94,0 6 1,5-1-143,0 2 1,5 2 117,-5-2 1,2 3-52,-3 1 1,-2 5 35,3 1 0,-3 4 2,-2-5 1,0 2-94,0-2 0,-2-1 79,-3 6 0,0-11-27,-10 1 1,2-4 22,-11-1 0,4-7 125,-4-8 1,4-5-117,-4 1 0,6-5 72,-2-5 0,5-3-102,6-7 1,2-6-84,7-4 0,0-3 56,0-1 0,7-5 62,2-1 0,9 1-117,2 5 1,6-1-37,-1 1 199,2 6 0,9-11 0,2 3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7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45 382 7848,'-2'-13'347,"-3"3"0,2-1 219,-7 6-231,7-6 0,-5 4 196,3-3-102,3 4-6,-4 6-426,6 0 3,0 0 7,0 6 1,0 4-152,0 10 1,5-2 46,-1 6 0,1-4-75,-5 4 0,5-4 77,0 4 0,0 1 5,-5 4 1,0-4 75,0-1 1,5-4-179,0 4 1,0-6-19,-5 2 1,0-4-317,0-1-56,0-7 412,0 5 1,0-14-270,0-4 0,0-5 62,0-15 0,0-1 293,0-8 0,0 1 84,0-6 0,0 0 0,0-5 0,0 0 53,0 0 1,-2 1 51,-3 4 0,4-2 353,-4 7 0,-2-4-191,2 9 0,0-2 223,5 11 0,0 1 219,0 4-433,0 0-74,0 1 1,7 5-263,3 5 1,8-3 5,1 2 1,2 0 2,-1 5-1,1 0-45,4 0 0,3 0-2,-4 0 0,4 0 29,1 0 1,-4 0 50,-1 0 1,-1 2-36,2 3 1,-4-2 48,-6 7 1,-6 1-109,1 9 1,-7-2 37,2 6 1,-5-4-142,-5 4 0,-3 1 85,-6 4 0,-1 1 66,0-1 0,-6-4 15,-4-1 1,1-1-46,-5 1 1,7-2 140,-7-8 1,3-4-143,-4 0 0,3-7-32,2 2 0,-1-5 58,6-5 70,1-3 0,4-13 0,0-2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8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30 251 7837,'-10'-5'0,"0"0"0,7 0 0,-4 3 0,7-2 0,0 2 0,0-5 0,2 7 0,3 0 0,-2 0 256,7 0 0,0 5-129,4 0 0,-4 0-225,0-5 0,0 5-11,4 0 0,1 0 107,0-5 63,0 0 1,-2-2-83,-4-3 0,3 2 62,-7-7 1,5 5-56,-6-5 26,1 1 1,-5-6-30,0 0 0,0 5 7,0 1 1,-1 4-140,-4-5 1,2 7 85,-7-2 0,0 3-91,-5 2 1,2 2 54,3 3 0,-3 3-40,3 7 1,2 4 56,-1 1 0,4 4-85,-5-4 1,7 6 45,-2-1 1,3-3 19,2 3 0,2-6 117,3 6 0,3-7-98,6 2 1,1-6 154,0-4 0,1 1-87,4-6 1,-4 0 246,4-5 1,-4-6-105,-1-4 0,-1-8 167,1-2 0,-2-4-96,-3 4 0,1-4 13,-6 4 1,5-4-146,-5 4 1,0 0 71,-5 6 1,2-1-136,2 0 1,-2 6 111,3-1-283,-3 7 149,-2-4-87,6 14 1,-4 1 30,3 6 0,1 6-77,-1 0 0,0-1 35,-5-4 0,5 1 86,0 4 1,1-4 9,-1 4 1,-3-9-29,3-1 1,-2-2 108,2 2 0,-2-4-132,7-6 314,-7 0 0,10-6 78,-3-4 0,-2-5-110,2-4 0,0-4-200,5-6 0,-1-1 86,1 1 0,1-2-217,4-4 1,-2 4 64,6-3 1,-4 3-205,4 2 258,-6 6 0,10 2 0,-5 6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8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30 147 7830,'0'-15'-448,"0"1"0,0-1 668,0 0-156,0 1 1,-5-1 155,0 0 1,0 5 64,5 1 259,0 5-192,0-9 133,0 12-404,0-6 127,0 7-223,0 7 1,0 1 96,0 6 0,0 3-99,0 2 0,0 3 101,0 2 1,0 9-159,0-4 1,0 5 13,0 1 0,0-3-70,0 8 1,0-1-174,0 5 1,0-5 122,0 0 0,-4-4-212,-1 4 1,0-6 123,5 1 0,0-10-546,0-4 814,0-10 0,0-4 0,0-6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8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7830,'0'-21'0,"-7"5"-100,-2-4 0,2 4 254,2 1 0,4 5 720,1 0-858,0 7 1,1-5 39,4 3 0,3 4-160,7-4 0,0 3 114,-1 2 0,3 0-26,2 0 1,-1 2 66,7 3 0,-2-2-116,1 7 0,4-6-13,-4 6 1,4 0 72,2 5 1,-6-1-142,1 1 1,-3 0 83,3 0 1,-5 1-84,-11 4 0,3-4 99,-7 3 0,4 3-20,-4-3 1,-1 6 3,-9-6 0,-3 1 17,-7-5 1,-6 4 23,-4 1 0,-4-1 9,-6-4 0,4-7 47,-3-3 0,-2 2-68,2-2 1,0 0 119,4-5 1,2-7-99,4-3 0,3-4 12,6-6 1,7 2-2,3-7 0,3 1 0,2-5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9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177 309 7830,'8'-14'-1509,"4"-1"1161,-7 0 1050,6 1-253,-9-1-107,4 0-98,-6 0 1,0 1-32,0-1 1,0-5 4,0 1 1,0-1 139,0 6-381,-6-1 169,-2 0 1,-2 0 146,0 1-464,0 6 191,-4-5 0,0 9 149,5-6-237,-4 7 29,4-3-338,-5 6 231,-1 6 1,0 2-152,1 7 1,4 0 118,0-1 1,2 6-50,-2 0 0,-1 6 87,6-2 0,0 2-82,5-1 0,0 3 63,0-4 0,5 2 35,0-1 1,6-4 43,-1-6 0,5 3 76,4-4 1,-2 3 22,2-12 0,2 0-116,-1-5 0,1-2 309,-1-3 0,-4-3-102,4-7 0,-6-1 124,-4-4 1,2 2-58,-7-6 0,-1 4-118,-4-4 0,0 6-28,0-2 0,0 4-2,0 1 6,0 0 65,0 1-268,0 6 176,0 1 1,-4 9 53,-1 3 1,0 3-50,5 6 1,0 6 80,0 0 0,0 1-173,0-2 0,1 3 105,4 2 1,-1-1-178,5-3 1,1 1 55,5 3 0,0 2-66,-1-6 1,1 0 70,0-6 0,-1-1-206,1-3 1,5 2 295,-1-7 0,1-1 0,-5-4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39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29 7736,'-10'0'0,"0"0"0,5 0-6,-5 0 0,5 0 198,-4 0-15,5 0 0,-7-1-51,6-4 1,-1 3-114,1-3-127,3 4 0,-6 1 116,3 0-110,3 0 54,-4 0 8,6 6 1,0 2 58,0 7 1,0-5-6,0 0 0,0 0-5,0 4 1,1-4 18,4 0 0,-1-5 10,5 5 0,-4-7-2,5 2 1,-5-4 158,5-1-157,0 0 0,-1-6-61,1-4 0,-7-3 40,2-2 1,-3 1-3,-2-1 1,-2 2-54,-3 3 1,2-1-130,-7 6 0,1-5-337,-6 5 0,0 0 510,0 5 0,1 13 0,-1 3 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9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44 148 7830,'-9'0'40,"-1"0"105,7 0-17,-4 0 85,0 0 311,6 0-52,-6 0-477,7 0 1,7 1 70,3 4 1,-2 2-33,2 3 0,-2 3-31,2-3 1,3 3-123,-4 1 0,3 1-160,-2 0 1,1-1 143,-6 1 1,5 0-3,-5-1 1,1-4 22,-1 0 277,-3-7 1,6 9-78,-3-7 0,-4-2 125,4-8 1,-1-5-79,1-9 1,-4-1-108,4-9 1,3 3-161,2-9 0,3-1 145,2 2 0,0 0-1088,-1 4 1077,1 7 0,6-4 0,2 4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00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133 192 7811,'13'-15'-1039,"-3"0"714,3 1 1,-12-1 308,4 0 0,2 4 169,-2-4 1,0 9 197,-5-9-285,0 3 1,0-2 163,0-1 1,-2 5-123,-3 0 0,-3 7-50,-7-2 1,5 4 63,1 1 1,-1 0-193,-5 0 1,0 0 113,1 0 1,-1 5-149,0-1 0,2 13 51,3-2 1,-1 4-38,6 1 0,-5-2-30,5 6 0,1 1 48,4 4 1,0-1-64,0-4 0,4 4 48,1-3 1,7 1-21,-2-2 0,8 1 47,1-11 0,2 4 104,-1-8 0,-4-3-14,4-2 0,1-5 130,-1-5 1,-1-8-1,-4-7 0,-5-6-99,0 1 0,-6-2 85,6-3 0,-6 1-55,0-1 1,-2 6-25,-2-1 0,0 3 29,0-3 1,0 4-43,0 6 0,-5 0 1,0 1 1,-1 6 41,1 3-253,3 3 155,-4 2 0,6 7-13,0 2 0,0 9 47,0 2 0,0 4-66,0-4 0,1 6 39,4-1 0,-2-2-42,7 1 1,-2 1-24,2 4 0,3-5-123,-3 1 1,-2-2-98,2 1 0,-2 2 78,2-6 1,3 0 200,-3-6 0,3 1 0,2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00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60 7811,'-5'-10'-140,"0"0"1,-1 7 363,1-2 545,3-3-152,-5 6-213,1-5-211,4 7-549,-4 0 177,6 0 237,0 0-251,0 7 140,6 1 1,-4 7 90,3 0-273,3-1 165,-6 8 1,9-6-13,-6 3 0,2 3-149,-3-3 0,-2 6-2,3-6 171,-3 1 1,2-5 19,1-1 1,0 1-88,-5 0 247,0-7-144,0 5-70,0-11 0,0-2 64,0-10 1,0-3-174,0-2 0,0-5 106,0 1 0,0-6 34,0 6 0,5-7 71,0 1 1,0 4-87,-5 1 1,5 4 220,0 1 0,1 2 7,-1 3 100,-3-3-175,11 12 1,-10-6 0,7 7 0,-5 8-74,5 7 1,-5 1-25,4 9 1,-4-6 1,5 6 0,-7-5 22,2 4 1,2-4-103,-2 4 0,4-6 85,-4 2 1,0-4-94,-5-1 83,0-1 1,5-4 221,0 0-190,0-7 1,-5-3 8,0-9 0,0-5-4,0 0 1,2-6-4,2 1 0,-2-8 14,3 3 1,2 1-8,-3-1 0,6 4 124,-5-5 1,5 6-97,-5-6 115,6 7 0,-4-3-87,3 6 0,-2 7 37,-3 3-91,3 4 0,2 2 43,-1 4 0,-4 8-107,5 7 0,-7 4 88,2-4 0,2 6-58,-2-1 0,5 2-27,-6 3 0,3-6-126,-2 1 1,-2-2 7,7 1 0,-5-1-346,5-3 509,-7-4 0,10 5 0,-5-6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01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15 221 7839,'0'8'503,"0"-1"-536,0-7 133,0 7 1,2-6-104,3 4 0,-2-3 57,7-2 0,0-2-91,4-3 1,-1 2 98,-3-7 0,3 0-130,-3-4 0,3 1-48,2 3 0,0-8 97,-1 3 1,-1-3 45,-3 3 1,-2 1-3,-3-1 0,-3 0 110,3 1 0,-4-1-108,-1 0 0,-6 5 60,-4 1 1,-3 5-40,-2-1 0,1 4-119,-1 1 1,0 1-104,0 4 0,1 5 91,-1 10 0,0 3-99,1 6 1,-1 0 86,0 1 1,7 1-75,3 3 1,4-3 75,1 3 1,1-3-73,4-1 0,10-7 60,9-4 0,6-4 82,4-5 1,4-4 61,6-6 1,-5-3-114,0-7 0,-6-1 95,1-14 0,-5 6-76,-4-6 1,-6 6-173,-9-6 1,-3 7 226,-7-1 0,0 2 0,0 3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01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1 471 7839,'0'-51'-846,"0"5"0,0-4 456,0 6 1197,0-1 1,0 8 27,0 3-507,0 3 1,0 6 121,0 1-21,0 6-113,0-4 114,0 8-105,0-1-115,0 7-36,0 1-142,0 7-126,0 0 20,0 7 1,1 1 28,4 7-161,-3 6 124,4 2 1,-6 13 53,0 3 0,5 5 33,0 5 0,0 0-2,-5 10 1,5-4 2,0 9-965,0-4 895,1 6 0,-4-4-61,3 6 0,1-7-201,-1-2 1,0-2 71,-5-8-593,0 0 358,0-5 0,0-7-512,0-2 622,0-17 379,0 1 0,7-11 0,1 7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01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9550,'21'-8'69,"3"-4"166,11 7-458,2 0 199,7-1 1,5 4-859,0-3 470,13 4 121,-8 1 0,5 6 0,-8 2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02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0 259 9315,'0'-8'466,"0"1"0,5 5-545,0-2 69,7 2 0,-4-6-53,7 3 1,-1 2 186,1-7 1,1 5-278,4-5 0,-4 2 92,4-2 1,-4-3-245,-1 3 1,-2-3 117,-3-2 0,1 1 60,-6-1 1,0 0 83,-5 1 45,0-1-154,-7 0 0,-1 7 64,-6 3 0,-1 4-50,0 1 1,0 6 90,1 4 0,-1 10-129,0 4 0,6 4 31,-1 1 0,7 1-123,-2-1 1,3 5 52,2 1 1,0-1 214,0-5 0,8 1-147,7-1 0,1-6 147,9-3 0,-6-11 0,6-4 1,-6-3-1,6-2 0,-7-13 391,1-7 0,-2-1-59,-3-4 0,-5 1 84,-4-5 0,-4-1-104,-1 1 1,0 1-219,0 4 0,0-3-150,0 8 150,0-1-440,0 5 231,0 7 1,0 3 38,0 10 1,0 3 48,0 7 0,0 5-158,0-1 0,2 8 59,3-3 0,-4 4-47,4 1 0,2-4 62,-2-1 1,1-6 29,-1 2 1,-2-1 112,7-4 1,-5 1-61,5-11 1,-5 0 338,5-5 1,-6-6-149,6-4 0,0-5 39,5-4 0,-1-9 47,1-7 1,0-4-3,0 5 1,-1-5-212,1 4 1,0 0 118,-1 0 1,-4 9-566,0-3 272,0 9-1019,4-1 1157,1 13 0,0 14 0,0 11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02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74 7839,'-7'-14'0,"4"-1"0,-7 0-113,7 7 7,-3 1-17,6 1 744,0 4-189,-7-4-143,5 6-391,-11 0 146,12 0 0,-12 5 120,3 0-123,-3 6 1,-7-3-178,1 7 1,-3 0 125,3-1 1,2 1-80,-2 0 0,2-1 43,3 1 0,-1-5-415,0 0 283,1-1 0,5 6-49,5 0 1,4-5 156,4-1 1,6-4 176,10 5 1,9-7 96,10 2 0,4-1-70,1 1 1,0-4 189,0 4 0,2-3-72,3-2 1,-3 0-38,3 0 1,-5 0-25,-5 0 0,-3 6-68,-7 4 0,-6 1-83,-3-1 0,-10 8-201,-6-3 1,-10 9 11,-9 1 0,-8 8 79,-11 1 1,-5 5-80,-10-5 0,2 1 76,-7-6 1,1-1 32,-1-4 0,9-7-1,6-8 0,8-7 41,1-2 0,1-13 0,6-10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46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89 6745,'0'-8'-484,"6"-5"744,-4 11 1,4-6 28,-6 3-39,0 4-53,0-6-20,0 1 1,0 2 86,0-6 119,0 7-160,0-3 139,0 6-27,0-7-176,0 6 39,0-6-193,0 7 545,0 0-502,-6 0 1,4 7-107,-3 2 0,4 4 27,1 2 92,0 0 1,0 1-129,0 4 1,0-2 58,0 6 1,0-1-42,0 2 0,0 6 40,0-7 1,0 7-82,0-6 0,0 2 57,0 3 0,-5-1-117,0 1 1,-7-8 23,3-2 1,0-4-65,0-1 0,-3-2 29,-7-3 1,6-4 84,-7-6 1,7 0-129,-7 0 1,4-6 56,1-4 0,1-3 50,-1-2 1,5 1-35,0-1 1,2-5 125,-2 1 0,-1-1-56,6 5 0,0 1 83,5-1 0,-5 0 37,0 1 0,0-1-69,5 0 0,0 5 53,0 1-93,0 5 122,7-9 0,1 12-70,7-4 0,-5 3 102,-1 2 0,1 0 29,5 0 1,-5 0-67,-1 0 1,1 2-30,5 3 1,-5-2 39,0 7-41,-7 0 0,8 4 6,-6 1 0,0 1 2,-5 4 0,0-2 0,0 6 0,-7 1-95,-2 4 0,-4 1 41,-2-1 0,-6 5-9,-4 1 1,-3 1-179,-1-2 1,0-8 66,-1 3 0,1-7-310,-1 2 1,3-8 23,2-1 415,4-7 0,0-8 0,-2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46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7704,'-15'-9'-68,"1"-4"0,-1 12-148,0-4 0,7 2-79,3-2 558,3 3-224,2-5-169,0 7 607,0 0-525,7 0 1,-4 5-385,7 0 432,-7 0 0,10 2 0,-4 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0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7729,'-15'0'-110,"0"-7"1,6 6 499,-1-4 148,0 3 1,0 2-37,0 0-536,7 0-21,-3 0 0,6 2 66,0 3 1,1 1-208,4 4 0,-2 3 96,7-3 1,-5 3-11,5 2 0,-2 0 42,2-1 0,3-1-77,-3-3 1,3 1 216,2-6 1,-1 5-131,1-5 311,0 0 0,-1-10-77,1 0 1,-7-6-24,-3 1 0,-3-5-43,-2-4 0,0 2-90,0-2 1,-8 2-221,-7 3 0,-3 1 200,-11 3 0,-4 3 0,-11 7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47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 7757,'-8'0'821,"-3"1"-518,6 4-275,0-3 11,5 4 1,0-4 90,0 3-66,0-3 1,0 11 93,0-4 1,0 0-174,0 0 1,0 3-4,0 7 1,0-1 75,0 7 1,0-2-240,0 1 0,-2 6 86,-3-1 1,-3 0-24,-6 6 1,-1 1 32,0-2 1,0 0-340,1-4 1,-1-6 423,0 1 0,-6-1 0,-2 6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47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441 43 7783,'-14'8'178,"4"0"-41,0-3-226,0-4 1,-4 8 8,-1-5 60,7-2 0,-5 5-47,3-7 0,2 1 40,-2 4-7,0-3 170,-5 4-372,1-6 102,-1 0 0,7-1 28,3-4 1,3 2-2,2-7 80,0 0 0,2-5 30,3 1 0,3 4-41,7 0 0,-1 7 49,1-2 1,0 2-74,-1-2 160,1 3 1,0-3-48,0 10 0,-6 3-31,1 7 0,-7 4-8,2 1 1,-3 11 2,-2-2 1,-8 12 12,-7 3 1,-1 7 23,-9 8 0,-4 0 62,-5-1 1,-2 0 97,1-5 1,4-4-193,-3-9 0,5-6-542,4-10 0,-1-9 176,6-10 1,2-5 345,9-5 0,-4-10 0,4-7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47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690 15 7757,'-15'-7'756,"1"6"-622,-1-6 1,5 9-100,0 3 1,7-2 87,-2 7 1,3 0-127,2 4 1,0 3 99,0 2 1,2-2-53,3 2 0,-2 4 91,7 2 0,-5-3-251,5 3 1,-5-1 40,4 6 1,-5 4-65,1 0 0,-4 1 13,-1-6 1,-8 7-11,-7 3 1,-1-1-77,-8 1 0,-6-5 40,-4 6 0,-9-8-126,-1 2 0,0-11 58,-5-8 0,-1-2 207,1-8 1,0 0-104,5-5 1,6-8 201,4-7 0,3-6-117,1-9 0,12-1 138,4-3 1,9 1 5,0-6 0,5 0-122,5-5 1,3 0 178,7 0 0,6 1-75,3 4 1,4-2-45,1 7 1,1-2-9,-1 2 0,1 9-24,-1 1 0,0-1 0,1 2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48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7770,'-6'-9'1375,"4"-4"-2490,-4 12 1115,6-6 0,0 7 0,0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48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485 528 7723,'0'8'-4,"0"5"0,0-9 139,0 6-100,0-7 1,2 8 46,3-6-17,-4 0-273,6-5 225,-1 0 0,-4-6 17,3-4-262,-3-3 233,-2-2 1,4 0 3,1 1-45,0-1 37,-5-6-152,0 4 144,0-10 0,0 5-45,0-2 1,-1-4 3,-4 4 1,3-4 8,-3-2 43,4-6 0,1 5-36,0-3 9,0 3-29,0 8 26,0-5 0,4 7-45,1-3 48,7 2 1,-4 13 32,7-1 0,-1 7-34,1-2 0,5 5 57,-1 5 1,1 3-54,-5 6 1,-1 6 71,1 0 0,0 4-61,-1-4 1,-4 6 21,0-2 1,-7 4-7,2 2 1,-3-1 2,-2 0 1,0-4-11,0-1 1,-8 1 3,-7 4 1,-1-6 14,-9-3 0,-1 1-14,-8-1 1,1-6-12,-6-4 0,6-5 9,-1 5 0,-4-7-4,-1 2 1,1-5-9,-1-5 0,7 2-3,-3-7 1,9 0-47,2-5 1,6-1 49,-2-3 1,9 2 8,1-2 0,7 1-13,-2-2 1,3 4 124,2-4 0,0 4-117,0 1 344,0 0-103,7 1-70,-6 5 121,12 3-215,-11 12 1,4 3-27,-6 5 0,0 6 42,0 0 0,-4 6-89,-1-2 1,-7 4 60,2 1 0,2 7-118,-2 3 1,1 4 54,-6 1 0,0 0-231,1 0 0,-1 0-102,0 0 1,5-6 51,1-4 283,5-9 0,-9 3 0,5-6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49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16 7751,'-14'0'-73,"6"0"-150,-5 0-155,11 0 0,-11 0 25,11 0 344,-4 0-100,6 0 109,6 0 0,2-7 0,7-1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49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207 132 7742,'-23'10'-154,"3"0"189,4-7 26,8 4-364,-5-7 386,11 0-252,-5-7 50,7 6 250,0-12-273,0 4 28,0-5 0,0 4 100,0 0 0,2 2 72,3-2-109,-3-3 48,4 5 1,-4-5 87,3 3 42,-4-3-111,12 5 228,-11 0-200,11 1 3,-11 7 62,11 0-76,-12 0 1,6 7-147,-7 2 151,0 5 0,0 7-83,0 3 0,0 6 78,0 4 1,-2 4-118,-3 6 0,-3 5 45,-6 0 1,-8 6-222,-2-1 0,1 3 260,-2 2 0,-6-7 0,-6-1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0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1073 412 7806,'-15'-7'365,"1"6"-231,-1-4 0,7 2-75,3-2 1,-2 1 175,3-5-470,-8 5 209,10-9 1,-4 10-144,6-7 142,0 0 1,-2-4-16,-3-1 0,4 0 100,-4 1 1,3-6-161,2 0 1,0-6 62,0 2 0,0 1-167,0-2 1,2 3 151,3-3 1,-2 2-39,7 4 1,-5 7 24,5-3 1,-2 9-118,1-4 0,5 7 97,-5-2 1,4 3-4,2 2 0,0 7 97,0 3 0,-1 3-66,1 1 0,0-2 112,-1 3 1,1-6-98,0 6 1,-6 3 113,1-8 1,-6 6 0,0-6 1,-2 3 40,-2 2 51,0-1 1,-6 1-80,-4 0 1,-3-2 81,-2-3 0,-5 3-59,1-4 1,-7 0 20,1 0 1,-3 1-45,-1 5 0,0 0 3,-1-1 1,-4 3-2,0 2 0,-1 3-16,6 2 1,0 4-4,-1-4 0,1 9 16,-1 1 1,3 7-125,2-2 0,2 9 62,4 1 0,2 5-58,-2-5 1,2 6 44,3-1 0,-3-3-85,-2-2 1,2-10 41,-2-5 0,-4-5-10,-2-4 1,-2-9-81,-3-6 1,-1-8 107,-3-2 1,-2-13-66,-3-12 1,-2-9 58,7-5 1,-1-5-50,6-5 0,0-7 27,-1-3 0,9-3-76,6 8 1,7-1 6,8 1 1,0-2-123,0 7 1,8 2-43,7 8 1,8 1-103,11 4 380,4 9 0,12-9 0,3 11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0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7725,'-6'8'206,"2"-2"35,-5-6-360,5 7-229,-2-5 348,6 4 0,6-12 0,2-3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2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7765,'1'-8'0,"4"3"-114,-3-3 1,4 5 211,-6-7-250,0 7 0,0-5-64,0 3 263,0 3 0,0-6-71,0 3 105,0 4 0,0-8-106,0 4 157,0 4-158,0-6-8,0 7 142,0 0-91,0 7 1,0 1 37,0 7 1,0-1-31,0 1 0,2 1-13,3 4 0,-3-2-9,2 6 0,-2-4-5,-2 5 1,0-6-53,0 6 0,0-2 69,0 1 1,0-3-98,0-6 1,0 0 61,0-1-201,0 1 165,0 0 0,2-7-180,3-3 171,-4-4 0,11-7-5,-7-4 1,4-5-4,-4-4 1,7 3 14,-2-4 0,-2-1 36,1 1 0,1 0-40,5 6 0,-5-1 124,0 0 0,-2 1-102,2-1 0,3 5 72,-4 0 1,4 7-23,2-2 1,0 4 4,0 1 0,-2 6-7,-4 4 0,8 3-12,-7 2 1,6 1 30,-6 4 0,3-2-28,1 6 0,0-4 7,-5 4 1,-2-4-5,-7 4 0,0-6 9,0 2 0,0 1 41,0-1 1,-7-6 106,-2-4 1,-5-2-9,0 2 0,-6-3-72,1-7 0,-6 0-1,5 0 0,-4-7-6,4-3 0,-4 2-135,4-2 0,1-1 91,4-9 1,0 4-319,1-4 0,4-1 47,0 2 243,7-1 0,-4-1 0,7-2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1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60 7743,'-15'-8'0,"5"-4"-355,0 7 0,6-1 209,-6 1 351,0 3 0,-5-6-69,1 3 1,4 4 144,0-4 0,5 3 70,-5 2-229,7 0 1,-5 0 225,3 0-210,3 0 1,-6 5-122,3 0 1,4 11 74,-4-1 1,-2 4-126,2 1 1,-5 8-1,6 6 1,-3 9 113,2 1 1,4 8-104,-4 12 1,1 4 73,-1 11 1,4 2-301,-4 7 0,5 4 227,5 6 1,-2-12-10,7 8 0,0-8-6,4 2 0,-4-4-144,0-1 0,-7-11 0,2 1 0,-3-11 37,-2-3 1,-2-2 241,-3-8 0,-3 0-103,-7-5 0,-4 0 7,-1 1 0,-4-10-17,4-5 0,-4-4 67,4-11 0,-5 1 113,6-11 1,-6 0-316,6-5 0,-1-2 86,5-3 0,7-3-139,3-7 1,-1-4 207,1-1 0,2 6-80,8 4 0,3 2 133,6-2 0,8-2-73,2 7 0,1 1 65,4 4 1,-3 1-9,9 4 1,0 3 99,0 7 1,4 6-115,-5 4 1,7 9 9,-2 5 1,4 15-46,1 5 0,-7 6-185,-2 4 0,-6 1 88,-4 13 1,-1 7 58,-9 8 1,-4-1-156,-11 0 0,-1 1 288,-1-46 0,-1-1 0,-1 5 0,-2 1 16,-3-1 1,-2 1 0,3 3-1,-2 1 81,-2-3 0,0 1 0,2 3 0,0 2-227,-2 4 0,0 1 0,0 3 0,1 0 83,-1 1 0,-1 1 0,2 1 0,0 0-191,0-3 1,2-2 0,3 0 0,2-1 93,-1 0 1,0-1-1,3-2 1,1-1 44,0-3 1,2-2 0,2-2-1,2-3-286,10 38 0,13-5 39,11-9 1,12-19-48,7-6 0,8-15-52,7-14 1,14-6 355,6-9 0,3-3 0,-45-7 0,1 0 0,1 0 0,0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7765,'0'-8'-739,"0"-5"1022,0 12-1,0-12-115,-7 11 114,5-5 0,-4 6 133,6-4-370,0 3 170,-7-4-292,6 6 111,-6 0-42,7 6 0,0 2-16,0 7 0,0 0-213,0-1 0,5 1-56,0 0 1,1 4 113,-1 1 1,-3 0-547,3-6 726,-3 1 0,4 0 0,2-1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3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7780,'-8'-7'1166,"1"6"-1975,7-6 465,0 7 344,0 0 0,7 0 0,1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3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9107,'8'0'-102,"-1"7"106,-7 1 1,1 7-128,4-1 0,-3 1 30,3 0 1,-2 0-71,2-1 0,-3 1 107,3 0 1,1-1-117,-1 1 1,2-5-8,-3 0 1,0-7 73,6 2 0,-6-4-146,6-1 172,0 0 1,3-6 17,-3-4 0,1-8-11,-6-1 1,5-6 76,-5 5 1,5-1-71,-5 2 1,1 2 76,-1-2 1,-3 2-35,3 3 100,-4-1 0,1 7 119,3 3-113,-4 3 37,6 2 0,-2 12-97,0 2 0,1 4-6,-1-3 0,-2 5 15,7-1 1,-5 7-128,5-1 0,-5 3 11,5 1 1,-5-1 54,4-4 0,1 4 28,5-3 0,0 2 0,-1 3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4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206 221 7769,'8'-7'-1746,"-3"-2"1497,-3-4 999,-2 4-427,0-4 1,0 5 186,0-7-446,0 7-11,0-5 1,0 5 75,0-7 1,-2 1-82,-3-1 1,-1 0 5,-4 1-93,-3 5 162,5-4-221,-7 12 88,7-12 0,-5 11 46,3-3 1,-3 3-132,-2 2 1,1 2 100,-1 3-211,0 3 127,0 13 0,6-3 7,-1 7 1,5-6 18,-5 6 1,7-1-174,-2 6 19,3-1 127,2-6-128,0 5 63,7-12 0,1 10 43,7-6 11,-1 0 30,1-6 0,1-6-89,4-3 242,-4-3-64,12-2 1,-12 0-134,4 0 425,-4-7-212,-1-1 0,0-11-55,0-1 146,-7 0 0,5-1 69,-12 5-103,6-12 1,-7 10-102,0-6 0,0 6 9,0-2 1,0 4 77,0 1-250,0 0 34,0 1 168,0-1-181,0 7 142,0 1 24,-7 1-57,6 4 0,-6-3 27,7 10 0,0-2-25,0 7 0,5 0-44,0 5 1,2 1 55,-3 4 1,0-4-95,6 4 0,-7 1 85,2-2 0,1 1-199,-1-5 0,5 4 17,-5 1 1,5-1-71,-6-4 1,6 0-190,-5 0 0,5-1 33,-5 1 371,6-7 0,-3 5 0,7-5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4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51 7769,'-10'0'-1863,"1"0"3499,-1-6-575,-5 4-411,7-5-447,1 7 1,7 2-156,0 3-16,7 3 1,1 7-185,7-1 0,-5 0-93,-1-5 0,0 4 181,0-3 0,5 3-206,-5 2 0,-1-5 65,2 0 1,-5-6-8,5 6 0,-5-2 98,5 2 1,-5-3-122,4-7 281,-5 0-89,9 0 0,-10-7 113,7-3 1,-5-3-81,4-1 1,0-6 37,0 0 0,5-1-45,-5 2 1,-1 2-101,2-2 0,-2 2-40,2 3-29,3 6-37,-5-6 0,6 14 223,-5 0 0,4 7 0,-4 8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5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89 131 7769,'-7'-13'46,"-2"3"0,0-3 74,0 4-85,-1 2 0,0-4 296,0 6-162,7-7 1,-5 9-14,3-7 117,3 7-303,-4-4 1,7 12 116,4 0 1,-1 5-207,5-5 1,1 6 52,5-1 1,0 3-254,-1 2 1,1 0 48,0-1 1,-1 1-98,1 0 1,5-1 82,-1 1 1,1 0 83,-5-1 0,-1-4 157,1 0 0,0-5 43,-1 5 0,-4-7-2,0 2 0,-2-5-65,2-5 0,1-3 318,-6-7 1,5 0-51,-5 1 1,0-6 57,-5 1 1,0-6 14,0 5 1,-2-4-66,-3 4 1,2 1 31,-7 4 1,5 2 82,-4 3-78,5-3-94,-9 12 0,12-4-206,-4 10 0,3 3 37,2 6 0,0 6-52,0 0 1,5 6 55,0-2 1,6 4-100,-1 1 1,-2 1 25,2-1 1,0 1 49,5-1 1,-6 0-66,1 1 1,-5 4 87,5 0 0,-7 1-61,2-6 1,-3 0 48,-2 1 1,0-2-18,0-4 0,-7 4-70,-3-4 0,-9-2 74,-6-3 1,-3-2-171,-1-3 1,0-1 98,-1-3 0,1-3 42,-1-7 0,3-2-20,2-3 0,1-8 176,9-7 0,-1-6-50,11 2 1,2-4 68,7-1 0,5-1 6,5 1 1,7 4-54,4 1 0,4 6-366,6-2 1,-4 6-30,3 4 334,4 3 0,-1 1 0,7-2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6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295 162 7789,'0'-15'-132,"0"6"44,0-1 0,0 5 331,0-5-628,0 0 281,0 2 1,-2-5 143,-3 3-205,3 4 307,-4-7-274,-1 4 180,-1 1 0,-7-3 20,1 6 1,-1-5-6,0 5 1,1 0-52,-1 5 1,-1 0 30,-4 0 1,4 7-95,-4 3 1,4 3 43,1 1 0,0 3-99,1 2 1,1-1 67,3 7 1,-2-1 28,7 6 1,1-1-10,4 1 1,1-1 3,4 0 1,5-4 19,10-1 1,-3-1-19,8 2 0,-1-4 8,6-6 0,-1-7 1,1-3 0,-1-4-99,0-1 1,3-8-6,2-7 0,-8-1-111,3-8 1,-9-6 217,0-4 0,2 0 0,1 4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6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1 293 7789,'0'-28'0,"0"8"-163,0-9 179,0 9 0,0-6-232,0 6 1,1-4 132,4 4 1,-3 1 214,3 4 0,-3 0 88,-2 1 287,0-1-179,0 7 93,0-5-395,0 11 0,0-3 56,0 10 0,0-2-147,0 7 0,0 0 114,0 5 1,0 1-92,0 4 1,0-2 59,0 6 1,0-1-56,0 1 0,1 4 52,4-3 0,-3 2-73,3 3 0,1-2 23,-1-4 0,2 4-109,-3-4 0,0-2-22,6-3 1,-7 2 90,2-1 0,-2-2-683,2-8 334,-3 3 424,11-12 0,-12 6 0,6-7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6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177 118 7789,'-2'-13'-37,"-3"3"0,2-3-8,-7 3-161,7 4 186,-10-7 1,11 9 198,-3-5-259,-3 5 178,0-9 1,-2 10 52,0-7-182,0 7 1,-4-4 190,-1 7-265,7 0-1,-5 0 191,11 0-49,-11 7 0,10 1-144,-7 7 169,7-1-240,-4 1 86,7 6 1,0-3-75,0 7 1,0-7 89,0 1 0,5 3-75,0-3 0,6 2 98,-1-1 0,3-5 21,2-1 0,1 0-31,4-10 0,-4 6 127,4-5 0,-4-2-16,-1-8 0,3 2-81,-3-7 1,6 1 179,-11-6 1,4-5-37,-9 1 0,2-3 63,-2 3 0,-4 3-70,4-4 0,-3 4 72,-2 1 0,0 5-48,0 0-50,-7 1 1,4-1 7,-7 0 0,7 7-218,-4-4 133,7 7 1,0 2-165,0 3 178,0 3 0,0 7-37,0-1 1,2-4 22,3 0 0,-2 0-79,7 4 0,-5-4 5,5 0 1,-2 0-120,2 4 0,3 1-37,-4 0 0,5-2 31,0-3 199,1 3 0,0-5 0,-1 7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7789,'-9'0'-52,"-4"0"168,5 0-240,0 0 235,2-7-200,6 6 107,0-6 0,-2 7-26,-3 0 115,3 0-50,-4 7 1,1-4-21,0 7 1,-2-5-141,3 5 1,0-7 18,-5 2 0,4 1 77,-5-1-244,7 7 161,-11-4-39,13 6 0,-6-4 103,7 0 0,2-7 9,3 2 1,3-3 12,7-2 0,4 0-31,1 0 0,6 0 113,-1 0 0,-3 0-97,3 0 0,-2 0 140,1 0 0,2 0-63,-6 0 0,1 5-17,-1 0 0,-5 1-12,-1-1 0,-1 3-108,-8 7 1,5 0 102,-5-1 0,0 3-124,-5 2 1,-7-1 35,-3 7 1,-3-7 43,-1 1 1,-1-2-63,0-3 0,1 1 43,-1 0 0,0-7-64,1-3 0,-1-4 23,0-1-373,0 0 453,1-6 0,-1-2 0,0-7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3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206 133 7787,'-8'-7'-634,"0"5"253,3-3 381,3-3 0,-9 5 91,6-7 1,-2 7 158,2-2 1,4 2 27,-4-2-199,-3 3 0,4-6 295,-6 3-209,7 4 83,-10-6-200,5 7 0,-7 7-69,1 2 1,4 1 46,0 5 0,2-2-131,-2 11 1,-1 1 12,6 4 0,-5 2 71,5 4 1,0 1 9,5 3 1,2-2 6,3-2 0,3-4 61,6 3 1,8-10-8,2-4 1,4-10 99,1-5 1,2-4-90,4-1 1,-4-6-9,3-4 0,-3-14 165,-2-6 1,-4-4-45,-1 0 1,-12-4 6,-2-6 0,-7-2-58,-3-3 0,-8 3-34,-7-3 1,-8 10-43,-11 5 0,-4 11-124,-6 8 0,-1 7 253,-4 8-176,3 13 0,-5 10 0,7 15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7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 7789,'0'8'-908,"0"-1"933,0-7 103,0 6 251,0-4-310,-6 4-10,4-6-17,-4 0 0,4 0 49,-3 0-9,3 0-137,-4 0 0,1 2 72,0 3-125,-6-3 0,7 4 84,-5-6 1,5 2-72,-1 3 0,2-4 74,-2 4 1,4-2-231,-4 2 206,3-3 0,9 9-20,2-6 1,4 0-10,2-5 1,6 5 11,4 0 1,-2 0 11,1-5 0,1 5-1,4 0 0,0 1 21,1-1 1,-2-2 69,-4 7 0,2-5 80,-6 5 1,3 0 161,-9 4 1,3 1-149,-12 0 0,0-1-177,-5 1 1,0 0 58,0 0 1,-7-1-42,-3 1 0,-4 5 25,-6-1 1,4-1-33,-4-8 0,2 1 24,-2-6 1,4 5-66,-3-5 1,2 1 7,2-1 1,1-3-10,-1 3 1,5-5-408,0-5 481,7-3 0,-3-7 0,6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7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7834,'0'-8'804,"0"1"-495,0 7-183,0 0 52,0-6-273,0 4 171,0-4-11,0 6 1,2 6 49,3 4 1,-2 3-232,7 2 0,-5 0 41,4-1 0,-4 1-208,5 0 1,-2 1-199,2 4 1,1-4 216,-6 3 0,5-2-192,-5-2 1,2-2 455,-2-4 0,-4 4 0,6-4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8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7789,'-10'0'-645,"0"0"267,7 0 205,-4 0-183,7 0 330,0 0 0,7 0 0,1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8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59 7282,'-6'-8'-1141,"2"0"1175,-5 3 0,4 3 1194,-5-3-928,0-3 0,-5 5-139,1-7 1,-1 7-65,0-2-74,7 3 1,-5 2 31,3 0 0,-3 0 72,-1 0 0,4 0-206,0 0 79,0 0-179,-5 7 122,7 1 1,-3 7-51,6 0 0,0-1 19,5 1 1,5-4 57,0 4 0,5-3 76,-5 7 1,6-3-52,-1-1 1,3 6 79,2 4 1,4-2-68,1 1 0,-1 1 95,-4 4 0,0 1-79,-1-1 1,1 0 4,0 1 1,-5-1-25,-1 1 0,-4-6-9,5 1 1,-7-8-122,2 3 1,-3-4 85,-2-1 0,5-5-515,0 0 154,0-7-61,-5 4 461,0-7 0,0-14 0,0-2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8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7789,'15'0'-1264,"-5"0"948,-1 0 0,-4 0 837,5 0 0,-5 0 316,5 0-616,0 0 0,4 0-304,1 0 1,0 0 95,-1 0 0,1 0-197,0 0 1,1 0 101,4 0 1,-4 0-244,4 0 1,1 0 324,-2 0 0,8-7 0,-5-1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8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 7789,'-8'0'-712,"2"0"900,6 0 1,0-1 126,0-4 318,-7 3-188,5-4-474,-4 6 181,6 0-168,0 0-3,0 6 0,2 2-108,2 7 0,-2 1-119,3 4 1,3-2 100,2 7 0,-2-8-15,2 3 1,-2 1 54,2-1 0,3 1-527,-3-1 632,3-10 0,2 16 0,-1-10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9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7740,'-8'0'-1403,"-5"0"1328,11 0 144,-4 0-46,6 0-23,0 0 0,6 6 0,2 2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1:59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44 7631,'-10'-5'-158,"0"1"368,7-1-283,-10-2 0,10 5 66,-7-2 0,5 0-23,-5-1 1,5 4 118,-5-4-145,7 3 1,-10 2 88,3 0 1,2 5-89,-2 0 0,5 6-70,-4-1 1,5 8 148,-1 2 1,-1 4-44,1-4 1,0 6 19,5-1 0,0-3-23,0 3 0,2-5 22,3 4 0,3-6-76,7 2 1,1-6 62,3-4 1,3-2 1,2-3 1,4-3-133,-4 3 0,-1-10 77,2-5 1,-2-3-187,1-2 1,-3 1 251,-6-1 0,0-6 0,0-2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00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147 647 7749,'0'-14'-1240,"0"-1"930,0 0 0,0 0 699,0 1 1,0-1-61,0 0 0,-1 2-211,-4 3 0,3-3-64,-3 4 1,-1 0 167,1 0-273,-7-1 0,4 2 110,-7 3 0,6 3-76,-1 2 0,5 0 116,-5 0-312,0 0 132,-4 7 0,4 1 39,0 7 1,7 1-130,-2 3 0,3-2 88,2 2 1,2 3-53,3-3 1,-2 2 39,7-1 0,0-4 99,4 4 1,-4-4-67,0-1 1,0 0 124,4-1 0,6-1-103,0-3 1,-1-3 100,-4-7 0,0 0-29,-1 0 0,-4-7-32,0-3 0,-2-3 141,2-1 1,-4-3-76,-6-2 0,0 1 81,0-7 0,0 7-109,0-1 1,0-2 44,0 1 1,-1 0 22,-4 6-4,3-1-181,-11 0 171,12 1-178,-13 5 0,13 4 105,-4 10 0,3-1-81,2 5 0,2 1 58,3 5 1,-2 5-26,7-1 1,-2 6-82,2-6 1,3 6 92,-3-6 0,8 6-120,1-6 0,3 1 108,-3-5 0,-3-1-2,4 1 1,1-7-14,-1-3 1,4-3 38,-4-2 1,0-3 0,-6-7 1,-1-2 89,-3-12 0,2-1 90,-8-4 0,1-7-50,-5-3 0,0 0-13,0-5 1,0 3-64,0-8 1,-6 3-39,-4 2 0,2 0 51,-2 0 0,2 0-28,-2-1 0,-1 10 54,6 5 1,-5 2-6,5 9 0,-1 1 117,1 8-98,3 3-161,-5 7 0,7 7 75,0 3 1,0 3-77,0 2 1,0 1 97,0 3 0,5-1-29,0 7 1,5 1 20,-5 8 1,6-1-12,-1 6 1,-2-4-9,2 4 0,-2 0 7,2 5 0,3-3-19,-3 3 0,1-3 27,-1 8 1,2 1-114,-7-1 0,4-3 100,-4-2 1,5-9-218,-5 4 0,0-13 54,-5-7 1,0-2-476,0-2 72,0-7 1,0-3 551,0-10 0,0-10 0,0-8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00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7749,'0'8'0,"0"0"-323,0-3-82,0-4 0,0 8 701,0-5-130,0-2 1,6 5 40,4-7 0,3 0-107,2 0 1,1 0-47,4 0 0,1 0 13,4 0 0,4-5-221,0 0 1,1 0 81,4 5 1,2 0 71,-2 0 0,1-7 0,-6-1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4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 7722,'-8'-8'140,"-5"1"567,11 7-265,-4 0-490,6 0 200,0 0-15,0 7 0,0 1-186,0 7 0,5 1 15,0 4 1,1 2-93,-1 8 0,-2-1-80,7 1 1,0-1 82,5 0 1,-1-1-133,1-3 1,1 1 66,4-7 0,-4 1-6,4-5 1,3-7 193,1-3 0,-3-10 0,1-3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01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7749,'-8'0'-107,"-5"0"778,11 0-573,-4 0 1,6 1-45,0 4 1,0 3-29,0 7 0,2 1-95,2 4 1,0 1-36,6 4 42,-7 9 1,10-10-150,-3 11 0,3-4 64,1-2 0,-4 1-213,0-1 0,0-6-7,5-4 367,-7-2 0,5-3 0,-5 1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01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7669,'0'-8'-243,"0"2"-19,0 6 121,0 0 0,6 0-252,4 0 1,-2 0 392,2 0 0,0 6 0,4 2 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01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60 7769,'-10'0'-1260,"0"0"1205,7-7 649,-10-1 0,6-2 124,-2 0-489,-4 7 0,4-8-182,-5 6 41,-1 0 0,0 5-59,1 0 75,-1 0 0,2 6-338,3 4 0,-1 3-182,6 2 0,0 5 229,5-1 1,0 6-172,0-6 0,1 6 105,4-6 0,4 6 64,5-5 1,3-1 188,2-4 0,-1-7-131,7-3 1,-7-3 130,1-2 0,2 0 0,-1 0 0,0-9 96,-6-5 1,-1-1 141,-3-5 0,2-1 83,-7 2 1,-1-6-122,-4 5 0,-1-4 36,-4 4 0,2 1-105,-7 4 0,0 0-202,-5 1 0,1 5 70,-1 5 0,5 2-314,0 2 1,5 6 45,-4 4 269,5 3 0,-2 2 0,6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01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88 7769,'-14'-14'628,"-1"6"-45,7-5-202,1 11 80,7-5 38,-6 7-404,4 0 1,-3 2-266,10 3 0,-2-2 104,7 7 1,-5 5 153,5 4-340,0 1 194,4-5 0,-1 4 88,-3 1-175,3 6 76,-5-10 0,5 7-74,-3-3-75,3-4 103,-5 5 0,2-6-29,0 0-22,0-1 62,-2 1 143,5 0-135,-5-7 37,0-2 0,4-7 14,-7-4 0,1-8-25,-1-7 0,-2-6 23,7 2 0,-5-4 51,5-2 1,-5 1-49,5 0 1,-6-1 128,6 1 0,0 1-13,5 4 1,-1 2-58,1 8 0,0 1 22,0 3 1,1 3-30,4 7 0,-3 7 62,8 3 1,-7 9-50,2 6 0,1 9-111,-2 5 0,1-1 35,-5 1 55,6 0 0,2 5 0,6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11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0 7869,'0'8'-1735,"-1"-1"2698,-4-7-148,3 0-863,-4 0 1,4 0-156,-3 0 62,4 0 1,-4 0 146,10 0 1,-2 0 32,7 0 1,-1 0 4,6 0 0,5 0-2,-1 0 1,8-5-16,-3 0 1,4 0-4,1 5 1,7 0 13,3 0 1,5 0 19,5 0 1,-1 0-221,6 0 195,6 7-63,1-6 0,10 6-10,-2-7 1,3 0-129,1 0 0,1 0 134,-1 0 1,2 1 0,4 4 1,-4-3 24,3 3 0,-3-2-70,-1 2 1,1-3 59,4 3 0,-4 1-3,3-1 1,-1 2-8,1-3-1349,10-2 1359,-4 11 1,9-11-16,-10 3 1,4-4-170,1-1 1,3 5 229,-3 0 1,6 0-51,-6-5 0,0 0 103,5 0 0,2 0-27,-2 0 0,0 0-247,-5 0 0,2 0 217,3 0 0,-3 0 9,3 0 0,-8 5 7,-2 0 0,1 1 1,4-1 0,0-3-59,0 3 0,-5 1 46,1-1 0,-1 5-64,5-5 0,5 1-8,0-1 1,-4-1-8,-6 5 0,5-4 30,5 5 0,4-5-3,-9 5 0,3-5 0,-8 5-903,11-7 910,-5 3 1,11-1 54,-7 0 0,2 0 203,-2-5 0,-2 0-124,7 0 0,-1 5-72,1 0 1,-2 0 86,-3-5 0,-1 5-99,6 0 1,-48-1 0,1 1-13,0-2 1,1-1 0,1 1 0,0 1-18,45 1 1,-48-5 0,1 1-2,0 1 0,1 1 1,2 0-1,0 1-9,0-2 1,0 1 0,0-1 0,-1 1 20,-1-3 0,-1 0 0,2 2 0,-1 0-60,2 1 1,0-1 0,-2 2 0,0-1 5,2 0 1,0-1 0,1-1 0,-1-1 10,0 3 0,0-1 0,1-1 0,0 0 17,-1-1 1,-1 0 0,0 0 0,-1 0-3,2 0 1,0 0 0,-2 0 0,0 0 54,0 0 1,-1 0 0,1 0-1,1 0-50,1 0 1,0 0 0,-3 0 0,0 0 63,1 0 1,-1 0 0,1 0 0,-1 0-48,47 0 0,-46 0 0,1 0 3,3 0 1,0 0 0,-5 0 0,0 0-5,3 0 1,-1 0-1,-2 0 1,0 0 2,0 0 0,1 0 1,2-2-1,1-1-9,1 1 0,1-1 0,-2 0 1,-1 1-5,0 2 0,0 0 1,-1 0-1,0-1-8,1-2 0,0 1 0,1 1 0,1 0-7,3-1 1,0-1 0,-1 2 0,0 1-17,-2-1 0,0 2 0,0-1 0,-1 0 28,-1 0 1,0 0 0,1 0-1,1 0 10,3 0 0,0 0 1,-3 0-1,-1 0 4,-1-1 0,0 2 1,-1-1-1,0 1 0,1 2 1,0-1-1,-1-1 1,1 0 16,5 1 0,0 1 0,-5 0 0,0 0 6,2 0 0,0-1 0,1 1 0,-1-1-23,0-2 1,1 0 0,1 0 0,1 0 7,3 0 1,-1 0 0,-2 0 0,1 0-122,1 0 1,1 0-1,-3 0 1,1 0 115,-2 0 0,1 0 1,4 0-1,0 0-64,3 0 0,0 0 0,-3-1 0,0 0 32,1-1 1,0-1 0,-1 3 0,1-1-8,0-1 1,-1-1-1,3 0 1,1-1-20,1 2 1,1-1 0,-4 1 0,-1 0-5,2 1 0,0 2 1,-1-2-1,-1 0 38,2-2 0,1 1 0,-3 1 1,1 0 1,1-1 0,0-1 0,-4 2 0,0 1 55,4 0 1,0 0 0,-4 0 0,0 0-64,2 0 1,0 0 0,1 0-1,0 0 46,1 0 0,1 0 0,1 0 1,-1 0-29,-3 0 0,0 0 0,1 0 0,0 0 0,1 0 0,1 0 1,0 0-1,1 0-1,-2 0 0,0 0 0,2 0 0,-2 0-3,-4 0 1,-1 0 0,3 0 0,1 0-6,-2 0 0,1 0 1,3 0-1,0 0 5,-1 0 1,1 0 0,0 0 0,1 0 1,-4 0 1,-1 0 0,2 0 0,-1 0-5,0 0 1,0 0 0,3 0 0,0 0 33,-3 0 0,-1 0 0,1 0 0,0 0-12,-5 0 0,-1 0 0,3 0 1,1 0 38,-1 0 0,0 0 1,3 0-1,0 0-17,-3 0 0,0 0 1,0 0-1,1 0 62,-4 0 0,1 0 0,0 0 0,0 0-39,-1 0 0,1 0 0,4 0 1,0 0-3,-2 0 1,1 0 0,1 0 0,-1 0 53,-5 0 0,-1 0 0,1 0 0,0 0-19,0 0 0,-1 0 1,4 0-1,-1 0-59,-2 0 1,-1 0-1,1 0 1,-1 0-7,-5 0 0,1 0 0,-1 2 1,0 1-34,1-1 0,-1 1 0,3 0 0,0 0 7,0 0 0,0-1 0,0-1 0,0 0-79,-3 1 1,1 1-1,-1 0 1,1 0 34,-1-1 1,0 1 0,3 2 0,0 0-67,0-3 1,0 1-1,0 2 1,0 0 44,-3-3 1,1 0 0,-1 2 0,1-1 29,-1 0 1,0-1-1,3-1 1,0-1 36,0 3 0,0-1 0,-2 2 0,-1-1 5,47 2 1,0 0 60,-47-5 1,1 0 0,1 0 0,0 0-37,-1 0 0,-1 0 1,0 0-1,-1 0 212,43 0 1,-1 0-151,6 0 0,-48 0 1,1 0 24,0 0 0,1 0 0,0 0 0,0 0-140,41 0 1,-42 0 0,0 0 66,0 0 1,1 0-1,-1 0 1,1 1-56,1 2 1,1-1 0,-1-1-1,-1 0 6,-1 1 1,1 1 0,1 0 0,0 0-81,3 0 0,1-1 1,-7 3-1,1 0 40,3-3 1,0 1-1,-4 2 1,1 0-62,0-3 1,1 1 0,2 0 0,0 0 64,-1 0 1,1-1-1,0 1 1,0 1-7,-2 0 1,-1 1 0,0 1 0,1 0 41,-1-4 0,1 1 0,0 2 1,0 0-27,2-3 0,0 0 0,-4 3 0,0 0 65,1-2 0,1-1 0,46 5-45,0-2 0,-47-4 1,1 1 12,-1 3 0,0 0 0,47 0 29,-46 0 0,-1-1 0,47 0 3,0 0 1,-47 0-1,0-1-19,47 2 0,-4 5 1,-1-5 1,-4 0-125,-6-5 1,3 4 69,-2 1 0,-9 0-68,-2-5 1,-2 0 620,2 0 0,-4 0-568,-1 0 1,-1 0 17,2 0 1,-2 0-3,-3 0 0,-2 0 28,6 0 1,-6 0 17,2 0 0,-4 0-54,-1 0 0,5 0 27,0 0 0,-1 5-274,-4 0 0,-2 2-96,-3-3 383,3 5 0,-9 2 0,6 0 0,1 4 0,2 2 0,2 2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12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162 133 7804,'-8'0'-313,"2"0"0,4 0 246,-3 0 436,4 0-188,-6 0 0,5 0 18,-2 0-4,2 0-116,-5 0 1,6 5 0,-4 0-7,3-1 1,-6-2 20,3 3 0,2-3 9,-7 3 0,5 1-128,-5-1 1,5 6 73,-4-1 0,4-2-125,-5 2 0,5-2 70,-5 2 1,7 3-120,-2-3 0,2-2 60,-2 2 0,3-5-49,-3 5 1,4-5 8,1 4-35,6-5 1,2 1 35,7-10 1,5-4 50,-1-5 1,3-3 34,-3-2 1,-1 1-43,7-7 0,-7 2 206,1-1 0,-2-2 31,-3 6 0,1-4 43,0 4 0,-6 1 10,1 4 1,-6 5 16,0 0-265,-2 7 73,-8-4 0,2 14-48,-6 3 1,2 4 67,-2 6 1,2-2-80,3 7 1,4-6 107,-4 6 0,3-1-68,2 6 1,0-1 39,0 0 1,7 2 104,3 4 0,-2 4 2,2 10 0,-1-2-93,6 7 1,-5 0-35,0 5 1,-2 0 41,2-1 0,-4-5-98,-6-4 0,0-10 44,0-5 1,0-4-234,0-6 13,0-9 1,-1-9 46,-4-6 0,1-1-1297,-5-4 1426,5 3 0,-9-17 0,5 2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13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372 1 7776,'-14'0'-419,"-1"0"247,0 0 1,6 0-21,-1 0 745,6 0-324,-2 0 0,8 0-79,2 0 1,5 0-47,5 0 1,1 0-37,0 0 1,6 0-35,3 0 0,-1 0 45,2 0 0,-1 0-34,6 0 1,-6 0 19,1 0 0,-2 0-66,1 0 1,2 0 6,-6 0 0,-1 0-14,-4 0 0,0 0-61,0 0 130,-7 0 75,-2 0 0,-7 0-102,-4 0 0,-10 0 103,-10 0 0,-7 0 5,-2 0 0,-7 5 178,1 0 0,-4 1-101,-5-1 1,2-3 94,-7 3 1,7-4-39,-2-1 0,1 0-90,-1 0 1,10 5-241,0 0 165,6 0-896,10-5 1,12 0 402,16 0 1,13-2 381,21-3 0,13-3 0,15-6 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14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276 103 7798,'-8'-14'-772,"-5"-1"1,11 5 999,-3 0-82,4 7 252,1-3-212,6 6 225,-4 0-130,11 0 26,-11 0 39,11 0-79,-12 0-125,6 0 0,-7 1 140,0 4-282,0-3 1,-7 11 128,-2-3 1,0-2-107,0 2 0,-1-1 38,-5 6 1,-5 0-99,1 0 0,-2 1-16,1 3 0,4-2 63,-4 2 0,2-4-97,-1-5 0,2 3 61,-2-3 1,7-4-167,2-1 1,5-2-67,-4 2 12,5-3 1,1 3-306,13-10 0,1-3 191,14-7 0,-1 0 84,6 1 1,-1-3 275,1-2 0,-3 2 0,-2-2 0,6-2 0,-7 1 0,6 0 0,-11 6 0,6-1 0,-6 0 11,1 1 63,-5-1 0,-7 5 431,-3 0 121,-4 7 1,-2-3 116,-4 6 308,3 0-664,-11 0 0,10 0-148,-7 0 1,7 1-7,-2 4 1,2-2-156,-2 7 1,3 0 68,-3 5 1,4 1-95,1 4 0,-5 2-20,0 8 0,0 1 42,5 3 0,0 5-472,0 10 1,6 4 60,4 5 336,3 1 0,2 7 0,0 1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0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30 7926,'-7'-8'-1805,"6"1"1774,-12 1 42,4 4 1,0-4 22,-1 6 10,7 0 12,-10 0 4,11 0-44,-5 0 276,1 0-98,4 0-91,-4 0 1,6 1-29,0 4 1,1-2 15,4 7 0,-3-5-57,3 5 1,1 0-3,-1 4 1,2 3-32,-2 2 0,-4-1 55,4 7 0,2 1-101,-2 8 1,4-3 60,-4 3 1,2 4-10,-2 1 1,-4 4-4,4 1 0,-3 5 1,-2 0 0,5 1-6,0-1 1,0-3-4,-5 3 1,0-2 21,0 2 0,-5-3-4,0 3 1,-5-3 22,5-2 1,-5-5-13,5 0 0,-6 1 3,1 4 0,4-5-18,1 0 0,1-6 4,0 1 1,2 2-10,-3-2 0,3 1-4,2-6 1,0 0 28,0 1 1,0 1-18,0 3 0,0-4 42,0-1 0,-5 0-33,1-4 1,-1 4 6,5 6 1,0-4-22,0 3 1,0 2 3,0-2 0,0 2-10,0-2 1,0 2-12,0 3 1,0 2-20,0-6 0,0 4 29,0-5 1,0 5-22,0-4 0,0 0 16,0 0 0,0 1 1,0 3 1,0-3-5,0-7 7,0 7-2,0-5 0,0 10 31,0-7 1,0 1 4,0-6 0,0 2-85,0 3 0,0-3 53,0 4 1,0 1-80,0-2 1,0 0 70,0-4 1,0 4-4,0 0 1,0 2-4,0-2 0,0-3-5,0 4 0,0 1 20,0-2 0,0 2 15,0-2 0,0-3-3,0 4 1,0 0-20,0 0 1,0 4 12,0-5 0,-2 5-5,-3-4 0,3 4-6,-2-5 1,2 1-32,2-6 1,0 5-5,0 1 1,0 4 28,0-5-4,0 0 7,0-4 0,0-1 4,0 1 1,0 2-13,0-2 1,0 2-10,0-7 1,0 3 38,0 1 1,0 0 4,0 1 1,0-2 30,0-4 0,0 4 12,0-4 1,-5 2-27,0-1 1,0 1 7,5-6 0,0 6 108,0-2 0,0-1-112,0 2-1,5-1 32,0 6 1,6-4-57,-1 3 0,3-3-9,2 8 1,0-2-16,-1-3 1,1 0-11,0 1 1,0-1 2,-1 1 1,-1-1-12,-3 0 0,-2 1 38,-3-1 0,-3 0-12,3 1 1,-4-6 65,-1 1 1,0 1-32,0 8 0,0-3 10,0 4 0,0-9-38,0-2 1,0 2 2,0 9 1,2-4-52,3 3 1,-3-8 61,2-1 0,0 1-119,1 8 0,-4-8 54,4 4 1,-3-4-2,-2 3 1,0 1 16,0-1 1,0 0 4,0 1 1,0-6-24,0 1 111,0-1-83,0 6 1,0-1 55,0 0-54,-7 1 7,6-7 0,-8 4 10,5-2-11,-5 3-16,1 1 0,-5-1-10,3-4 0,2 4 16,-2-3 33,1 2-25,0-4 1,-2 5-1,6-3 1,-5 1 1,5-2 1,-4 2 11,4-6 1,0 6 4,5-1 1,0 1 12,0-2 0,0 4-21,0-4 1,0 4 7,0 2 0,0-1-11,0 0 1,0 1-1,0-1 1,0 1-61,0-1 1,0 5-8,0 1 1,0-1 60,0-5 0,0 1-8,0-1 1,0 5 48,0 1 1,0-1-53,0-5 0,5 1 103,0-1 1,1 5-41,-1 1 1,-3-1 13,3-5 0,-4 6-18,-1-1 0,0 2 6,0-2 1,0-3-13,0 4 0,-6-4 2,-4-2 1,2 5 79,-2 1 1,2-1-80,-2-5 1,-3 1-14,3-1 0,3 5-39,3 1 1,2-1-114,2-5 1,0 1 152,0-1 0,0 6-5,0-1 0,0 2-127,0-2 1,5-3 37,0 3 1,0 2-119,-5-1 1,0 1 80,0-2 1,0-3 142,0 3 1,0 2 19,0-2 1,0 1 116,0-6 0,-2 2-144,-3 3 1,3-3 16,-2 4 1,2 1-12,2-2 0,2 0 10,2-4 1,0-1-26,6 0 1,-6 1 3,6-1 1,-5 1-5,5-1 0,-5 0-34,5 1 0,-7-1-8,2 1 1,1 1-38,-1 3 0,0-3-125,-5 3 0,0-1 90,0 1 1,0-3 14,0 4 0,0-4 93,0-2 1,0 0-70,0 1 0,-5-1 125,0 1 1,0-1-12,5 0 1,0 1-19,0-1 0,0 1 8,0-1 0,0 0 12,0 1 0,0-6-98,0 1 0,-4-1 62,-1 6 1,-5-1-77,5 0 0,-6 1 21,1-1 1,-3 2-86,-2 4 0,0-4 63,1 3 0,-1 2-3,0-2 1,0 5 30,1-4 1,1 4 1,3-5 1,-2 2-33,8-2 0,-1-3 5,5 4 1,0-3 82,0 3 1,1-4-65,4 3 1,-2 2 14,7-2 1,-5 1-78,5-6 1,0 5-8,4 1 1,1 4 97,0-5 0,6 0 0,2-4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1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7855,'7'8'-663,"1"5"0,7-11 398,-1 3 0,1-4 348,0-1 0,-1 0 77,1 0 0,0 0 43,-1 0 1,3-6-87,2-4 1,-2-3 0,2-2 1,3 2-57,-3 3 0,7-3-74,-1 3 0,3 2-81,1-2 0,0 7 106,1-2 0,-1-1-144,1 1 1,4 0-23,0 5 1,2 0-44,-2 0 0,-1 5 158,6 0 1,-4 4-9,4-4 1,-5 2 44,5-2 0,0-4 8,6 4 0,-3-1 77,-3 1 0,4-4-101,-4 4 0,5-3 280,5-2-106,-3 0-34,4 0 0,-6 0 32,0 0 1,5 0-137,0 0 0,5 0-3,-5 0 1,0 0 75,-5 0-201,1 0 58,-1 0 0,0 0-1,0 0 1,-2 1 56,-2 4 1,4-3-119,0 3 0,-5-4 94,5-1-5,-3 0 10,3 0 1,0 0 21,0 0 0,0 0 7,0 0 0,0 0-26,1 0 1,4 2 9,0 3 1,4-3 126,-4 2 0,2-2-104,-2-2 1,2 5-14,3 0 1,-4 1-47,-6-1 0,5-1-8,0 5 0,5-5 21,-5 1 0,0-2-12,-5 2 0,0-4 21,0 4 1,5-3 9,0-2 1,2 0 110,-2 0-115,-3 0 2,4 0 1,-1 0 31,0 0 1,0 0-20,-4 0 1,-1 0 2,0 0 1,-2 0-6,-3 0 1,-3 0-6,-6 0 0,1 0 32,3 0 1,-3 0 0,3 0 0,-4 0 88,-6 0 1,4 0-61,-3 0 1,2 0-67,3 0 1,-1 0 2,0 0 0,1 0-78,-1 0 1,6 2 38,-1 2 0,0-2-15,-4 3 0,-1-3 7,0-2 0,1 0-102,-1 0 1,1 0 41,-1 0 0,0 0 43,1 0 0,-1 0-46,1 0 1,-6 0 11,1 0 101,-7 0 0,16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13.9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44 7782,'-8'-6'195,"-5"4"0,10-5-30,-7 7 0,5-4 548,-5-1-593,1 0 1,-6 5-196,0 0 0,-1 0-54,-4 0 0,4 0 83,-4 0 0,4 0-975,1 0 1021,1 0 0,-8-7 0,-1-1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7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29 8036,'-6'9'454,"4"-3"1,-3-1-639,10 0 0,0 0 576,10-5 0,-2 0-40,11 0 0,7-2-463,9-3 1,5 2 15,9-7 95,7 0 0,12-4 0,1-1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5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15 7722,'-14'0'-353,"6"0"1,-4-2 931,7-2-246,0 2-65,5-5-347,0 7 1,2 0-180,3 0 1,-2 0-615,7 0 872,0 0 0,4 0 0,1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0:54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15 8010,'8'6'-2114,"5"-4"2439,-4 5 1,5-7 131,1 0-595,-7 0 0,5 0 140,-3 0 0,-2 0-31,2 0 36,-7 0-11,10 0 0,-9 0 79,5 0-38,-5-7 23,2 5 46,-6-11 9,0 12-19,0-6-39,-6 7 0,2 0-11,-5 0 0,4 0-2,-5 0 0,5 2-19,-5 3 1,2 3 14,-2 7 0,-1-1-48,6 1 1,-2 1 32,2 4 1,4 1-7,-4 4 1,-2 2-9,2-2 1,1 3-4,4 1 1,0 0 20,0 1 0,0-1 8,0 1 0,0-1-104,0 0 87,6 1-5,-4 6 1,9-5-41,-6 3 0,2 2 11,-3-2 0,-2 6-4,3-6 0,-3 2 18,-2-2 1,0 2-10,0 3 1,0 2-15,0-7 0,0 6 15,0-6 0,0 5 43,0-5 1,0 6-39,0-6 1,0 2 30,0-2 1,0 2-27,0 3 0,-2 2 1,-3-7 1,2 2-16,-7-1 0,5 0-5,-5 5 0,5-3 4,-4-2 1,-1-4-11,-5 3 1,2 2-50,3-2 0,-3-1 65,3-9 1,2 4-4,-2-3 1,2 2 32,-2 3 0,4-6 4,6 1 0,-5-2-3,0 1 1,0 4 12,5-4 0,2 4-33,3 1 0,-4-4 5,4-1 1,-3 4-8,-2 2 1,0 2 11,0-7 0,-5 3-14,0 1 0,-5 0 53,5 1 0,-4-2 1,4-4 0,-2 4-14,2-4 0,4 4 8,-4 1 1,3-1 2,2-3 1,0 4-18,0 1 1,0-6-6,0 5 1,2-2 7,3 2 1,-4 2-32,4 3 1,2-3-2,-2 4 1,4-4-5,-4-2 0,5 2-7,-5 3 1,5-3-8,-5 4 0,5 1-30,-6-2 1,8 2 47,-2-2 1,-2-1-54,2 6 1,-5-6 42,4 1 1,-4-1-46,5 1 0,-5-3 9,5 3 1,-5-1-4,4 1 1,-5-1-19,1 6 0,1-6-3,-1 1 1,0-3 58,-5-2 1,0 3 3,0 2 0,0-3 94,0 3 1,-2-3-22,-3-1 1,4 1-24,-4 3 0,-2-3-37,2 3 1,-1-3 6,1-1 1,3-1-28,-3 0 1,4 1-7,1-1 1,-5 1-5,0-1 0,0 0-94,5 1 1,-5-1 34,0 1 1,-1-1 47,1 0 0,3 1 7,-3-1 1,-1 1 4,1-1 1,0 0 4,5 1 0,0-1-11,0 1 1,0-1 7,0 0 1,0 1 39,0-1 0,0 4-40,0-4 1,5 4 38,0-9 1,5 4-30,-5 2 1,-1-1 44,-4 0 1,5 1 13,0-1 0,0 1 10,-5-1 0,0 0-38,0 1 1,0-1 8,0 1 0,0 1-12,0 3 0,0-3 7,0 3 0,-2-3-28,-2-1 1,2 1-2,-3 3 0,3-3-10,2 3 0,-1-3-7,-4-1 1,3-1-9,-3 1 0,4 4 16,1 0 0,-5 0 0,0-4 1,0-2 5,5-4 1,-2 9-3,-3-4 1,4 2 2,-4-6 1,2 2 0,-2-2 1,3 6 1,-3-2 0,4 4-1,1-8 1,-5 2 0,0 3 1,0-1-53,5 1 0,0-1-7,0 0 1,0 1 82,0-1 0,0 5-37,0 1 0,0-1 83,0-5 0,0 1-41,0-1 1,0 1 6,0-1 1,0 0-28,0 1 0,0-1 14,0 1 1,0-1-14,0 0 0,2 1-11,2-1 1,-2 1-63,3-1 0,-3-1 68,-2-4 0,1 4-30,4-3 1,-3 2 14,3 3 0,-4-3 5,-1-2 0,0 3 4,0-4 0,0 4 1,0 1 0,0 1 23,0-1 0,0-4 7,0-1 0,0-1-41,0 2 1,0 2 16,0-2 0,2-2-95,3 1 0,-4-4 56,4 4 0,-3-4-8,-2 4 1,0-4 26,0 4 0,-2-4-6,-3 5 1,4-8 26,-4 3 1,3 1 13,2-1 1,0 1 32,0-1 1,0-2-57,0 6 1,0-6 149,0 2 5,0-4-106,-6 5 1,4-3 5,-3 7 1,2-7 0,-2 1 8,3-2-39,-4 4 0,4-5 36,-3 4-173,4-4 139,-6-1 0,7 1-19,0 4 1,0-4 14,0 4 0,0-4-67,0-1 0,5-4 31,0 4 0,6-9-6,-1 9 1,-2-3-21,2 2 1,0 6-10,5-1 0,-1 1 10,1-5 1,0-1-8,0 1 0,-1 0 29,1 0 1,-5 4-11,0 1 1,-1-1 45,6-4 0,-2 5-13,-3-1 0,1 3 6,-6-3 1,2-1 0,-2 7 1,-4-6 10,4 6 1,-3-6-6,-2 6 1,0-6 1,0 6 1,0-6 43,0 6-55,0-7-3,0 10 0,0-10 33,0 6 0,0-1-38,0 2 0,-5-3 1,0-2 0,0-2-23,5 6 1,-5-6-9,0 2 0,0 1 22,5-1 1,-4-1-8,-1-4 0,-5 1 27,5 4 1,-7-4-18,3 4 1,1-4 73,-2-1 1,0 1-52,-5 4 1,5-4 5,1 4 0,0-4 1,0-1 0,-3 5-5,7-1 0,0 2 13,5-1 0,0-4 2,0 4 1,0 3-39,0 1 1,0-1 23,0 2 0,5-6-40,0 6 1,7-1 17,-3 6 1,0-6-3,0 1 0,-4-1 3,5 5 1,-2 1-3,2-1 1,-2 1-2,-3-1 0,-3 2 4,3 3 1,-2-3 28,2 4 0,-4-4-26,4-2 1,-1 5 15,1 1 0,-4-1-20,4-5 1,2 3 1,-2 2 0,-1-3-4,-4 3 1,0-3-3,0-1 1,0-1-23,0 0 1,0 2-7,0 4 1,-1-4-65,-4 3 1,2-3 74,-7-2 0,-2 2-43,-7 4 1,2-4 29,-2 3 0,3-1-9,1 1 0,5-3-97,0 3 0,7-3-169,-2-1 1,3-2 306,2-4 0,7 4 0,1-5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33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45 383 7719,'0'8'-155,"-7"5"150,6-5 139,-12 0 77,11 5 0,-5-9-66,7 5 0,-5-4 243,1 5-386,-1-7 61,5 11 1,0-11-141,0 7 83,0-7 1,5 5-161,-1-3 20,1-3 219,-5 4-205,0-6 100,7 0 0,-5-2-36,2-2 1,3-5 56,-2-5 1,1-3-93,-1-2 0,-3 1 60,3-7 1,1 1-3,-1-6 1,5 1 16,-5 0 1,1 4-5,-1 1 1,-1 1 17,5-2 0,-4-1-19,5 6 0,-7 1-14,2 4 0,2 0 18,-2 1 0,1 6-194,-1 3 183,-3 3-6,4 2 50,-6 7 0,0 1-47,0 6 1,0 3 78,0 2 1,0-2-67,0 2 0,0 3 32,0-3 1,0 2-14,0-1 1,0-4 20,0 4 1,0-4-98,0-1-12,0 0 6,0-1 55,7 1-69,1-7 0,7-8 69,-1-10 1,1-3-52,0-1 0,0-8 38,-1-2 1,1 1 17,0-1 0,-6-1 15,1-4 0,-2-1 83,2 1 1,2 4 26,-7 1 1,-1 6-71,-4-2 0,0 4 218,0 1-199,0 7-84,0 2 69,0 6 0,0 6-41,0 4 0,0 5-14,0 4 1,0-1 33,0 7 1,0-2-23,0 1 0,0 4 7,0-4 0,2-1-34,3 2 1,-2-2 35,7 1 0,-5 2-286,5-6 0,-2 4 282,2-4 0,3-1 0,-5-4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33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7778,'0'-14'-99,"0"4"5,0 0 261,0 7 1,0-5 26,0 3 1,-1 3-26,-4-3 0,3 4 0,-6 1-69,3 0 67,3 0 0,-6 4-212,3 1-9,4 7 1,-6-4-36,7 7 0,0-1-25,0 1 0,0 0 100,0-1 1,0 3-56,0 2 0,0-1 78,0 7 0,0-7-76,0 1 1,0 3 69,0-3 1,0 1-181,0-5 46,7 6 1,-6-5-2,4 4 23,3-10 0,-4-4 10,5-6 29,1 0 0,5-6 1,0-4 1,-2-8 44,-4-2 0,5-4-33,-5 4 1,3-4 122,-2 4 1,-2-5 31,-3 6 1,-4-6-121,4 6 1,-3-1 152,-2 5 1,0 1-15,0-1 151,0 0-225,0 1 1,-2 6 15,-3 3-5,4 3 1,-8 2-55,5 0 0,2 2 38,-3 3 1,-1 3-2,1 6 1,0 3-21,5 2 0,0-1 9,0 7 0,0-6-92,0 6 1,0-2 86,0 1 1,6 4-216,4-3 1,3-3 63,2 3 1,-1-6-206,1 6 1,5-7 17,-1 2 1,3-11 316,-3-4 0,-2 3 0,4 1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34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59 118 7778,'0'-21'-1635,"0"4"1257,0-2 1283,0 9-135,0-3-430,-6 5 1,-1-2-187,-3 0 0,2 7 68,3-2-43,4 3 0,-7 2-121,3 0 203,3 0-289,-5 0 0,7 2 55,0 3 0,0-2-36,0 7 1,0-5 66,0 5 0,0 0-38,0 4 0,0 6-41,0-1 1,0 9 82,0 2 1,0 1-139,0 8 1,0-5 76,0 5 0,0 0-285,0 6 0,2-1 104,3 0 0,-3-5-269,3 0 0,-2-6-58,2 1 507,-4-3 0,12-1 0,-4-1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34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7778,'9'-6'0,"-3"2"-254,-6-5 217,7 5 89,-6-9 0,6 10 373,-7-7-166,0 7 149,0-4-347,0 7 170,0 0-144,0 7 0,0 1 78,0 7 1,0 0-160,0-1 0,0 3-68,0 2 0,0-1 121,0 7 0,0-1-83,0 5 1,0 6 63,0-1 1,0 7-71,0-2 0,2-1 70,2 1 1,-2-6-368,3 1 1,-3-1-283,-2 1 0,4-10 301,1 1 1,0-7-452,-5-4 759,0-5 0,0 4 0,0-5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34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7883,'0'8'361,"0"-1"1,2-7-390,3 0 0,-2 0 227,7 0-681,6 0 375,1 0 0,5 0-137,-2 0 1,3 0-586,6 0 829,-6 0 0,5 0 0,-5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34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7778,'9'7'-506,"-3"-5"1563,-6 4-276,0-6-373,0 0-316,7 7-254,-6-6 269,6 6-200,-7-1 0,5 2 73,0 7 1,-1 0-78,-4 0 0,5 1-1,0 4 0,0-3-200,-5 8 1,2-5 86,3 4 0,-4-4-344,4 4 1,-2-6 554,2 2 0,-3-4 0,5-1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35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7778,'-8'0'-897,"1"0"987,7 0-284,0 0 1,0 7-1,0 1 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35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6945,'-10'8'321,"0"-3"24,7-3 1,-5-1-81,3 4 1,3-1-83,-3 5 1,3 1-7,2 5 0,0 1-112,0 4 0,5 3 29,0 6 1,5 0-95,-5 1 0,5 4 10,-5 0 0,6 7 67,-1-1 0,1-3-206,-1 2 0,2-1 28,-8 1 1,6-3-302,-5-7 0,5-4 156,-5-1 0,0-6 246,-5 2 0,0 3 0,0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35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119 162 7775,'8'-9'-236,"-3"-1"319,3 0 23,-7-5 0,6 1 328,-7-1-323,0 0 1,0 0-124,0 1 0,-5 4 61,0 0 1,-5 5-24,5-5 163,-6 7-301,3-3 15,-7 6-168,0 0 55,1 0-1,-1 6 0,5 2 8,0 7 0,6 5 27,-6-1 1,6 3-68,0-3 0,2-1 66,2 7 0,0-7 96,0 1 1,0-3 80,0-1 0,5 0-33,0 0 1,6-2 32,-1-4 0,3-2 107,2-7 1,-5 0 190,-1 0 1,1-2-132,5-3 1,-2-3 12,-3-6 0,1-3-47,-6-2 1,5 2 104,-5-2 1,0 2-55,-5 3 0,0-1-44,0 0 0,5 1 155,-1-1-286,1 0 0,-5 5-3,0 1-243,0 5-85,0-2 300,0 19 1,0-3-60,0 9 0,0-2 33,0-3 1,0 8-149,0 2 0,0-1 27,0 1 0,5-6-101,0 2 1,5 1-19,-5-1 0,6-1 72,-1-4 0,-2-2 216,2-3 0,0-2 0,5-3 0,-1-5 0,1 0 0,0-7 0,-1-7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5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339 192 7722,'8'-15'-1228,"0"1"1170,-3-1 1,-3 5 591,3 0 0,-4 0-242,-1-4 0,0-1-93,0 0 0,-1 2-93,-4 4 0,-3-5 45,-7 5 0,-5 2-96,1 2 0,-6-1 26,6 1 0,-6 0-74,6 5 1,-6 0 56,5 0 0,-6 5-150,2 0 0,3 6 21,1-1 1,4 3 85,1 2 1,2 4-127,3 1 1,-1 4 70,6-4 0,0 4 35,5-4 0,0 6-11,0-1 1,1 2 173,4 3 1,2 6-36,3 3 1,3 5 67,-3 5 1,3 2-147,1 3 1,1 3 29,0-3 1,-5 4-2,-1 6 0,-1-3 8,2 2 0,-3-2-129,-7-2 0,5-6-53,0 1 1,0-8-135,-5-2 0,4-6-8,1-9 0,2-6-134,-2-3 0,-2-11-13,7-4 0,-5-5 79,5-5 1,-7-4-505,2-11 808,-4-3 0,6-6 0,1-1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36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74 162 7775,'-7'-23'0,"6"2"0,-4 6-515,-4 0 303,8 1 0,-11-1 20,8 0 1126,-1 7-546,-2-5 1,5 10 123,-2-7-325,2 7 1,0-4 91,-3 7 50,4 0-395,-6 0 106,7 0 1,0 7-23,0 3 0,0 3 34,0 1 0,2 1-141,3 0 1,-4 6 35,4 4 1,-3-3-40,-2 3 1,2-1-26,2 6 0,-2-6 65,3 1 0,-2-1-77,2 6 1,-3-6 108,3 1 0,1-6-58,-1 6 1,0-7 38,-5 1 1,5-7-105,0-2 0,0-6 58,-5 6 32,6-6 1,-4 0-60,3-8 1,-2-5 53,2-5 0,-2-3-94,7-2 0,-7 2 77,2-2 0,2-2-6,-2 1 1,4 0-76,-4 6 205,7-8 0,-6 6 0,4-3 49,3 2 0,-6 7-46,2 1 0,5 5-64,-5-1 0,4 4 72,2 1 1,0 6-44,0 4 1,-1-2-127,1 2 1,0 0 116,-1 5 1,1 4-137,0 1 0,-7-1 28,-3-4 1,-4 1 21,-1 4 1,0-4 106,0 4 1,-11-4-77,-4-1 1,-8 0 112,4-1 0,-7 1-64,1 0 1,-3-5 141,-1-1 1,0-5-27,-1 1 0,7-4-75,4-1 1,-2 0-306,1 0 0,5-6 100,5-4 1,7-3-164,-2-2 0,5-6 325,5-4 0,10-2 0,8-3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3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0 207 7773,'0'8'-422,"0"-2"436,0-6 96,0 0-496,0 7 170,0-5 206,0 4-16,0-6 0,2 0 125,3 0-225,-4 0 72,13 0 1,-11 0 257,7 0-146,-1 0-45,6-6 0,0-1 13,-1-3 0,1-1 24,0 6 0,-2-6-10,-3 1 0,3-2-37,-3 3 1,1-5 38,-1 5 1,1-4 28,-6-2 26,0 0 0,-5 0-64,0 1 1,0-1 207,0 0-135,0 7-65,-6-5 1,-3 12 14,-5-4 1,-1 3-142,0 2 0,1 2 81,-1 3 1,0 3-104,0 6 1,1 6 35,-1 0 0,0 4 60,1-4 1,4 1-56,0-1 1,7-3 32,-2 8 0,3-5 48,2 4 0,2-6-40,3 2 0,8-6 64,6-4 0,8 3-18,-3-3 0,4-3-26,1-3 1,1-2-81,-1-2 0,-1 0 79,-4 0 0,2-6-239,-6-4 0,5 2 245,-6-2 0,1 0 0,-6-5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3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30 177 7773,'0'-15'-468,"0"0"266,0-6 1,0 10 154,0-4 0,-5 4 364,0-4-266,0 0 144,5 0 11,0 1-168,7 6 158,-6-6 25,6 13 117,-7-6 22,6 7-202,-4 0 40,5 0-138,-7 0 148,0 0-108,0 7 1,0 1-8,0 7 1,0 6-30,0 3 0,-2 6 28,-3 4 1,3 4 5,-2 6 0,-3 2-119,2 3 1,0 3 102,5 7 0,-5 4-247,0 1 1,1 1 73,4-1 0,0-10-452,0 0 1,0-15 63,0-10 479,0-6 0,0-2 0,0 2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4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45 177 7754,'0'-8'-112,"0"-5"48,0 3 1,0-3 310,0-2-287,0 0 66,0 1 1,-5 4 254,0 0-301,0 0 309,5-4-180,-6-1 1,4 5-122,-3 0 86,-3 7-40,6-3-6,-4 6 56,6 0-51,0 0 28,0 6 1,0 4-60,0 10 0,0-3 50,0 8 1,0-1-112,0 6 1,1-1 58,4 1 1,-3 1-85,3 3 1,-3-3-45,-2 3 1,0-8 85,0-1 0,4-2-42,1 1 0,0-2 19,-5-8-95,0 1 74,0-7 13,0-1 1,5-19-20,0-2 1,2-6 7,-3 0 0,0 2 24,6-6 0,-6 1 2,6-1 0,-5-3 16,5 8-16,0-1 0,4 7 109,1 3 1,0-1-100,0 6 1,-1 0 129,1 5 1,5 7-73,-1 2 1,6 4 15,-6 2 1,6 2 12,-6 2 1,1 2-40,-5 4 1,-1 3 35,1-4 1,-2 2-32,-3-1 0,-4 1-2,-6-7 1,-6 1 3,-4-5 1,-3-1 3,-2 1 0,-6-7 32,-3-3 1,-4-3 3,-2-2 0,6 0-31,-1 0 0,6-2 3,-6-3 0,7-3-226,-1-7 0,2-4 73,3-1 1,6-1-65,3 1 0,3-1 32,2-3 166,0-4 0,13 5 0,3-6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4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59 7754,'-8'-10'0,"3"1"187,-4 5 116,8-9 0,-6 12-19,1-12 70,4 11-360,-4-5 73,6 7 16,0 0 103,0 7 0,1 3-271,4 9 0,-2-2 92,7 2 0,-5 4-252,5 2 1,-5 1 120,5-2 1,-6 2-306,6-6 0,-6 4 30,0-4 399,5 6 0,-1-9 0,6 4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5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74 7754,'-13'-14'167,"3"-1"0,2 5-111,3 0 0,3 6 311,-2-6-98,2 6-163,2-2 0,2 6-510,2 0 1,0 0 185,5 0 0,-4 0-779,5 0 997,0 6 0,5 3 0,-1 5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5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10139,'0'14'-13,"0"1"1,2 0-192,3-1 0,-4 1 95,4 0 0,-2 0-194,2-1 0,-3 1 124,3 0 0,1-1-92,-1 1 1,2 0-45,-2-1 71,-4-5 122,12-3 1,-9-6-34,5 0 0,-4-1 136,5-4 0,-7-8-81,2-7 1,2-1 77,-2 1 0,0 2-60,-5-6 0,4 6 152,1-2 1,0-1-84,-5 1 1,2 6 245,3 4-135,-4 0 166,6 2-161,-7 1 0,5 9-32,0 3 0,1 3-116,-1 7 0,-2 1 77,7 4 1,-5-2-125,5 6 0,0-4 112,4 4 1,1-4-220,0 4 0,0-4-46,-1 4 1,1-4 17,0 4 1,-1-7 226,1-2 0,-4-2 0,4-9 0,-3 1 0,9-5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5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162 192 7538,'-8'-15'49,"3"0"0,-1 6 104,1-1 1,0 0-10,5-5 1,-5 1 170,0-1 0,0 5-48,5 0-366,0 1 215,0-6-177,-6 7 59,4-5 155,-5 11-257,1-11 71,4 11 1,-6-4 146,3 6-487,3 6 235,-11-4 0,7 11 79,-4-3 0,-1 3-19,6 2 1,-7 4 21,3 1-307,2 6 203,0-10 1,7 7-61,0-3 1,0-4 114,0 4 0,0-4 5,0-1 1,2-2-42,3-3 215,3 3-44,7-12 1,0 6-140,-1-7 279,1 0-97,0-7 1,1 4 188,4-7-152,-11 0 0,11-6-2,-10-4 0,-2 4-14,2-3 1,-7 2 351,2 2-298,-3-6 1,-2 5 184,0-4-122,0 4-132,0 1 137,-7 7-368,5 2 102,-11 12 1,12 7-62,-4 7 1,5 1-55,5-1 0,-2-2 104,7 6 0,0-4-227,4 4 0,6-6 86,-1 2 0,1-4-176,-5-1 0,1-1-199,4 1 577,-4-7 0,12-1 0,-5-7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6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7754,'0'-10'318,"0"0"-86,0 7 1,0-5 197,0 3-229,0 3 0,2-4 203,3 6-175,-4 0 133,12 0-479,-4 0 0,5 6-316,1 4 0,-2 3 293,-3 2 1,3-1-224,-3 1 1,1-3 172,-1 2 0,1-7-252,-6 7 141,7-2 240,-11 3-186,12-1 442,-11-6 1,5-3 58,-7-10 0,0 2-100,0-7 0,1 1-128,4-6 1,-3 0 88,3 0-286,3-6 1,-5 5 126,7-4 0,-5 9-194,5 1 1,-6 7-146,6-2 147,0 3 1,5 4-267,-1 3 502,1-4 0,0 19 0,0-4 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6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73 118 7754,'-7'-15'0,"4"2"-168,-7 4 0,5-3-34,-4 7 657,5-6 1,-7 3 151,6-7 26,0 7-522,5 1 100,-7 1-225,6 4 0,-4-4 105,10 6 0,-2 5-269,7-1 0,0 8 66,4-2 1,1 3-147,0 1 0,0 1 87,-1 0 1,6 4-183,-1 1 1,3 0 44,-3-6 0,-2 1 90,2 0 1,-2-1 214,-3 1 0,1-2-84,0-3 1,-6 1 107,1-6 1,-5 0-139,5-5 477,-7-6 1,4-7-39,-7-7 1,0-1 99,0 1 0,0 2-64,0-6 0,0 6-75,0-2 0,-2 4-200,-3 1 0,4 5 285,-4 0-499,3 7 138,2-3-27,0 6 0,2 6 42,3 4 0,-2 10-148,7 4 0,-6 6-73,6 4 1,-2-2 59,2 8 0,3-6-64,-3 5 1,-2 0 45,2 5 0,-7-1 84,2-4 1,-3-1-10,-2-4 1,0-6 63,0 6 1,-2-13-16,-3 4 1,-3-7 118,-7-4 0,-6 0 38,-3-5 1,-2-2-32,1-7 1,-1 5 95,6 0 0,-4-2-44,4-8 0,6-3-8,4-7 1,7-1-58,-2-4 0,13-1-282,11-4 0,6-7 11,14 2 0,7-7 1,8 3 1,3-1-434,2 6 0,-1 6 623,1 3 0,0 4 0,0 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5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15 7893,'-8'0'921,"14"0"0,6 0-812,12 0 0,2 0-108,9 0 0,5 0-23,14 0 0,2-4-523,13-1 545,-1 0 0,12 5 0,2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7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339 147 7378,'8'-6'154,"-2"4"0,-6-11 43,0 3 0,0 2-68,0-2 4,0 0 1,0-4-232,0-1 0,-5 5 24,0 0 1,-6 2 3,1-2 0,2-1-33,-2 6 0,0 0 103,-4 5 0,-6 0-165,1 0 1,-1 0 62,5 0 1,-6 7-17,-4 2 0,3 6 81,-3 5 1,7-2 29,-1 6 1,2 1 8,3 4 1,-1-1 2,0-4 1,7 4-46,3-3 1,3 2 5,2 3 1,4-6 28,6 1 0,1-7 55,13 1 0,1-7 34,4-2 1,7-7-34,3 2 1,-1-5-26,1-5 1,0-3 22,6-7 0,-8-1-51,-3-4 0,-3 2 2,-1-6 0,-7-1 0,-2-4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7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7699,'0'-14'0,"0"-6"-407,0 0 1,0 1-205,0 4 543,0 0 510,0 1-247,0-1 206,0 7-195,0 1-8,0 7 0,0 2-25,0 3 0,0-2-20,0 7 1,0 0-82,0 4 1,1 6-28,4 0 1,-3 4 15,3-4 1,1 9 17,-1-4 1,5 10-148,-5-5 1,5 4 73,-6 0 1,6-1-137,-5 6 1,5-6 32,-5 1 0,5-3-260,-5-1 1,4-3-354,-4-2 710,0-10 0,-5-2 0,0-5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8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177 147 7699,'15'0'0,"-5"0"-99,0 0 0,-5 0-205,4 0 167,-5 0 0,4-4 86,-3-1 0,-4-2 246,4 2 1,-3 2-111,-2-7 1,-2 2 91,-3-2 1,2-3-82,-7 3 0,5 2 12,-4-2 1,-1 2-61,-5-2 1,0-1-78,1 6 0,-1-5-43,0 5 0,1 0 95,-1 5-172,0 0 1,0 2 33,1 3 1,1-2-11,3 7 1,-2 1 55,8 9 1,-3-2-41,2 7 1,4-6 63,-4 6 1,3-6-4,2 6 1,7-7 52,2 1 0,4-2-48,2-3 0,1-1 103,4-3 0,-2-3-84,6-7 0,-6 0 103,2 0 0,1-7-90,-1-3 0,-1-3 170,-4-1 0,-2-8-6,-3-2 1,1 3-12,-6 1 0,0-1 38,-5 1 0,0 1-56,0 4 0,0 0-53,0 1 0,-1 5 33,-4 4 1,1-1-126,-5 1 1,4 2 71,-5 8 1,7-2-118,-2 7 1,2 1 15,-2 9 1,3-4 43,-3 4 1,3 1-21,2-1 1,7 1 33,3-2 1,-2-2-112,2 2 1,4 3 57,6-3 1,1-1-268,-1-8 0,-2 1 102,6-6 0,-1 5 210,2-5 0,2 0 0,-4-5 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8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59 7699,'0'-8'-138,"-2"2"-347,-3 6 397,4-7 224,-6 5 1,6-9-74,-4 6-59,3 0 1,-5 3-88,7-2 45,0 2 0,-1-5 122,-4 7-106,3 0 1,-6 0-116,3 0 102,-3 0-33,-7 7 0,1-1 7,-1 4-9,7 3-3,-5-4 95,11 5 1,-3-1-39,10-3 1,3 2 3,7-8 0,1 3 63,4-2 1,3-4-66,6 4 0,5-1 138,1 1 0,-1-2-77,-5 7 0,1-5-35,-1 4 0,1-4 8,-1 5 1,-6 0-142,-3 5 1,-6-1-5,-4 1 0,-2 1 120,-3 4 0,-3-4-109,3 4 1,-9-4 72,-1-1 0,-6 0 78,1-1 0,-3-1-87,-2-3 1,-1 1 125,-3-6 0,1 0-100,-7-5 0,5 0-129,-4 0 1,6-1 152,-2-4 0,-2-3 0,-1-7 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9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29 7699,'7'-8'185,"-6"0"208,4 3-380,-3 4 1,-4-6-110,-3 7 0,2 0 99,-7 0 0,1 0-12,-6 0 0,-2 0 88,-2 0 0,3 0 2,-4 0 0,4 0 19,1 0 0,0 5-180,1 0 1,-1 5-81,0-5 0,2 1-11,3-1 1,-1-2-17,6 7 1,0-5 51,5 5 122,0-7 1,7 8-40,2-6 0,11 5 52,4-5 1,1 2-46,4-3 0,-2-2 55,7 3 1,-2-2-5,3 2 1,-4-3 79,3 3 0,-5 1 9,-4-1 0,3 7-85,-4-3 1,-7 0-5,-3 0 1,-4 1 9,0 5 0,1 1-27,-6 4 0,0-4 27,-5 4 0,-2-2-37,-2 1 0,0-2 21,-5 2 1,-1-2-4,-5-3 1,0-1-11,1-3 0,-1 1 12,0-6 0,1 0-254,-1-5 201,-6 0 1,1-6-623,0-4 676,1-3 0,11-2 0,-7 1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9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7711,'0'-9'1024,"0"3"-947,0 6 116,0 0-223,6 0 1,-4 6 20,3 4 0,-2 3-50,2 2 0,-3 0-26,3-1 1,1 6-211,-1 0 1,5 4-47,-5-4 1,0 4 340,-5-4 0,6 6 0,2-3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9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7716,'-15'0'517,"7"0"-789,-5 0-175,11 0 447,-4 0 0,12-7 0,2-1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49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236 104 7716,'-8'-8'0,"-6"-5"0,5 3 60,2-3-1,-6 5 63,5-5 0,-2 9 101,0-6 0,0 2-124,-4-2 0,4 4 75,0 6 0,0 0-201,-4 0 0,-1 0 56,0 0 1,5 0-97,1 0-6,-1 6 0,0 3-106,0 5 0,7 1 58,-2 0 0,3 4 96,2 1 0,5 1 81,0-1 0,7-2-59,-2 6 0,-2-3 129,1 9 1,1-4-131,5 8 1,0-1 136,-1 1 1,1 1-60,0 9 1,-7-4-32,-3 9 0,1-4-114,-1-6 0,0 3 80,-5-3 1,0-1-363,0 1 1,0-11 143,0 1 1,0-9-497,0 0 705,0-4 0,7-8 0,1-1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50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7636,'15'-1'132,"0"-4"1,1 3-69,4-3 1,2 4-306,8 1 1,1 0 97,3 0 0,-3 0 143,3 0 0,4 0 0,0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50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10004,'0'-8'613,"0"3"-664,0 10 0,0-2 100,0 7 0,0 0-202,0 4 0,0 6-83,0 0 1,5 6-289,0-2 0,4-1-102,-4 2 1,5-3 276,-5 3 1,2 1-344,-3-6 692,-2-1 0,11-4 0,-5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6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0 103 8684,'8'0'406,"5"0"0,-4 0-242,5 0 1,-4 2-323,0 3 1,0 1 83,4 4 1,6 8-5,0-3 1,-1 4 38,-4 1 0,0 3 62,-1 6 0,1 6-73,0-1 0,-6 7 77,1-2 1,-7 3-97,2 3 0,-3-6 76,-2 0 1,-2-6-86,-3 1 1,-1-10 67,-4-4 33,-3-4 23,11-8 1,-4-4 131,6-14 0,2-1-166,2-14 0,5-1 29,5-8 1,3 1-96,2-6 0,-2 0 104,2-6 0,2 3-67,-1 3 1,0-2 84,-6 7 1,1-6-4,0 6 0,-1-5 34,1 5 0,-5 4-69,0 6 1,-7 6 85,2-2-15,-4-3-89,-1 14 103,0-5-185,0 14 1,-1 2 74,-4 3 1,3 3-10,-3 7 0,-1 1 20,1 4 0,-6 3-7,1 6 0,2 5 10,-2 1 1,0 4-11,-5-5 0,5 5-47,1-4 0,5 5 52,0 0 0,2 1-402,2-2 0,8 2 59,7-7 1,13-2-81,11-7 0,6-4 409,9-6 0,0-7 0,12-1 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50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0 7712,'-9'0'1491,"-1"0"-1875,7 0 402,-10 7-1009,11-6 991,-5 6 0,7-1 0,0 2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51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250 132 7716,'5'-9'-191,"0"-1"-301,0 0 420,-5-5 88,6 1 1,-4-1 230,3 0-134,-4 7-15,-1-5 1,0 10-68,0-7 1,-1 7 105,-4-2 0,-3 3-97,-7 2 1,-1 0 123,-4 0 1,4 0-130,-4 0 0,-1 7-69,1 2 0,-4 6-46,4 5 0,-4-2 75,4 6 1,5 2-86,6 9 0,0-3 58,0 7 1,2-4-24,7 4 1,7-5 19,2 5 0,13-6-106,7 1 0,2-9 24,8-6 0,0-4-79,6-5 0,0-4-52,4-6 1,-5-11 15,0-4 232,-6-9 0,-2-6 0,2-7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51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206 648 7716,'13'-15'-256,"-3"0"1,1 1 225,-6-1 0,0 0-66,-5 1 0,0-1 104,0 0 0,0 0 206,0 1 1,-5-1-81,0 0 0,-6 2-19,1 3 1,-3-3 53,-2 4-52,0 2 0,1-4-137,-1 6 1,0 0 68,1 5 0,-1 0-195,0 0 115,1 6 1,-1 3-99,0 5 0,5 1-29,1 0 1,5 4-26,-1 1 1,-1 1 5,1-1 1,0-4 88,5 4 0,7 1-42,2-2 0,0 1 51,0-5 0,6-2-9,5-3 0,1 1-7,-2-6 1,-1 0 135,7-5 0,-7 0-10,1 0 0,3-7 90,-3-3 0,1-3 66,-5-1 0,-7-3-55,-3-2 1,1 1 65,-1-7 1,0 7-88,-5-1 0,0-2 21,0 1 0,-5 0 73,0 6-144,-6-1 0,4 5-79,-3 0 0,2 7 108,3-2-154,4 4 1,-7 7 70,3 4 0,3 3-85,-3 2 1,5 4 56,5 1 1,-2 4-62,7-4 1,2 6 69,7-1 0,-1-3-178,7 3 0,-6-7-19,6 1 0,-1-2-23,6-2 0,-1-7 123,0-3 1,-4-5 5,-1-5 1,-4-3 187,4-7 1,-7-6-109,-2-4 1,-2-3 222,-9-1 1,3-5-88,-2-1 0,-3-6 58,2 2 0,-2 2 26,-2-2 1,0-1 53,0-4 0,0 5-139,0 0 1,-2 6 3,-2-1 0,0 3-12,-6 1 1,7 8 91,-2 2 66,-3 4-80,7 7-234,-13 3 56,13 6 1,-6 8 24,7 7 1,0 1-16,0 9 0,5-6 47,0 6 1,5 4-98,-5 5 0,5 1 66,-6-6 0,8 5-134,-2 1 1,1 6 70,-1-2 0,3 2-118,-3-2 1,3 3 37,2-3 0,-6 2-67,1-2 1,-5-3 17,5-6 0,-7-2-92,2-4-488,-3 4 328,-2-12 414,0-1 0,6-15 0,2-8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52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7716,'-10'0'-129,"0"0"320,7 0 439,-4 0-432,7 0 0,9 0-37,5 0 0,3 0-61,7 0 0,1 5-142,4 0 0,2-1-58,3-4 1,-3 5-307,4 0 1,1 2 405,-2-2 0,7 3 0,-4 7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52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7716,'-5'-10'-108,"0"0"928,0 7-238,5-10 180,0 11-730,0-5 1,2 9 110,3 3 0,-4 3-272,4 7 0,3 0 103,2-1 1,-2 7-260,2 4 1,-5-2-8,5 1 0,-7 1-176,2 4 1,1 1 186,-1-1 0,2-1 281,-2-4 0,3 4 0,7-5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52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 7675,'-8'0'400,"-5"0"-456,12 0 1,-6 1 73,7 4-84,0-3 1,2 4 70,3-6 1,-2 2-6,7 3 0,-1 3 0,6 7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52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221 104 7684,'8'-7'-470,"-2"-1"1466,-6-7-786,0 1 0,-6 0-123,-4 5 0,-3 2-191,-2 7 1,-1 0-64,-4 0 1,2 0 134,-6 0 0,4 7-11,-4 2 1,6 5 70,-2 0 0,6 1-270,4 0 1,3 4 72,7 1 1,0-1-202,0-4 1,12 0 146,2 0 0,11-1 223,-1 1 0,6-2 0,4-3 0,-3-4 0,3-6 0,-3 0 0,-1 0 0,-2-1 0,-4-4 0,-3-3-57,-6-7 0,-7-1 143,-3-4 0,-3 2 358,-2-6 0,-7 6-123,-3-2 0,-4 2-136,-6-2 1,2 4-168,-6-4 1,6 6 150,-2 4 0,-1-1-664,1 6 304,1 0 191,4 5 0,0 6 0,1 2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2:53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30 113 7684,'-10'-13'-77,"0"3"520,7-3 0,-4 10 100,7-7 62,0 7-299,0-4-286,7 7 0,1 0 166,7 0-324,-7 7 210,5 1 1,-10 2-71,7-1 1,-2 1-228,2 5 149,3 0-320,-5-1 243,0 1 0,4 0-46,-7-1 0,5 1-93,-6 0 1,6 0 89,-5-1 1,2 1 14,-2 0 1,-4-6-13,4 1-11,3-7 284,-6 11-102,4-13 1,-1 4 141,0-10 1,0-3-53,-5-7 0,0-4 108,0-1 0,5-4-38,0 4 0,1-6 46,-1 1 0,-1 3 9,5-3 1,-4 7-92,5-2 1,0 4-52,5 1 0,-1 2 50,1 4 1,6-3-10,4 7 0,2 5 25,3 5-17,-1 13-155,7-2 44,-11 14 0,9 1-229,-9 3 1,-3 4 245,3 6 0,-1 6 0,6 3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3:46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74 7146,'0'-8'-496,"0"1"502,0 7 0,0-1 7,0-4 438,0 3-38,0-4-183,0 6 46,0-7-117,0 5-227,0-4 242,0 6 85,0 0-216,-6 6 1,2-2-124,-5 5 1,0-4 28,0 5 0,-4-2-135,3 2 123,-3 3-167,-2-5-29,0 7 123,7-7 7,2-1 24,6-7 82,6 0 0,2-7-40,7-3 0,0 2 156,-1-2 1,1 2 42,0-2 0,-2-3 132,-3 4 1,3-3 554,-4 2-551,-2-3 0,4 10 38,-6-7 1,2 7 134,-2-2 194,-4 3-406,6 2 0,-5 0-95,2 0 1,-2 7 37,3 3 1,-3 9-76,-2 6 0,0-1-151,0 6 1,0-2 70,0 11 0,0-5-296,0 5 1,-5 0 145,0 6 1,-2-3-144,2-3 1,-1-3 75,-4-7 0,-1-1-1183,6-3 1379,0-4 0,-2 0 0,-1 2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3:4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16 7893,'-8'0'2787,"2"0"-2393,6 0-356,0 0 1,6 0-37,4 0 0,8 0-132,1 0 0,8 0-77,-3 0 1,9 0 184,1 0 0,9 0-713,1 0 0,0-5 735,5 0 0,-4 0 0,0 5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6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544 0 8177,'-8'7'466,"0"-5"-244,3 2-201,-3 5 0,-7-3 109,0 4 1,0 3-45,1-3 0,-1 3 64,0 2 1,-4-1-173,-1 1 0,-6 0 74,2-1 0,-6 1-107,-4 0 0,3 4 44,-4 1 0,0 1 22,0-1 0,3-4 26,7 4 1,-1-6-1,6-4 1,2 3 29,9-3 0,2 3-19,7 2 0,3 0-41,7-1 1,6 1-7,14 0 0,6-1-3,3 1 0,5 3-58,5-3 1,2 3-183,3-9 1,-2 5 30,-3 0 1,2-4-191,2 0 0,3 0 401,-7 4 0,0 1 0,-5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3:47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529 30 7728,'0'-8'-674,"-1"-1"1470,-4 4 1,3 4-431,-4-6 1,4 7-248,-3 0 137,4 0-277,-6 0 75,7 0 1,0 2-194,0 3 123,0 3 0,0 7-39,0-1 0,0 1-94,0 0 0,0 0-82,0-1 1,0 1 28,0 0 1,-2-1 87,-2 1 1,0-2 143,-6-3 1,2 3-100,-1-3 1,-5-2 136,5 2 1,-4-7-117,-2 2 32,0-4 1,1-1-23,-1 0 0,5-4 3,0-1 0,5-7-18,-4 2 0,5-3-3,-1-1 155,-3-1 1,7 0-131,-4 1 1,1 1 356,-1 3-104,4-3 51,-6 11 29,1-4-182,4 6 0,-4 6 14,6 4 0,0 3-44,0 2 0,0 1-11,0 4 1,0 1 13,0 3 0,-2 4-90,-3-3 0,2 2 72,-7 3 0,0-1-160,-4 0 1,-8 1-93,-2-1 0,-2-4-200,1-1 0,-3-1-484,4 2 0,3-4 861,1-6 0,-3-1 0,0 1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3:47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7583,'0'8'436,"0"-2"-440,0-6 1,0 2-722,0 3 725,0-3 0,7 4 0,1-6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3:47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7721,'-10'0'68,"0"0"-23,7 0 1,-5 0-99,3 0 752,3 0-444,-4 0 0,6 11-229,0 4 0,0 4 58,0 1 1,0 3-151,0 6 0,0 2-86,0 4 0,0-3-189,0 8 0,0-6-274,0 5 1,0-6 614,0 1 0,-7 4 0,-1-1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3:47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631 44 7721,'-7'-14'0,"4"1"0,-7 3 0,7 3 0,-9 9 0,7 3 0,-6-2-98,1 7 1,-3 0 87,-2 4 0,1 1 109,-1 0 0,-6-1-97,-4 1 0,2 0 5,-1 0 1,4-1 25,-4 1 0,6-5-97,-2 0 1,4-6-32,1 6 1,5-7 54,1 2 1,5-1-51,-1 1 0,7-4 65,8 4 1,1-3 35,14-2 0,-1 1-46,6 4 0,-6-3 97,1 3 0,-2 1-54,1-1 0,4 7 211,-4-3 1,-2 0-49,-3 0 0,-7 1-101,-3 5 1,-1 4-124,2 1 1,-3 5 109,-7-6 0,-8 7-178,-7-1 1,-1 3 18,-9 1 1,-1 2 34,-8 3 1,1-3 42,-6 4 0,0-9-3,-5-2 1,4-7 183,1-3 1,0-6-63,-5-8 1,6-1 215,4-4 1,8-10-109,1-9 1,7-7 81,-1-8 1,9-2-96,5-13 1,10 0-259,5-5 1,5-1-108,4-4 1,4 5-718,6 0 732,1 7 1,-1 8 0,1 0-1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3:48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662 44 7691,'-15'0'0,"7"-6"0,-5 4-264,3-3 0,2 2 189,-2-2 466,7 4-149,-3-6-115,6 7 1,1 0 3,4 0 1,-2 0-12,7 0 0,0 5-79,5 0 0,1 5 94,4-5 1,-4 6-182,4-1 0,1 1-24,-2-1 0,6 5-58,-6-1 0,3 1 60,-3 5 1,-2-4-63,2-1 1,-4 1 42,-5 4 0,1-2 10,-6 6 1,0-6-70,-5 2 0,-7 1 41,-2-2 0,-11 1-87,-4-5 0,-4-2 64,-2-3 1,-4-4 25,0-6 1,-1 0 68,6 0 1,5-6 109,-1-4 1,7-5 33,-1-4 0,4-3-99,5-2 0,3-4 55,7 4 0,0-4-28,0-2 0,2 1 126,3 0 1,3 4-43,7 1 1,0 6 87,-1-2-152,1 4 1,0 3-38,-1 3 0,-4 3 13,0 7 1,-7 2-9,2 3 0,-3 3-19,-2 7 0,5 1 32,0 4 0,-1-2-7,-4 6 1,0 1 2,0 4 0,0 0-89,0 1 1,-4-1 7,-1 1 0,-2-1-114,2 0 1,-3 1 79,-7-1 0,1-4-78,-1-1 0,-1-6 106,-4 2 0,2-4-3,-6-1 0,1-7 81,-2-3 1,-3-4-86,4-1 0,1-6 72,-1-4 0,6-8 7,-2-1 0,4-6 16,1 5 0,2-6-10,3 2 1,-1-2 5,6 1 1,-2-3 111,2 4 1,4-2-84,-4 1 0,3 4 167,2 6 1,0 1 139,0-1-16,0 7-39,0 1-145,0 7 1,0 12 61,0 2 0,0 6-49,0 0 0,0 3-87,0 6 0,0 5 40,0 0 0,-1 7-128,-4-1 0,-3 2 123,-7 2 1,-5 5-196,1 0 1,-8 0-10,3-5 1,-4 0-126,-1 0 1,1-1 198,4-4 0,2-3 0,8-7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3:49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59 734 7673,'-6'8'0,"2"4"-548,-5-7 410,5 6 116,-9-9 1,12 6 301,-4-3 153,-3-4-217,6 6 25,-5-7-188,7 0 1,2 0 65,3 0 0,-2 0-174,7 0 0,0 0 44,4 0 1,1-5-75,0 0 0,1-6 62,4 1 0,-4 2-80,4-2 0,1-2 78,-1-7 0,1 1 24,-2-7 0,-2 1 33,2-6 0,3-5-37,-3-5 1,1-4 111,-6-5 1,-4-3-54,0-7 1,-7 5-16,2 0 1,-3 7-35,-2-2 1,0 10-4,0 5 0,-7 9-36,-2 5 0,-5 11 54,0 4 1,-3 5-52,-2 5 0,2 4 35,-2 11 0,1 3-15,-2 6 1,4 6 6,-4-1 1,11 7-94,4-2 1,3-1 55,2 1 0,0-2-74,0 2 1,7-3 53,2-6 0,11-1 22,5 1 0,4-9 73,5-6 1,-3-2-76,4-9 1,0 1-101,0-5 1,-1-1 104,-5-4 0,-6-3-168,-3-7 0,-4 5 204,-1 0 0,-7 1 0,-1-6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3:50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235 410 7682,'0'-14'0,"0"-1"33,0 0 0,-6 1 116,-4-1 0,2 2 35,-2 3 0,5-3 35,-5 3 1,0-1-88,-4 1 20,-1-3 0,0 11-211,1-3 1,-1 4-32,0 1 0,2 1-22,3 4 0,-3 3 10,4 7 1,0 1 44,0 4 0,5-2-160,-1 7 0,-1-6 61,1 6 1,0-6-56,5 6 0,0-2 67,0 1 0,2-1 12,3-3 0,3-4 95,6 3 0,1-9-1,0-5 0,0-3 143,-1-2 0,6 0-96,-1 0 1,1-12 78,-5-2 1,-1-6-61,1 0 0,0-1 140,0-3 1,-7-4-26,-3 3 1,-2-1-41,2 2 0,-4-2-47,4 6 0,-3 1 73,-2 4-195,-7 0 160,-1 7-152,-6 1 0,5 14 52,4 3 1,-1 3-36,1 2 1,0 4 47,5 1 1,0 6-146,0-2 1,5 2 43,0-1 1,1 1-51,-1-6 0,-1 4 24,5-4 0,0-1 66,0-4 1,4-5 79,-3 0 1,-2-7-85,2 2 0,0-5 125,5-5 0,-2-3-107,-3-7 1,3-6 64,-4-4 1,3-2-18,-2-3 1,1-4 87,-6 0 0,5-2 49,-5 1 1,0-1-76,-5-3 1,0 2 110,0 2 1,0 4-74,0-3 0,0 5 100,0 4 0,-2 4 88,-3 6-61,3 1-181,-11 5 0,10 4 6,-7 10 1,7 4-138,-2 5 1,4 3 91,1 2 1,0-1-76,0 7 0,0-3 46,0 3 0,4 3-34,1-4 1,5 4 3,-5 1 1,5 4-1,-5-4 0,6 4 14,-1-8 1,-4 2-1,-1 3 1,-1 4-104,1 0 1,-4-4 110,4-6 0,-5-6-165,-5 2 98,4-4 79,-13-1 1,11-7-43,-7-3 1,7-10-13,-2-5 0,4-4 57,1-6 1,0 2-2,0-7 1,6 6-7,4-6 0,-2 6-12,2-6 1,0 7 91,4-1 1,-1-2-87,-3 1 0,3 2 83,-3 8 1,3-1-62,2 6 1,0-5 29,-1 5 1,1 0-29,0 5 0,-1 2 1,1 3 0,0 3-31,0 7 0,-2-1 30,-4 1 1,4 5-88,-3-1 1,-3 6 72,-2-6 1,-4 3-113,-1-3 1,0-3 73,0 4 1,-6 1 28,-4-1 0,-8-1 23,-2-4 1,-6-5 85,2 0 1,-4-2 1,-1 2 0,-2-4-93,-4-6 1,8 0-153,-8 0 1,14-6 106,-4-4 1,8-3-121,2-2 1,7-1 165,3-4 0,3-3 0,2-6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3:51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22 500 7238,'-8'0'524,"1"0"43,7 0-80,0 0-637,7 0 139,-5 0 0,11 0-86,-3 0 0,-2 0 17,1 0-61,1 0 0,5 0-118,0 0 104,-1-6 140,1-3 1,-2-5-28,-3-1 1,1 0 114,-6 1 0,0-1-94,-5 0 0,0 1 151,0-1 0,0 0-46,0 0 0,-5 6-42,0-1 0,-6 7-61,1-2 0,-8 3-12,-1 2 0,-1 2-11,5 3 0,1 8 57,-1 6 0,2 6-123,3-6 0,2 7 100,3-1 1,5 3-148,0 1 0,6-4 16,9-1 1,8-1 32,6 1 1,6-4 11,4-10 0,8 1-67,-3-6 1,4-2 206,-4-7 1,-2-5-88,-2-5 1,0-8 145,-5-2 0,-8-9-96,-7-1 0,-4-2 235,-1 2 1,-7-2 13,-3-3 0,-3-2 2,-2 7 1,0-6-88,0 6 0,0-5 62,0 5 0,0 4-77,0 6 0,0 6-20,0-2 1,0 4 36,0 1 82,0 7-182,0 1 1,-2 7-25,-3 0 0,4 2-132,-4 3 1,1 3 93,0 7 1,2 6 51,-3 3 0,-2 4 35,3 2 1,-1 1-41,5 3 1,-5 4-55,0 6 0,0 0 51,5 0 0,0 6-93,0 4 0,0-1 71,0 1 1,0-7 1,0 2 0,2-3-50,2-2 1,-2-13-43,3-7-365,3-6 272,0-10 0,5-9 148,-3-14 0,3-13 0,-5-9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0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59 543 7163,'-8'0'903,"2"-2"-500,6-3 1,-2 4 83,-3-4-193,4 3 160,-6 2-44,1 7-207,4 1 1,-6 2 25,3 0 0,3-6-90,-3 6 1,4-5 117,1 5-87,0-7-38,0 10 0,0-9-19,0 5 152,0-5-282,0 2 149,0-6-233,0 0-46,6-6 1,-4-7-69,3-7 1,1-5 83,-1 6 1,5-9-66,-5-1 1,6-2 70,-1-9 0,3 1-28,2-5 1,-5 2 61,-1 3 1,1-2 48,5 6 1,-5 3-20,0 7 0,-7 4-44,2 6-40,-4 7 86,-1 2 0,2 7-6,3 4 0,-3 5-6,2 10 1,0-2 50,1 6 1,-4 1-42,4 4 1,-2 0-15,2 1 0,-1 4-18,5 0 1,-5-4-6,1-6 0,1-4-92,-1 4 73,6-6 79,-2 3-44,5-12 1,1-11 132,0-13 0,-6-3-74,1-11 0,0 1 87,5-11 1,-1 5 91,1-5 0,5 4-105,-1-4 1,1 6 96,-5-1 0,-1 3-84,1 2 1,-5 6 66,0 3 0,-7 9-16,2 1-51,3 7 0,-6-2 13,2 10 0,0 3-16,1 7 1,-4 1-13,4 3 1,2 4-4,-2 7 1,4-1-11,-4 1 1,2 4 13,-2 0 1,-2 7-104,7-2 0,-7 4 62,2 1 0,2-2-113,-3-3 0,6 2 79,-5-7 1,5 6-532,-5-6 1,6-1 555,-1-9 0,3 4 0,2-5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0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59 236 7763,'-5'-15'-482,"0"0"301,-6 1 0,7-1 331,-5 0 0,5 1 421,-1-1 0,2 2 27,-2 3-243,4-3-9,-6 5 60,7-7-306,0 7 75,0 1-270,0 7 0,0 2 2,0 3 0,2 5-32,3 9 1,-4-2 76,4 2 0,2 4-114,-2 2 1,-1 2-10,-4 3 0,0-1 97,0 1 1,0-6-76,0 1 1,5-3 102,0 3 1,2-4-166,-2-6 0,1 0 74,4-1 0,8-6-6,-3-3 0,3-3 78,-4-2 0,6-8 79,0-7 1,4-6 155,-4-9 0,-1-4-75,-4 0 0,-5-5 170,-1 4 0,-5-4-68,1 5 1,-4 0-1,-1 4 0,0 1-94,0-1 1,-5 8 141,0 2-170,-6 10 1,8 4-102,-7 6-72,7 0 1,-4 8 43,7 6 0,0 3-77,0 7 1,2 1 78,3 4 0,-2 1-182,7-1 0,0 0 61,4 1 1,-4-1-27,0 1 1,1-6-217,9 1 0,-2-3 137,6 3 1,1-4 277,4-6 0,1-7 0,-1-1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7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89 7713,'-15'-9'0,"7"-4"-639,-5 5 529,5-7 0,-7 7 367,0 3 1,6 4-145,-1 1 1,0 0-36,-5 0 1,1 5 89,-1 0 0,0 6-73,1-1 0,0 8 113,5 1 1,-4 3-84,3-3 1,-2-1-172,3 7 1,-3-6-10,7 6 0,0-2-135,5 1 0,7 2 129,3-6 1,4-1-53,6-4 0,0-2 81,9-3 0,-3-3-18,8-7 0,-1-2 208,1-3 1,-8-3-132,4-7 0,-6-6 444,1-4 0,-6-7-187,-9-3 1,-3-4-61,-7 5 0,-8-7-378,-7 2 1,-10 10 153,-14 4 0,-20 7 0,-16 3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1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74 603 7763,'0'-15'0,"-2"5"-538,-2 0 1,2 1 297,-3-6 0,3 0 327,2 0 1,0 1-25,0-1 1,0-5-1,0 1 1,5-7 187,0 1 0,0-2-107,-5-3 1,5 1 124,0-1 1,0-4-85,-5 0 1,0-5 91,0 4 0,0 6-81,0 4 1,-7 7 134,-3-1 1,-1 2-50,1 3 1,-3 6-48,3 3 1,2 3 127,-2 2-233,7 0-147,-3 0 1,6 7 75,0 2 1,0 4-27,0 2 0,0 1 73,0 4 1,0 0-163,0 9 1,4-8-24,1 9 0,2 1-47,-2 3 0,-2 2-9,7-2 1,-7-3 45,2 4 0,2 1-81,-3-2 1,8 7 38,-2-2 1,-2-3-209,2-2 0,-5-3 73,4-2 0,-4-4-43,5-1 0,-7-10-482,2 0-211,3-9 335,-6 2 667,5-14 0,-1-8 0,2-7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1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1 410 7763,'0'-29'0,"0"0"0,0-1 21,0 1 0,0-1 73,0 1 0,4 0 164,1-1 0,0 1-30,-5-1 1,0 6 51,0-1 10,0 7 42,0-3-103,0 7-39,0 5 0,0 4-251,0 10 0,0-1 46,0 5 1,-5 1-34,0 5 0,1 5 38,4-1 0,0 12 2,0-1 1,0 4 10,0 0 0,0-1-1,0 6 1,1 0-76,4 5 1,-3 0 107,3 1 0,1-1-110,-1 0 0,2 0 59,-2 0 0,-4-2-352,4-2 1,2 0 119,-3-5 1,1-3-358,-5-7 1,5-9-323,0-6 205,0-7 722,-5 4 0,0-20 0,0-4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1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7763,'-8'0'0,"2"0"362,6-6-193,0 4 1,6-9 25,4 6 0,3 0-271,2 5 1,6 0 69,4 0 0,-1 0-450,5 0 1,-2 1 225,7 4 1,-3-1 229,-2 5 0,1 1 0,-1 5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2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30 7763,'-8'-6'217,"-3"2"305,6-5-194,0 5 1,3-2 186,-2 6-473,2 0 44,-5 0 1,9 3-153,3 7 0,-3 1 100,2 14 1,3-6-349,-2 6 0,5-1-17,-5 6 0,4 4-291,-4 0 0,5-4-146,-5-6 768,0 1 0,1-2 0,3-2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2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0 7763,'-9'0'-22,"-1"0"-19,7 0 182,-10 0-128,11 0 1,-3 0-1081,10 0 539,3 0 528,7 0 0,6 7 0,2 1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2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294 118 7780,'-1'-13'0,"-4"3"0,3-3 79,-3 3 0,2 2 356,-2-1-206,4-1-25,-13-5 1,6 2-169,-6 3 0,4 4 67,0 6 1,0 0-41,-4 0 0,-3 0-89,-2 0 1,2 5 63,-2-1 0,1 9-255,-2 2 1,4 0 114,-4 4 1,9 4-128,1 2 0,2-2 78,-2 1 1,3 1-72,7 4 0,7 0-6,3 1 1,4-6 113,6 1 0,3-7 40,6 1 1,2-2-38,4-3 0,1 0-107,3-5 1,2-2 71,-7-7 146,0 0 0,2 0 0,2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2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59 191 7780,'-13'-19'-145,"3"-1"1,-1 0 96,6 6 0,-2-1 562,2 0 1,4 1 223,-4-1 164,3 0-328,2 1-126,0-1-157,0 7 118,0 1-457,0 7 1,0 7 121,0 2 1,0 5-38,0 0 1,0 3-25,0 2 0,5 4-128,0 6 1,0 1-39,-5-1 1,0 6-28,0-1 1,1 5-71,4-5 0,-3 7 97,3-2 0,1-1-207,-1 1 0,2-6 81,-2 1 0,-2-5-221,7-4 1,-5-4-228,4-6 9,-5 0 718,9-7 0,-5-2 0,7-6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3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192 250 7744,'0'-21'-321,"0"5"-103,0-4 0,0 4 697,0 1 1,0 0-37,0 1 0,0-1 59,0 0 0,0 1-107,0-1 0,0 0-62,0 0 0,-5 6-12,0-1 0,-5 5-3,5-5 1,-6 7-159,1-2 1,2 3 108,-2 2 0,0 0-406,-4 0 240,-1 7 0,0 6-21,1 7 0,-1 1 36,0-2 0,5-1-198,1 7 0,5-2 68,-1 1 1,4 4-151,1-4 1,5-2 86,0-3 0,6-2 178,-1-3 0,8 1 194,1 0 1,6-7-164,-6-3 1,6-4 151,-5-1 0,4-6-43,-4-4 0,-1-5 457,-4-4 1,0 1-215,-1-7 1,-1 1 336,-3-6 1,2 6-139,-7-1 0,-1 6 7,-4-6 0,0 7-365,0-1 1,0 7 281,0 3-808,0 5 322,0-2-25,0 19 0,0-2 46,0 14 1,-1-2-221,-4 1 0,3 4 55,-3-4 1,4 2-34,1-1 1,1 3 37,4-4 1,-1-3 84,5-1 1,1-4-99,5-1 1,4 0 96,1-1 1,1-5-699,-1-4 836,-4-4 0,12 6 0,-5 1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3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0 8680,'-10'0'-41,"0"0"-95,0 7 1,-4-4-116,-1 7 41,0-7 164,1 10 1,1-10-235,3 7 291,3-7 0,9 5-54,3-3 1,5-3-17,9 3 0,-1-2 16,7 2 0,-1-3 89,6 3 0,1 1-72,3-1 0,-3 5 139,3-5 0,-3 6-22,-1-1 0,-6 3-82,1 2 1,-12-1-120,1 1 0,-9 1 117,0 4 1,-3 1-111,-2 4 1,-3 3 60,-7-4 1,-2-1-141,-12 1 1,4-4 43,-4 4 1,4-6 29,-4 2 1,4-5 6,-4-5 0,6 1 5,-2-6 0,4 0 96,1-5 0,0 0 0,1-13 0,-1-4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4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15 7808,'-9'0'0,"1"0"0,3 0 57,4-7 130,-6 6 150,7-6-376,-6 7 88,4 0 212,-4 0-349,6 0 33,-7 0-21,5 0-15,-11 0 68,5 0 111,-7 7 1,2-4-443,4 7 102,-5-7-59,6 10 144,0-5 155,2 7 0,14-2 30,6-3 0,3 1 14,7-6 1,2 7-14,9-3 0,1 0 112,3 0 1,3 0 1,-2 0 0,2 4-54,2-3 0,0 3 177,0 2 0,0 0-16,0-1 0,-6 8-119,-4 2 0,-6-1-103,-8 1 0,-7 1-137,-13 4 1,-8 2 34,-7 4 1,-14-4-170,-16 3 1,-5-8-291,-9-1 0,-1-6 61,-4 6 304,3-14 0,3 9 0,7-12 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8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30 103 7695,'0'-14'78,"-2"-1"142,-3 0 1,4 5 39,-4 1 1,3 4 132,2-5-109,0 7 0,0-6-45,0 5-208,0 2 191,0-5-208,0 7 1,0 7-99,0 3 0,0 4 33,0 6 1,0-2-124,0 6 0,-5 1-1,0 4 1,0 6 0,5-1 1,0 5-48,0-5 1,0 2-216,0-1 0,7-4-26,3 3 0,9-10 134,6-4 0,3-10 328,1-5 0,7-10 0,1-3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4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366 177 7235,'15'0'-813,"-7"0"1041,5-7 0,-11 4 134,3-7 13,3 7-138,-7-4 1,6 1 63,-7-4 12,0 4-138,0-8 1,0 6 124,0-6-226,0-1 13,0 0 0,-7 5 11,-2 1-75,-4-1 0,-4 0 57,-2 0 1,1 7-172,-7-2 0,1 3-27,-6 2 1,6 2 69,-1 3 0,1 5-11,-6 9 1,1-1 41,0 7 0,1 4-118,3 6 0,4 4 88,6-5 0,7 7-108,3-2 0,7 2-16,8-2 1,8-5 78,16-9 0,5-1-95,10-9 0,-1 1 113,5-11 0,1-8-174,5-12 0,0-6 34,0-8 1,-7-2-100,-3-4 187,-10 4 1,-3-11 0,-6 4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5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0 368 7742,'9'-23'0,"2"-3"0,-6 6 181,0-6-30,1 3 0,1-6 150,3-1-133,-4 7-5,1-4 0,-6 9 30,4-7-110,-3 7 1,-2-3 42,0 6 1,0 6 95,0-1 1,0 5-128,0-5 1,-2 7 267,-3-2-385,4 3 1,-11 4 34,7 3 0,1 3-62,4 7 0,-5 1 9,0 4 0,0-2 75,5 6 1,0 1-91,0 4 0,0 0 56,0 1 1,1 4-50,4 0 0,-3 1 66,3-6 0,1 0-148,-1 1 0,5 2 84,-5-2 0,5 1-133,-5-11 0,5-1-62,-6-4 0,3-2-399,-2-3-446,-4-4 571,13-6 515,-6-6 0,6-9 0,1-8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5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221 192 7744,'0'-15'-439,"5"0"307,0 0 1,0 1 600,-5-1-324,0 0 1,-2 1 140,-3-1 1,2 0-98,-7 1 1,0 4-85,-4 0 1,4 7-34,0-2 1,0-2-125,-4 2 1,-1 0-65,0 5 1,0 5 145,1 0 0,-1 7-153,0-3 0,2 9 30,3 2 1,-1 1-87,6-1 1,-5-2 28,5 6 1,1-4-23,4 4 1,1-6 37,4 2 1,-2-4 56,7-1 0,2-2 95,7-3 1,-3 1-98,4-6 1,1 0 135,-1-5 0,4-6-67,-4-4 0,5-3 188,-6-2 1,-1-1 13,-8-4 0,1 4-19,-6-4 0,5-1-51,-5 1 1,0 1 40,-5 4 1,0 0 53,0 1-122,0-1 0,-2 7-67,-3 3 1,2 3 175,-7 2-251,7 0 1,-5 5 108,3 0 1,3 6-126,-3-1 0,4 8 2,1 2 1,1-1-85,4-4 0,-1 0-20,5 0 0,-4 4 88,5 1 1,0-1-78,5-4 1,-1 0 50,1-1 0,0-1-586,-1-3 689,1 3 0,0-4 0,-1 5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6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7744,'13'-2'-171,"-3"-3"1,3 4 217,-3-4 0,-2 1 21,2 0 0,-5 2 145,5-3 1,-5 2 102,4-2-14,-5 3-157,2-4-148,-6 6 0,-1 0 186,-4 0-209,-4 0 1,-5 0 23,-1 0 0,0 0-95,1 0 0,-1 0 87,0 0 1,1 0-42,-1 0 1,5 5-103,0 0 0,5 1 25,-4-1 26,5-3 1,-2 6 35,6-3 0,0-2 69,0 7 0,6-5-41,4 4 1,8-4 83,2 5 0,6-5-76,-2 5 1,4-5 112,1 5 0,-4-2-77,-1 1 1,-4 5 10,5-5 1,-7 4-26,1 2 0,-7 0 16,-3 0 0,-5 4-67,1 1 0,-5 1 57,-5-1 1,-5-4-55,-10 3 1,4-2-4,-4-2 1,-1-2-7,1-4 1,-1-2-116,2-7-44,2 0 1,-4 0 30,6 0 1,7-12-20,3-2 212,4-4 0,1-3 0,0-2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6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30 7088,'0'-8'226,"0"0"135,0 3-298,0 3 45,0-4-224,0 6 201,-7 0-113,-1 0 117,-7 0-354,1 0 132,-1 0 1,7 6 2,3 4 0,3-2-54,2 2 141,7 0 0,6 5 20,6-1 1,8-1-25,-3-3 0,4 3 98,1-3 1,6-2-86,-1 2 0,5-2 83,-5 2 0,6 1-23,-6-6 1,-5 7 103,-4-3 1,-7 0-113,1 0 1,-9 1 1,-5 5 0,-3-4-26,-2 4 1,-2-4 26,-3 9 0,-10-2-67,-9 2 0,1-4 54,-1 4 0,-1-4-30,-4-1 1,4-7 13,1-3 1,1-4 2,-2-1 0,-1 0-85,7 0 0,4 0 81,5 0 0,7-6-536,-2-4 545,3-3 0,2-2 0,0 1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6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7744,'0'-8'-40,"1"-3"267,4 6 0,-3-2 294,3 2 0,-2 4-189,2-4-129,-3 3 1,6 2-230,-3 0 0,-4 2 114,4 3 0,2 0-158,-2 9 0,0-2-45,-5 7 1,5 4-59,-1 2 1,3-2-343,-2 1 0,-4 1 263,4 4 0,-1-1 252,1-4 0,-4 4 0,6-5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6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7761,'0'-8'-1575,"0"-5"1575,6 11 0,2-5 0,7 7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7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207 162 7761,'-10'-15'-19,"0"1"0,0-1 173,-4 0 0,4 2 21,0 3 0,2-3 40,-2 3 1,-3 2-25,3-2 1,2 6 214,-2-6-274,0 6 1,-4-4 139,-1 3 134,7 4-441,-5-6 1,11 9 56,-3 3 1,2-2-158,-2 7 1,3-5 78,-2 5 0,2 4-20,2 6 0,0 4 40,0-4 1,6 8 47,4 1 1,-2 4 41,2 11 0,0-3 3,5 8 1,-2 3-50,-3 2 1,3 10 37,-4 4 1,3-1-207,-2 2 0,1-7 63,-6 1 1,2-4-350,-3-5 1,-2-10-393,3-9-248,3-11 1086,-6-9 0,11-15 0,-5-8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7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7790,'6'-9'-360,"-4"1"536,3 3 0,3 4-75,2-4 1,-2-2-206,2 2 0,5 1 91,4 4 0,6 0-408,-6 0 0,7 4 31,-1 1 390,3 7 0,1-4 0,0 7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7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7790,'0'-8'2241,"0"-5"-1803,0 11-341,0-4-219,0 6 1,0 6 176,0 4 0,2 3-109,3 2 1,-4 6 96,4 3 0,-1 4-577,0 2 0,0-1 210,5 0 1,-4 1-792,5-1 1115,-7 1 0,11-1 0,-6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9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44 7582,'-15'0'-113,"0"-5"161,1 0 0,4-4 276,0 4-619,7 0 241,-4 5 0,9 0-227,3 0 1,3 0 77,7 0 1,-1 0 202,1 0 0,6-7 0,2-1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7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7782,'-10'0'0,"1"0"0,4 0 742,-5 0-587,7 0 19,-4 0-174,7 0 0,0 0 0,0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8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278 147 7726,'-8'-8'0,"-5"-5"-63,3 3 114,4-3 0,-7 3 107,3 0 1,2 1 56,-2-6 0,2 5-111,-2 0 1,-2 5 108,8-4 1,-6 4-259,5-5 82,-7 7 1,4-4-142,-6 7 0,4 2-16,0 3 0,0 4-56,-5 11 1,2-2-1,4 6 1,-4 3 123,3 7 1,3-1-95,2 6 0,2-5 70,-2 5 0,4-4-41,-4 4 0,11-7 34,9 3 0,3-6-79,11-4 1,1-4 54,14-6 1,-3-7-80,8-3 0,1-10-107,-1-5 293,7-10 0,-4-9 0,7-9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9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177 486 7738,'0'-15'0,"-2"-5"0,-3 1 18,-3-1 41,0 5 0,-5 1 158,3-1 0,-3 0 0,-2 1 1,2 4-185,3 0 57,-3 7-46,5-10 192,-7 11-339,1-4 1,4 7 99,0 4 0,7-2-220,-2 7 0,3 0 96,2 5 0,0-1-117,0 1 0,0 5 1,0-1 0,0 1 79,0-5 1,0 4 16,0 1 1,7-1 58,3-4 1,-2 0 0,2-1 1,-1 1-14,6 0 1,0-7 154,0-3 0,-1-3-80,1-2 0,0 0 150,-1 0 0,1-12 38,0-3 1,-5-4 53,-1-1 1,-5-3-73,0-6 1,3 4-94,-2 1 1,0 1 48,-5-1 1,0 1 64,0 3 164,-7 4-270,6-5-40,-12 12 0,11 4 2,-3 10 1,3 5-87,2 10 0,0-2-130,0 6 1,5-4 68,0 4 1,7 1-70,-3 4 0,0-4 33,0-1 1,0-6 5,0 2 0,4-4 48,-3-1 0,-2 0 63,2-1 1,-5-6 5,5-3 0,-2-5 122,2-5 1,1-3 4,-6-6 1,7-3-69,-3-2 1,0-4 67,0-7 0,1 1-41,5 0 1,-5-1-7,0 1 0,-2-2-25,1-4 0,0 3 71,-4-7 1,-4 6 101,4-1 1,-3 7-49,-2 3 0,-5-1 106,0-4 1,-5 11 161,5 3-253,-6 4 1,8-2 104,-7 3-391,6 4 1,-2 7 109,6 4 0,0 3-90,0 7 0,0 0 56,0-1 1,5 1 36,0 0 1,1 4 124,-1 1 1,-3 1-118,3-1 1,1-2 134,-1 6 0,5-1-99,-5 2 0,5 2 19,-5-2 1,1 3-34,-1 1 0,-3 5-140,2 1 0,3 4-159,-2-5 1,1-4 125,-1-6 0,-3-1-93,3 1 1,1-2 48,-1-8 0,0-4-645,-5 0 848,0-7 0,7-3 0,1-8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9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7738,'-10'0'-977,"0"0"977,7 0 0,-4 0 257,7 0 0,7 0-62,3 0 1,8 0-214,1 0 1,7 0-13,-1 0 1,3 0-156,1 0 1,1 0-554,-1 0 738,7 0 0,-5 6 0,5 2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9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8537,'-8'0'594,"1"0"0,12 7-437,0 3 1,2 3-331,-2 1 1,-4 8 144,4 2 1,2 2-288,-2-1 1,6 7 169,-1-2 1,-2 2-404,2-2 0,-5-2 137,5-4 0,-2 2 411,2-6 0,3-1 0,-5-4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19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15 7462,'-8'-8'-478,"1"2"229,7 6 45,0 0 204,7 0 0,1 6 0,6 2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20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250 119 7769,'-6'-15'0,"-1"5"64,-3 0 0,-3 2 152,3-2 1,-3-1-102,-1 6 1,-1-2 100,0 2 1,0 4-227,1-4 0,-1 3 81,0 2 0,1 2-177,-1 3 1,0 3 77,1 7 1,1 4 3,3 1 0,3 6-212,7-1 0,0 1-99,0-2 0,7 2-57,3-6 0,4 4 137,6-4 1,3 0 43,6-6 1,0-6 210,1-3 0,-2-3 44,-4-2 1,2-2 139,-6-3 0,-1-4 181,-4-11 0,0 2-96,0-6 0,-7 1-82,-3-2 1,-5-3 153,-5 4 1,1-4-66,-5-1 1,-1 6-199,-5 3 0,0 4 93,1 1 0,-1 2-447,0 3 0,1 4-47,-1 6 1,5 0-231,0 0 1,5 6 227,-4 4 325,5 3 0,-2 15 0,6 3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20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74 7769,'-8'-15'123,"-5"0"461,11 0 0,-6 6 78,3-1-573,4 7 1,-6-2 22,7 10 1,5-2-130,0 7 1,1-1-50,-1 6 1,2 5 54,3-1 0,1 6-22,-6-6 1,5 6 69,-5-5 1,5 4-293,-6-4 1,3-1 39,-2-4 1,-2 0-309,7-1 199,-7 8 45,10-6 197,-5-1 1,7-9-41,0-6 15,-7-6 79,5-3-42,-11-12 0,11 3-47,-3-6 176,-4-1-115,7 2 0,-6-4 139,3 2-18,3-3 0,-12 5 85,4 4 1,2-2-103,-2 1 1,1 0 155,-1 6-156,-3 6-42,11 1 1,-7 9 29,4 3 0,3 4-135,-3 11 0,1 3 33,-1 6 1,3-3-138,-3 4 0,3-9-644,2 8 847,-1-2 0,1 2 0,0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21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133 132 7808,'0'-8'-748,"0"-5"582,0 12 315,0-12 278,0 11-167,0-11 126,0 11-249,0-11 1,-2 11-4,-2-2 1,2 0 45,-3-1-42,-3 4-162,0-6 153,-7 7-160,0 0 1,1 0 61,-1 0 1,5 5-54,0 0 110,7 6-98,-10-2 1,11 5 89,-3 1 0,4-5 2,1 0 1,6-7 235,4 2 0,-2-4-80,2-1 0,5 0 41,4 0 0,1-6-19,-5-4 0,1-3-440,4-2 1,-6-1 29,1-4 150,-7 4 0,-8-5 0,0 6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32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177 118 7731,'13'-15'-47,"-4"1"1,0 5-13,-5 4 281,-2-3-23,5 0 101,-7 0 13,0-5-63,0 11-50,0-4-40,0-1 140,0 6-140,0-6 1,-2 5 160,-3-3-22,3 4-539,-11-6 197,5 7 0,-6 7-382,-1 3 275,0-4-4,0 7 1,1-5-112,-1 7 1,0 5-14,1-1 2,-1 1 133,0-5 0,2-1-104,3 1 3,-3 0 90,12-1-26,-6-5 291,7 4-206,0-12 0,2 6 186,3-7 47,3-7-184,7-1 1,1-12 308,3 1-101,-2-1 13,4-1 0,-6 5 63,-1-4 0,1 4-28,0 1 0,-5 0 446,-1 1-402,-5 6-120,9-6 91,-12 13-45,6-6-14,-7 7-59,0 7 1,0 1 113,0 7-87,0-1-1,0 8 39,0-6-78,-7 12 0,6-5 122,-4 6-214,3 7 86,-4-5 1,4 7 85,-3-4-251,4-3 82,1 11 1,-5-9-424,0 6 202,0-6 147,5 3 1,0-8-357,0-4 201,0 4 0,0-12-1009,0 5 780,0-6 1,1-7 452,4-3 0,-3 3 0,5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9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413 221 7695,'-9'-15'97,"3"-5"99,6 1 0,-5-1-177,0 6 0,-1-1 56,1 0 0,1 0-278,-5 1 0,0-1 163,0 0 1,-9 2-115,3 4 0,-5-3 143,1 7 0,1 0 215,-7 5 0,1 2-101,-6 3 1,3-2 95,2 7 0,2 0-212,4 4 0,2 1 123,-2 0 1,7-1-197,2 1 0,6 5 70,-6-1 0,7 6-5,-2-6 1,3 6 121,2-5 1,0 6 103,0-2 1,5 4-88,0 1 1,6 6 163,-1-1 0,3 12-25,2-2 0,4 10-87,1 0 0,0 8-110,-6 1 0,-4 8 116,0-3 0,0 2-356,4-1 1,-5 1 3,-5-6 0,3 1-109,-2-1 1,0-9-5,-5 4 0,1-16-167,4-4 1,-1-8-657,5-7 770,-5-2 0,7-16 342,5-12 0,-7-9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33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 7758,'-8'-2'-55,"3"-3"888,-3 4-161,6-6-157,-4 7-622,6 0 96,0 0 0,6 0 84,4 0 1,5 0-115,4 0 1,-1 2 189,7 3-776,6-4 291,0 6 336,11-7 0,-4 0 0,6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33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574 29 7754,'-15'-8'-995,"1"-5"696,5 12 0,1-6 299,3 7 365,4 0 140,-6 0 151,7 0-161,0 0-22,7 0-286,-6 0 0,12 2-7,-3 3-261,-3 3 171,6 6 1,-10 0-6,7-5 1,-7 6-17,2 0 1,-3-1 134,-2 6-534,0-4 216,0 6 1,-2-6-413,-3 4 324,-3 2 41,-7-5-171,1 4 169,-1-6 1,-1-1-74,-4 1 119,4-7 46,-6 5 0,8-11-94,-1 3 341,0-4-246,1-1 0,1-1-63,3-4 238,-3-3-144,11-7 0,-5 0 232,7 1-220,-6-1-15,4 7 226,-4-5-89,6 5 0,0-2-30,0 0 0,0 5 322,0-5-273,0 7-144,0-4 109,0 7 107,0 0-145,6 0 0,-4 7 14,3 3 4,3 3-7,-6 2-182,4 6 156,-6-5 0,0 12 29,0-4-161,0 4 55,0 2 1,-6-1 77,-4 0-281,-3 7 153,-8-5 1,-2 12 22,-7-4-655,1-3 17,-7 0 716,5-7 0,-10 6 0,7-1 0,1-5 0,2-8 0,2-7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33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30 7719,'-6'-8'1147,"4"-5"-1520,-4 11 339,-1-5 19,6 7-186,-6 0 320,7 0-119,0 0 0,0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34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7789,'0'-10'0,"0"0"-353,0 7-155,-7-4 200,6 1 557,-6 4-194,7-4 423,0 12 1,2 7-111,3 7-187,-4 6 85,6-3-243,-1 6 0,-4 2-77,3 4 0,-4-3-134,-1 7 0,0-4-528,0 4 415,0 0 164,0 5 0,-1-5 137,-4 1 0,-3-8 0,-7 4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34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662 103 7789,'0'-8'29,"0"1"1,-2 7-183,-2 0 114,2 0 1,-13 2 65,1 3 0,-3-2-215,-7 7 200,-1 0 1,-4 4-85,-1 1 1,1-2 103,0-3 1,1 3-7,3-3 0,-1-2-124,7 2-28,-1-7 146,12 10-158,1-11 61,7 11 1,4-12 67,5 4 67,1 3-65,18 1-16,-5-1 93,6 5-77,7-5 0,-5 8 39,3 4 0,-4-4 7,-6 4 0,3 1-27,-8-1 0,1 4 9,-6-4 0,-5 6 39,-5-2-203,-2 4 71,-8 2 0,-9-1-522,-10 0 279,-9 1 215,-3-7 0,-8 3 100,1-7 0,0-1 0,0-8 0,-5-5 0,0-10 0,0-5 6,5-9 0,6-12 60,4-13 1,5-2 967,4-8-628,4 0 0,8-5 397,3 0-513,4 7 0,7 0 279,4 3-1206,10 10 508,8-10 0,1 18 115,1-4 14,-1 11 0,6 3 0,-1 6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35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618 15 7740,'-7'-8'-175,"6"2"1,-7 6 85,3 0 568,3 0-96,-5 0-190,7 0 0,2 0-78,3 0 1,3 0-85,7 0 0,0 4 15,-1 1 1,6 7-139,-1-2 0,8-2 119,-3 2 1,-1-1-119,1 6 1,-6 1-40,2 4 1,1-4 28,-1 4 0,-2 1-26,-8-1 1,-4 4 64,-6-4 1,0 4-1,0-4 0,-11 1 19,-4-1 0,-9-6 15,-1 1 0,-3-2 23,-1-8 1,1 0 10,4-5 0,-4 0 46,3 0 0,4-7-65,2-2 1,2-6 43,2-5 1,2 2-36,4-6 0,2 1 63,7-1 0,0-4-47,0 3 0,2-1 2,3 2 1,-2-3 75,7 8 1,-2-1-53,2 6 90,3-1-100,-5 7 1,7 1-23,-1 7 1,-4 2 22,0 3 1,-5 5-66,5 9 1,-6-1-1,6 7 0,-6-6-13,0 6 1,3-2-2,-2 1 1,0 4 38,-5-4 1,0 4-84,0 1 1,0-4 70,0-1 0,-5-4-33,0 5 0,-11-7 20,1 1 1,-8-4 24,3-5 0,-6 1 8,2-6 1,-4 0 11,-1-5 0,1 0-2,3 0 0,-1-7 5,7-2 1,-6-3-12,6 2 1,-1-3-1,5 3 0,1-3-15,-1-1 1,7-1 11,3 0 0,-2 1 101,2-1 1,-1 0-16,1 0 0,3 6 137,-3-1 0,4 0-55,1-5 1,0 6 412,0-1-62,0 0-344,6 2 1,-4 0 11,3 3 142,3 3-244,-6-4 0,6 12 45,-3 4 1,-4 3-21,4 2 0,-3 1-121,-2 4 1,-7 4 76,-2 10 0,-5 4-155,0 6 0,-7 5 61,-4 0 1,-4 8-501,-6 2 0,4 0 268,-3 5 1,3-11 261,2-4 0,6-9 0,2-4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36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706 559 7686,'0'8'-1007,"0"5"774,0-5 899,0 7-128,0-7-114,0 5-37,7-11-251,-6 11 162,6-11-237,-7 4 226,0-6-328,0 0 114,0-6 0,0-3-89,0-5 1,0-3-19,0-2 1,-2 1-73,-3-7 1,4 3 1,-4-3 0,3-3 66,2 4 1,-5-4-130,1-1 0,-1-1 84,5 1 0,0-1-58,0 1 0,1 5 89,4-1 0,-2 5-42,7-4 48,0 6 1,5 2-7,-1 6 1,1 7 81,0-2 1,0 5-71,-1 5 0,6 3 104,-1 6 1,1 1-84,-5 0 0,-1 1 92,1 4 1,-5-4-81,0 4 1,-7 1 119,2-2 1,-3 3-27,-2-3 1,-2-2 39,-3 2 1,-3 2-43,-7-1 0,-6 0-37,-4-6 1,-2 1-53,-3 0 1,1 3 57,-1-4 0,3 3-105,2-12 1,-3 0 87,4-5 1,1 0-88,-1 0 0,6-7 57,-2-3 0,5-4-5,5-6 0,-3-3 123,4-6 1,2 1-69,2 3 0,-1-7 46,1 2 1,0-2-63,5 2 1,-5 1 124,0 0 1,0 1-90,5 3 0,-5-1 187,0 7-163,-6-8 1,4 11 130,-2-4-178,-4 4 24,4 8 1,0 1 11,-1 7 54,6 0-171,-2 0 38,6 0 1,0 2-24,0 3 1,2 3 50,2 7 1,0 0-7,6-1 1,-6 6-76,6-1 0,-2 6 70,2-5 0,3 7-113,-3 3 1,-2-1 99,2 5 0,-5-3-167,5-1 1,-5 6 48,4 3 1,-5 2-43,1-2 0,-5 2 20,-5-7 1,-3 5-148,-7-4 0,-6-1-28,-4-5 0,-8-6 68,-1-3 0,-7-4-108,2-1 1,2-7 53,-3-3 1,8-5-129,-3-5 0,-1-3 414,2-7 0,6 0 0,1-12 0,4-4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36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10028,'0'15'459,"4"1"-359,1 4 1,7 4-192,-2 10 1,1-1-6,-1 6 0,3 1 129,-3 4 1,3 5-623,1 0 1,-4 4 285,0-4 1,-2-4 302,2-6 0,3-7 0,-5 4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37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8809,'-8'-8'755,"2"1"0,6 9-556,0 3 1,0 3-26,0 6 1,0 3-200,0 2 0,-5 4 116,0 7 0,-2 6-393,2 3 1,2 3 218,-7 2 1,0 9-959,-4 5 0,4 3 1041,0 7 0,-6-6 0,-7 4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4:37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1175 133 7700,'0'-10'398,"0"0"1,0 5-229,0-4 0,0 4-91,0-5 0,0 5 289,0-5 50,0 7-284,0-4 32,6 7 0,-4 2-244,3 3 1,-4 3-16,-1 7 1,-5 1-2,0 4 0,-6 1-69,1 3 0,-3 4-66,-2-3 0,1-2 1,-1 1 1,-1-6 123,-4 2 1,2-4-156,-6-1 1,1-2-9,-2-3 0,-2 1 24,2-6 1,-3-2 146,-1-8 1,-1-3-30,1-7 0,1 1 170,4-1 0,-2-5-48,6 1 0,2-6 75,8 6 0,-1-1-29,6 5 1,-5 1 65,5-1 1,0 5-30,5 0 439,0 7-248,7-3 1,-4 6 14,7 0 1,-5 0-103,5 0 1,-2 1 73,2 4 1,-2 3-87,-3 7 0,1 0 6,4-1 1,-2 3 4,-3 2 0,-3 4 13,3 7 1,1 1-19,-1 3 1,0-1-3,-5 6 0,0 0-24,0 5 1,-7 5-67,-2 0 0,-11-5-1313,-4-5 1,-6-6 647,-4 1 0,-4-4 336,-6-6 0,-5-4 327,0-10 1,-6-4-102,1-6 1,-2-8 234,2-7 0,4-11-9,6-8 1,3-12 1,7 2 0,1-15 45,13 0 0,7-3-101,8 4 0,18-3-402,12-3 1,16 6-38,13-1 1,9 8 283,6 12 0,9-2 0,6 7 0,2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49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8376,'17'0'791,"2"0"1,4 0-639,7 0 0,11-5 12,3 0 1,16-4-468,4 4 0,1 0 138,4 5-130,-1 0 0,-1 0 0,-1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04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89 7718,'-8'0'444,"1"0"-740,7 0 183,0 0 1,7 0 151,3 0 1,3 0-26,1 0 0,1-5-135,0 0 1,4 0 84,1 5 1,6 0 10,-1 0 1,2 0 76,3 0 0,-1 0 6,1 0 1,6 0-17,3 0 1,2 2-6,-2 3 0,3-3-38,-3 2 0,6-2 36,4-2 0,-4 0-54,4 0 0,-3 2 28,-2 3 1,7-4-6,3 4 0,-4 2-13,-1-2 1,2-1-1,-2-4 0,2 2-8,-2 3 0,-4-3 19,4 3 0,-3-4-46,-2-1 0,-1 0 42,-4 0 0,-3 0-3,-7 0 1,-1-1 46,-4-4 0,-2 3 4,-8-3 1,1 2 2,0-2 1,-6 3 8,1-3 1,-5 2 103,5-2 31,-7 4-39,10-6-31,-5 7-170,7 0 0,0 0 44,0 0 1,1 0-18,3 0 0,-1 0 25,7 0 1,-1 0-23,6 0 0,1 5 5,3 0 1,-1 5 10,6-5 1,5 4 25,5-4 0,7 5-25,-2-5 1,8 5 2,1-5 0,8 0-3,-3-5 1,6 0-1,4 0 0,-1 0-255,6 0 0,0 0 242,6 0 0,0 0-72,4 0 1,-8-5 75,4 0 1,-3-2-163,7 2 0,2 4 45,3-4 1,-3 2 33,-7-2 0,7 3 68,3-3 1,1-1 9,-1 1 1,-47 2-1,0 1 16,47 2 1,-48-2 0,1-1 3,0 0 0,1 1 0,1-1 0,1 1 27,0 2 1,0 0 0,0-2 0,0-1-42,-2 1 0,-1-1 0,0 0 0,1 0 18,-1 0 0,1 1 1,1 1-1,2 0-14,-2-1 1,1-1 0,0 2-1,0 1 0,-2 0 1,-1 0 0,0 0 0,1 0 3,-1 0 1,1 0 0,1 0 0,0 0-2,-2 0 0,1 0 1,1 0-1,0 0 0,45 0 1,-48 0 0,1 0-1,0 0 1,1 0-1,2 0 1,0 0 6,0 0 0,0 0-691,-3 0 1,-1 0 682,1 0 1,-1 0-1,1 0 1,0 0 29,2 0 0,1 0 1,2 0-1,-1 0-140,-3 0 1,-1 0 0,2 0 0,-1 0 131,41 0 1,7 0 20,-3 0 1,-45 0 0,-1 0 3,47 0 0,-46 0 0,-1 0 49,37 0 0,10 0-68,0 0 0,-45 0 1,-1 1-29,-1 2 1,1-1-1,1-1 1,0 1 27,45 8 0,-47-6 1,-1 0-84,2 1 0,-1 0 0,3 2 0,0-1 19,0 0 0,0-2 0,0 0 0,1-1-29,-1-1 0,0 1 1,-1 0-1,0 0 38,3 0 0,1-1 0,1 1 1,1-1-10,3-2 0,-1 0 1,-1 0-1,-1 0-10,0 0 0,0 0 1,-1 0-1,1 0-1,7 0 0,1 0 0,-6 0 1,0 0-191,3 0 0,0 0 0,-3-2 0,0-1 203,0 1 0,1-1 1,-2 0-1,2 0 57,4 0 1,0 1-51,-4 1 0,-1 0 39,4-2 1,0-1 0,-3 2 0,-1 0-5,0-1 0,0 1 0,4-2 0,1 1-9,0 0 1,0 1 0,-2 1 0,0 1 7,2-3 0,0 1 0,-1 1 0,-1 0 11,2 1 1,0 0 0,1-2 0,0-1 54,2 1 1,-1-1 0,-1 1 0,0-1-35,2 3 0,0 0 0,-2 0 1,0-1-24,-1-2 0,0 1 0,1 1 0,0 0-6,2-1 0,-1-1 1,-4 2-1,-1 1 7,1 0 1,0 0-1,-1-2 1,1-1-3,0 0 0,0 1 1,1-1-1,0 1 4,1 2 1,0 0-1,0-2 1,-1-1-2,-1 1 0,0-1 1,1 0-1,0 1 3,-1 2 1,0 0 0,1 0 0,2-1 3,2-2 0,-1 1 1,-4 1-1,-1 0 47,1-1 1,0-1-1,2 2 1,0-1-28,0-1 0,0 1 0,3 1 0,0 0-32,-1-1 1,1-1-1,-2 2 1,0 1-6,1 0 0,1 0 0,-2 0 0,0 0-43,-1 0 1,0 0-1,3 0 1,1 0 24,1 0 1,0 0 0,-4 0 0,0 0-73,-1 0 0,0 0 0,-1 0 0,-1 0 27,2 0 0,1 0 0,-1 2 0,2 1 43,0-1 0,1 1 0,-5-1 0,1 1 2,1-3 0,0 0 0,-4 2 1,0 0-16,2 1 0,0-1 0,0 1 1,1-1 48,3-1 1,1-2 0,-5 1 0,1 0-18,1 0 0,0 0 0,-1 1 0,1 0 6,2 1 1,1 1 0,-1-2 0,-1-1-6,5 3 0,-1-1 0,-4-1 0,1 0 4,1-1 1,-1 0 0,-1 0 0,0 0-9,-1 0 0,1 0 0,3 0 0,0 0 0,-2 0 0,1 0 0,4 0 0,0 0 11,-7 0 1,0 0 0,2 0-1,1 0-453,0 0 0,-1 0 445,2 0 0,1 0-5,-1 0 1,0 0 0,-2 0 0,0 0 3,-2 0 1,0 0 0,-2 0 0,1 0 92,3 0 0,1 0 0,1 2 0,-1 1-86,0-1 1,-1 1-1,0 0 1,0-1 1,-4-2 0,-1 0 0,2 2 0,1 1 1,-3-1 0,1 0 1,3 1-1,0-1-2,-1-2 1,0 0-1,0 2 1,-1 1 11,-3 0 0,-1-1 0,-1 1 1,0-1-15,4-2 0,0 0 1,-2 1-1,0 0-19,-1 1 0,0 1 0,1-3 0,-1 1 6,-5 2 0,1-1 1,3-1-1,0 0 0,2-1 0,-1 0 0,3 0 0,-1 0-9,-1 0 1,-1 0-1,0 0 1,0 0-37,-2 0 0,0 0 0,0 0 0,1 0 35,1 0 0,1 0 0,0 0 0,0 0-3,1 0 1,1 0-1,-1 0 1,-2 0 46,-2 0 0,0 0 0,0 0 1,1 0-42,1 0 0,1 0 0,-1 0 0,0 0 75,0 0 0,1 0 0,-1 0 0,0 0-33,-4 0 0,-1 0 0,1 0 0,0 0-17,-1 0 0,1 0 0,3 0 0,1 0-4,-2 0 0,-1 0 0,2 0 1,-1 0 0,-2 0 0,-1 0 0,4 0 0,1 0-28,-2 0 0,0 0 1,3 0-1,0 0 29,-3 0 0,-1 0 1,3 0-1,-1 0 20,-3 0 1,-1 0 0,2 0 0,0 0-2,1 0 1,-1 0 0,3 0 0,-1 0 3,-1 0 0,0 0 1,1 0-1,-1 0-24,-5 0 1,0 0 0,3 0 0,0 0 6,-1 0 0,1 0 1,2 0-1,1 0-17,-1 0 1,0 0 0,-2 0-1,0 0-2,-5 0 1,-1 0 0,3 0 0,1 0-12,2 0 1,-1 0-1,-3 0 1,-1 0 8,-1 0 1,1 0 0,46 0-111,0 0 0,-48 0 0,1 0-20,47 0 1,-8 0-50,-2 0 1,-5 1-152,0 4 0,4-3 332,-4 3 0,4 1 0,1-1 0,0 2 0,0 4 0,1 6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06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250 191 7733,'0'-14'-751,"0"-1"1253,0 7-264,0-5 1,0 9 225,0-5-287,0-1 0,0-5 39,0 0-88,0 7-2,-6-5 0,2 7-20,-5-4-2,5-3 0,-7 9-76,6-5 1,-6 4 100,1-5 0,2 7-232,-2-2 0,0 3 76,-5 2 1,1 0 84,-1 0 1,0 2-23,1 3 1,-1 3-379,0 7 0,2 6 134,3 3 1,-1 4 40,6 1 0,-5 2-19,5 4 0,0-3 72,5 8 1,0-8-67,0 3 0,2-1 97,3-5 1,3 4 51,7-9 1,-1-4-11,1-5 0,2-2 81,2-8 0,-3-2-39,4-8 1,-2-3 132,2-7 1,-4-6-12,4-4 0,-4-4-90,-1-5 0,-6 3 182,1-4 0,-7 0-10,2 0 0,-3-4 43,-2 5 1,0 4-37,0 6 0,-2 4 204,-3-4-459,-3 6 181,-6 3-242,-1 9 1,5 7 49,0 4 0,7 3 5,-2 7 0,3 6 68,2 4 1,2 2-69,3 3 0,-2 4-14,7 0 1,0 2-6,5-1 1,-1-3-68,1 8 0,1-8-201,4 2 0,-2-2-275,6-3 0,1-6 73,4-4 538,1-9 0,-1-3 0,0-7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06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294 280 7798,'0'-30'-1270,"0"6"953,0-1 0,-2 3 317,-2-3 0,-3 4 94,-3 6 1,-3-5 236,3 1 1,-8 1-124,-1 8 0,-2-3-86,1 3 0,4 2-52,-4-2 0,4 7 41,1-2 1,0 3-102,1 2 1,-1 0 11,0 0 0,5 0-51,1 0 1,4 7 78,-5 3 0,7 5-118,-2 4 0,3-1 89,2 7 0,0 1 5,0 8 1,5-1 59,0 6 0,6 0-55,-1 5 0,3 0 120,2 0 0,1 5-96,4 0 0,-4 7-43,4-2 1,-4 8 18,-1 2 1,-1 4-13,1-4 1,-7 0-5,-3-6 1,-3-5-77,-2-4 0,-7-5-100,-2-5 1,-9-5 100,-2-9 1,0-11-91,6-9 1,-6-3 114,0-2 0,6-3-285,4-7 0,2-2-31,-2-12 0,-1-1 351,6-4 0,0 0 0,5-1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07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45 7798,'-10'-2'-201,"0"-2"1,5 2 202,-4-3 609,5 3-258,-2-4 1,12 4-113,4-3 1,5 4-274,4 1 0,9-5 78,6 0 1,12 0-332,-2 5 0,10 0 174,0 0 1,5 0-938,5 0 904,-4 0 0,18 0 1,-2 0-1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07.7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16 251 7816,'-8'-8'-64,"1"1"279,7 7-197,0 0 0,8 0 224,7 0 0,1 0-109,9 0 1,1 7-159,8 2 1,-3 4 95,3 2 1,4 6-121,1 4 0,2 3 23,-2 1 0,-1 2-48,-4 3 1,-5 5-27,1 10 0,-7-1-220,-9 6 0,-5-7-17,-4 2 1,-7-3 106,-8-2 0,-1-7 112,-14-2 0,6-11-26,-6-4 0,5-10 190,-4-5 1,6-4 9,-2-1 0,9-11 27,1-4 1,7-9 171,-2-1 1,3-8-109,2-1 0,0-8 63,0-2 1,7-2-81,3-8 0,1 2-22,-1-2 1,8-2-18,-3 7 0,3-6 37,-4 1 1,-1 3-69,-3 2 1,-2 5-3,-3 5 0,-3 3-71,3 7 149,-4-1-791,-1 14 487,0 3 0,0 21 168,0 7 0,-6 12 0,-2 11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08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44 7818,'-14'0'0,"-1"0"0,0 0 0,5 0 0,1 0 0,5 0 0,-2 7 0,6 3 0,0-1 0,0 6 0,1-3 0,4 7 0,-1 4 0,5 2 0,-4-3 357,5 3 0,-5 3-338,5 1 0,-7 4-175,2-9 1,-3 2-7,-2-1 0,0 1-166,0-6 253,0-1 0,-2-11 76,-3-3 1,-3-3-50,-7-2 1,0-7 38,1-2 1,4-11-43,0-4 0,0-4 30,-4-2 1,4-4 31,0 0 0,5-2 22,-5 2 0,5 2 98,-4-2 0,4 8-84,-5 2 1,5 6 76,-5-2 1,5 4 7,-4 1-105,-1 7 1,-5 1-40,0 7 1,2 7-14,4 3 1,-5 8 7,5 1 1,-4 6-16,-2-6 1,5 7-52,0-1 0,0 3 65,-4 1 1,4 0-5,0 1 1,2-1-5,-2 1 1,4-1-48,6 0 0,0 1 48,0-1 1,3-1-192,7-4 1,1 3 35,14-8 0,1 1-209,8-5 389,-3-1 0,12 1 0,-6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08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74 8775,'-8'0'887,"3"-5"-804,10 0 0,8-1-51,7 1 1,11-2 71,-2-3 0,11-1-593,-1 6 1,3-5 119,2 5 369,0 1 0,0 4 0,1 0 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08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706 323 7782,'10'-4'-159,"0"-1"315,-7 0-174,4 5 179,-7 0-231,0 0 1,-7 0 81,-3 0 1,-8 0-22,-1 0 1,-8 6-72,3 4 1,-9 3 97,-1 2 0,-2-5-147,2-1 0,3 1 98,-4 5 0,4 5-138,2-1 1,6 1 23,4-6 1,4 1-8,5 0 0,4 0 161,6-1 1,11 1-63,4 0 1,14-6 49,0 1 1,11-5-57,-1 5 0,3-5 186,2 5 0,-1-5-47,-4 4 1,2-4 82,-7 5 0,-4 0-19,-6 5 0,-8 1-98,-1 3 0,-7-1-42,-8 7 1,-8 1-9,-7 8 1,-6-3-62,-8 4 0,-7 1 54,-3-2 0,-5 0 107,-5-4 0,3-6-99,-3 1 0,-2-14 255,2-1 1,-5-9-65,5-5 0,0-13 222,5-12 1,5-9-104,0-11 1,13-5 25,1-9 1,9-4-354,6-7 0,4-1 84,6-3 1,8 3-743,6-4 0,8 12 281,7 8 397,0 1 0,1 14 0,-1-4 0,1 2 0,-1-1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09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750 589 7742,'0'14'-83,"-7"-6"0,6 1 602,-4-4-118,3-4-203,2 6 0,0-9 229,0-3-412,0-3 1,0-12 20,0 1 0,2-2-104,3 1 0,-4-3-37,4-6 0,-1 4 70,1 1 0,-4-2-32,4-9 1,-3 3 52,-2-8 1,0 8-21,0-3 0,0 0 34,0 0 0,0 1-64,0 5 0,0 1 6,0 3 1,0 4-7,0 6 1,1 7 5,4 3 0,3 4-14,7 1 0,5 6-24,-1 4 0,6 3 56,-6 2 0,6 6-33,-6 3 0,6 9-18,-5 1 0,-1 6-3,-4-6 0,-2 7-11,-3-2 1,-4 0-9,-6 5 0,-1-8 56,-4 8 1,-5-9-14,-10-1 1,-3-5 51,-6-4 1,0-4-55,-1-6 0,-4-7 116,0-3 1,-7-4-58,2-1 0,3-1 144,1-4 1,4-8-20,2-7 0,-4-6-10,4 2 0,-2 1 66,11-2 0,-4 1-63,4-6 0,1 3 89,4 2 0,0-1-73,1 6 1,0 1 4,5 4 0,-3 0 74,7 1-166,0 5 168,5 3-223,7 6 1,1 2 11,7 2 0,-5 3 22,-1 3 0,1 5-14,5-1 1,-5 1 29,0 5 0,-7 2-81,2 3 0,1 3 75,-1 1 0,-2 5-79,-8 1 0,-3 10-14,-6-1 0,-8 10-155,-2 0 1,-6 8-14,-4 2 1,2 0-702,-8-5 939,1-1 0,-3-4 0,-1 0 0,2 2 0,1 1 0,0 2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09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7840,'-8'-7'-1018,"1"6"684,7-6 1,0 6 333,0-4 0,0 3 0,7-4 0,1 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8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338 221 7952,'0'-15'-257,"-6"0"0,3 1 207,-7-1 0,5 0-45,-5 1 0,5-1 219,-5 0 1,1 0 211,-6 1 0,0-1-105,0 0 1,1 6-29,-1-1 1,0 2-156,1-2 61,-8 3 1,1 7-256,-3 0 1,7 2-21,8 3 1,-1 3-11,-5 7 0,5-1 84,0 1 0,6 5 14,-6-1 1,7 6-17,-2-6 1,1 7 5,-1-1 0,4 1 123,-4-1 0,3 2-83,2-2 1,2 3 112,3 1 0,3-6-75,7-4 0,-1 3 52,1-3 0,5-4-47,-1-5 1,6-7-3,-6 2 1,6-5-1,-6-5 1,6-3 3,-5-7 0,-1-1 4,-4-4 1,0-3-8,-1-6 1,-4 0 152,0-1 0,-7 1-89,2-1 0,-3 1 149,-2 0 1,0-1-56,0 1 1,-2 4 57,-3 1 1,2 11-17,-7-2 25,7 4-332,-10 2 0,11 5 134,-3 8 1,4 5-119,1 5 0,0 1 70,0 0 0,6 4-66,4 1 1,1 6 25,-1-1 1,3-3-149,-3 3 0,3-2 74,2 1 0,-1 4-170,1-3 0,-2-3-256,-3 3 567,3-7 0,-5 10 0,7-6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0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7094,'0'-8'-421,"0"2"1,-1 6 995,-4 0 236,3 0 321,-4 0-410,6 0-595,0 6 1,1 1 42,4 2 1,2 4-328,2-3 1,5 3 197,-5 2 0,4 1-59,2 4 1,3-4-42,-3 4 1,3 3-42,-8 1 1,-2 6 40,1 4 0,-5-1 51,1 6 0,-10-5-45,-5 5 0,-3-1 65,-2 1 0,-4 0-130,-1-9 1,0 1 88,6-12 0,1 1-128,3-5 31,-3-7 36,11-2 0,2-17 15,10-4 0,3-9 20,2-1 1,6-3 41,3-1 1,-1-5-37,2-1 0,-1-4 85,6 5 0,-6-5-70,1 4 1,-6-1 127,6 2 0,-7 2-70,1-8 1,-4 8 87,-5-3 1,3 4 176,-3 2 188,-4 6-316,1 2 0,-9 13 32,-3 3 1,2 3-234,-7 2 1,5 5 108,-5 0 0,2 6-142,-1-1 0,-3 5 80,7 4 0,-5-1-71,5 7 1,-4-2 31,4 1 0,0 4 27,5-3 0,0 2 4,0 3 1,0-1 2,0 1 1,6-1-253,4 0 0,5 1 81,5-1 0,9 1-346,10-1 0,4-6-2,1-4 517,6-9 0,3 3 0,5-5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10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206 133 7795,'-6'-8'-275,"2"-4"184,-6 7 77,7-6 1,-8 3 9,6-7 1,0 5 156,5 0 1,0 5 86,0-4-152,0 5 0,0-4-84,0 3 1,-2 4 88,-3-4 20,4 3-5,-6 2-221,7-6 193,-6 4-161,4-5 1,-3 7 96,10 0 0,-2 0 40,7 0 0,-5 0-35,5 0 1,0 5-6,4 0 1,-4 7-23,0-3 1,0 6 26,4 5 0,-4-2-18,0 6 0,-7 6 23,2 4 1,-3 7-17,-2-2 1,-2 5-55,-3 5 0,-4-2-128,-11 7 1,-3-1-352,-6 0 0,-7 3 523,-3-7 0,-10 0 0,-4-5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10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926 442 7803,'-14'0'-796,"-7"0"456,4 0 1,-4 0-192,6 0 1071,1-7-410,-1-1 1,0-2 20,0 0 1,6 1 69,-1-6 0,5-5-130,-5 1 315,7-7-231,-4 3 1,7-2 41,0 1-157,0-1 0,0-4-108,0-1 1,7 3 98,3 2 0,3-1-148,1 6 1,6 1 67,0 4 1,1 5-92,-1 0 1,-3 7 44,8-2 0,-7 4-57,2 1 0,1 0 95,-2 0 0,1 0-4,-5 0 0,-6 6 73,1 4 0,-2 3-66,2 2 0,-3-1 87,-7 1 1,0 0-74,0 0 1,0 4 132,0 1 0,-7-1-112,-3-4 0,-3 5 175,-1-1 0,-3 6-37,-2-6 0,1 6-38,-7-6 0,2 8 52,-1-3 0,-4 4-77,4 1 0,1 1 89,-2-1 0,1 5-71,-6 1 0,8 4 57,2-5 1,4 7-41,1-2 1,2 5-86,3 5 0,3-3 11,7 3 1,0-3-106,0-2 1,2 3 8,3-3 0,-3 2 67,3-12 1,-4-1-100,-1-9 1,-6 3 46,-4-8 1,-10-4-3,-4-5 0,-6-7 22,-4 2 1,-3-4 97,-8-1 1,-4-6-41,0-4 0,-4-5 14,4-4 0,0-4-45,4-6 1,8-2 16,3-4 1,9-2-26,5-7 0,6-5 26,4 0 1,3-5-55,7 5 1,14-7 40,5 2 0,19-8-249,6-1 0,10 4-630,0 5 0,3 2 502,2-2 0,-2 0 369,-3 10 0,-1 3 0,-5 11 0,-1 1 0,2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11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7775,'-2'8'0,"-2"-3"1445,2-3-455,-5-2-229,1 0-506,4 0-268,-4 0 13,6 0 0,0 0 0,0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36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15 441 11092,'0'-14'659,"0"-1"-488,0 0 0,0-4 25,0-1 1,2-6-69,3 2 0,-4-4 102,4-2 1,-3-4-159,-2 0 0,0-1 67,0 6 0,0 5-60,0-1 1,0 7-24,0-1 0,0 7 100,0 2-411,0 7 104,0-4-2,0 7 1,0 7 45,0 3 1,5 3 100,0 2 1,-1 6-17,-4 3 0,0 4 35,0 1 0,0 1-9,0-1 0,0 6-10,0-1 0,0 7-24,0-2 0,0 2 48,0-2 1,-4 2-131,-1-7 0,-2 7 61,2-2 1,4-8-117,-4-2 0,3-9 69,2 0 0,-5-4-243,0-1 139,0-7 71,5-2 72,7-12 0,1-2 12,7-7 1,1-5-24,4 1 0,-2-2-2,6 1 0,1 4-34,4-4 0,-4 4 44,-1 1 1,1 2-235,4 3 0,0 4-48,1 6 1,-6 0-73,1 0 1,-1 0-245,6 0 0,-1 1 238,0 4 1,1 3 421,-1 7 0,1 0 0,-1-1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36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177 148 7806,'8'-10'-470,"-3"0"1,-4 5 801,-1-5 1,0 5-40,0-4 1,0 4 335,0-5-179,0 0-242,0-5 0,-5 1-269,1-1 0,-8 5 78,2 0 1,2 7-55,-2-2 0,1 4 48,-6 1 0,0 0-141,0 0 1,1 1 31,-1 4 0,0 3-108,1 7 1,5 1-32,5 4 1,-3 1 118,2 4 1,0 2-84,5-2 0,7-2 62,3 1 0,4-6 132,6 2 1,-2-4-94,6-1 1,1-7 146,4-3 1,-1-5-13,-4-5 0,3-5 80,-8-9 0,1 1-62,-5-7 1,-7 1 70,-3-6 0,-5 1 71,-5 0 1,-3 6-30,-7 3 1,-2 0-90,-2 6 1,-2-3 1,-4 13 1,-1-1-226,6 5 0,1 1 85,4 4 0,5 3-328,1 7 1,5 5 16,-1-1 372,10 7 0,3 4 0,7 7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37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455 221 7806,'-7'-21'0,"1"-1"0,-4-2 0,-3 1-62,3 3 1,2 4 136,-2-4 1,0 4 242,-5 1 0,1 1-54,-1-1 1,4 7-116,-4 3 1,8 3-210,-7 2 0,2 0 73,-2 0 0,-1 7-162,0 3 1,0 8 75,1 1 0,4 6-13,0-6 1,7 7-39,-2-1 0,3 3-140,2 1 0,0 0-2,0 1 1,2-1-32,3 1 1,3-6 107,7 1 0,-1-7 42,1 1 1,6-4 166,4-5 0,-2-4-88,1-6 0,-1 0 76,2 0 1,1-6-52,-7-4 1,1-8 360,-5-2 1,-2-6 8,-3 2 0,-4-4 69,-6-1 1,0 4 6,0 1 0,-2 4-90,-2-5 1,0 7-18,-6-1 1,2 7 96,-1 3-456,-5 5 90,6-2 1,0 14-63,3 7 1,4 1 6,1 9 0,1 4-8,4 5 0,-2 7 13,7-2 0,0 4-102,5 1 0,-1 5-1,1 0 1,-2 6 67,-3-1 0,1 3-79,-6 2 1,0 5 111,-5 0 0,-1-1-103,-4-4 1,0-7 33,-10-3 1,2-3 34,-12-2 0,-1-11-98,-8-4 1,-4-14 46,-6 0 0,0-10 121,0-1 0,2-15-83,3-9 0,-2-7 240,6-8 1,3-2-70,7-7 1,11 0 48,9 0 1,5-1-246,5 1 1,14 2 70,11 3 0,10 3-159,4 6 1,9 7 129,10 4 0,4 4-809,7 5 599,-1 4 1,1 12 0,-1 3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39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6566,'8'-10'-142,"-3"1"0,-3 4 586,-2-5-240,0 7 0,0-5-10,0 3 0,0 1 346,0-5-20,0 5-139,0-9 69,0 5-119,0 0-127,0-5 43,0 11-198,-7-4-107,6 6 57,-6 0 1,7 6-44,0 4 1,0 8 54,0 2 0,0 4-162,0-4 0,0 6 43,0-2 1,5 4-316,0 1 0,5-1-27,-5-3 0,6-4-656,-1-6 1106,-3 6 0,6-5 0,-5 5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39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7793,'-7'-15'0,"5"6"-92,-2-1 1,-3 5-611,2-5 785,0 7-114,5-10 1,2 11-725,3-3 755,-4 4 0,12 1 0,-4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39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 7293,'-8'0'-534,"2"0"672,-1 0 1,4 0-52,-7 0 1,7 1-34,-2 4 0,-3-3-83,-2 3 0,2 1 53,-2-1 0,0 5-55,-4-5 0,-1 5 48,0-5 0,0 4-115,1-4 1,4 7 59,0-2 1,7-2-85,-2 2 1,3-6 100,2 6 0,7-2-2,3 2 1,4 3 14,6-3 1,4-2 6,11 2 1,-3-5 92,8 5 0,-6-5-107,5 4 1,-5-4 159,6 5 1,-6-5-67,5 5 0,-6 0-50,1 4 1,-9 3-87,-6 2 1,-2-1 85,-3 7 1,-6-1-96,-3 6 1,-5 4 85,-5 0 1,-4 2-76,-11-2 1,-1-4 42,-4-1 1,-3-1 68,4-8 0,-9-1-75,-1-4 0,0-7 126,4-3 0,1-5-50,0-5 0,1-3-34,3-7 1,4-6-416,6-4 1,2-4 64,3-5 326,4-4 0,6-6 0,0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40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74 133 7785,'-10'-17'0,"0"-2"0,5 2 551,-4-2-140,5 2 111,-9 3 37,12-1-52,-6 7-498,0 1 1,6 9 103,-4 3 1,3 5 91,2 9 1,2-1-1,3 7 0,-2 1-257,7 8 0,-5 2 38,5 3 1,-5 5-301,4 1 0,-4 0 43,5 9 0,0-5-11,5 5 1,-1-5-201,1 5 1,-4 0 188,4 5 1,-8-9-762,7-6 1054,-2-6 0,2-9 0,1 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0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7691,'-1'-13'248,"-4"3"0,3 2 193,-3 3-358,3 3 61,2-4 1,2 6-86,3 0 1,3 0 39,7 0 0,0 5 109,-1 0 0,7 6 0,4-1 0,-2 3-13,1 2 1,1 4-198,4 1 1,1 0-293,-1-6 1,0 3 209,1 2 1,-1-3-157,1 4 0,-1 1-73,0-1 1,-4 6 136,-1-1 1,-12-3 175,-2 3 0,-7-1 706,-3 6-329,-7-1-217,-1 1 1,-13-1 41,-4 0 1,-2 2-119,-3 4 0,-4-3-86,0 8 0,-1-1 76,6 5 0,-2-5-289,-3 0 0,4-1-81,1 1 0,0-3-75,4-7 1,4-6-430,1-3 521,10-10 0,4-5-687,6-10 966,6-10 0,3-14 0,5-9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40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7785,'8'-7'0,"5"4"-42,-3-7 0,4 7 13,6-2 0,-2 3 137,6 2-1,2 0-149,9 0 1,1 0-174,3 0 1,3 7-690,-2 2 904,-5 5 0,8 0 0,-6 1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40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8659,'-8'0'622,"0"0"102,3 0-476,3 6 1,-4 2-234,6 7 1,0 5 101,0-1 0,1 7-73,4-1 0,-2 7 107,7 3 1,-5 6-433,5-2 0,-5 2-144,5-2 1,-5 2-229,4-7 0,-4 3-748,5-7 1401,0 3 0,5-11 0,-1 8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40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7785,'0'-15'126,"0"5"63,0 1 0,0 4-1103,0-5 577,0 7 1,2-4 272,3 7 0,-2 0-79,7 0 143,0 0 0,4 7 0,1 1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5:41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433 60 7831,'-19'-7'0,"-1"-3"0,0-1 358,6 1 0,-6-1-65,0 6 0,-1 0-131,2 5 0,-4 2-62,-7 2 0,6 5 16,-1 5 0,1 8-127,-6 2 0,3 5 121,2 6 1,-1 2-181,6 7 1,6 2 52,4 3 0,8-2-155,2 7 1,13-8 54,12-2 0,9-1-412,5-9 0,5-6 212,5-9 0,4-9 72,6-5 1,-1-12 417,1-7 1,-5-7-121,0-9 1,-12-6-13,2-3 1,-11-3-51,-3-3 9,-14 1 0,-10 0 0,-6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6:06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148 265 7956,'0'-8'-561,"0"-5"0,0 3 843,0-3-67,0 5 0,0-5 59,0 3 171,0-3-324,0-2 0,-5 5 121,0 0-174,0 1 212,5-6-231,0 0 177,0 0-75,0 1 0,0-1 3,0 0 1,0 6 326,0-1-325,0 6 0,0-4 137,0 3 8,0 4-296,0-6 14,0 7-220,0 0 108,0 7 1,0 6 155,0 6 0,-5 3-136,0-3 1,-1 4 58,1 7 0,1 4-51,-5 0 1,4 5 73,-5-4 1,7 4-51,-2-5 0,-3 7 11,-2-2 0,3 2 30,2-2 1,-1-3-11,1-6 0,-5-1-6,5 0 1,0-6 13,5-3 0,-5-9-12,1-1 18,-1-7 0,6 2-7,4-10 0,3-3 29,7-7 1,0 1-43,-1-1 1,6-5-2,0 1 0,4-1-120,-4 6 0,6-1 76,-2 0 1,-1 7-140,2 3 1,-1 3 87,6 2 1,-1 0-140,0 0 0,1 7 36,-1 3 0,1 3-261,-1 2 1,5 4 475,1 1 0,5 6 0,-2-3 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6:06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339 133 7937,'-10'-5'0,"0"0"0,1-6-11,-6 1 1,5 2 154,0-2-39,0 0 1,-4-4-60,-1-1 0,5 5 82,0 0 0,6 5-147,-6-4 0,5 5 107,-5-1-245,0 4 85,-4 1 1,-1 0 50,0 0 1,5 1-20,1 4 1,0 4-133,0 5 1,-4 3 17,3 2 0,-3-1 83,-2 7 1,5-1 16,0 6 0,5-1 11,-4 0 0,5 1-74,-1-1 1,4 1 67,1-1 1,6-5-5,4 1 1,3-12 34,2 2 0,6-10-2,4-1 1,-2-4 115,1-4 1,1-9-128,4-7 0,-6-6 162,-4 1 1,-2-2-82,-3-3 0,-1-4-9,-3 0 1,-3-1-9,-7 6 0,0 4-51,0 1 0,-7 6-6,-3-2 0,-4 10-106,-6 6 0,2 2-63,-6 2 1,4 3 96,-4 7 1,1 1 95,-2 14 0,-2-1 0,4 6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6:07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323 162 7937,'-9'-15'-185,"-1"1"278,7-1 0,-9 0 16,7 1 1,0-1 14,5 0 1,0 5 7,0 1-217,-6-1 1,4 0 79,-3 0-62,-3 7 1,0-4 53,-7 7 0,5 0-47,1 0 0,-1 7 88,-5 3 0,0 8-162,1 1 0,4 6 79,0-6 0,2 7-124,-2-1 0,4 3-30,6 1 1,0-1 105,0-4 1,1 3-44,4-8 0,5 1 69,10-6 0,2-4 132,8 0 0,-1-7-142,1 2 1,-1-5 144,0-5 1,-1-3 51,-3-7 0,1-4 157,-7-1 1,-1-4 71,-8 4 0,2-4-94,-8 4 0,1-1-12,-5 1 0,0 4-50,0-4 1,-5 9 92,1 1-118,-8 7 1,4-4-219,-7 7 1,7 2-5,3 3 1,-1 3 103,1 7 1,0 4-50,5 1 0,0 6 61,0-2 0,0 6-103,0 4 1,0-1 38,0 6 0,5 2-153,0 8 1,4-2 107,-4 7 1,5 0-96,-5 5 0,0-5 60,-5 0 0,0-5 38,0 4 0,-2-10 31,-3 1 1,-4-15-40,-11 1 0,-3-11 48,-6 1 1,-5-10-31,-1-5 0,-1-7 32,2-8 0,1-1-10,-6-14 0,6 6 23,-1-6 0,10-1 1,4-8 0,5-2 5,6-3 1,2 3-150,7 6 0,13-4 71,7 0 1,6 0 43,3 4 0,7 2 0,3 4 1,10-1-8,5 11 1,3-4-12,2 8 1,-5 3 44,0 2 0,-7 4 0,4 1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6:07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45 7937,'-14'-10'-67,"-1"0"0,5 5-99,0-5 1128,7 7-260,-4-3-645,7 6-54,0 0 0,0 6-105,0 4 0,2 5 149,3 4 1,-3-2-88,3 2 1,1 2 19,-1-1 1,2 5-185,-3-6 0,-2 6-279,3-6 1,1 7 187,-1-1 1,0-4 294,-5-1 0,7 3 0,1-1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6:08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7937,'-8'-15'0,"0"1"0,3-1 0,3 0 0,-3 1 0,4-1 0,1 0 0,0 5 0,0 1 485,6 5-69,-4-2-1531,11 6 453,-5 0 662,0 0 0,5 6 0,-5 2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6:08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200 1 7943,'-8'0'145,"0"0"-162,3 0 120,3 0-159,-11 0 0,5 0 51,-7 0 0,5 5-101,1-1 0,-1 6 151,-5-5-76,-6 7 1,5-6 5,-4 4-330,4 3 134,1-5 199,7 7 1,8-2 15,10-3 1,8-4-19,1-6 0,9 5 88,1 0 0,2 2-82,9-3 0,-6 0 197,5 6 0,-6-6-56,1 6 1,-3-5 56,-2 5 0,1 0-129,-1 4 1,-6 1 17,-3 0 0,-9 4-134,-1 1 1,-7 1 130,2-1 0,-10-2-170,-5 6 0,-4-1 85,-6 2 0,2 1-57,-6-7 1,-1 1 121,-4-5 0,4-5 134,1-1 0,-1-5-68,-4 0 0,4-4-82,1-4 0,6-5-100,-2-5 0,4-8 121,1-2 1,5-5-1128,1-6 1076,5 4 0,4-18 0,9 4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0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295 133 7667,'0'-15'-334,"0"0"0,0 1 490,0-1 1,-2 2-113,-3 3 0,-3-3 202,-7 3 1,-1 2-39,-4-2 0,-1 7 34,-3-2 1,-4 4-35,3 1 1,-1 4 69,2 1 0,-2 7-299,6-2 0,5 8 107,6 1 0,5 2-180,-1-1 1,4 1 61,1 4 1,0 2-92,0-2 0,5 1 32,0-1 1,6 2 21,-1-2 0,3-2 11,2 1 0,-1-6 27,1 2 0,5-6 152,-1-4 1,2-3-79,-1-7 1,-2-2 293,7-3 0,-8-3-120,3-7 0,-4-6 13,-1-3 0,-7-6-250,-3-4 0,-3-2-324,-2-3 1,-8-2 190,-7 7 153,-13-1 0,-16 6 0,-8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6:08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16 148 7942,'0'-22'0,"0"6"0,0-4 0,0 4 572,0 1-260,0 1 1,-2-1 383,-3 0-538,3 7 217,-4 2-307,6 6 1,0 8 97,0 6 0,0 3-52,0 7 1,0 2 26,0 9 1,0-3-233,0 8 0,0-1 35,0 5 0,5 0-38,0 0 0,1 5-128,-1 0 0,-2 7 124,7-3 0,-5 3-540,5-2 1,-5 0 292,5-10 0,-7 2-1091,2-12 1436,-4 0 0,-1-4 0,0-1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6:08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8353,'-8'0'735,"1"0"-403,20 0-285,-3 0 45,18 0 1,-9 0-493,11 0 302,-4 0 0,16 2-128,-2 3 1,4-4 156,5 4 0,-4-2 69,4 2 0,4 3 0,-1 7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6:09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15 7942,'-8'-6'72,"1"4"998,7-4-278,0 6-690,0 0 0,5 6 51,0 4 0,0 10-146,-5 4 1,5 4 93,-1 1 0,1 2-307,-5 4 0,5-3-66,0 8 0,2-1-79,-2 5 0,-2-5-388,7 0 0,-5-6 739,4 1 0,1-9 0,5-4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6:0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7880,'-8'-8'-757,"1"0"13,7 3 563,0 3 1,2-4 180,3 6 0,-2 0 0,7 0 0,0 0 0,5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6:09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426 59 7880,'-14'-15'-56,"-1"1"0,0 1 134,1 3 0,-1 3 158,0 7 1,-6 0-77,-3 0 1,-4 7-73,-2 3 0,-4 9-53,0 6 0,-2 4 53,2 5 1,7-1-126,-2 6 0,11 0 114,3 6 1,7 0-249,8 4 0,10-5-2,10 0 1,11-6-38,18-9 1,3-7 306,7-8 1,4-5-92,1-9 1,5-7 109,-6-3 1,1-9-94,-5-6 0,-9-3-309,-5-1 229,-8 0 0,-21-7 0,-2-2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7:19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15 7724,'14'0'-901,"1"0"971,-7 0 1,0 0 146,-3 0 15,-3 0-170,4 0 1,-7-5 12,-4 0 0,2 1 47,-7 4 1,0 0-50,-5 0 0,1 0-16,-1 0 0,-6 0 16,-4 0 0,-1 1-133,1 4 0,-2-3 84,2 3 0,-3 1-141,-1-1 0,1 6 6,4-1 1,3-2 20,6 2 1,0-2-28,0 2 83,7 3 1,2-5 114,6 7 1,11-2-111,4-3 1,9 3 121,1-3 0,4-2-92,6 2 1,-4-2 24,3 2 0,-1 1-15,1-6 0,-3 7-6,3-3 1,-4 0-21,-6 0 0,2 1 23,-6 5 0,1 1 41,-1 4 1,-9-2-51,4 6 1,-10-4 56,0 4 1,1 1-54,-1 4 1,0 1 0,-5-1 1,-7-6 4,-2-4 1,0 3-2,0-3 0,-1-1 113,-5-8 0,-4 2-101,-1-8 1,-1 1 43,1-5 1,2 0-42,-6 0 1,6-1-112,-2-4 1,-1 2 120,1-7 1,1-2-472,4-7 1,0 1 59,1-7 1,5 2 377,4-1 0,4-10 0,1 3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7:19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280 118 7750,'-2'-9'-810,"-3"-1"1,2 2 896,-7-2 1,5-2 602,-5 8 1,5-8-389,-4 2 0,4 2-146,-5-2 1,5 5-76,-5-4-62,0 5 1,1-2 19,-1 6 0,0 0 90,-5 0 1,1 0-173,-1 0 1,0 11 107,0 4 0,1 5-146,-1-1 1,0 2 34,1 4 0,6 3-68,3-4 0,-2 4-37,2 1 1,0-4-47,5-1 1,8-6 162,7 2 1,1-9-5,9-1 0,-1-7 26,6 2 0,1-5-40,3-5 0,-3-8 177,4-6 1,-11-3-41,-4 3 0,-4 1 119,-1-7 1,-7 3-37,-3-3 1,-4-1-99,-1 6 0,-6-4-114,-4 4 1,-10 2 106,-4 8 0,-4-1-146,-1 6 1,-1 0 71,1 5 0,4 7-398,1 3 0,8 3 27,1 1 382,0 8 0,14 0 0,-6 8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7:19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310 250 7756,'-9'-22'0,"-4"-6"-338,4 3 1,0 4 169,0 2 1,-1-3 409,-5 3 1,0-1 86,1 5 0,-3 1 70,-2-1 0,2 5-82,-2 0 0,3 7-136,1-2 1,0 4-158,0 1 247,1 0-336,-1 0 1,2 1 78,3 4 1,4 3-45,6 7 0,-5 0 30,0-1 1,0 8 35,5 2 0,0 4 69,0 1 0,2 1-62,3-1 0,-2 5 82,7 1 0,-6 5-42,6 0 0,-2 2-29,2 2 1,3 5-15,-3 0 0,2 7-94,-3-2 1,3 1-140,-7-1 0,4 2 75,-4-7 0,0-2-59,-5-8 0,0 2 27,0-7 1,0-6-257,0-8 0,-1-6 103,-4-4 0,1 2-765,-5-7 1068,5-1 0,-9-10 0,5-2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7:20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7722,'-8'-1'157,"3"-4"1,-2 1-132,2-5 1,0 4-454,5-5 516,0 7 1,7-9 242,3 7 0,8 0-341,1 5 1,9-4 49,1-1 0,1 0-561,4 5 0,4 0 234,1 0 0,-2 5 286,3 0 0,-8 6 0,4-3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7:20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15 148 7722,'0'-23'0,"0"2"-97,0 6 0,0 0 177,0 1 351,-7-1 1,6 0 286,-4 1-127,3 6-79,2 1-336,0 7 90,0 0 0,0 7-270,0 2 0,0 4 55,0 2 1,0 1-123,0 4 0,5 3 45,0 6 0,0 6-89,-5-1 1,5 7-21,0-2 1,1 8-4,-1 2 1,-3 5-12,3-5 0,-2 7-167,2-2 0,-4 1 0,4-1 1,-2-5 91,2-10 0,-3-3-353,3-6 1,-3-8 576,-2-2 0,0-10 0,0-4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1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200 28 7696,'8'0'631,"-1"0"-395,-7 0-96,0 0-70,0 7-161,0 1 1,-5 7 105,0-1 1,-7 1-91,3 0 0,-5 0 6,0-1 1,-1 3 13,0 2 1,-1-3-66,-4 4 0,4-4 10,-3-1 1,4 0-352,5 0 250,-3-1 0,10-1-220,-7-3 389,7-3 0,3-9 0,9-3 0,9-8 133,2-7 1,1-6-107,-1 2 1,-2 1 153,6-2 1,-6 3-36,2-3 0,-4 2 299,-1 4 1,-5 2 226,-1-2-300,-5 2 1,7 8-48,-6-1-163,0 6 1,-3 0-76,3 8 1,-4 11 46,4 10 1,-2 4-32,2 5 1,-3 6 28,3 9 0,1 3-140,-1 7 0,5 8 87,-5 6 0,5 2-178,-5 9 1,4-4 197,-4-2 1,5-3 0,-5-16 0,1 0-1100,-1-15 0,-3 1 1042,3-10 0,0-6 0,5-4 0,6-1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7:20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7823,'0'-9'582,"0"1"-205,0 3-144,0 4 1,7-7-64,2 3 1,5 3-95,0-3 1,7 4-312,4 1 0,-1 0 191,6 0 0,-4 0-574,8 0 0,-3 0 179,-1 0 439,-1 0 0,1 6 0,-1 2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7:21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7722,'0'-14'-893,"0"-1"1897,0 0-464,0 7 223,0 2-279,0 6-471,7 0 0,-1 6-66,4 4 0,-2 3 81,-3 2 1,-3 1 4,2 4 1,3-4-54,-2 4 1,0 1-229,-5-2 1,0 1 83,0-5 1,1 4-90,4 1 0,-3 0 53,3-6 1,-3-4-49,-2 0 0,0-5-213,0 5 187,0-7 127,0 3 22,0-19 1,1 3 107,4-9 1,-3 1-70,3-2 0,-4 2 233,-1-6 1,0 4-55,0-4 1,2 6 124,3-2 0,-4-1-16,4 1 0,2 1-12,-2 4 0,5 5-91,-6 0 42,8 1-175,-4 0 0,7 3 62,-1 6 1,-4 2-57,0 2 0,-5 5 47,5 5 1,-7 3-205,2 2 0,1-2 10,-1 2 0,0-1 0,-5 2 1,0-4 170,0 4 1,0-4-53,0-1 0,0-1 161,0 1-213,0 0 123,0 0 0,2-6-54,3 1 123,-4-7-82,6-3 0,-5-8 0,2-6 1,-2-1 21,3 0 0,-2-4-1,2-1 0,-2 0 139,7 6 1,-7-6-92,2 0 0,4-4 132,0 4 0,-2 1 21,-2 4 163,3 0-193,0 1 8,7 5-247,-1 3 0,-5 8 84,-4 2 0,1 10-109,-1 5 1,0 6 69,-5-6 0,2 7-177,2-1 1,-2 3 42,3 1 1,1-4-341,-1-1 0,5-1 474,-5 1 0,7 4 0,-4-5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7:21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265 265 7738,'0'-15'0,"0"1"0,0-1-455,0 0 1,0 4 412,0-4 0,0 4 542,0-9 0,-1 4-135,-4 1 0,-2 0-115,-2 1 0,-4-1-210,3 0 0,-3 1 86,-2-1 0,0 5-92,1 0 1,-1 7 98,0-2 1,0 3-174,1 2 1,-1 2-38,0 3 0,1 3-157,-1 7 1,5 1-64,0 4 0,5-2 93,-4 6 1,5 1-12,0 4 0,2-1 35,2-4 1,2 4 21,2-3 1,0-4 5,5-2 0,1 3 104,5-3 1,5-1-6,-1-8 1,2-3 107,-1-7 1,-4 0 233,4 0 0,-4-2-154,-1-3 0,-2-3 174,-3-7 0,1-4-124,-6-1 0,5-4 48,-5 4 1,0-5-2,-5 6 0,0-6-93,0 6 0,-2-1 35,-3 5 1,4 6-4,-4-1 0,1 7-290,0-2 121,2 3 1,-5 4-128,7 3 0,0 3 49,0 6 0,0 6-233,0 0 1,2 6 120,3-2 1,3-1-322,7 2 1,1-3 137,4 3 0,-4 1-213,4-6 584,2-1 0,1 3 0,7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07:22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7738,'0'10'-499,"0"0"532,0-7 1,2 10 494,3-3 0,-2-2-125,7 2 1,0-2-111,4 2 0,1 3-209,0-4 0,-1 9 69,1 2 1,0 0-308,-1-6 1,0 3 106,-5 2 0,3-2-137,-7 2 1,0 2-29,-5-1 1,-7 6-53,-3-1 0,-3-2-46,-2 1 1,1-6 63,-1 2 0,2-4-15,3-1 27,-3-7 224,11-2 1,-4-7-105,6-4 0,8-10 311,7-9 1,1-1 38,9-4 1,-1 3 43,6-9 1,-1-1 21,0 2 1,-1 0-64,-3 4 0,1-4 32,-7 0 0,6-1-38,-6 6 1,-4 1 22,-5 4 0,-7 3 86,2 6-161,-3 0 1,-4 7-55,-3 3 1,2 3-140,-7 2 0,5 2-45,-5 3 1,2 3 68,-2 7 1,-1 0 20,6-1 1,-5 3 35,5 2 1,-4-1 41,4 7 1,0-6-50,5 6 0,0-6-27,0 6 1,0-6-51,0 6 0,8-5-148,7 4 0,8-6-725,11 2 0,5-6 888,10-4 0,16 3 0,11-5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1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250 236 7902,'-8'0'359,"2"0"345,-1 0-379,5 0 48,-4 0-67,6 0-243,0-7 1,0 4 89,0-7 1,0 5 97,0-4-249,0-1 0,0-5 61,0 0 1,1 6-74,4-1 0,-3 0 179,3-5-75,-3 1 1,-2-1 131,0 0 10,0 0 1,0 1-11,0-1-146,0 0 156,0 7-447,0 2 18,0 6 143,0 0 0,0 6 97,0 4 0,0 3 8,0 2 0,-2 4 8,-3 1 0,3 4 68,-3-4-83,-3 6-6,7-3 1,-11 11 21,7 1 0,-6 1-51,1-2 0,2 3-14,-2 8 1,0-1-14,-4 0 0,-1 0-14,0 0 1,1-2 9,-1-2 1,0-1-92,0-10 0,2 2-50,4-11 1,-3-1 113,7-4-78,0-7 103,5-1 1,0-9-8,0-3 1,2 2-11,3-7 0,3 2-4,7-2 1,1-3-50,4 3 1,-2 2-109,6-2 1,-1 2-73,2-2 1,2 4 112,-2 6 0,3 0-224,1 0 1,0 0-8,1 0 1,-1 2 21,1 2 1,4 0-4,0 6 0,0-1 369,-4 6 0,6 0 0,1-1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2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30 294 7687,'0'8'-792,"0"-1"0,2-7 792,3 0 0,3 0 0,7 0-266,-1 0 239,1 0 7,0 0 0,-1-5 245,1 0-148,0-6 1,0 4 49,-1-3 0,-1-3-110,-3 3 200,3-3-85,-11 5 0,4-5 3,-6 3 1,0-3 414,0-2 44,0 1-328,0-7 219,0 4-233,-6-4 0,3 8 1,-7 3 1,5-3-41,-5 3 0,2 2 35,-2-2-241,-3 7 1,5-8-1,-7 6 1,5 0-168,1 5 0,-1 1-29,-5 4 1,2 3 68,3 7 0,-3 0-41,3 0 95,-3 6-55,5-5 1,-3 10 9,6-6 1,0 4 43,5-4 0,0 4-24,0-4 1,2 5 13,2-6 40,5 7-1,5-9 0,3-1 81,2-6 0,2-2-39,4 2 0,1-4 97,-6-6 0,6-5-121,-2 0 136,-2-6-112,-1-4 1,-7-3 32,1-6 0,-5 4 116,0-4 1,-7-1-96,2-4 0,-3 4 2,-2 1 1,0 1-45,0-1 1,-7-3 27,-3 8 0,-3-1-155,-2 5 0,1 2 63,-1 4 1,-5 2-127,1 7 0,-6 2-72,6 3 1,-2 3-577,1 6 822,4 8 0,-6 1 0,8 6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2.9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15 8135,'0'-8'-403,"0"1"201,0 7 362,0 0-185,-6 0 1,-2 0 38,-7 0 0,0 0-104,0 0 0,-4 2 120,-1 3 1,-1-2-7,1 7 0,4-1-7,-3 6 1,4-5 2,5 0 1,-1 0 41,6 4 1,0 1 7,5 0 1,1-1 80,4 1 0,10-2-93,10-3 1,2 3 13,3-3 0,1-2-26,3 2 1,-3-5 2,3 4 1,-3-4-21,-1 5 0,-2-5-21,-4 5 0,-3-5-69,-6 5 1,-2-6 121,-3 6-180,-4 0 142,-6 5-38,0-1 0,-1 1 5,-4 0 1,-5-5 7,-10-1 1,2 1-4,-6 5 0,4-2-1,-4-3 0,-1 3 3,-4-3 0,4-4-48,1-1 0,4-3-109,-4-2 0,1 0-180,-1 0 1,-3 0-137,8 0-200,-1 0 344,5-7 332,7-1 0,-5-13 0,5-2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3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59 8134,'8'-1'0,"-3"-4"-487,-3-3 1,3-2 249,0 0 466,0 7-63,-5-10-64,0 11 0,-7-4-31,-3 6 0,2 0 0,-2 0 1,1 4-38,-6 1 1,0 2 32,0-2 1,1-2-154,-1 7 1,2-5 99,3 5 1,-1-6-208,6 6 155,-7 0 0,11 5-131,-4-1 1,3-4 128,2 0 11,0 0 1,2 5 115,3-1 0,3-4-68,7 0 1,4-5 81,1 5 1,6-7-50,-2 2 1,4 1 130,2-1 0,1 2-77,3-2 1,-1-4 24,6 4 0,-2-2-9,3 2 0,-4-3 110,-7 3 0,0 3-174,1 2 0,-7-2 40,-4 2 1,-2 0-185,-3 4 0,-6 6 115,-3-1 0,-3 3 43,-2-3 1,-12-1-16,-2 7 1,-6-7-23,1 1 0,-4-2-87,-7-3 0,1-1-64,0-3 1,-1-2-52,1-3 1,-6-3-153,1 3 319,6-4 0,-6-1 0,3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5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618 177 8130,'0'-15'-42,"0"0"1,0 0 5,0 1 0,0 4 119,0 0 1,-6 0-98,-4-4 1,2 4-78,-2 0 0,0 2 158,-5-2 1,1-1-124,-1 6 1,-5-5 52,1 5 1,-1 0-38,5 5 1,-4 0 51,-1 0 1,-1 2-40,1 3 0,4 3 25,-4 7 0,9 1 21,1 3 1,2-1-39,-2 7 1,4-1 36,6 6 1,0-1 99,0 1 1,0 1-43,0 3 0,1-1 9,4 6 1,3 0 13,7 5 1,0 0 9,0 0 1,-1 5-81,1 0 0,-5 0 47,0-5 0,-7 5-68,2 0 1,-4 5 52,-1-5 1,-6 0-212,-4-5 0,-5-1 32,-4-4 0,-3-5-88,-2-9 0,-4-4 99,4-6 1,-4-7-72,-1-3 1,-1-5 28,1-5 1,-1-8-307,1-7 455,0-12 0,-1 7 0,1-11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5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8053,'9'0'-399,"-3"0"1,-4 0 677,3 0-90,-4-6 1,7 4-16,-3-3 1,-1 4-32,5 1 1,1 0-77,5 0 0,0 0-106,-1 0 0,7 0-671,4 0 710,3 0 0,8 0 0,1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2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15 6886,'10'-8'268,"0"3"0,-1 4-218,6 1 0,6 0-18,4 0 1,3 0 21,1 0 1,7 0 9,3 0 1,5 0 3,5 0 1,-5 0-125,0 0 1,-1 0 104,-9 0 1,1 0-152,-6 0 1,-6 0 26,-4 0 99,-9 0-20,-3 0 1,-19 0 127,-2 0 1,-11 1-18,1 4 1,-9-1 188,-1 5 1,-7 0-26,2 0 1,-5 4 212,-5-3 0,0-2-54,-10 2 0,3 0-65,-7 5 0,-3-1 61,2 1 0,-6 0-158,2-1 1,9 0-191,5-5 0,20 3-612,9-7-912,14 0 1438,17-5 0,24-14 0,15-2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6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0 177 7980,'0'-15'-20,"0"1"1,0-6 55,0 0 0,0 1 108,0 4 0,0 5-20,0 1 1,5-1 45,0-5 0,0 5-62,-5 0 5,6 7 10,-4-3 0,6 6-276,-3 0 94,-3 0 0,4 6-43,-6 4 0,0 3 75,0 2 1,0 1 20,0 4 1,-5-2-41,1 6 1,-3-4-104,2 4 0,3-4 15,-2 4 0,0-4 58,-1 4 1,4-4-77,-4 5 1,3-7 82,2 1 1,0-3 0,0-1 0,2 0 3,3 0 1,3-7-3,7-3 0,1-4-28,4-1 0,-2-1-1,6-4 1,-4-5 130,4-10 1,-4 2-28,4-6 1,-7-1 141,-3-4 0,-1 0-71,-8-1 0,5 6 186,-5-1 0,0 6-121,-5-6 1,-2 7 46,-3-2 1,2 4-152,-7 1 0,5 6 4,-4-1 0,4 7-48,-5-2 86,7 3 0,-6 4-213,4 3 0,4 3-1,-4 6 0,3 6-6,2 0 0,5 4 108,0-4-249,7 6 255,-11-3 0,12 1-97,-3 1 1,3-1-142,2 6 1,0-1-381,-1 0 642,1 1 0,6-1 0,2 1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7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45 118 7980,'-13'-14'0,"3"-1"0,-1 5-367,6 0-550,0 7 1416,5-10 51,0 11-17,0-4-330,6 6 16,2 6-141,7 3 0,-2 5-9,-3 1 1,1 0 29,-6-1 1,5 1-153,-5 0 1,2 0-43,-3-1 1,-2 1 79,3 0 1,-2-1-138,2 1 1,-3 0 47,3-1 0,1 1 18,-1 0 65,0 0 0,0-1-20,0 1 38,0-7 13,-5-1 0,5-14-86,-1-3 0,1-3 60,-5-1 1,0-3-28,0-2 1,2-3 34,3-2 0,-3-2-6,2 6 0,0-6 10,1 2 0,-2 2 6,7 3 1,-5 2-11,4 3 1,0-1 8,0 0 0,4 2 21,-3 3-20,3 4 1,2 6-38,0 0 1,-1 8 4,1 7 1,-5-1-7,0 6 0,-2 3-18,2 1 0,1 3-85,-6-3 0,5 4 19,-5-4 1,4 4-146,-4 1 0,7-1 265,-2-3 0,3 2 0,1-4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7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265 192 8040,'-7'-15'25,"-2"0"346,2-6 44,-6-2-339,5-6 0,-5 6-66,3 3 0,2 9 159,3 1 1,2 2-212,-7-2 26,7 4 31,-10 6 0,4 0 19,-5 0 0,4 6-252,0 4 0,0 8 138,-4 2 1,-1 6-80,0-2 1,2 4 19,3 1 0,-1 1 62,6-1 1,-5 2-65,5 3 0,0-2-16,5 2 1,7-3 27,3-2 1,3 1 43,1-1 1,9-6-6,7-3 1,1-6-24,8-4 0,0-3 9,5-7 1,0-2-246,0-3 41,1-10 308,-8-8 0,6-6 0,-6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7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0 294 8040,'0'-39'-312,"0"0"0,0 8 125,0 1 1,0 3 553,0 7 1,0-5-77,0 6 0,0-1-30,0 6 1,0 4 52,0 0 1,0 7-20,0-4-138,0 7 1,0 7-1,0 3 0,0 3 84,0 1 1,2 6 186,3-1 0,-4 8-55,4-3 0,-2 9-801,2 1 1,-3 2-586,3-2 0,1 4 764,-1 6 1,2 0 151,-2 0 0,-4 0 51,4 0 1,2 2-33,-2 3 1,1-3-124,-1 3 0,-3-10-137,3-5 1,3-3 96,2-1 1,-2-9-470,2-6 710,-1-7 0,6-8 0,0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7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8081,'14'-7'-300,"1"5"-35,0-3 1,4-1 274,1 1 1,6 0 226,-1 5 1,2-5-198,3 0 0,-1 0-15,1 5 1,-1 0-448,0 0 492,7 7 0,-5-5 0,5 4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8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8081,'-8'-7'-717,"2"6"1031,6-6-224,6 7 0,-3 2 3,7 3 1,-7 3 13,2 6 0,-1 3 10,1 2 1,-4-1-38,4 7-164,-3-1 123,-2 6 1,1-1-209,4 1 0,-3-1 78,3 0 0,-2 1-281,2-1 1,-3-1 11,2-4 360,5 4 0,-1-5 0,7 6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8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8067,'10'0'0,"0"0"0,0 7 0,5 1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9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192 175 8055,'8'-8'-544,"5"-5"1,-10 7 452,7-4 308,-7-3 334,4 5-386,-7-7 0,-7 0-63,-3 1 1,2 5-80,-2 4 1,1-1 3,-6 1 0,0 0 59,1 5 1,-1 0 7,0 0 1,-4 0-202,-1 0 0,2 2 68,8 3 0,-3 3-244,3 7 1,-1-1 54,1 1 0,4 6 52,6 4 1,0 2 66,0 3 0,0-1-18,0 1 0,6-3 77,4-2 0,5 1 0,4-6 0,-1-1 99,7-4 1,-6-2-63,6-3 0,-2-4 87,1-6 1,2-6-107,-6-4 1,-1-5 237,-4-4 1,-2-4 25,-3-7 1,1-4 45,-6 0 0,0 0-120,-5 4 0,-5 1-22,0-1 1,-11 3-246,1 2 1,-3-1 127,4 6 0,-6 6-524,1 4 267,-1 7 1,5-2 5,1 10 1,5 3 231,5 6 0,2 8 0,2 1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29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44 133 8055,'-14'-13'-107,"5"3"1,-2-11 619,6 6-214,0 0 215,5 7-414,0 2 0,2 6-21,3 0 0,-4 6-16,4 4 1,3 5-108,2 4 1,-3-1 66,-2 7 0,3-1-3,2 6 0,-4-6-155,-1 1 0,2-1 86,-2 5 0,4-1-132,-4-3 0,0 2-15,-5-2 1,5-2-216,0 1 388,0-6 1,-4 2 13,4-10-32,-3-4 0,9-9 4,-6-7 1,5-6-49,-5-14 0,5-1 34,-5-3 1,6 1 109,-1-6 0,-2 2-18,2-3 0,0 0 154,4 5 0,-4 1-119,0 5 0,0 4 137,5 1 1,-1 7-112,1 3 1,5 5-2,-1 9 0,2 2-38,-1 3 1,-4 5 32,4 9 1,-2 6-38,1 9 0,-2-1-24,2 6 0,-2 0-97,-3 5 0,3 0-43,2 1 1,-1 4-471,7 0 575,-1 0 0,6 1 0,-1 2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37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471 177 7956,'8'-15'-283,"-1"1"363,-7-1 1,0 0-101,0 1 1,0 4 180,0 0 1,0 0-10,0-4 1,-5 4-53,0 0 0,-6 5 135,1-5-236,-3 7 0,-4-8 27,-2 6 0,3 0-167,-4 5 0,-3 6-23,-1 4 0,-4 3 142,-2 2 0,1 6-20,0 4 1,-1 7 93,1 3 0,1 4-8,4-5 0,-3 9 13,8 1 1,-1 0 19,6 5 1,5-4-64,4 0 0,4-1 15,1 0 0,6-7-35,4-2 1,10-6 44,4-4 1,11-4-69,4-7 0,-2-4-88,3 0 0,-1-7-199,5 2 1,2-5 54,3-5 0,-9-3 261,4-7 0,-3 1 0,3-1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4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30 8174,'0'-8'604,"0"1"-546,0 1-69,-6 4 0,-3-4 108,-5 6 1,-1 0-89,0 0 0,-4 0 70,-1 0 1,-4 5-141,4 0 1,-6 6-45,1-1 1,3 3 94,-3 2 1,7 1 0,-1 3 1,2-2-102,3 2 1,0 3 58,5-3 0,2 1 42,7-6 1,7-4 129,2 0 1,11-2-124,5 2 1,2-2 43,3-3 1,1-3-22,3 3 0,2-2 3,3 2 1,-1-4 39,-4 4 0,-1-3-4,6-2 1,-6 7-45,1 2 0,-3-1 17,-2 2 0,-4 2-155,-1 7 0,-11-2 83,2 2 0,-10 4-73,0 2 1,-4 2 46,-1 3 0,-3 1 29,-7 3 0,-1-8 48,-14 4 1,-4-6 0,-5 1 0,-7-4 193,2-6 1,-4-6-69,-1 1 0,0-7-3,0 2 1,2-10-71,2-4 1,4-11-411,7-4 0,6-6 92,4-4 253,9-4 0,3-12 0,7-3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38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72 8048,'0'-9'-331,"0"-1"209,0 7 195,-6-4 193,4 7 34,-4 0 0,6 2-226,0 3 0,0 3-14,0 6 1,0 1 95,0 0-246,0 0 78,0 6 1,0-3-38,0 6 1,0-4 124,0 4 0,1-4-212,4 4 0,-2-1-26,7 2 1,-5-4-31,5-6 1,-5 4 154,5 1 0,-6-2-51,6-8 13,0-4 37,5-6 0,-2-6-58,-3-4 1,-4-8 57,-6-2 0,5-11 39,0 2 0,0-5 12,-5-1 1,0 4 3,0-3 1,0 8-8,0 1 1,0 1 97,0-6 0,0 8-163,0 2 1,0 9 9,0 1 0,2 7-325,2-2 1,5 5 369,5 5 0,8 9 0,0 9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38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175 104 8005,'-1'-15'-119,"-4"0"1,3 6 137,-3-1 1,4 5-280,1-5 104,0 7 77,0-10 167,-7 11-87,5-4-1,-4-1 10,6 5-5,-7-4 0,1 7-113,-4 4 1,-1-1 101,6 5 0,-7-4-125,3 5 0,0-2 54,0 2 1,0 3 30,0-3 0,-3 8 9,7 2 0,-5 1 5,6-2 1,-3-2-8,2 2 0,3 3 6,-2-3 1,4 1 74,4-6 0,3 1-56,3 0 0,8-5 32,-4-1 0,6-5-1,0 1 0,-4-5 0,4-5 0,-4-3-34,-1-7 289,-1-6-268,1 4 0,-5-6 132,0 4 0,-7-2-111,2-4 1,-4-1 42,-1 6 1,-6-4-17,-4 4 0,-3 1-22,-2 4 0,-4 7-59,-1 3 1,1 3-126,4 2 1,-5 0 115,1 0 38,6 7 0,0 7 0,4 9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39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30 8005,'-15'-8'0,"7"1"-266,-5 1 1,10 4 2,-7-3 295,7 3 1,-5 2 7,3 0 0,1 2-9,-5 3 1,4-3-38,-5 3 1,5-2-19,-5 2 16,0-4 0,1 11-16,-1-7 1,5 4-36,-5-4 1,7 2-317,-2-2 66,3 3 258,2 7 32,0-1 0,7-1 19,3-3 0,3 3 12,1-3 1,3-3 14,2-2 0,-1 1 17,7-1 1,-1 5 30,6-5 1,-6 1 116,1-1 1,-2-2-74,1 7 0,2-5-123,-6 5 0,-1-5-13,-4 5 1,-2-1 24,-3 6 1,-3-5-194,-7 0 140,0 6 0,-4 4-33,-6-1 0,1 1 62,-11-10 1,-3 1-4,-1-1 0,1 1 78,-2-6 1,1 0-78,-6-5 1,8 0-25,2 0 1,-1 0 32,1 0 9,1 0 0,4-6 0,0-3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39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59 8005,'0'-14'-994,"0"6"821,0-5 1,0 9 497,0-6-138,0 7 63,0-3-272,0 6-16,0 0-171,-7 0 236,-1 0 0,-7 6-107,1 4 1,1-2 68,3 2 0,-3 0-24,3 4 1,2 0-26,-2-5 0,7 4-33,-2-3 90,3 3 0,2 2 3,0 0 0,12-6 89,2 1 0,11-2-96,-1 2 0,4 2 136,1-7 0,7 4-80,4-4 1,2 2 6,2-2 0,0-2-10,0 7 1,-5-5 9,1 4 1,-8-4-38,3 5 0,-11-5-5,-4 5 1,-6 0-180,-4 4 0,-3 3 54,-7 2 1,-7-1-97,-3 7-10,-9-7 134,-4 9 1,-6-5-13,-1 2 1,-6-3-53,-3-6 0,-3 5-99,-3-1 246,1-6 0,0 0 0,0-4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0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15 235 7919,'0'-23'0,"0"-4"-509,0 2 1,2 4 192,2 1 0,-2 4 511,3 1 1,2-4 72,-3-1 0,1 5 332,-5 6-230,0-1-82,0 2 95,0 1-135,0 7-425,0 0 245,0 7 0,0 1-136,0 6 0,0 3 38,0 2 0,0-2-76,0 2 1,0 4 90,0 2 0,-5-2-16,1 1 1,-1 1 16,5 4 0,-2 2 18,-3 3 0,3-3-195,-2 4 184,2 2 1,2-6 1,0 12-114,0-4 0,-5 3 68,0 2 0,0-1-11,5-4 0,0 4-7,0-4 0,0-5-6,0-5 0,7-2 114,3-13 0,4 4-83,6-8 1,-2-3 18,6-3 0,6-8-81,4-6 1,7-8-5,-2-2 1,4-4-44,1 4 0,-2-4 153,-3 4 0,4-6 0,-6 3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0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7921,'6'-10'129,"4"0"1,3 7-269,2-2 1,5-1 116,-1 1 0,9 0-44,1 5 1,2-5 44,9 0 0,-1 0-170,5 5 1,-5-5 41,0 0 1,-1-1 14,1 1 1,2 3-310,-7-2 443,0-5 0,-4 1 0,-1-6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0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7558,'15'0'275,"6"-2"-200,4-3 1,4 4-213,5-4 0,4-2 120,6 2 0,2-1 17,3 1 0,-4-3 0,6-7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1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8004,'0'-14'363,"0"4"-298,0 0-63,0 7 0,2-4 224,3 7 213,-4 0-337,13 0 1,-13 7-9,4 3 0,2 3-131,-3 1 1,1 6 64,-5 0 0,0 1-119,0-2 1,0-2 82,0 2 0,0 3-25,0-3 0,0 2-39,0-1 0,0-4-99,0 4 0,0 1-3,0-1 1,0-1 113,0-4 0,0-5-17,0 0 51,0-7 190,0 3-190,0-6 1,0-6 12,0-4 1,2-5-38,3-4 0,-2 2-79,7-2 0,-2-4 40,2-1 0,3 1 52,-3-2 0,-2 7 19,2-1 0,0-3 21,4 3 1,-4 1 5,0 8 1,-2-3-6,2 3 1,3 4 51,-3 1-41,3 3 0,1 2 11,1 0 1,-5 7-47,0 2 1,-7 9 20,2 2 0,1 4-3,-1-4 0,0 6-12,-5-1 0,0 2-3,0 3 1,0-1-71,0 1 1,0-1-127,0 0 0,0 1 91,0-1 122,0 1 0,0-1 0,0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1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1 177 8004,'6'-29'0,"-2"-1"-235,5 1 1,1 6-306,5 3 1,-5 6 436,-1 4 472,1-3 1,0 11 162,0-3 1,-5 4-154,5 1 1,-7 1-57,2 4 0,1 3-156,-1 7 1,2 0-146,-2-1 1,-4 6 87,4 0 1,-3 6-70,-2-2 1,0 4-148,0 1 0,0 6 83,0-1 1,0 5-184,0-5 0,0 7 98,0-2 0,0 1-133,0 4 1,0-3-84,0 8 1,-5-5-61,0-5 0,0 3 9,5-2 0,0-4 375,0-2 0,-6-10 0,-3-2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1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8839,'14'0'214,"1"0"1,1 0-244,4 0 1,3-5 145,6 0 1,6 0-276,-1 5 0,5 0-6,-5 0 164,7 0 0,-3 0 0,6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441 293 7709,'0'-14'-278,"0"-1"-35,0 0 0,-1 0 647,-4 1 1,2-1-17,-7 0 1,5 1-29,-5-1 1,0-5-88,-4 1 1,4-1-29,0 6 0,0-1-61,-5 0 1,1 0-115,-1 1 0,-1 4 60,-4 0 0,4 7-106,-4-2 1,4 10-111,1 5 1,0 4 103,1 6 1,4 3-171,0 6 1,7 2 101,-2 4 0,3-3-79,2 7 0,0-1 72,0 1 0,7-1 35,3-4 1,4-3 29,6 3 1,-2-8-18,6-1 0,1-9 16,4-1 1,2-7-4,4-8 0,-6-1 116,0-4 0,1-5-63,-6-10 0,-2-3 260,-3-6 0,-2 0-77,-3-1 0,-6 1 11,-3-1 0,-3 1 155,-2 0 1,-5 1-114,0 3 0,-6 4 33,1 6 0,-3 2 84,-2 4-206,0-5 40,1 13 1,4-4-256,0 10 1,7 10 8,-2 9 1,5 4 41,5 1 1,-2 7 49,7 3 1,0 9-19,4 1 0,6 6-61,0-1 0,-1 10 79,-4 4 1,0 4-256,-1 2 0,-1-1 249,-3 1 0,2 4-192,-7 1 0,-2-6-29,-8-4 0,-3-9-52,-7-1 0,-1-2 197,-4-8 1,-3-5-20,-6-5 0,-1-11 57,1 1 0,-5-9-78,-1 0 1,-4-11 217,5-4 1,-7-11-44,2-9 1,-2-8 217,2-11 0,3-4-277,7-6 0,4-1-36,1-4 1,7-7 2,3-3 1,5-3-91,9 8 0,9 4 99,5 1 1,4 3-24,12 2 1,2 6-5,12 4 1,7 5-12,3 4 1,3-1-177,2 6 0,5 6-54,-1 4 1,6 0-105,-5-5 1,2 2 109,-7 3 0,-5-1 272,-15 6 0,4-13 0,-6 2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2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44 7999,'-13'-1'236,"3"-4"-209,4 3-23,6-4 0,1 6 249,4 0 0,-1 1-32,5 4 0,1 3-115,5 7 1,-5-5-32,-1 0 0,1 1 7,5 9 0,-5-4-45,0 4 1,-6-4-100,6-1 0,-7 4-31,2 1 0,2-1 96,-2-4 0,0 0-260,-5-1 56,0 1 84,6 0 33,-4-7 51,4-1 0,-6-14-24,0-3 1,0-4-2,0-6 1,0 2-90,0-7 0,2 1 103,3-5 1,-2 4-124,7 1 0,0 4-26,5-5 0,-1 7-96,1-1 0,0 3 78,-1 1 0,6 7-287,0 3 498,6 3 0,-3 2 0,6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2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103 148 7999,'0'-15'154,"0"0"1,0 0 298,0 1-607,0-1 0,0 0 137,0 1 1,0 4-43,0 0 1,0 5 145,0-5 74,0 7-49,-6-3-182,-3 6 0,0 0-23,-1 0 0,2 1 26,-2 4 1,-2 3-35,8 7 1,-3 0 41,2-1 1,4 6-159,-4 0 0,-2 4 68,2-4 0,0 1-129,5-2 1,0-1 144,0 7 1,2-7 31,3 2 0,-2-4 122,7-1 0,0-6-68,4 1 0,1-7 248,0 2 0,-1-3-17,1-2 0,0-5-5,0 0 0,-1-11-33,1 1 0,-2-4 146,-3-1 1,1-1-149,-6-4 0,0-3-63,-5 4 1,0 1-161,0-1 1,-2 6 108,-2-2 0,-5 5-413,-5 5 203,-1 4-43,0 6 1,5 0-180,1 0 0,4 6 402,-5 4 0,7 10 0,-4 3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2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103 235 7999,'-1'-14'24,"-4"-1"-24,3 0 0,-9 1 447,6-1 1,0 5-94,5 0 1,-2 7 108,-3-2-229,4 3-401,-6 2 305,7 0-90,0 7 0,0 1 22,0 7 1,0 1-5,0 4 1,2-2-121,3 6 0,-2-4 36,7 4 1,-5 1 58,4 4 0,-4 1-116,5-1 1,-5 2 13,5 3 1,-5-3-127,5 4 1,-7-3 114,2 3 1,1-4-158,-1 3 0,0-10 150,-5-4 0,0-4-122,0-1 323,0-7 0,0-3-83,0-10 0,0-5-107,0-9 1,-2-4-21,-2-6 1,2-1-97,-3 1 0,-2-5 118,3-1 1,-6-4-14,5 5 1,-5-1 61,5 6 0,-5-5-33,5-1 1,-4-4 143,4 5 1,-5 0-96,5 4 0,0 2 102,5 4 0,0-4-49,0 4 0,0 2-1,0 3 1,7 4-56,3 5 1,4-1-99,6 6 1,-2 0 67,6 5 0,-4 5-22,4 0 1,1 6 65,4-1 1,1 3-42,-1 2 1,-1 0 93,-4-1 1,7 3-78,-6 2 1,4-2 7,-9 2 1,-1-2-27,-4-3 0,0 1-91,0 0 0,-7-1 81,-3 1 0,-5 0-25,-5-1 0,-5 0 83,-10-5 1,-4-1-59,-10-3 1,1-3 79,-6 3 0,-1 1-75,-4-1 0,5 0 6,0-5 0,6 0-23,-1 0 1,0 0-90,4 0 1,-1-5 142,12 0 0,-1-6 0,5 3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3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1 148 7968,'0'-17'1,"0"-2"1,0 2 92,0-2 1,0 2 345,0 3 0,0 4-66,0 0 0,5 5 137,0-5-274,-1 7 1,-2-3-291,3 6 0,-3 1 1,3 4 0,1 3 27,-1 7 1,5 1 26,-5 4 1,4-2-157,-4 6 1,7-4 25,-2 5 0,3-3-98,1 3 0,6 1-70,0-6 0,1 4 49,-2-4 1,4-1 125,7-4 1,-6-2-2,1-3 104,-1 3-56,6-11 0,-6 4 24,1-6 0,-9-6 157,-1-4 0,-2-5-54,-8-4 1,-1 1 206,-4-7 1,0 7-7,0-2 0,0-1-27,0 2 0,0-6 12,0 6-134,-6-1 0,4 5 12,-3 1 0,2 5-13,-2 4-44,4 4-64,-6 1 0,12 6 64,0 4 1,6 8-153,-1 2 150,-3 6-63,6-3 0,-10 6 4,7 1 0,-2 5-10,2 5 1,-2 2-2,-3 2 0,-4 7 16,4 3 1,2 3 0,-2 2 0,0 0-136,-5-1 0,-2 6 72,-3 0 1,-3-5-186,-7-6 1,-1-5-41,-4 1 0,-3-7-20,-6-7 0,-2-9 182,-3-17 0,-4-2 29,-6-7 1,0-8 30,0-7 1,5-6 148,-1-9 1,13-5 22,-3-5 1,12-2 292,4-2 0,9 0-54,15 0 0,9 4-228,20 1 0,9 7-372,15-3 1,6 17 249,9 8-242,4 7 0,13 10 1,1 1-1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7.5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618 191 7948,'-9'-14'-165,"1"4"3,3 0 1,4 0 180,-4-4 32,-3-1 0,1 0 75,-3 0 0,-1 6 1,6-1 0,-6 5-140,1-5 1,2 2 102,-2-2 1,0-1-14,-5 6 0,-4-2-70,-1 2 0,1 4 1,4-4 0,-5 3 2,1 2 1,-3 2-118,3 3 0,1-2 92,-7 7 1,6 1-126,-6 9 0,6-4 115,-6 4 1,7 3-1,-1 1 1,-3 4 10,3 1 0,-1 1 9,5-1 0,1 2 6,-1 4 0,0-3-16,1 7 1,4 1 6,0 4 1,7-5-71,-2 0 0,3 0 67,2 5 0,8-6-6,7-4 1,6-4-11,9-6 1,4 2-9,0-6 1,7-5-17,-2-6 1,5-5-23,5 1 1,-3-4-26,3-1 1,-8-6 97,-2-4 0,0-10 0,6-3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8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15 103 7953,'0'-15'0,"-4"6"-254,-1-1 296,0 0 1,5-5 261,0 1-127,0 5 0,0 1 179,0 3-108,0 4 6,0-6 45,0 7-168,0 7 0,1 1-133,4 7 0,-2-1 103,7 1 1,-6 0-170,0-1 1,0 3-21,1 2 1,-4-2-34,4 2 1,-3-1 113,-2 2 1,0-4-127,0 4 1,0-4 94,0-1-26,0-1 233,0 1-189,0 0 114,6-7 1,-4-3-136,3-10 0,1-8-112,-1-7 1,7-1 82,-2 2 0,-2-4-137,1-7 0,1 2 85,5 4 1,1-2-98,4 6 0,-4-4 0,4 4 64,-4 1 61,5 4 1,-4 7-347,2 3 440,-2 3 0,-3 2 0,1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8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192 118 7977,'0'-15'0,"0"0"0,0 1-920,0-1 239,-7 0 956,6 1 0,-7 1-38,3 3 0,1 3-178,-5 7 0,-1 0-9,-5 0 1,0 0 111,1 0 1,-1 2-125,0 3 0,1 3 9,-1 7 1,5-1-62,0 1 0,2 0 76,-2-1 0,4 6-142,6 0 0,0-1 15,0-4-135,0 6 91,6-4 0,4 4 53,10-7 0,-2 0-17,6-5 0,1 3 51,4-7 0,2 0 5,3-5 0,-3 0 87,4 0 1,-6-2-104,-4-3 0,-4-3 209,-6-7 0,-2-1-62,-4-4 0,-2 4-51,-7-4 1,-2-1-63,-3 1 1,-4-4-1,-11 4 0,2-3-158,-6 9 1,4-4 54,-5 8 1,7-1-188,-1 1 0,3 3-158,1 7 447,0 0 0,0 7 0,1 1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8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0 7360,'-10'0'76,"0"0"1,5 0-38,-4 0 1,-1 2-153,-5 3 1,2-2-37,3 7 162,-9-7 0,9 9-45,-10-7 0,4 1 5,1-1 0,5-3-12,1 3 0,4-2-20,-5 2 51,7-4 7,-4 12 0,14-9 2,2 6 0,5-6-3,0 6 1,3-2 1,2 2 1,2 3 119,4-3 0,3-2-78,-4 2 1,4-2 7,1 2 1,1 1 33,-1-6 1,1 7 10,-1-2 0,-1-2-133,-4 2 0,2-6 88,-6 6 0,0-2-198,-6 2 0,-1 3 57,-3-3 0,-3-2-60,-7 2 0,0 0 109,0 5 1,-7-6-8,-3 1 1,-4 0 11,-6 5 0,-1-1 4,-4 1 1,-3-5 26,4 0 0,-5-5 119,-6 4 0,4-5 58,-3 1 1,8-4-89,1-1 1,2 0-14,-1 0 1,-1-1-212,11-4-291,-4-4 432,10-5 0,-1-7 0,3-2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49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30 8007,'-8'-6'-770,"-5"4"999,11-5 1,-6 2-101,3 1 0,2-1-76,-7 5 0,5 0-43,-5 0 1,1 0 81,-6 0 0,0 0-57,1 0 0,-1 0 19,0 0 0,-4 0-15,-1 0 1,0 5-14,6-1 1,-1 6-99,0-5 1,1 5 69,-1-5-273,7 6 135,1-3 141,7 7 0,8 0 27,7 0 0,6-7-47,9-3 0,4 1 22,0-1 1,7 5 25,-2-5 1,4 5 9,1-6 0,0 6 21,0-5 1,0 5 102,0-5 0,-6 6-124,-4-1 1,0 3-3,-4 2 0,-4 0-99,-11-1 1,-2 1 22,-4 0 0,-2 4-140,-7 1 1,-7 1 119,-2-1 0,-11-2 14,-4 6 0,-4-6 10,-2 2 0,-1 1 11,-3-1 1,1-6 107,-6-4 1,0-2-40,-5 2 1,5 1-24,0-6 1,4 0-170,-4-5 1,6 0-473,-1 0 619,3 0 0,8-13 0,2-3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0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7940,'0'-10'-427,"0"0"1,0 1 357,0-6 0,0 0 379,0 1 0,1-1-175,4 0 0,-2 0-56,7 1 1,-5-1 42,5 0 1,-5 1 1,5-1 0,-7 0 16,2 1 1,-2 1-19,2 3 1,-3-3 18,2 3 1,-2 2 39,-2-2 12,0 7-30,0-10-199,0 11-174,0-5 219,0 7 0,0 7-84,0 3 1,-2 3 64,-2 1 0,2 3-35,-3 2 0,-1 4-13,1 7 0,-2 1-13,2 3 0,2-1-3,-7 6 1,2-5-7,-2 5 0,2 1 51,3 4 0,2 0-4,-7 0 1,7 0-125,-2 0 0,3-1 65,2-4 1,0-2-106,0-2 1,2-11 57,3 1 0,-2-9 29,7-6 0,0 1 76,4-6 0,1-2 11,0-8 0,1-3-17,4-6 1,-2-1 164,6 0 1,1-4-66,4-1 1,0 0-81,1 6 1,4-1-201,0 0 0,2 5-10,-1 1 1,-4 4-235,3-5 464,4 7 0,-7-10 0,4 4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5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7728,'0'-15'251,"0"0"405,0 1-154,0-1-231,0 7 58,0 1 1,5 9-66,0 3 0,0 5-221,-5 9 0,5 4 71,0 6 0,1 1 28,-1-1 1,-3 1-35,3-1 0,1 0 5,-1 1 0,5-1-181,-5 1 0,6-1 59,-1 0 0,-2-4-243,2-1 1,0-1 127,5 2 0,-6-4-193,1-6 0,-5-6-65,5 1 278,-7-6 0,9-6 38,-7-13 0,-1-6-3,-4-8 0,0-7 137,0-4 1,0-2-92,0-2 1,0 0 95,0 0 0,5 1-43,0 4 1,2-2 20,-2 7 1,-2 1-41,7 9 1,0 4-55,4 10 0,1 4 43,0 6 1,6 3-2,3 7 1,4 3-45,1 16 1,-1-1-77,-3 11 1,1 5-310,-7 5 1,6 7 429,-5-2 0,-1 3 0,-4 2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0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59 119 7965,'-15'-9'-58,"0"-4"149,1 5 1,6-2-250,3 1 194,3 5 0,9-2 95,2 6 0,9 0-33,2 0 1,6-2-13,-1-3 0,2 4-99,3-4 1,4 3 22,0 2 1,6-5-171,-6 0 0,7 0-20,-2 5 0,3-5-109,2 1 1,-1-1-514,-4 5 802,-3 0 0,-7-7 0,1-1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0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8012,'15'-7'55,"6"6"98,3-4 0,4 3-66,1 2 1,7 0-136,4 0 1,2 0-29,2 0 1,0 2-224,0 3 1,-1-4 298,-4 4 0,3-3 0,-4-2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1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16 7972,'-8'-9'-696,"1"3"1155,7 6-208,7 0-122,-5 0 0,6 0-44,-3 0 0,-2 6-18,7 4 0,-5 3 1,4 2 1,-5 5-63,1-1 1,-2 2 10,2-1 1,-4 1-23,4 4 0,2-2-18,-2-4 0,0-1-43,-5 7 0,0-2 37,0 1 0,5-3-82,-1-6 0,1-5-17,-5 0-33,0-1 123,0 0 1,0-5-6,0-8 1,0-5-48,0-5 0,0-1-5,0 0 1,0-4 81,0-1 1,0-6-34,0 1 0,0 3 46,0-3-40,0 7 43,7-10 1,-4 12 77,7-4 0,-5-1-47,5 2 0,-1 4 129,6 5 1,0 2-125,0-2 1,-1 4-10,1 6 0,0 1-132,-1 4 1,1 5 122,0 10 1,-5-3-55,-1 8 1,-5-5 28,1 4 0,1-1-14,-1 1 1,0 3 14,-5-8 1,0 7 14,0-1 1,0 3-154,0 1 1,0-1 133,0-4 1,-5 4-335,0-4 1,0 3 340,5-3 0,-6 4 0,-3-5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1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13 265 7965,'0'-44'0,"-5"2"96,0 2 0,2 4 181,8 7 1,3 6-299,7 4 0,0 4 8,-1 5 0,-4 3 238,0 7-131,0 0 1,3 2-24,-3 3 1,1 3 33,-6 7 1,0 1-118,-5 4 1,0-2 87,0 6 1,0 1-83,0 4 1,0 5-78,0 1 1,-5 1 74,0-2 1,-5-1-140,5 6 1,0 0 17,5 5 0,-4-5-99,-1 1 0,0-1 137,5 5 1,0-2 25,0-2 0,0 0-307,0-5 0,1-1-178,4-5 550,-3-6 0,11-2 0,-5-6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1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30 7965,'-8'0'52,"18"-2"1,9-3 0,11 4-7,-6-4 0,4 3-14,1 2 1,7-5-6,3 0 0,-1 1-486,1 4 1,-6 0 458,1 0 0,4 6 0,-1 2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1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1 177 8946,'0'-8'-17,"1"1"49,4 7 1,-2 0-75,7 0 1,-5 2-269,5 3 219,-7 3 56,4 7 1,-2-1-27,-1 1 1,3-4 32,-2 4 0,-3-3-100,2 7 1,-2-7-50,-2-3 54,7 1 179,-6 5-1,6-7-43,-7-1 1,5-14 2,0-3 0,-1-3-31,-4-1 1,5-8-52,0-2 0,2-4-121,-2-1 1,-2-1 122,7 1 0,-2 1-123,2 4 1,3-3 64,-3 8 1,3 4 122,1 5 0,1 7 0,0-3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2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192 163 7955,'-15'-17'104,"0"-2"0,2 2 291,3-2 0,-1 2-339,6 3-283,-6-1 1,7 5-270,-5 0 281,-1 7 167,-5-3 1,5 6 50,1 0 1,4 4-36,-5 1 50,7 7 0,-9-4-100,7 7 0,0-1 83,5 1 0,-1 0-47,-4-1 0,3 1 51,-3 0-179,4 0 68,1-1 0,0 6-110,0-1 0,5 1 82,-1-5 0,8-1 60,-2 1 0,-2-5 29,2 0 0,-1-5 86,6 4 0,0-5-67,0 1 0,-1-5 96,1-5 1,0-3 104,-1-7 1,-4 0-38,0 0 1,-7-6 44,2-3 74,-3 2-208,-2-5 1,0 5-60,0-2 60,-7-4-56,-1 12 1,-8-10-7,-4 6 1,4 2-29,-4 8 1,4 4-145,1 6 1,0 0-180,1 0 363,-1 6 0,7 9 0,1 8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2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162 221 7955,'-13'-18'653,"3"3"1,-1 3-445,6-2 0,-2 4-141,2 0-160,4 7 205,-6-4 0,7 9-175,0 3 0,0 3 77,0 7 0,0 1-32,0 4 1,0 3 45,0 6 1,5-5-103,0 1 1,0-1 2,-5 6 1,5-1 36,0 1 0,0-1 1,-5 0 1,4-1-1,1-3 0,2 2-115,-2-2 0,-4-4 71,4-1 0,2-4-165,-2-1 291,0-7 5,-5-1-46,0-7 0,0-7 24,0-3 1,0-9-92,0-6 1,-5 2 2,0-1 1,-5-6-93,5-4 1,-5-2 128,5 2 0,-4 3-105,4-4 0,-7 0 92,3 0 0,-5-4-2,0 5 1,1-5-7,3 4 1,-3 3 20,3 7 1,4-1 42,1 6 1,3 6 11,2 4 1,2 7-98,3-2 0,3 3 50,6 2 0,8 2-37,2 3 1,-1 3 33,1 6 1,1 1-4,4 0 0,1 0 8,-1-1 1,1 1 8,-1 0 0,-5-1-23,1 1 1,-7 0 9,2-1 1,-6 1-44,-4 0 0,-3 0 42,-7-1 1,-2-4-10,-3 0 0,-3-2 12,-7 2 1,-6 1-4,-4-6 1,-4 5-65,-5-5 1,1 0-3,-6-5 0,6 1-18,-1 4 0,3-3-142,1 3 1,6-4 238,-1-1 0,8 0 0,-5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3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104 118 7955,'-10'-13'0,"0"3"0,5-3-130,-5 3-291,7-3 494,-3-2 355,6 7-62,0 2-343,6 12 0,1 4 32,2 10 1,5-4-85,-5 4 0,9 2-2,2 3 1,1-2-7,-1 1 1,-2-1-181,6 2 0,-4 1 77,4-7 0,-1 1-96,2-5 1,2-1 185,-2 1 0,-2-5-56,1 0 0,-6-7 205,2 2 0,-4-12-19,-1-7 1,-7-3 96,-3-7 0,-3-1-71,-2-4 1,0-1-19,0 1 1,-7 0 35,-3-1 87,-3 1-59,-2-1 1,1 8 89,-1 2 1,0 4 103,1 1-260,-1 7-45,0 1 0,2 14-137,3 3 0,4 4 116,6 6 1,1 3-135,4 6 0,4 2 110,5 3 0,1 4-121,0 6 1,-1 0-64,1 0 0,0 7 69,-1 3 1,1 5 99,0 4 1,-7-2 15,-3 2 1,-3 3 2,-2-2 1,-2 4-27,-3-4 1,-8-7 13,-7-8 0,-6-3-52,2-2 1,-9-7 9,-1-2 0,-5-12-122,4-9-9,-6-6 145,10-8 1,-5-6 261,7-4 0,5-10 7,-1-4 0,7-5 21,-1-6 0,2 3-119,2-8 0,7 6 100,3-5 1,4 0-174,1-5 1,6 4-76,4 1 1,6 7-65,9-3 1,6 9-1,13 2 81,7 12 0,7-7 0,9 10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8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528 118 8065,'0'15'-1457,"2"-2"874,3-3 583,-4 3 0,7-7 0,-3 4 0,-3 3 0,11-5 0,-7 2 0,4 0 151,3-7-63,-4 4 1,0-7 179,1 0 1,-5 0-50,5 0 1,-5-2 334,5-3-271,-7-3 1,8-7-88,-6 0 0,0 1-23,-5-1 0,0 0-7,0 1 0,0-1-46,0 0 0,-5 1-167,0-1 0,-6 5-82,1 0 0,-5 1-36,-4-6 0,1 5-12,-7 0 0,-4 7 86,-5-2 1,-2 3 36,1 2 0,-2 2 22,-7 3-1,4 3-6,1 7 1,0 1 148,-5 4 1,6 3-85,4 6 0,5 2 74,4 3 1,4 4-80,6 6 0,2 2-2,3 3 1,5 1-12,10 4 1,5 5-12,10 0 1,3-7 9,6 2 0,5-7-7,1-3 1,5-4-14,0-1 1,2-13 10,2-2 0,2-7 53,3-7 1,-7-4-133,7-6 0,-13-3-143,4-7 1,-5 0-7,-5-9 1,3-4-492,-9-2 721,-3-2 0,1-3 0,-8 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5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288 30 7202,'0'-8'70,"0"-5"124,0 11-42,0-4 1,-2 6-89,-3 0 0,4 1 182,-4 4 0,-3 4-55,-2 5 1,-3 1-47,-2 0 0,-1 6-22,-4 3 1,2 6-107,-6 4 0,4 5 61,-4 10 1,1 5-145,-2 10 0,4 3-116,6 6 1,2 6 184,4-1 1,10-1-143,14-9 0,8-4 81,11-10 0,9 0-344,6-10 0,6-10-25,-1-14 0,8-5 427,2-6 0,-1-7 0,-4-7 0,0 2 0,0 1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8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1 133 8102,'0'-15'-63,"0"0"143,0 1 62,0-1 252,0 0-204,0 0 50,0 7-163,0 2 1,0 7 71,0 4 1,1 3-164,4 7 1,-3 2 79,3 2 1,-4-1-187,-1 7 0,2-3-37,3 3 1,-3 1 132,2-6 1,-2 4-49,-2-4 1,0 4 8,0-4 0,5-1 1,0-4 98,0 0 7,-5 0-9,0-7 0,0-8 13,0-10 0,0-3-180,0-2 1,0-6 138,0-4 1,0-2-33,0-3 1,0 1-3,0-1 1,6 3-8,4 2 1,3-3-60,2 4 0,0 3-8,-1 1 0,6 4 4,-1 1 0,3 7 3,-3 3 0,-2 3-258,2 2 0,-2 12-150,-3 3 503,1 9 0,6-1 0,2 6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8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177 205 8102,'-8'-15'-114,"3"1"0,3-6 39,2 0 1,0 1-169,0 4 1,0 0 311,0 1 0,0-1 255,0 0 1,-4 5 29,-1 1-301,0 5 0,0-4 14,0 3 1,-2 4-59,3-4 0,0 5 0,-6 5 0,6-2-11,-6 7 1,5 0-119,-5 4 1,2 1 13,-2 0 0,-3-1 58,3 1 1,4 1-4,1 4 0,-2-4 22,2 4 0,-4-2-39,4 1 1,0-2-1,5 2 1,0-2-5,0-3 1,5 1 76,0 0 1,6-5 4,-1-1 1,5-5 24,4 1 1,-3-4 152,4-1 1,-4-6 108,-1-4-274,0-3 4,-1-2 0,0-4 31,-5-1 1,3-1-29,-7 1 0,0 2 5,-5-6 0,0 6-71,0-2 0,-7-1-164,-3 1 1,-3 2 15,-2 9 1,1-3-158,-1 7 0,0 0-472,1 5 813,6 0 0,-6 0 0,6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9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74 8102,'8'-15'-149,"4"6"-17,-7-1 80,6 0 0,-9 0-515,3 0 460,-4 7 181,-1-3 1,-1 6 70,-4 0 0,-4 0 25,-5 0 166,-1 0-265,-6 6 0,0-4-94,-4 3 1,4 1 37,6-1 1,5 2 9,1-2 1,-1-4-3,-5 4 1,5 2-149,0-2 1,6 4 40,-6-4 87,7 7 1,-2-9 14,10 7 1,-1-2 50,11 2 1,-3 1 9,7-6 0,4 5-1,1-5 0,-1 5 131,2-6 0,-1 8-90,6-2 0,-1-2 20,1 2 1,-1-5-61,0 4 0,-4-4 18,-1 5 1,-6 0-64,2 5 0,-4-6-4,-1 1 0,-7 0-40,-3 5 5,-3-1 0,-9 1-14,-3 0 0,-8-1-49,-1 1 1,-6 0 84,6 0 1,-7-6-63,1 1 0,2-5 55,-1 5 0,6-7-12,-2 2 0,4-3-15,1-2 0,0 0-1,1 0 1,4-2-105,0-3 0,7-3 156,-2-7 0,-3-6 0,0-2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0:5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74 8102,'13'-10'0,"-3"0"0,3 5-25,-3-5 0,1 6 41,-1-6 1,3 7-136,-3-2 0,-4 1 153,-1-1 99,-3 4-78,-2-6 0,-2 7-132,-3 0 1,-3 2 27,-7 3 1,-4-4 118,-1 4 1,-4-1-161,4 1 1,-1-4 57,1 4 0,4 2 33,-4-3 1,4 3-70,1-2-4,1-3 69,-1 11 0,7-5-5,3 6 0,10-4-9,4 0 1,11-5 9,5 5 0,2 0 51,3 4 1,4-4 16,0 0 1,6 0 9,-6 4 0,7-4-11,-2 0 1,3 0 15,2 4 0,-6 1-86,-4 0 0,-4 0 1,-6-1 0,-4 6-106,-10-1 1,-4 1 92,-6-5 1,-6 4-105,-4 1 0,-10 1 109,-4-1 1,-6-6-16,-4 1 1,-4 0 4,-6-5 1,0-2 2,0 2 1,5-7-81,0 2 1,6-4 103,-1-1 0,3 0 0,1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1:00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44 206 8093,'-6'-22'-339,"-1"-6"-63,-2 3 1,0 4 310,4 1 1,4 4 282,-4 1 0,3 1 288,2-1 0,0 5 155,0 0 196,0 7-315,0-3-217,0 6-17,0 0-290,7 6 1,-6 2 146,4 7 1,-3 5-141,-2-1 0,0 7 24,0-1 1,0 3 13,0 1 0,2 0-14,3 1 0,-4 4 89,4 0-198,-3 1 64,-2 1 0,0-4 25,0 7 0,0-1-162,0 1 1,0 2 134,0-7 0,0 6-134,0-6 0,0 0 72,0-4 1,0-6 55,0 1 1,0-7-42,0 1 1,6-3-21,4-1 1,-2-7-6,2-3 0,1 2 44,9-2 0,-4 0 3,4-5 0,1-5-75,-1 0 1,6-5-14,-2 5 1,4-6-212,2 1 11,-1 3 264,0-6 0,1 5-363,-1-7 1,1 6 52,-1-1 0,-1 0 383,-4-5 0,4-6 0,-5-2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1:00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8178,'7'-8'0,"-4"-1"-89,7 5 0,-1 2 198,6-3 0,2 3 135,2 2 0,1 0-95,9 0 1,-1 0 18,11 0 1,2 0-131,8 0 1,-2 0-220,7 0 0,0-4 3,5-1 1,3 0-696,-3 5 873,3 0 0,-10-7 0,7-1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1:00.9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8130,'-5'-10'118,"0"0"0,-5 5 312,6-4 0,-1 4-326,5-5 1,1 7 84,4-2 1,5 3-211,10 2 0,2-2 105,8-2 0,-4 2-328,3-3 1,-2 3 107,7 2 1,-2 0-30,3 0 1,1 0-55,3 0 1,2 0 218,-7 0 0,0 0 0,-4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1:01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8130,'8'-2'-80,"-3"-3"0,1 2-168,-1-7 0,5 0 379,-5-4 0,5 4-3,-5 0 770,6 7-269,-9-10-384,11 11-143,-12-4 0,7 6-123,-3 0 0,-3 6 59,3 4 1,-3 8-121,-2 1 1,0 6-51,0-5 1,-2 6 111,-3-2 1,3-1-27,-3 2 0,4-3 27,1 3 0,0 1-7,0-6 1,0 4 6,0-4 1,0 4-15,0-4-31,0-1-2,6-4 184,-4 0-124,11-7 0,-11-8-149,3-10 1,1-8 20,-1-1 0,2-3 34,-3 3 1,0-4-19,6-6 0,-6 4-4,6 1 1,-5-1 63,5-4 1,-5 6-34,5 3 1,-5-1 164,4 1 0,-4 1-100,5 4 0,-5 2 304,5 3-124,0 4 0,4 6-23,1 0 0,0 1-101,-1 4 0,-4 8 10,0 7 0,-2 4-38,2-4 0,3 6-151,-3-1 0,-2 1 1,2-2 0,-7 4 77,2-4 1,1 6-73,-1 4 1,5-3-41,-5 4 1,0-4-95,-5-2 0,5-1 27,0-4 250,6 4 0,-3-5 0,7 6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1:01.7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15 221 8130,'-1'-31'-526,"-4"-3"0,3 8 407,-3-4 1,4 11 281,1-1 0,1 4 233,4 1 353,-3 0-146,11 7 216,-12 2-616,12 6 0,-9 0-37,5 0 0,-4 6-175,5 4 1,-7 5 89,2 4 1,2 3-172,-2 2 1,5 4 72,-6-4 1,3 6-130,-2 4 0,-2-1 50,7 6 1,-7-2-90,2 3 0,2 2 15,-2-3 0,-1 4 143,-4 1 1,5 2-159,0 3 1,5-4 34,-5 4 0,2-5-198,-3-4 0,0 0 65,5-5 1,-5-7-443,1-9 725,3-3 0,-7-7 0,6-3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1:01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8033,'14'-2'8,"1"-3"1,0 4 73,0-4 1,1 3-15,3 2 0,1-1 117,9-4 1,-2 3-428,7-3 0,-1 4-37,1 1 0,-2 0-585,8 0 864,-8 0 0,11 0 0,-6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6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7659,'1'10'1009,"4"-1"-799,4 1 1,5 6-86,1 4 1,1-4-111,4 4 0,-2-2 117,6 2 1,-4 1-168,4 3 0,-6 4 87,2-3 0,-4 2-117,-1 3 1,-7-1 40,-3 0 1,-3 3-76,-2 2 0,-7-2 177,-3 8 0,-4-8-58,-6 3 0,4-9 47,-4-2 1,4-9-43,1 5 1,5-14-102,0 4 111,7-7 0,-3-9-161,6-4 0,8-8 68,7-2 0,-1-11 37,6 2 0,3-10 26,1-1 0,-3-2-24,-1-2 1,1 0 121,-1 0 0,-1 0-68,-4-1 0,0 3 250,0 3 0,-1-2-55,1 7 0,-5 4 486,0 6-270,-7 6-484,3 3-207,-6 9 1,0 12 146,0 4 0,0 10-264,0 4 0,-5 5 184,1 6 1,-3 2-22,2 7 0,4 0-45,-4 1 0,-2 5-39,2 4 0,0-2-9,5 2 1,7-6-151,3 1 0,4-4-26,6-1 1,9-13 467,11-6 0,2-14 0,2-4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1:02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16 109 8033,'-8'0'-876,"1"-1"87,7-4 1259,0 3 1,7-4-206,2 6 0,3 6-79,-2 4 0,3 3-148,-4 2 0,0 0-32,0-1 0,-4 3-8,5 2 0,-5-2-2,5 2 0,-7-1-34,2 2 0,-2-4 51,2 4 1,-3-9-60,3-1 80,-4-7 1,1 4 106,3-7 0,-2-2-152,7-3 0,-5-5 7,5-9 0,-6 1-41,6-7 0,-2-4-7,2-5 0,3-1-85,-3 6 1,2 1 125,-3 4 1,4-3-131,-3 8 84,-3-1-190,6 12 20,-5-5 0,7 13 146,-1 0 81,1 7 0,0 14 0,-1 2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1:02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250 162 8033,'-8'-15'402,"-3"-4"-282,6-1 1,0 1-550,5 4 1,0 0 138,0 0 1,-5 6 464,0-1-255,-6 7 1,3-6-8,-7 5 0,0 2 78,1-3 1,-1 3 128,0 2 0,2 2 32,3 3 1,-3-2-134,3 7 1,-3-2 74,-1 2 0,1 3-111,3-3 0,-2 3 4,7 2 1,1-1-8,4 1 0,0 5-114,0-1 1,0 2 62,0-1 0,6-4-38,4 4 1,3-2 42,2 1 1,4-7 5,1 3 0,6-9 116,-2 4 0,-1-7 44,2 2 0,-7-5 157,1-5 0,-2-3-81,-3-7 0,0 1 160,-5-1 0,3-6-223,-7-4 0,-2 2-27,-8-1 0,2 1-72,-7-1 0,-1 2 111,-9 8 0,4-1-377,-4 0 0,2 7-132,-2 3 0,9 3-511,-4 2 895,4 0 0,-4 7 0,0 1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1:03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89 309 8033,'-2'-14'114,"-3"-1"0,4 5 301,-4 0 0,2 1-112,-2-6-181,3 7 1,-6 1-199,3 7 335,3 0-91,-11 0 0,10 8 33,-7 7 1,7 0-23,-2 4 1,4 4-93,1 2 0,-2 2-20,-3 3 1,3-2-129,-3-4 1,4 4 105,1-4 1,0 4-122,0 2 1,1-1-39,4 0 0,-3-4-25,3-1 0,-2-4 72,2 4 0,-3-6-36,3 2 10,-4-4 21,6-1 305,-6-7 1,6-3-89,-7-10 1,0-3-147,0-7 0,0-4-48,0-1 0,-5-6-155,0 2 0,0-6 131,5-4 1,0 1-95,0-6 1,-5 5 49,0-6 0,1 8-175,4-3 1,0-2 77,0-2 1,0 1 51,0-1 0,0 6 228,0-1 1,0 0-14,0 4 0,4-1 257,1 12-249,0-1 1,-3 7-31,3 3 1,-2 4-92,7 6 0,0 6 2,4 4 0,1 3-103,0 2 1,6 1 69,3 4 1,-1-2-2,2 6 1,-1-4 29,6 4 0,-1-1-10,1 2 0,-6 1 5,1-7 0,-8 3 14,3-3 1,-10-2 62,-5 2 0,-4-3-59,-1-1 1,-6 0 28,-4 0 1,-10-6-29,-4 1 1,-9-7-35,-1 2 1,-2-1-42,2 0 0,3-2-131,-4 3 1,4-3 77,2-2 1,5 0 175,-1 0 0,7-13 0,-3-4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1:03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45 133 8033,'-10'-20'343,"0"0"1,2 1-169,-2 4 1,4 0 13,6 1 1,0 4 217,0 0-193,0 7-88,0-4 0,6 9-184,4 3 0,-2 3-42,2 7 0,0 1 207,5 4 0,4-2-271,1 6 0,1-1-86,-1 1 0,-2 4-81,6-3 0,-4 2 131,4 3 0,-1-2-6,2-4 0,2 4-51,-2-4 34,3-2 116,1-1 1,-4-8 140,-1-3 1,-1-4-126,1-6 0,3-1 298,-8-4 0,1-8-3,-6-7 0,-5-6-22,-4 1 0,1-2-83,-1-3 0,0 6 109,-5-1 1,-5 6-33,0-6 1,-6 7-87,1-1 0,-3 4 142,-2 5-127,0 4 1,1 6-139,-1 0 1,5 0 19,0 0 0,7 8-73,-2 6 0,4 1 66,1 5 1,0 3-26,0 1 1,1 4-5,4 1 0,3 1 47,7-1 0,0 5-11,-1 1 1,6 5 9,0 0 1,6 7 4,-2 2 0,-1 0 0,2-5 0,-6 5 0,6 0 0,-7 5-68,1-5 1,-9 0-8,-5-5 0,-3 0 22,-2 0 0,-2-8-9,-3-6 0,-8-3 46,-7-7 0,-6-2 9,2-8 1,-4 1 2,-1-6 1,-6-7 30,1-7 0,-7-6 11,2-5 1,3-2 43,2-8 0,9 1 168,6-1 0,2-1-99,3-3 0,5 3-96,5-3 0,4 3-22,4 1 0,11 6 9,10-1 0,9 2-92,5-1 0,5 8-129,5 6 1,5 6-757,10 0 933,-4 2 0,12 15 0,-5 3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2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104 381 7844,'8'-6'-471,"3"3"330,-6-7 129,0 7 1,0-11 147,0 5 0,0 1 65,-5-2 1,0 0 4,0-5 1,0 1 10,0-1 0,0-2 29,0-2 0,0 3-72,0-4 0,0-1 48,0 1 1,0 1-16,0 4 0,-2-5-148,-3 1 1,4-1 70,-4 5 1,3 6-49,2-1-56,0 6 0,0-4 230,0 3-337,0 4 0,0-4 29,0 10 0,0 3 0,0 7 1,0 4 49,0 1 1,-5 8 53,0 1 0,-4 0-40,4 6 1,-2 2 7,2 2 1,2 4-61,-7 1 0,5 0 75,-4 0 0,4 0-55,-5 0 1,7-1 49,-2-4 1,-2 2-125,2-7 1,-1 1 50,1-6 0,3-6-6,-3-4 122,-3-9 12,6-3 32,-4-7-110,6 0 1,6-5-35,4 0 0,8-7 44,2 3 0,8-3-132,1 2 0,2-3-56,8 4 0,0 0-153,5 0 0,1 5-6,-1-1 1,6 4-152,4 1 1,-3 0-760,-2 0 1240,-3 0 0,4 6 0,2 3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3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295 236 7832,'0'-15'-294,"-5"-4"-37,0-1 1,-2 0 589,2 6 0,2-1 7,-7 0 0,5-4 55,-4-1 1,4 2-91,-5 8 1,0-3-162,-5 3 1,1 2 97,-1-2 1,5 7-185,0-2 1,1 4-11,-6 1 0,0 6-62,1 4 0,-1 8 13,0 2 1,0 6 87,1-2 0,1 9-148,3 1 0,-2 2 20,8-2 0,-1-3-62,5 4 1,0 1 73,0-2 1,1-1-72,4-9 0,5 2 97,10-6 1,-2-1 60,6-4 1,1-7 141,4-3 0,5-11-68,1-9 1,-1-6 83,-5-9 0,-1-6-30,-3-3 0,-6-3 323,-9-2 0,1 1-161,-6 4 1,0 3 81,-5 7 1,-8 1-101,-7 3 1,1 4-249,-6 6 1,-1 7-265,1 3 0,-4 9 165,4 1 1,0 11-463,6-1 0,1 9 283,3 1 1,2 4-207,3 5 0,5-1 476,0 6 0,6-6 0,9 3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3.5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88 7839,'0'-14'-188,"0"6"1,0-1 348,0 4-148,6 4 92,-4-12 169,4 11 82,-6-11 154,0 11-156,0-4-38,0 6-209,0-7 208,-6 6-445,-2-6 0,-7 7 132,0 0 0,1 0-187,-1 0 0,0 5 109,0 0 1,-4 6-113,-1-1 1,1-2-27,4 2 0,0 0 100,1 5 0,4-1-98,0 1 1,7 0 82,-2 0 1,3-1 141,2 1 1,7-2-94,2-3 0,9 3 122,2-3 0,6-2-64,-1 2 0,2-7 106,3 2 0,4 1-24,0-1 0,1 5 45,-6-5 0,-1 5-81,-4-5 0,3 6-1,-8-1 1,1 3-140,-6 2 1,-5 1 125,-5 4 1,-2-2-127,-2 6 1,-6-4 65,-4 4 1,-10-1 11,-4 1 0,-4 3 43,-1-8 1,-1-1 79,1-8 1,-1 1 92,1-6 0,0 0-51,-1-5 1,6 0-107,-1 0 0,7-8 54,-1-7 1,9-1-777,5-9 701,3 1 0,9-12 0,1-1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3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15 7852,'-15'0'295,"6"0"-217,-1 0 1,5 0 189,-5 0 1,7-1-139,-2-4-361,-3 3 87,6-4-61,-11 6 221,5 0 0,-2 0-105,0 0 29,1 0 0,-6 1-114,0 4 0,1-1 103,-1 5 0,2 1-148,3 5 1,-3 1 65,3 4 0,4-4 36,1 4 1,3-4 21,2-1 1,0 4 114,0 1 1,7 0-37,2-6 0,6-1 43,5-3 1,7 3 182,8-3 1,6-2-53,-2 2 1,-2-7 88,2 2 1,1 2-40,4-2 1,-5 4 58,0-4 1,-6 7-16,1-3 0,-4 5-304,-6 0 0,-3 6 36,-6-1 1,-7 8-99,-3-3 0,-3 5 40,-2 6 1,-7-4 72,-3 3 1,-8-3-75,-1-2 0,-7 6 14,1-1 1,-3-5 155,-1-4 1,-5-7-121,-1 2 1,-5-6 202,0-4 0,3-3-86,-2-7 0,6 0 15,-1 0-107,3-7 0,1-1 0,1-7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4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308 162 7825,'0'-21'-304,"6"4"0,-4-4 232,3 6 0,1 1 380,-1-1 0,5 5 97,-5 0-110,6 1-193,-9-6 0,6 7 152,-3 3 205,-3 3-349,4 2 0,-7 2 0,-4 3 0,-3 3-12,-7 7 1,0 1-26,0 3 0,-6-1 26,-3 7 0,-4-1 30,-1 6 0,-1 1-153,1 3 0,-1-1 74,1 6 0,4 7-75,1 8 0,6 9-9,-2 6 0,11 4-419,4 6 1,11 3 260,9 6 1,13-2-212,11-2 0,10-11-115,5-9 0,9-17 187,6-8 1,1-14 4,-1-10 1,-5-11 117,-10-13 1,-4-8 207,-6-12 0,-3-4 0,3-6 0,4-7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5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260 177 7877,'0'-15'0,"0"0"0,0 0-24,0 1 0,0-1 242,0 0 2,0 1 1,0-1 7,0 0 0,0 5-15,0 1 0,-2 4-10,-3-5 0,2 7-7,-7-2-102,0 3 1,-4 4-206,-1 3 1,-1 0 21,-4 9 1,2-1 107,-6 12 0,6-1-307,-2 6 0,4-1 121,1 1 0,0 4-149,1 0 0,5 5 33,4-4 0,-1-1 4,1-5 0,7 1 170,7-1 0,13-6 4,7-3 1,7-11 105,8-4 1,2-3-113,3-2 1,-3-2 26,3-3 0,-4-9 84,-1-11 0,1-3 0,-1-1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8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44 133 7952,'-6'-14'146,"2"0"333,-5 5-127,5 2-284,-2 1-226,-1 4 201,6 2 0,-6 8-32,7 7 0,0-5 76,0-1 1,5 1-124,0 5 1,0 1-2,-5 4 1,5-4-95,0 4 0,1-4 49,-1-1 1,-2 0-91,7-1 0,-7 1-58,2 0 1,-1-1 124,0 1 0,0-2-203,5-3 146,-5-4 74,9-6 0,-10 0 7,7 0 0,-7-8 8,2-6 1,2-3 197,-3-7 0,6-1-109,-5-4 1,2-1 172,-2 1 0,-2 1-49,7 4 0,-5-4 56,4 3 1,-4 4-1,5 2 1,-5 2 7,5 3-89,-7 5-55,10 3 0,-6 8-192,2 2 1,0 10 54,-5 5 0,-2 7-107,3-1 0,2 3 36,-3 1 1,3-1-118,-2-4 1,-3 4-87,2-4 1,5 4 350,0 2 0,4-1 0,2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6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7755,'8'0'792,"5"0"-71,-3 0-399,3 0 0,7 5 4,-1 0 0,3 0-97,-3-5 1,-1 5-17,7 0 1,-6 6-132,6-1 1,-7 3 119,1 2 0,3 1-228,-3 4 1,1 3 68,-6 6 0,1 0-168,0 1 0,-2 7 78,-3 7 0,-4 7-96,-6 8 1,0 0-4,0-1 1,-6 6 90,-4 0 0,-10-1-149,-4-4 1,-4-6 49,-1-4 1,-6-5-454,1-5 0,-7-5 607,2-9 0,-3 2 0,-3-4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5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104 324 7877,'0'-29'3,"0"-1"0,0 1 85,0-1 1,-5 3-2,0 2 1,-2-1 84,3 6 0,0 1-68,-6 4 1,7 0 55,-2 1 0,-1 4 214,1 0-160,-7 7 0,9-9-67,-7 8 35,7-1-191,-3 5 1,6 1 59,0 4 0,0 3-204,0 7 1,-5 1 44,0 4 1,0 3 98,5 6 1,0 7-82,0 3 1,0 4 89,0 1 0,5 7-83,0 2 1,4-2-60,-4-2 0,5-2-185,-5 2 0,7-9-48,-3-1 1,-1-7 15,2-2 359,-6-7 0,9-2 0,-5-6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5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147 221 7846,'0'-8'0,"0"-10"0,0 3-207,0-3 152,0 3 1,0 1 570,0-1-265,0 0 1,0 0-276,0 1 1,-2 1 82,-2 3 1,0-3-60,-6 3 0,6 2 97,-6-2 1,5 7-104,-5-2 0,5 3 181,-5 2-271,1 7 1,-6 6-7,0 6 1,2 6-43,3-5 0,-1 6-24,6-2 1,0 2 85,5-1 0,0 3-75,0-4 1,0 2 52,0-1 1,5-2 89,0-4 0,6-3-55,-1 4 0,3-10 178,2-5 0,1-4-39,4-1 0,-2 0-29,6 0 1,-6-6 126,2-4 0,-4-8-79,-1-2 1,-2-6 125,-3 2 1,-2 1-32,-3-1 0,-4 4 21,4-5 1,-3 7-61,-2-1 0,-2 4 287,-3 5-246,4-3-212,-12 12 0,9-6 10,-5 7 1,5 7 125,0 2 1,2 9-213,2 2 1,0 5 88,0-6 0,0 6-155,0-6 0,5 7 31,0-1 1,6-2-177,-1 1 0,3-6-42,2 2 1,1-1-125,4-4 1,-4 3-406,4-8 884,-4-4 0,5 1 0,2-7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6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205 103 7846,'0'-14'0,"0"-1"0,0 0 760,0 0-404,0 1 1,0 4-155,0 0-69,0 7-240,0-4 146,0 7 0,-1 0-61,-4 0 0,1 0 108,-5 0 1,-1 2-84,-5 3 1,0-2 4,1 7 0,-1 0-252,0 4 1,1-1 75,-1-3 0,0 3-132,0-3 164,1 3 1,4 2 56,0 0 1,7-6-37,-2 1 1,5-5 44,5 5 1,5-5 84,9 5 0,-1-7-38,7 2 0,-1 1 4,6-1 0,-1 2 19,0-2 1,1-2 98,-1 7 1,1-7-103,-1 2 1,-1 3 3,-4 2 1,2 1-128,-6-1 0,-2 3 73,-8-3 1,1 8-81,-6 2 1,0 1 90,-5-2 0,-2-1 6,-3 7 1,-4-2 2,-11 1 1,-3 2 2,-6-6 1,-1-1 177,1-4 0,0-7-48,-1-3 0,2-3-56,4-2 0,-2 0-20,6 0 0,-4-7-389,4-2 0,7-9 365,8-2 0,-3-6 0,0 3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6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15 7846,'-14'0'143,"-1"0"0,0 0 274,1 0 0,4-2-23,0-3-231,7 4 8,-10-6 1,5 7 34,-7 0-299,0 0 0,0 5 288,1 0-369,-1 0 152,0 2 1,2-4-173,3 7 178,-3-7 0,10 10-268,-7-3 0,5-2 106,-4 2 1,5-5-43,-1 4 0,4-4 51,1 5 111,0 0 0,6 3-12,4-3 0,5 3 94,4-3 0,1-4-60,9-1 1,-2-2 86,7 2 1,3-3 29,3 3 0,-3 1-51,2-1 0,-6 2 85,1-2 1,2-2-101,-1 7 0,-1-5-1,-5 4 0,-6 1 9,-3 5 1,-9 1-114,-1 4 0,-7-2 10,2 6 1,-15-4 21,-4 4 1,-11-4-50,1 4 0,-4-6 77,-1 2 1,-1-9-46,1-1 0,-1-5 25,1 5 1,0-7-215,-1 2 0,7-3-87,4-2 351,2 0 0,-4-13 0,-2-4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6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7765,'0'-8'0,"0"-5"0,0 3 664,0 4 12,0-8-231,0 13-445,6-6 51,-4 7 0,9 2 85,-6 3-43,0 3 1,-3 12 44,3-1 1,-4 2 50,4-1 1,-3 3-311,-2 6 1,1 1 89,4-1 1,-3 1-410,3-1 1,-4-5 232,-1 1 0,5-1-259,0 6 1,0-2 34,-5-4 1,2 2 430,3-6 0,-4-1 0,6-4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7.1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45 7825,'-15'-7'476,"5"1"743,1-4-734,5-3-78,-2 11-944,6-4 0,2 6 259,2 0 1,0 0 277,5 0 0,1 6 0,5 2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7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295 191 7856,'-15'-21'-360,"1"5"1,-1-7 95,0 3 1,0 4 417,1-4 0,4 4-99,0 1 0,5 2 74,-5 3 1,1-1 9,-6 6-105,0 0 1,1 5-2,-1 0 1,0 0-4,0 0 0,6 0 30,-1 0 3,7 7 1,-9 1-27,7 7 1,-1-1-76,1 1 0,3 1 91,-3 4 1,2-2 146,-2 6 0,4 6-145,-4 4 1,3 5 341,2-4 1,2 10-60,3-1 1,-2 9-226,7-4 0,-6 11 7,6-1 1,-5 8-212,5-3 1,-7-1 121,2-4 1,-3-2-224,-2-3 1,0-3 72,0-7 1,0-7-41,0-2 1,0-11-434,0-4 1,0-4 221,0-1 1,-2-7 369,-3-3 0,4-3 0,-6-2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7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7794,'-8'0'647,"1"0"-630,7 0 43,7 0 1,3 0 299,9 0-821,-2 0 379,10 0 0,-2 0-720,9 0 422,4 0 380,6 0 0,0 6 0,0 2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8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7789,'-15'0'622,"7"0"-33,-5 0-361,11 0 1,-5 6-63,7 4 1,2 5-66,3 4 0,-3-1-95,3 7 0,-2 1 107,2 8 0,-4-1-199,4 6 0,2-6-53,-2 1 0,0 2-175,-5-2 1,4 1-332,1-6 1,0-5 294,-5 1 0,0-12 350,0 2 0,7-4 0,1 4 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8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8144,'-8'0'909,"0"-2"-1601,3-3 346,3 4 0,-4-7 488,6 3-50,0 3-677,0-4 352,6 6 0,3 0 233,5 0 0,1 6 0,0 2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7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89 7433,'0'-8'-592,"0"-6"0,0 11 592,0-7-10,0 7 229,0-10 393,0 11 629,0-11-138,0 12-399,0-12-702,0 11 0,-2-4 194,-3 6-350,4 0 1,-8 0 113,4 0 1,4 1-51,-4 4 1,3-2 13,2 7 1,-5 0-55,0 5 1,1 4 45,4 1 0,0-1 29,0-4 224,0 0-156,6-1 0,1-4 93,2 0 1,5-7-51,-5 2 1,4-5 0,2-5 0,-5-3-16,0-7 1,-2 1-4,2-1 0,-4-5-223,-6 1 1,0-1 78,0 6 0,-1 4-461,-4 0 0,-4 7 24,-5-2 543,-7 10 0,-2 9 0,-7 9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8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396 74 7824,'0'-8'320,"0"-1"-150,0 4 0,0 2-51,0-7 0,-5 6 194,0-6-104,0 6-53,5-2 1,-6 4 79,-4-3-80,-3 4 1,-2-6-140,0 7 0,-4 2 96,-1 3 1,-6 0-266,1 9 0,-2-1 66,-3 12 1,1-5-70,0 4 1,1 5 65,3 6 0,4 6-19,6-2 0,2-2-16,3 3 0,6-1-135,8 5 1,11-7 45,10-2 1,11-6 114,8-4 1,1-6 104,9-9 1,-1-5-88,0-10 1,3-5-100,-7-9 0,-2-4 57,-7-7 122,-4 1 0,-14-7 0,0-2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9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349 691 7732,'-8'0'-286,"-4"-2"-358,7-2 857,0-5-49,5-5 0,0-1 20,0 0 1,2 1-66,3-1 0,-4-1 90,4-4 0,2 4-78,-2-4 1,0 2 36,-5-2 1,0 4-41,0-3 1,0 2-59,0 3 1,-2-1-12,-3 0 1,2 2-115,-7 3 1,-1 2-67,-9 3 1,4 4 70,-4-4 0,-1 3-105,1 2 1,-6 8 31,2 7 1,-2 1-21,1 9 1,-1 4 48,6 5 0,1 7-55,4-2 0,2 4 13,3 1 0,-1-5-50,6 0 1,6 1 42,9 4 1,5-7-74,5-2 0,-3-6 152,8-5 0,4-9-66,6-10 0,-1-3 199,-5-2 0,-4-8-67,-1-7 1,-6-6 253,2-9 0,0-1 17,-6-3 0,3 1-129,-13-6 0,1 6 50,-5-1 0,0-2-54,0 2 0,0 4-173,0 6 1,-5 6 139,1-2 0,-8 4-157,2 1 0,2 7-13,-2 3-25,7 4 1,-8 2 39,6 4 0,0 8 50,5 7 0,0 4 32,0-4 0,0 6-34,0-1 0,2 4 13,2 5 0,0-3-4,5 4 0,1-3-167,5 3 1,5-4-28,-1 3 0,7-3-42,-1-2 0,3-1 55,1-3 0,5-6 83,1-9 0,-1-4 115,-5-6 0,-4-6-77,-1-4 0,-1-9 86,2-6 0,-4-8-60,-6-1 1,-1-7 213,1 2 1,-5-3 24,0-2 0,-2-7 26,2-3 1,-4-2-85,-6 3 1,0-3 104,0 7 0,0-5-44,0 5 1,0 0-101,0 5 1,-5 5 54,0 0 1,-5 6-36,6-1 1,-6 9 3,5 6 0,-2 9 150,2 5-209,4 3-296,-6 2 1,7 7 136,0 3 1,2 4 24,3 6 1,-2 4 80,7 11 0,-2-3 103,2 8 1,3 0-79,-3 9 0,1-1-42,-1 6 1,3-5 14,-3 5 0,-2-1-14,2 6 1,-7 0-26,2 0 0,-3-2 2,-2-3 1,0-2-206,0-3 1,-2-10 62,-3 1 1,2-9-670,-7-7 290,7 4-41,-4-12 0,7-3 572,0-13 0,-6-6 0,-3-9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09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7574,'15'-8'163,"-1"3"33,1 4 1,8-4-377,6 0 0,2 0 34,8 5 1,2 1 145,8 4 0,4 4 0,5 5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10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7881,'0'-8'78,"0"0"402,0 3 136,0 3 1,0-6-192,0 3 31,0 3-244,0-4-58,0 12 0,0 4-121,0 10 0,0 3 96,0 6 0,0 0-348,0 1 0,0 4-369,0 0 0,0 7 330,0-2 0,5-1-508,0 1 0,0-4 766,-5 4 0,7 0 0,1 5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10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28 7882,'-8'-7'700,"-5"6"-43,12-6-1029,-6 1 67,7 4 0,2-3-821,3 10 1126,-4-3 0,12 11 0,-5-5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10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74 7783,'-8'-15'0,"-5"7"-85,11-5 171,-11 5 1,10 0 19,-7 3 0,5 1 5,-4-1 1,4 4-183,-5-4 0,0 5 103,-5 5 1,1 0-153,-1 9 0,2-2 111,3 7 0,-3 3-131,3-3 0,4 7-92,1-1 1,3 3-130,2 1 1,2 1 123,3-1 1,5-6 236,9-4 0,-1-4 0,7-5 0,1-4 0,8-6 0,-5 0-37,1 0 0,-2-6-14,-9-4 0,1-5 335,-6-4 1,0-2 94,-5-4 0,-2-3 245,-7 4 0,0-4-305,0-1 0,-7 4 0,-2 1 0,-5 6-477,0-2 1,-6 4 175,1 1 0,-1 7-631,5 3 1,1 3 162,-1 2 450,7 7 0,-5 8 0,4 7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11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29 102 7783,'0'-15'346,"-6"0"1,4 5-248,-3 1 587,-3 5-375,7-2 1,-6 4 140,7-3-809,0 4 262,0-6 1,0 9-45,0 3 108,0-4 0,0 12 6,0-3 1,0 8 20,0 2 1,2 4-214,3-4 0,-4 4 87,4-4 1,-3 6 14,-2-1 0,5-3 3,0 3 0,-1-7 49,-4 1 1,5 3 11,0-3 18,0 1-11,2-5 0,-4-7-14,7-3 0,-5-5-95,4-5 1,-4-5 111,5-10 0,-2 2 29,2-6 0,3-1-40,-3-4 0,1 0 49,-1-1 1,3 2 43,-3 4 1,2-4 185,-3 4 1,4-2-99,-3 1 1,2 4 135,-3 6 1,9 5-162,-3 1 0,3 5-21,-3-1 0,-1 9-188,1 1 1,0 11 112,0-1 0,-1 9-126,1 1 1,0 2 29,-1 3 1,-4-1-284,0 1 1,-5-1 7,5 0 363,-7 1 0,3-1 0,-6 1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11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515 0 7866,'-15'0'-470,"7"0"1407,2 0-585,6 0 294,0 0 0,6 2 105,4 3-490,10-3 0,-2 9 52,6-6 0,2 6-86,8-1 0,-1 3-131,6 2 0,-1 1 74,1 4 0,2 9-222,-7 10 1,0 5 110,-4 5 1,-7 5-319,-4 10 1,-4 0 50,-5 9 1,-5-1-44,-10 11 1,-10-11-71,-9 2 0,-11-6 266,-4 1 1,-10-4 84,-5-6 0,-3-8-67,-2-7 1,-6-7-216,-4-7 1,-7-4-59,-3-6 310,7-1 0,2-17 0,3 3 0,-5-4 0,-4-1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37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354 471 7823,'9'-10'-317,"1"0"301,-6 0 0,4 0 714,-3 1-376,-4 5 0,7-9-26,-3 3 0,-3 2-87,3-2 0,-4 1-38,-1-6 0,2 0 64,3 1 0,-3-1-94,3 0 0,-4 0 10,-1 1 0,0-1-97,0 0 1,0 1-70,0-1 0,0 0 41,0 1 1,0 4-87,0 0 1,-5 5 14,0-5-61,0 7 112,5-4 0,0 9-21,0 3 1,0 5 72,0 9 0,0 1 93,0 9 0,0 4-112,0 11 1,-4 0 13,-1 0 0,-5 2-117,5 3 0,-6 2 118,1 3 1,-2 1-206,2-6 1,-7 0 59,2-5 1,-5-1-23,1-4 0,2-10-10,-2-9 1,-3-5-116,3-6 1,-1-2 100,6-7 1,-6-7-18,0-2 0,1-11 7,4-5 0,2-4 43,3-5 1,-3 1-18,3-6 0,2 5 12,-2-6 1,7 6 75,-2-5 0,4 6-8,1-1 0,-2 1 133,-3-1 1,3 8 91,-2-4 1,2 4-65,2-3 1,0 4 85,0 1 1,0 4-34,0-4 0,0 6-21,0-2 1,0 4 110,0 1-241,0 1 83,0-1-28,0 0-36,6 0 0,3 7-8,5 3 0,1-1-83,0 1 1,-1 0 44,1 5 0,6 0-73,4 0 1,4 0 57,6 0 1,4-2-123,10-2 1,9 2-19,11-3 0,6-3-104,9-2 0,5 2-921,-37 3 1,-1 0 1184,46-5 0,-45 5 0,0-1 0,-1 0 0,-1 0 0,2 1 0,1-1 0,1 1 0,0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37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324 132 7809,'15'-14'0,"-1"-1"0,1 0 0,0 1-13,0-1 76,-1 0 1,-4 5 121,0 1 1,-7 4 85,2-5 139,-3 7 210,-2-4-217,0 7-350,0 0-16,-7 0 0,-3 7-140,-9 3 0,2 3 69,-2 1 1,-4 3 115,-2 2 0,3 2-110,-3 4 1,1 8 51,-6-4 0,1 5-125,-1 1 0,1 2 88,0 7 1,-1 9-128,1 5 1,8 8-74,6 7 0,7 2-246,8 4 1,19-11 29,11 1 1,15-14 138,9-6 0,8-18-124,2-11 1,5-12 413,-6-13 0,4-9 0,2-11 0,6-3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7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7671,'-15'-9'0,"0"-2"-5,1 6 0,4-1 107,0 1 100,7 3-45,-4-4-162,7 6 1,2 0 73,3 0 0,-2 6-133,7 4 1,-5 3 17,4 2 1,-5 1 31,1 4 1,1-2 3,-1 6 1,2-6-18,-2 2 1,-4-4 19,4-1 0,-3-1 8,-2 1 353,6 0-229,-4-7 1,6-3 175,-3-10 1,-3-5-57,2-9 0,-2-4-230,-2-7 0,0 6-660,0-1 0,-2 7 645,-2-1 0,-18 2 0,-9 3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38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45 236 7770,'0'-21'-225,"0"-1"-56,0-2 0,0 3 276,0 6 0,1-1 177,4-4 0,-3 4-99,3-4 558,-3 10-49,-2-3-207,0 5 130,0-7 18,0 7 25,0 2-383,0 6 1,1 0-182,4 0 90,-3 0 0,4 1 39,-6 4 1,0 3 37,0 7 0,0 6-226,0 4 0,0 4 36,0 6 1,-5 2-63,0 7 0,-4 5-4,4 0 0,-7 5 7,3-5 1,0 7 4,0-2 1,5 1 63,-1-1 1,4 2-320,1-7 0,1-2 134,4-8 1,5-5-97,10-9 1,4-10-42,10-11 1,-1-8-63,6-6 1,-1-10-58,1-4 470,4-11 0,-12-9 0,5-8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38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7770,'-8'-8'66,"-5"-5"0,11 10 106,-3-7 0,4 5-71,1-5 0,1 7 4,4-2 0,8-1-32,7 1 1,8 0-258,1 5 0,2 0 82,8 0 1,5 0-314,5 0 0,7 1 415,-2 4 0,9-3 0,4 5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38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 7843,'-8'0'104,"-5"0"1115,11 0-531,-4 0-378,6 0 1,6 0-151,4 0 0,3 4 50,2 1 0,1 7-68,4-2 0,-4 3 2,4 1 1,-2 6-77,1 0 0,4 6-107,6-2 1,-4 6-79,-1 4 0,-4-1 67,5 6 0,-7 2-125,1 8 0,-4 1 54,-5 4 1,-4 8-8,-6-3 0,-13 5 76,-6-1 1,-16-4-234,-9 0 0,-7-2 184,-7-8 0,-1 0-4,0-5 0,7-11-303,3-4 1,11-16 7,9-3 400,6-7 0,10 2 0,3 0 0,4 0 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39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59 6329,'10'0'1735,"0"0"-1508,-7 0-73,10 0 0,-10 0 206,7 0-476,0 0 144,5 0 0,4-2-4,1-3 1,6 4-157,-1-4 0,2-2-44,3 2 136,-7-6 0,3 9 63,-7-3 0,1-1 57,-5 1 162,-1 0 1,-7 5-112,-7 0 1,-8 0 50,-12 0 1,-9 0-53,-11 0 1,-2 5 94,-2 0 0,-5 5-98,0-5 0,0 4-132,5-4 0,6 0-170,4-5 1,5 2 44,4 3-728,4-4 0,16 4 858,10-10 0,16-3 0,17-7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39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461 45 7735,'-8'0'-583,"-1"0"482,4 0 0,4-2 604,-4-3-232,3 4-115,2-6 1,7 7-23,3 0 0,-2 0-23,2 0 0,-1 0 63,6 0 0,-5-5-42,0 0 1,0 1-125,4 4 0,1 0 54,0 0 1,-1 0 66,1 0 137,0-7 155,-1 5 162,-5-4-406,-3 6 1,-8 0 86,-2 0 1,-11 0-81,-10 0 1,-9 0 187,-5 0 0,-10 6-17,-5 4 1,-3-2-18,-2 2 1,-5-5-279,1 5 1,7-2-163,12 2 1,8 1-1479,12-6 0,12 5 1580,17-5 0,16 0 0,17-5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48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205 162 7820,'8'0'-585,"-2"0"594,-6-6 1,2 4 360,3-3-214,-3 4 0,4-1-84,-6-3 34,0 4 1,0-8 87,0 4-47,0 4 3,0-6-203,0 1 103,0 4 1,0-6-91,0 3 108,0 3 0,-2-4-209,-2 6 108,2 0-137,-5 0 192,7 0 1,-1 0-1,-4 0 1,2 0 58,-7 0 1,0 6-65,-5 4 0,1 3-16,-1 2 0,-1 0 24,-4-1 1,4 1-24,-4 0 0,4 0 28,1-1 1,2 1-226,3 0 66,-3-7 88,11-2 0,-2-6-22,8 0 0,5-3-10,5-7 1,8 0-2,2-9 1,2-2 38,-1 1 0,2-4 40,-2 4 0,-2-5-44,1 6 1,-1-2 75,2 1 0,-4 9-1,-6-4 0,-6 5 302,1 0-209,-7 4 310,4 6-182,-7 0 0,0 8-55,0 7 1,-2 1 49,-3 8 1,2 1-52,-7 4 0,5 2 3,-4 4 0,4-3-77,-5 8 0,5-1 34,-5 5 1,7 0-173,-2 0 0,-1 0 93,1 0 1,0-1-144,5-4 1,0-3 1,0-7-548,0-6 274,0-2-409,0-13 0,0-8 46,0-9 696,0-4 0,0-9 0,0-1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48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30 8057,'14'0'141,"1"0"0,-4 0-73,4 0 1,-2 0-172,12 0 0,-1 0 66,6 0 0,1 0-30,3 0 0,-1 0 71,6 0 1,-5-5-91,5 1 1,-8-1 54,-1 5 0,-2 0 1,-9 0 287,1-7-208,-12 6 0,-3-6 161,-10 7 0,-10 0-49,-9 0 1,-6 5 57,-4 0 0,-4 5 26,-6-6 0,0 6 68,0-5 1,-5 5-44,0-5 0,0 1-26,5-1 1,-5-3-216,0 3 0,7-4 96,7-1 1,11 0-567,4 0-47,4 0 1,11-4-488,10-1 0,11-7 975,19 2 0,9-3 0,8-1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49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3927 0 7748,'44'0'0,"0"0"0,2 0-59,3 0 105,-3 0 19,11 0 0,-11 0 128,3 0 0,1 0-19,-1 0 1,0 0-26,-4 0 1,-1 0-67,0 0 1,0 0-174,0 0 0,-3 0-88,-7 0 168,0 0 46,-17 0 0,4 0-585,-6 0 340,-7 0 0,-8 2-5,-10 3 0,-16-3 182,-8 2 1,-14 0 152,-6 1 1,-11-4-27,-9 4 0,-7-2-128,-12 2 0,-4-3 300,46 0 0,-1 1-160,1-2 1,0-1-1,-5 3 1,-1-1 64,-4 0 0,-1 1-1132,-6 3 1,-2 0 1027,-4-5 0,-1-1 0,-8 4 1,-1-1-25,1-3 0,0 0 1,-3 2-1,-1 1-208,-1-1 1,-1 1-1,-1-1 1,1 1 147,0-3 0,1 0 0,1 0 0,1 0 46,5 0 0,0 0-769,0 0 1,1 0 721,2 0 1,1 0 14,-7-4 1,1 1-1,8 2 1,1-1-278,-2-3 1,0 0 314,2 3 0,0 1 4,3-3 0,1 1 0,-1 3 0,-1 0 164,-2 0 1,1 0-1,9 0 1,2 0-147,-2 0 1,0 0-99,5 0 1,1 0 32,5 0 1,1 0 0,-47 2 4,15 3 0,21-4 202,19 4 0,16-2-566,23 2 0,23-3 366,26 3 0,7-3 0,14-2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51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133 294 7732,'0'-8'-592,"1"0"449,4 3 110,-3 4 310,4-12-162,-6 4 0,5-5 103,0-1-97,0 0 0,-5 1 24,0-1 1,0 0-27,0 0 0,0 1 33,0-1 0,0 0-35,0 1 0,0-1 20,0 0 0,0 1 6,0-1 0,0 5 240,0 0-143,0 7 38,0-3-109,0 6 0,0 1-34,0 4 0,0 3-17,0 7 0,0 8 18,0 6 0,-5 2-132,0 8 1,-4 2 89,4 8 1,-7-1-161,2 5 0,-3-4 45,-1 5 0,-1-5-73,0 5 1,1-3-101,-1-2 0,2-2 69,3-12 1,3-6-797,7-5 618,0-12 1,9-1 302,5-16 0,8-9 0,7-9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51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16 7778,'8'0'-297,"0"0"-300,-3 0 491,-3 0 258,11 0-43,-5 0 20,0 0-55,5 0 1,-9 0 115,5 0 232,-5 0-154,2 0-113,-6 0 0,0-2-36,0-3 0,-11 3 95,-4-2 0,-9 2-100,-1 2 0,-4 0 14,-6 0 1,0 0-197,-5 0 0,-2 0 66,3 0 0,3 0-183,1 0 1,6 0 95,5 0 0,-3 2-1034,8 2 1123,6-2 0,6 5 0,7-7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4:59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398 0 7783,'-8'0'-1540,"-4"2"1652,7 3-80,0-4 1,0 13 67,1-5 0,-6 4 79,5 2 0,-7 6-111,3 4 0,-4 11 135,-2 8 0,-2 8-79,-2 12 0,3 4 125,-4 11 1,4 4-393,1 10 1,7-3 294,3 3 0,3-3-4,2-2 0,7 2-68,3 3 0,4-10 47,6 1 1,1-3 2,4-2 0,1 6-96,-7-2 0,1-5 74,-5-4 0,-1-1-191,1-4 0,-5 3 176,0 1 0,-7-6-201,2-3 1,-10-5 59,-5-5 0,-5-2-17,-4-3 0,1-8 39,-7 3 0,-4-10 25,-5 0 1,-1-9 82,6-6 0,1-4 213,4-5 0,-2-3-349,6-7 1,-5-2 236,6-3-380,-1-3 1,7-7-39,3 0 34,4 1 0,7 1 29,4 3 1,8-2 90,7 8 1,6-1 65,-1 5 0,4 1-85,5 4 1,-3 5 206,4 10 82,2-4-248,-6 18 53,5-3 0,-1 15 83,-1 3 0,2 11 0,-2 14 0,-8 6-277,4 8 0,-11 7 472,1 3-194,-14-48 0,-2 1 1,-1 5-1,0 1-19,-2-1 0,-2 0 0,1 2 0,0-1 63,0-3 1,0 0 0,0 4 0,-2 1-193,0 4 0,0 2 0,0 4 0,0 2 158,-2 0 0,-2 0 0,2 3 0,0 1-239,0-4 1,-1 0-1,-2 4 1,2 0 262,3 1 1,-1 0 0,-2 4 0,0 0-124,3-4 0,-1 0 0,1 1 0,1-1 0,3-6 1,1-2-1,1 0 1,0 1-52,3-3 1,1 0 0,0 0 0,0-1-267,2-1 0,0-1 0,1-3 0,1-2 249,2-4 0,1 0 1,3-2-1,0 0-10,1 0 1,1-1 0,3-3 0,2-1 65,-2-2 1,3-2 0,29 32-191,-1-11 1,5-12 9,5-8 1,3-10 202,6-14 0,-1 3 0,-3-13 0,-4-1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52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30 7778,'-14'-6'169,"1"2"440,3-5 236,3 5-165,7-2-480,0 6 642,0 0-638,0 6 1,2 2-88,3 7 1,-4 2-46,4 2 1,2 4-141,-2 6 1,0 2-178,-5 4 0,0 2 129,0 7 0,0 0-434,0 1 1,0 4 302,0 0 0,-5 0 247,0-5 0,-7 0 0,4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52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131 250 7763,'-6'8'0,"3"-1"199,-7-7 150,7 0 0,-6 0-290,5 0 241,2 0-350,-5 0 1,14 0 55,3 0 1,3 0-83,1 0 0,6 0 60,0 0 0,6 0 8,-2 0 1,4-5 84,1 0 1,2-6-160,4 1 0,-4-2-42,3 3 0,-4-9-22,-6 3 1,2-5 92,-6 1 0,-2 2 34,-8-2 1,-4 1 34,-6-2 1,-6 4-39,-4-4 0,-10 6 114,-4 4 1,-6 3-65,-4 7 1,1 0 38,-6 0 1,1 7-28,-1 3 0,-2 4 14,7 6 0,-2 3 44,2 6 0,5 7-59,-1 3 1,2-1-24,9 1 1,6 0 22,8 5 0,6-1-64,9-4 0,7-5 54,12-9 1,9 1 4,6-7 1,5-5-86,5-10 1,3-2 70,-3-2 1,3-8-365,2-7 0,-9-4 145,-6-6 0,-6-3 199,-9 4 0,-6-10 0,-2-4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53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186 15 6618,'0'-8'506,"0"1"-403,6 7 69,2 0 0,7 0-39,0 0 0,1 0-33,4 0 1,-2 0-76,6 0 1,-4 0 67,4 0 0,-4 0-136,4 0 0,-6 0 64,2 0 1,-9 0-18,-1 0 98,0 0 41,-2 0 1,-3 0-54,-10 0 0,-8 0 107,-7 0 1,-6 0-38,2 0 0,-9 0-56,-1 0 0,-1 0 125,6 0 0,-5 0-56,-1 0 0,1 0-37,5 0 1,-1 0-3,1 0 0,6 0-240,3 0-1065,4 0 916,8 0 0,8 0-512,10 0 0,14 0 51,6 0 716,9 0 0,5 0 0,8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53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146 118 7740,'-10'-13'0,"0"3"0,5-3 0,-5 3 3,7 3 248,-3-6-3,-1 5 52,5 0 1,-4-5-323,6 11 141,0-11 163,0 12-288,0-6 81,0 7 210,6 0-416,3 0 97,-1 0 118,5 0-217,-12 0 203,6 7 1,-2-4-181,0 7 143,0-1 1,-5 6-59,0 0 1,-5 4 72,0 1 1,-7 6 4,3-1 0,-3 2-24,2 3-1,-3 6 6,4 3 0,-5 3-37,0 3 0,1 4-105,3 0 0,-2 4-31,8-4 1,0-1 87,9-9 1,5-3-202,10-7 0,-1-4 47,11-1 1,-4-12-101,8-2 0,2-7 57,-2-3 1,1-7-153,-6-3 0,0-4 400,1-6 0,-7-3 0,-2-6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54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15 7740,'-8'0'-126,"-6"0"236,13 0 108,-6 0-224,7-6 78,0 4 1,7-5 22,3 7 1,3 0-18,1 0 1,3 0-68,2 0 1,-1 0-64,7 0 0,-2 0 73,1 0 0,4 0-56,-4 0 1,-1 0 81,2 0 0,-2 0-74,1 0 1,2 0 55,-6 0 0,-1 0 85,-4 0 43,-7 0-68,-1 0 1,-10 0 50,-7 0 1,-2 2-86,-12 3 0,-7-3 190,-8 2 1,-2 3-99,2-2 0,-4 0 130,4-5 0,-4 0-84,-1 0 0,7 1 25,3 4 0,2-3-204,3 3 1,6-3-402,4-2-121,9 0 0,7 0 127,12 0 381,14 0 0,15 0 0,6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57.2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15 236 7752,'0'-15'-249,"-1"-1"-251,-4-4 403,3 4 1,-4-6 137,6 8 0,1-1 190,4 0 0,-2 1 114,7-1-18,-7 0 0,9 0-56,-7 1 0,0 4 290,-5 0-169,0 7 210,0-4-337,0 7-295,0 0 79,0 7 0,0-4 105,0 7 0,0 5-59,0 4 0,0 7 36,0-1 0,0 3-39,0 1 0,0 7-3,0 3 1,0 4 25,0 1 0,0 6-23,0 4 0,0 5 12,0 5 0,1 4-23,4 11 1,-3 2-249,3 8 0,1-1 155,-1 0 1,2 2 63,-2 3 0,-4-5-138,4 0 0,-3-1 59,-2-9 1,0 6-214,0-6 1,0-1 103,0-9 1,0-2 73,0-8 0,0 1-4,0 0 0,0-7 27,0-3 1,0 2 60,0-2 0,0 0-55,0-5 0,0 0 450,0 0 0,1-6-324,4-4 1,-3-1 111,3 1 1,-4-8-187,-1 4 0,5-11 5,0 1 1,2 1-36,-2-1 1,-2-1 37,7-4 0,-5-2-119,4-3 0,-4 3 62,5-3 0,-2-2-252,2 2 0,-2-5 104,-3 4 0,-2-5-715,7 0 325,-6 5 1,7-6-953,-6 7 1520,6-7 0,-3 10 0,7-5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57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248 118 6748,'-1'-8'541,"-4"3"17,3-3-117,-4 6-268,6-4 9,0 6 244,0 0-301,-7 0 1,4 6-41,-7 4 0,0 0 11,-4 5 1,-6-4-107,0 9 0,-4-2-12,4 1 1,1-3 109,4 4 1,0-4-182,1-1 1,-1-2 46,0-3-94,7 3 0,3-11 52,10 3 0,5-5 33,9-5 1,1-4 35,9-5 0,-2-7-1,7-4 0,-1 2 190,1-1 1,-8 1-62,3-2 1,-3-1 75,4 7 1,-7-6-33,-4 5 1,-4 1 679,-5 4-274,3 7-45,-11 1-464,4 7 0,-6 7 73,0 3 0,0 5-235,0 4 1,7-1 78,2 7 0,6-1-451,5 5 1,3 1 245,6-1 0,7 1 238,3-1 0,10 7 0,3 2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58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1 133 7655,'1'-8'0,"4"3"189,-3 3-173,11-5 1,-5 6-12,7-4 1,4 3-5,1 2 1,6 0-332,-1 0 148,2 0 89,9 0 0,-1 0 111,9 0-43,-3 0-487,9-6 627,7 4-65,-3-4 1,18 6-96,-3 0 410,9-7-221,-3 5 1,13-4 25,1 6 0,-6 0 123,5 0 1,-1 0 44,6 0-1071,-3 0 801,-40 0 0,1 0 1,44 0 95,3 0 1,-2 0 58,-3 0-254,-42 0 0,1 0 24,3 0 1,1 0-1,0-1 1,-1 0 37,-1-1 0,0-1 0,1 3 0,1-1-213,0-1 1,1-1 0,-1 0 0,0-1 187,3 2 0,0-1 0,-4 1 0,-1-1-67,5 3 1,0 0-1,-2-2 1,0 0 29,2-1 1,0 1 0,0-1 0,-1 1 35,1 1 0,0 2 0,-1-1 1,0 0 42,-2 0 0,1 0 0,1 0 0,0 0-24,-2 0 0,0 0 0,1 0 0,-1 0 44,3 0 0,0 0 0,-8 0 0,1 0-30,1 0 0,1 0 1,-3 0-1,0 0 10,0 0 1,0 0-1,1 0 1,-1 0-22,1 0 1,-1 0-1,47 0 41,0 0 0,-6 0-272,1 0-815,3 0 968,1-7 1,-3 6-368,-6-4 197,1 3 93,-14 2 1,10 0 22,-7 0 0,-4 0 204,-6 0 0,-6 0 11,2 0 0,-4 0-184,-1 0 522,-7 0 183,-1 0 1,-7 0-500,0 0 1,-1 0-8,-4 0-676,3 0 397,-11 0 0,5 0 565,-6 0-1609,-1 0 1351,-6 0 0,-2 0-153,-6 0 0,6-6 0,2-3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2:59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8511,'1'-8'170,"4"3"1,0 3-310,10 2 0,-4 0 109,9 0 0,-2 0-86,1 0 0,3 5 66,2 0 1,4 2 323,-4-2 1,4-2-64,2 7 0,-1-5-21,0 4 0,-4-5-40,-1 1 1,-4 1 11,5-1 0,-7 5-118,1-5 0,-3 5 80,-1-6 0,-7 3-66,-3-2 75,-3 3 1,-4 7 18,-3-1 1,-4 1 17,-11 0 1,-8 0 129,-6-1 0,-2 6-159,2-1 1,-4 3 30,-6-3 1,1-1-202,4 7 1,-2-7 131,7 1 0,-3 3-796,7-3 1,-1-1 108,12-8 584,-1-4 0,5 1 0,1 1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2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6277 30 7424,'-8'0'-240,"1"0"204,7 0 115,-6 0-177,4 0 218,-11 0-130,11 0 62,-11 0 1,10 0-101,-7 0 1,5 0 99,-4 0 1,-1 0-33,-5 0 0,5 0 20,0 0 1,1 0-92,-6 0 0,-5 0 75,1 0 1,-1-5-80,5 1 1,1-1 1,-1 5 1,-1 0-8,-4 0 1,4 0 18,-4 0 0,2 0 28,-1 0 0,2 0 18,-2 0 0,1 0-22,-2 0 1,4 0 29,-4 0 1,-1 0-28,1 0 0,1-5 69,4 0 1,0 0-50,1 5 0,-1 0 6,0 0 0,1 0-13,-1 0 1,0 0 6,1 0 1,-1 0-19,0 0 0,0 0 14,1 0 0,4 0 5,0 0 0,0 0-8,-4 0 0,-1 0 32,0 0-27,1 0-3,-8 0 1,6 0-25,-4 0 30,4 0-11,-5 0 0,4 0 5,-2 0 1,3 5-6,1 0 1,0 0 2,0-5 0,6 1 9,-1 4 1,0-3 20,-5 3 0,-4-4 6,-1-1 0,1 5-7,4 0 0,0 0-14,0-5 1,-4 5-25,-1 0 0,1 0 24,4-5 1,0 5-31,1 0 1,-1-1 34,0-4-38,-6 7 1,3-5-4,-7 3 9,8 3 0,-5-5-44,8 7 0,-1-7 48,0 2 1,0 1-3,1-1 0,4 2-2,0-2 0,0-4 67,-4 4 1,-1-1-64,0 1 0,1-4 111,-1 4 0,0 2-69,0-3 1,1 6 7,-1-5 1,0 2-10,1-2 1,-1-4 5,0 4 1,5 2-17,1-2 1,-1 1 10,-5-1 1,0-2-71,1 7 1,-1-5 56,0 5 1,2-5-11,4 4 1,-5-4 0,5 5 1,-3-5 81,2 5 0,-3-5-56,4 5 0,0-6 4,0 6 1,0-5-31,0 5 0,-4-5 30,3 5 0,2-5-78,-2 4 1,0-4 64,-5 5 1,6-5-75,-1 5 1,0-5 37,-5 4 1,1-5-10,-1 1 1,0 1 72,0-1 1,1 5-49,-1-5 86,0 6 1,1-8-77,-1 7 1,0-5-4,1 5 12,-1-7 1,0 9-48,0-7 0,1 1 5,-1-1 1,0-2-8,1 7 0,4-5-10,0 5 0,0-7 32,-4 2 0,-1 1-12,0-1 1,0 5 4,1-5 0,-6 5 28,1-5 1,-1 5-25,5-6 0,1 6 115,-1-5 0,-5 5-118,1-5 0,-1 6 4,5-1 1,1-2-89,-1 2 0,0-5 97,1 5 0,-1-2-43,0 2 0,5 1 27,1-6 0,-1 6 7,-5-1 1,2-2-16,3 2 0,-3-5 32,3 5 1,-3-7-12,-1 2 0,4 2 7,0-2 0,0 4 5,-5-4 0,1 5-12,-1-5 1,0 5-5,1-5 0,4 1 3,0-1 1,0-2-56,-4 7 0,-1-5 50,0 5 0,2-5-30,3 5 1,-3-7 28,3 2 0,-3 1 0,-1-1 1,-1 2 1,0-2 0,1-4-10,-1 4 1,0 2-9,0-2 0,6 1 11,-1-1 1,0-3-33,-5 2 0,1 3 32,-1-2 0,0 0 20,1-5 25,-1 6 1,0-4 5,0 3 0,1 1 73,-1-1 1,0 0-108,1-5 0,4 5 18,0 0 0,0 0 32,-4-5-97,-1 6 1,0-4 23,0 3 1,1 2-104,-1-3 0,5 3 58,1-2 1,-1-4-28,-5 4 0,0 2 82,1-2 0,1 1-32,3-1 1,-3-3 34,3 3 0,-3-2-36,-2 2 0,0-3 160,1 2 0,-1 3-75,0-2 0,6 0 42,-1-5 1,0 5-70,-5 0-7,1 0 1,-1-1-205,0 1 202,0 0 0,1 0-108,-1 0 0,0 2 74,1-3-12,-1-2 0,0 10 1,1-8 1,-1 1 41,0-5 0,0 5 5,1 0 1,-1 0 4,0-5 1,1 5 52,-1 0 1,0 0-72,1-5 0,0 1 21,5 4 1,-4-3-11,3 3 0,-3-4-39,-2-1 0,0 5 50,1 0-64,-1 0 0,0-5 19,1 0 0,-1 5-14,0 0 0,0 0 37,1-5 0,-1 1-16,0 4 1,6-3 26,-1 3 0,0-2-22,-5 2 0,1-3-8,-1 3 0,2-2 13,3 2 1,-3-4-75,3 4 0,-3-1 41,-2 0 0,6-2-11,-1 3 1,0 1 20,-5-1 0,5 0-35,1-5 88,-1 0 1,-5 2-56,0 3 1,6-4 108,-1 4-95,0-3 1,-5-2 47,1 0 1,4 0-49,0 0 1,5 2-21,-5 3-157,1-4 181,-6 6 1,0-7-121,0 0 1,6 0 97,-1 0 0,5 0 14,-5 0 1,2 1-29,-2 4 0,-3-3 72,3 3 0,2-4-34,-2-1 1,5 0 10,-4 0 0,-1 0 8,-5 0 1,5 0-29,1 0 25,-1 0 1,-5 0-24,0 0 49,1 0 1,-1 2-40,0 3 0,1-3 88,-1 2 0,5-2-76,0-2 0,0 0 4,-4 0 1,-1 0-22,0 0 23,1 0 1,-1 0-25,0 0 1,1 0 18,-1 0 1,0 0-12,1 0 1,-1 0 1,0 0-5,0 0 0,1 0 12,-1 0 0,0 0-4,1 0 1,-1 0 33,0 0 0,5 0-31,1 0 0,-1 0-5,-5 0 7,0 0 1,1 0-11,-1 0 1,5 0 16,0 0-14,1 0 1,-6 0 0,0 2-3,1 3 1,4-4-17,0 4 0,5-3 15,-5-2-9,0 0 0,-4 0 11,-1 0 0,5 0 4,0 0 1,1 0-11,-6 0 9,0 0 0,1 0 0,-1 0 0,2 1 2,3 4 0,-3-3-17,3 3 0,2-4 14,-2-1 1,0 0 1,-4 0-4,-1 0 0,2 2-68,3 3 0,-3-3 61,3 3 1,2-4-8,-2-1 1,0 0-22,-4 0 18,-1 0 1,0 5 70,1 0-66,-1 0 0,0-5 248,1 0-189,-1 0 1,0 0 197,0 0-172,1 0 1,-1 0-85,0 0 0,6 0-153,-1 0 196,0 0 0,-5 0-39,1 0 0,4 0 43,0 0-120,0 0 75,-5 0 0,1 0 0,-1 0 1,5 0-9,0 0 79,1 0 0,-6 0 10,0 0-30,1 0 0,-1 0-46,0 0 1,5 2 35,1 2-29,-1-2 0,-5 5 32,0-7-53,1 0 0,-1 0 26,0 0 0,5 1-188,1 4 1,4-3 182,-5 3 0,0 3 0,-5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1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277 118 7105,'-15'0'128,"0"0"328,1 0-390,6 0 131,1-6-213,7-3 1,7-5 68,2-1 1,6 5-84,5 0 0,-4 2-20,4-2 1,-4 2 106,-1 3 0,4 4-137,1-4 0,-1-2 64,-4 2 1,0 1-80,0 4 0,4 0 87,1 0 1,-1 0-66,-4 0 0,0 0 85,-1 0 0,1 4-3,0 1 0,-5 0 47,-1-5 209,-5 0-125,2 7 1,-7-6-107,-4 4 1,-8-1 54,-7 0 1,-8-2-27,-1 3 0,-2 2 83,-8-3 1,4 3-55,-4-2 1,0-4-2,-5 4 0,0-1-56,0 1 1,4-4 34,1 4 0,8-3-207,2-2 1,6 0 7,8 0-337,7 0 1,5 0 186,13 0 1,13-2 278,16-3 0,10-10 0,3-7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3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89 236 7755,'0'-15'0,"0"6"-53,0-1 0,-2 2 110,-3-2 166,4-3 1,-6 5 25,7-7 0,0 0 55,0 1-67,0 5-61,0-4 1,-1 5 181,-4-7-156,3 1 101,-4 6-34,6-5-118,0 4 1,0 0 40,0-1 238,0 6-513,0-2 100,0 6 5,0 0 35,0 6 1,0 3 36,0 5 0,-5 8 19,0 2-84,0 4 32,5 1 26,-7 1-311,6 6 162,-6-5 1,6 11-1,-4-3 0,3 2-134,-3-2 0,4 4 78,1-4 1,-5-3-106,0-2 0,0 0-335,5-4 249,0 3 0,6-17-276,3 5 280,12-13 1,2 4 13,6-7 1,9-2-291,6-8 581,6-10 0,16-8 0,1-6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4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30 6437,'-8'0'1189,"1"0"-898,7 0-107,0 0 0,7 0 289,3 0-322,3 0 1,3 0 34,4 0 0,-2 0 3,6 0 1,1-2-158,4-3 1,1 3 83,-1-3 0,0 4-174,1 1 1,-1-5 62,1 0 0,-6 0-65,1 5 1,-8 0-56,3 0 64,-10 0-31,3 0 88,-11 0 272,4 0-258,-6 0 0,-11 0 88,-4 0 1,-10 0-30,1 0-38,-4 7 163,-8-6-72,5 6 1,-16-6-22,3 4 0,-4-3 85,4 3 0,0-3-139,0-2 23,0 0 0,3 0-1582,7 0 1502,0 0 0,24 0 0,-3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5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485 147 7763,'0'-15'-35,"0"1"0,0-1 136,0 0 1,-4 5 113,-1 1 1,0 4-8,5-5 0,-2 5 152,-3-5-143,4 7-99,-6-4 28,7 1 1,-2 4-217,-3-3 72,4 4 0,-6 2-40,7 4 84,0-3 1,0 11-34,0-3 0,0 3 5,0 2 1,5-1-22,0 1 0,0 6-80,-5 4 0,0 2 115,0 3 1,-2-1-125,-3 1 1,2-1 72,-7 0 1,1 1-96,-6-1 1,-1-1 54,-4-4 0,4-2 17,-4-8 1,-1-1-5,1-3 1,-4-3 8,4-7 1,1-2-104,4-3 1,-3-3 94,3-7 0,-6-4-66,11-1 1,-5-4 59,11 4 0,-8-6-10,2 1 0,2-2-1,-2-3 1,2 3 94,-2 2 1,-3-3-63,4 4 0,0 1 17,0-2 1,0 7 167,0-1 0,0 7 69,5 3 28,2-1-178,-5 2 1,7-1-46,0 5 1,7 2 22,3-3 1,8 3 14,1 2 1,7 0-45,-1 0 0,3-4-14,1-1 1,5 0-22,1 5 1,7-2 39,2-3 1,7 4-175,8-4 0,1 3 145,4 2 0,3 0 0,6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6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1 7757,'-8'0'-232,"-5"0"1,9 0 372,-5 0 0,4 0-293,-5 0 111,7 0 11,-10 0 127,4 0 0,-5 0-137,-1 0-94,0 0 0,1 0 80,-1 0 0,0 0-288,0 0 0,1 0 342,-1 0 0,-6 0 0,-2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6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0 7757,'-15'0'-1244,"0"0"933,1 0 0,-3 0 492,-2 0 1,2 0 18,-2 0 1,6 0-53,-2 0 0,8 0-91,-7 0 1,2 0-16,-2 0 1,-1 0-133,0 0 0,1 0 104,-1 0 1,0 0-186,0 0 0,1 0 79,-1 0 1,0 0 91,1 0 0,-1 0 0,0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6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 7757,'-21'0'0,"5"0"-52,-4 0 1,4 0 144,1 0 0,-1 0-187,-4 0 1,4 0 80,-4 0 1,4 0-85,1 0 1,-1 0 24,-4 0 1,4 0 30,-4 0 1,4 0-167,1 0 0,0 1 87,1 4 1,-1-3-164,0 3 283,1-4 0,-8-1 0,-1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6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1 7757,'-16'0'-810,"-4"0"1,4 0 1141,-4 0-173,-2 0 1,0 0-261,-2 0 1,3 0 55,6 0 0,0 1 11,1 4 1,-1-3 68,0 3 1,-1-4-119,-4-1 0,4 5 32,-4 0 0,2 0 51,-1-5 0,2 7 0,-4 1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6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0 7757,'-21'0'-369,"5"0"342,-12 0 1,12 0-421,-4 0 331,4 0 1,-1 0 17,-2 0 0,3 0 103,-4 0 1,2 0 74,-2 0 1,4 5-37,-4 0 0,4 0-1,1-5 0,1 5-43,-1 0 0,-6 6 0,-2-3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7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457 0 7742,'-10'0'-12,"0"0"1,5 0 91,-5 0 48,0 0 0,-4 0-125,-1 0 1,0 0-145,1 0 112,-1 0 0,-5 0 15,1 0 0,-7 0 115,1 0 0,-3 0-241,-1 0 1,0 0 74,-1 0 0,1 2 65,-1 3 0,-6-3 0,-1 4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7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0 7742,'-14'0'0,"-1"0"0,-5 0 0,1 0 0,-1 0 0,5 0 0,1 0 0,-1 0 0,-5 0 0,1 0 0,-1 0 0,6 0 0,-1 0 0,0 0 0,0 0-239,1 0 1,-6 0 92,1 0 0,-1 2-181,5 3 0,1-3 327,-1 3 0,-6 3 0,-2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2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89 118 7762,'-21'-15'0,"5"0"0,-1 1 279,7-1 0,2 0-51,-2 1 0,4 4 196,6 0-19,0 7-310,0-4-51,6 7 0,3 0 1,5 0 1,-4 0 99,0 0 1,-5 0 22,5 0 1,-6 0 203,6 0-244,-6 0 1,7 2 119,-6 3 1,0-2-74,-5 7 1,5 1 28,0 9 0,-1 4-90,-4 11 0,0 4-131,0 10 0,0 6-143,0 14 1,-1 6 78,-4 13 0,3 7-348,-3 3 1,4-45-1,1 0 346,-1 1 1,2 0 0,1-3-1,1-1 83,2 43 0,13-9 0,-2-4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7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0 7742,'-30'0'0,"-4"0"-245,0 0 205,-1 0 1,6 0 309,-1 0 1,1 0-66,0 0 1,-1 7-452,1 3 1,1 3-66,4 1 311,2 1 0,1 0 0,-2-1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8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162 118 7794,'15'-8'-1198,"0"0"1189,-1 3 1,-4 2 387,0-7 1,-5 7 44,5-2-128,-7-3-63,4 6 88,-7-11-117,0 11 1,-2-4-103,-3 6 1,2 0-79,-7 0 1,5 0 119,-5 0-187,0 0 1,-4 6-65,-1 4 0,0-2 116,1 2 1,-1 0-53,0 5 1,1-2 63,-1-3 1,0 3-170,0-4 0,6 0 42,-1 0 0,2-4-284,-2 5-35,-3-7 198,11 10 196,-4-11 1,7 3-49,4-10 0,3 2 78,7-7 0,0 0-76,-1-5 0,1 1 242,0-1 0,0 0 70,-1 1 1,-4-1 67,0 0 0,0 2-37,4 3 0,-4-3 82,0 4 1,-7 0-43,2 0 1,-2 5 124,2-1-282,-3 4-8,4 1 1,-6 1-6,0 4 0,2 3 2,3 7 1,-3 2-17,2 2 0,-2 4-57,-2 6 1,0 1-2,0-1 0,0 1-66,0-1 1,0 0 72,0 1 1,0-2-146,0-4 0,0-1 88,0-3 0,0-9-422,0 4-58,0-10 2,0 1-535,0-6 999,0 0 0,0-6 0,0-3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09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0 7788,'-8'0'245,"-5"0"23,11 0 143,-4 0-350,6 0 0,0 2 68,0 3 1,2-3 6,2 2 1,5-2-5,5-2 1,3 0-138,2 0 1,-1 0-87,7 0 1,-6 0 68,6 0 0,-1 0-46,6 0 1,-6 0 76,1 0 0,-7 0 3,1 0 1,-2 0-9,-3 0 1,-4 0 329,0 0-53,-7 0-65,-9 7 1,-11-6 132,-12 4 1,-5-3-55,-1-2 1,-9 0 25,5 0 1,-7 5-36,7 0 0,-2-1-30,2-4 1,0 0-43,9 0 1,-1 0-143,12 0-474,6 0 0,16 0 402,17 0 0,16-6 0,16-2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18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 6725,'-8'8'-493,"-5"-2"0,10-1 493,-7 0 0,5 0 0,-5-5 0,5 5 0,-5 0 0,7 1 0,-2-1 0,-3-3 0,6 11 0,-4-10 0,6 7 0,0-7 0,0 10 0,0-5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19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324 117 7711,'-15'-13'488,"0"3"0,2-3-141,3 3 1,-3 2-26,4-2 0,-3 5 285,2-5-231,-3 7-20,5-10-462,0 11 182,1-4-600,7 6 308,0 0 82,7 6 1,1 3 5,7 5 1,-1 3-54,1 2 0,0-2 48,0 2 0,-1 2 19,1-1 1,5 5 4,-1-6 0,1 1-65,-6-6 0,6 1 53,0 0 1,1 0 47,-2-1 1,-2-6 110,2-3 1,-1-3-129,2-2 1,-5-2 115,-1-3 1,1-4 21,-5-11 1,-2 2 133,2-6 0,-7 1 70,2-2 0,-3-3-79,-2 4 1,0 1 351,0-1-298,0 6 1,0-4 53,0 8 0,0 4 133,0 0-327,-7 7 1,4-2 53,-7 10 1,7 5-4,-2 9 0,-2 4-12,2 6 1,1 7 15,4 4 1,0 9-139,0 4 1,0 5 56,0 0 1,1 8-145,4 2 0,2 4 48,2 2 0,3-1-295,-7 1 1,5-7 158,-6-4 0,1-1-45,-5 2 0,0-12 43,0-3 0,-8-5 52,-7-9 1,-7-1-64,-13-5 1,-2-1 40,-7-3 0,-5-6-28,0-9 0,-7 2 50,2-8 1,4 1 215,1-5 0,9-6-157,6-4 1,5-10 8,4-4 0,6-4-155,9-1 0,3-7 71,7-3 0,8-9-68,7-1 1,6-5 67,9 5 1,6-5-279,3 5 1,3 0 68,2 5 0,2 7 346,3 3 0,3-4 0,7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19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60 234 7797,'-15'8'577,"0"-2"0,7-4-358,3 3 0,2-4 182,-2 4-195,3 3 1,-4-4 16,6 6 137,0-7-193,0 10 1,1-11-148,4 2-1,-3-2 0,6-2 7,-3 0 0,-3-2 94,3-2 1,-2-5 4,2-5 0,-2-6-26,7 0 1,-5-6-89,4 2 0,0-4-1,0-1 0,4 4 20,-3 1 1,3 6-43,2-2 1,1 4 92,4 1 0,-2 7-551,6 3 0,1 10 216,4 5 1,7 16 253,3 8 0,4 14 0,1 4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20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0 7733,'14'0'0,"1"0"-292,0 0 223,-7 0 295,-2 0-452,-6 0 152,0 0 142,-6 7 30,-2-6 1,-9 6 77,-2-7 0,3 5-51,-4 0 0,-1 1 77,1-1 0,-6-3-62,1 2 1,3 3-165,-3-2 1,5 1 100,-4-1 1,6-3-382,-2 3 1,4-3-109,1-2 0,6 0 412,-1 0 0,7 0 0,-4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20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72 7733,'-1'-13'165,"-4"4"-15,3-5 0,-6 11 98,3-7 0,2 7 12,-7-2 1,-2 2-125,-7-2 0,1 3 64,-7-2 0,-1 4-99,-8 4 1,1 0 56,-6 6 1,6-2-92,-1 1 1,10 3-368,4-7 300,4 6 0,8-9 0,1 4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22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441 16 7746,'-15'0'0,"1"0"0,-1-5 168,0 0 0,1 0-34,-1 5 1,0 0-120,0 0 0,6 2-92,-1 3 1,0 3 111,-5 6 0,6 3-42,-1 2 0,6 4 73,0 7 1,0 4 20,-1 0 0,4 9 22,-4 1 1,8 0-165,2 5 0,6 3 5,-1 2 1,3 3 118,2 2 0,-5 0-146,0 0 1,-7-1 40,2 1 25,-4 0 0,-1-2-112,0-3 0,-6 0 75,-4-10 0,-8 2-17,-1-12 1,-8-1 25,3-9 1,1-4-1,-1-10 0,1 1-27,-2-6 46,-3 0 0,12-5 1,-4 0 1,4 0-41,1 0 67,1-7-45,6 6 63,1-12 1,9 11-44,3-3 1,3 5 112,6 5 0,8 3-50,2 7 1,-1 6 10,2 4 1,-3 2 99,3 3-141,3 12 0,-12-1 40,4 13 0,-4 6 4,-1 9 0,-7 4-1224,-3 6 1372,-4 2-182,-3-30 1,-2 0 0,-6 43 16,1-40 0,-2 0 294,0 0 0,0 0-205,-4 4 1,0 2 0,0 1 0,1 2 142,-1 0 0,0 1-138,3 1 1,1 1-819,0-3 1,1 0 574,5-1 0,2 0 104,-1-3 0,2-1 1,2-1-1,1-1-415,1 1 0,1-1-282,12 37 414,1-7 0,12-20 130,-4-8 1,11-7 390,4-7 0,-2-8-566,3-11 1,-1-11 639,5-9 1,0-10-311,0-4 0,-3-6 0,0-5 0,0-4 0,-2-4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22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89 7366,'-15'0'91,"5"0"85,0 0 314,7-6-219,-10 4-230,12-5 0,-8 7-67,4 0 0,2 0 98,-7 0-105,7 0 0,-8 2 53,6 3 0,-7 0-78,3 9 0,0 0 80,0 10 0,4-1-49,-5 1 1,7 4 14,-2-3 1,3 2 1,2 3 0,7-6 122,2 1 1,6-12-104,5 2 1,-4-11 196,4 1 0,1-10-109,-2-4 1,-1-11 116,-8-4 0,2-4-19,-7-2 0,-1-6-152,-4-3 0,-1 3 61,-4 2 1,-5 3-258,-9 2 1,1 3 152,-7 6 0,-6 7 0,-7 13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2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162 162 7401,'-9'-13'-155,"-1"3"132,7 3 1,-9 6 801,7-4-330,0 3-363,-1-4 0,3 6-70,-7 0 0,5 5-5,-5-1 0,0 8 27,-4-2 0,4 8 26,0 1 0,2 7-116,-2-1 1,-1 3 84,6 1 0,0 0-58,5 1 0,1-1 30,4 1 1,3-7 7,7-4 0,5-3 60,-1-1 0,12-7 0,-1-3 0,2-5 79,-2-5 0,-1-9-111,1-11 0,-1-4 201,0-6 0,-6-4-52,-3-10 1,-10 2-206,-5-7 0,-4 7-80,-1-2 1,-13 9-504,-6 6 598,-21 16 0,-12 5 0,-15 13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32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192 148 7802,'0'-8'-1681,"0"-5"1681,0 11 186,0-11 356,0 11-157,0-11-187,0 5 122,0 0 45,0-5-107,0 5-109,0-7 1,0 5 121,0 0 30,0 7-319,0-10 41,0 11 1,-2-4-173,-3 6 239,4 0-64,-6 0 1,7 6-78,0 4 1,0 5 46,0 4 0,0-1-74,0 7 0,0-2 88,0 1 0,0 4-47,0-3 1,0 1 24,0-2 1,-1 2-4,-4-6 0,3 4 6,-3-4 1,-1 0-1,1-6 1,-5-4-37,5 0 1,-6-7 31,1 2-57,-3-3 1,-2-2 54,0 0 0,6-5-119,-1 0 1,2-7 98,-2 3 1,3-4 53,7-2-7,-6 0 1,4 1 212,-3-1 59,4 0-161,1 0 1,0 1 1,0 4-17,0 0 45,0 7-131,0-4 1,0 6 5,0-4 0,0 3-232,0-4-24,0 6 233,0 0-185,-7 6 127,5-4-199,-4 11 1,6-10-462,0 7-97,0-7 810,0 10 0,6-11 0,3 4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32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44 206 6768,'0'-8'-647,"0"-5"647,0 5-17,0 0 177,0-5 1,5 9 20,0-5 165,0 5-150,-5-9 1,0 10 144,0-7 27,7 7 140,-6-10-320,6 5 0,-7-7 23,0 0 1,0 5 153,0 1-36,0 5 48,0-9-280,0 12-45,0-12-207,0 11 209,0-5-123,0 7 1,0 2 150,0 3 1,0-2 29,0 7 2,0 0 0,-5 5-49,0-1 0,0 1-13,5 0 1,-1 4-11,-4 1 0,3 4 15,-3-4 0,-1 6-108,1-1 0,-5 2 66,5 3 0,-5-1-163,5 1 0,0-1 44,5 0 0,0 1-213,0-1 1,0-6-100,0-3-136,0-4 1,2-8-330,3-3 881,-3-3 0,11-15 0,-5-4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33.3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7770,'-15'0'345,"7"0"-130,-5 0-289,11 0 283,-4 0 175,6 0-559,0 0 211,0 7-147,0 1 0,0 7 28,0 0 1,0-6 91,0 1 0,0-5-179,0 5 184,0-7 0,1 9-32,4-8 0,-1 1 9,5-5 1,-4 0 179,5 0-124,-7 0-11,10-6 0,-11-2-181,3-7 0,-3 5 102,-2 0 1,0 5-937,0-4 979,0 5 0,-7-2 0,-1 6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33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309 147 7806,'0'-14'0,"0"-1"-46,0 0 1,0 0 187,0 1 9,0-1 0,-1 2 329,-4 3-257,3-3 0,-9 10 66,6-7 144,-7 7-395,4-4 1,-6 7 91,-1 0 0,5 5-124,0 0 1,5 7 100,-4-3 0,5 6-68,-1 5 1,-1 2 11,1 8 0,-5-1-16,5 1 0,0 6-50,5 3 0,0 5 107,0 5 1,-4 8-160,-1 7 1,0 6 77,5-1 0,-7 2-125,-3 3 1,2 3-59,-2-4 1,2 1-131,-2-16 0,-3 1-9,4-15 1,-3 0-105,2-14 0,2-6-533,3-14 410,4-3 538,-12-14 0,4-8 0,-5-7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33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7806,'8'0'1012,"-1"0"0,-6 0-634,4 0 0,-2 0 11,7 0 1,2 0-61,7 0 1,11-7-227,9-3 0,11-3 104,9-1 0,8-1-207,12 0 0,9 1 0,8-1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34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88 7786,'0'-8'55,"0"0"188,0 3-173,0 3 51,0-4 335,0-1 25,0 6-251,0-6 112,0 1-199,0 4 14,0-4 0,0 7-189,0 4 1,0 3 62,0 7 0,0 6 2,0 4 1,0 2-24,0 3 0,0 6-116,0 3 1,-5 0-56,0 5 1,-5-3 128,5 8 0,-5-5-114,5-5 1,-6 2-2,1-6 147,-3-1-208,-2-11 185,-6-2 1,5-13-36,-4-3-138,4-3 163,1-2 0,-4-7-209,-1-3 193,0-9 1,6-4-53,-1-7 0,0 1 37,1 0 0,4-1 52,0 1 1,2-2-61,-2-4 0,-1 4 121,6-3 0,-5 3-71,5 2 0,0-2 160,5-4 0,0 6-7,0 0 0,0-1 68,0 6 0,0 2-85,0 3 0,2 4-56,3 5 1,-2-1-100,7 6 0,1 0 106,9 5 0,-2 0-182,6 0 1,1 0 10,4 0 0,5 5-112,1 0 1,7 1-54,2-1 0,13-3 271,12 3 0,9 3 0,4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35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89 7796,'0'-15'-21,"6"0"0,-4 6 72,3-1 1,-2 2 185,2-2-134,-3-3 197,4 11-22,-6-4 12,7 6-183,-6 0 177,6 0-157,-7 0 0,0 1 38,0 4 1,-5 3-192,0 7 1,-6 0 71,1-1 1,-8 6-68,-2 0 0,-1 6-25,1-2 1,2 6 79,-6 4 0,1 2-64,-1 3 1,-3 8 74,8-2 0,4 4-153,5 0 0,7-4 72,-2 4 1,17-5-248,7-4 0,9-4-41,6-7 0,9-8-15,6-6 1,0-7 43,-5-8 1,0-2-81,0-3 0,-11-3-215,-4-6 590,-9-8 0,1 0 0,-6-8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35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44 162 7796,'7'-23'0,"-5"2"7,3 7 0,-4-1 155,-1 0 0,0 0 297,0 1-305,0-1 1,0 5 495,0 0-237,0 7-263,0-3 38,0 6 1,0 1-162,0 4 1,0 3 71,0 7 0,-1 1-215,-4 4 0,3-2 54,-3 6 0,-1 1-13,1 4 0,-2 2 13,2 4 1,4-3-54,-4 8 1,-2-8 63,2 3 1,0 2 53,5 2 0,0-3-195,0-2 0,5-2 108,0-3 0,11-5-213,-1 1 1,3-12-46,-3 2 1,4-10-46,1-1 1,0-4 20,-6-4 366,1-5 0,-7-5 0,-1-1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35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7914,'15'0'559,"1"-5"-533,4 0 1,3 0 65,6 5 1,7 0-324,3 0 1,9 0-48,1 0 278,6 0 0,-3 0 0,7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36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 10412,'15'8'607,"0"5"1,4-6-530,1 3 1,4 7 72,-4-2 0,5 5-93,-6-1 0,7 4 42,-1 7 1,-4 4-246,-1 0 0,-4 7 141,-1-2 1,-7 9-236,-3 1 0,-5 6 63,-5-1 0,-5-2 0,-10 2 0,-7-2 90,-8 2 1,-10-3 47,0-7 1,-7-8-261,3-7 0,-5-2 79,5-13 1,2-2 218,8-12 0,3 0 0,6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3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500 74 7697,'8'-10'32,"-3"1"1,3 5 137,2-1 1,-2-1-541,2 1 320,0-6 0,3 7 50,-3-6 0,-2 7 113,-3-2-15,-4 4-127,6 1 0,-9 0 109,-3 0 1,-3 0-122,-6 0 1,-6 1 96,0 4 0,-11-2-103,2 7 0,-5-2 29,-1 2 0,3 2 21,-7-7 0,-1 6-34,-4-1 1,2-2-3,3 2 1,3-7-273,6 2 0,-2 1-104,2-1 409,4 0 0,18-5 0,1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39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438 191 7811,'15'-6'0,"-1"-4"0,1 2-270,0-2 239,0 0-11,-1-4 1,1 0 45,0 5 0,4-4 73,1 3 1,-1-3 5,-4-2 0,0 2 3,0 3 0,-1-1-11,1 6 1,0-5 16,-1 5 0,-4 0 1,0 5 1,-5 0-65,5 0 80,-7 0-125,3 0 1,-6 2 66,0 3 1,-1 1-29,-4 4 1,-3 3 34,-7-3 1,-1 5 16,-4 4 0,-1-2-40,-4 2 1,-2-1-1,2 2 1,-3-4-6,-1 4 1,-5-4-8,-1-1 0,-1-1-2,2 1 0,1 0 29,-6 0 1,2-1-81,-3 1 1,0 0 59,5-1 0,1-4 48,5 0 0,1-5-50,3 5 1,4-7 186,6 2-203,1-4 31,6 6 0,4-5 112,14 2 1,2 3-101,12-2 0,1 6 75,4-1 0,7-2-62,3 2 0,0 0 25,5 5 0,-4 4-20,4 1 0,0 4-171,-5-4 1,5 8-133,5 1 1,-8 0-278,3 6 1,-3 2 506,3 3 0,0-5 0,0 1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0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89 6112,'8'-8'751,"-1"1"1,-2 6-418,0-4-12,-1 3 19,-4-4 65,0-1-103,0 5-141,0-11 1,0 10-209,0-7 127,0 7-169,0-10 0,-6 11 46,-4-3 1,-3 4-59,-2 1 0,1 0 26,-1 0 0,-5 0-22,1 0 0,-1 5 74,5 0 1,1 6 1,-1-1 0,0 8-58,1 1 0,6 6 66,3-6 0,3 6-43,2-5 1,2 6 33,3-2 1,4-3-79,11-1 1,1-4 65,4-1 0,2-2 15,-2-3 0,3-4 19,1-6 0,-6 0 82,-3 0 1,-4-6 19,-1-4 1,-2-8-107,-4-1 1,-2-3 182,-7 3 0,0 1-85,0-7 1,-2 7-90,-3-1 1,-1-3 71,-4 3 0,-3-1-288,3 6 0,-3 5-91,-2 4 1,-4 4-117,-1 1 0,-4 0-203,4 0 620,1 13 0,-3 3 0,-1 14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0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30 7758,'5'-10'226,"0"0"154,0 7 50,-5-4-265,0 7-131,0 0 1,-5 2-136,0 3 0,-1-2 113,1 7 1,3-5-178,-3 5 1,2-2-55,-2 2-25,4 3 69,-6-5 93,7 7 45,7-7 11,1-2 463,6-6-147,1 0-147,0-6 0,-7-2 65,-3-7-432,-3 7 44,-2-5 0,-7 11-230,-3-3 0,2 3-290,-2 2 700,0 0 0,-11 7 0,-2 1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1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353 103 7816,'7'-15'0,"-4"6"-73,7-1 0,-5 0-39,5-5 0,-5 2 283,4 3 1,-5 2 30,1 3 1,-2 4 370,2-4-183,-4 3-215,6 2 1,-9 0-51,-3 0 1,2 2-117,-7 3 1,1-2-88,-6 7 1,3-5 81,-2 5 0,2-6-44,-7 6 0,2-5 29,3 5 0,-3-5-53,-2 5 1,2-7 76,-2 2 1,1 1-143,-2-1 0,2 0 50,-6-5 0,6 0-50,-2 0 1,4 0 12,1 0 0,1 0 51,-1 0 51,0 0 0,5 0-80,1 0 139,5 0-114,-2 7 84,6 1 1,5 7-1,0-1 0,1 1 1,-1 0 0,-3-1 11,2 1 0,-2 0-30,-2-1 1,0 3 7,0 2 1,2-2-6,3 2 1,-4-2-75,4-3 68,-3 1 38,4 0 1,3-2-36,5-3 2,1-4 0,5-6 2,-1 0 1,2 0 1,-1 0 1,-2 0-1,6 0 0,-4-5-1,5 0 0,-1 0-2,5 5 1,-4 0 0,-1 0 1,1 7-4,4 3 0,1-2-1,-1 2 1,0 1 2,1 9 0,-1-2 0,1 6 0,-1-6 0,-6 10 0,5-5 59,-12 6-58,5 1 1,-13-1 0,-3 0-1,-3-6 1,-2 5 1,-8-10 5,-7 7 192,-6-8-94,-15 5 1,-3-8-137,-10 1 56,-4 0 1,-5 0-328,-1-1 0,2-6-76,3-3 282,3-3 1,7 4-1,0 3 1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2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74 7824,'0'-8'-1698,"7"2"2147,-6-1-80,12 6-187,-11-6 0,6 5-33,-3-3-14,-3 4 0,6-6-65,-3 7 144,-4 0 0,6 0-179,-7 0 167,6 0 0,-4 0-172,4 0 179,-6 0-240,0 0 51,0 7 0,-4-4 21,-1 7 0,-7 0 108,2 4-300,-3 1 84,-1 0 0,-1 0 148,0-1-239,1 7-16,-8-4 150,6 4 1,-5-6-223,6-1 39,0-5 174,7-3 9,2-6-161,6 0-36,0 0 145,6-6-29,2-9 58,14-1 1,-4-7-77,6 3 289,-6 4-212,10-12 1,-10 12-55,6-4 351,-6 4-168,3 1 0,-6 2 213,0 3-33,0-3 95,-7 11-141,-2-4-11,-6 6-97,0 6 135,0 9-83,0 1 0,-6 12 47,-4-3-68,3 3-39,-6 7 1,10-2 114,-7 6-257,7-6 152,-4 9 0,7-1-207,0 3-60,0 4 249,7-11-605,1 1 371,0-2 0,5-2-89,-3 0-834,3-6 682,-5-7 1,-1-6 381,-7 0 0,0-1 0,0 1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2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421 0 7190,'-7'8'690,"6"-1"-351,-6-7 38,0 0-121,6 0 22,-6 0-166,7 0 1,2 0-111,3 0 0,3 0-122,7 0 102,-1 0 1,1 0-141,0 0 0,4 0 93,1 0 1,0 0-6,-6 0 0,6 0 18,-1 0 0,-4 0-171,-5 0 108,0 0 270,4 0-147,-5 0 0,-11 1 228,-13 4-135,-6-3 1,-10 4 531,-3-6-425,-4 0 1,-8 5 143,-3 0 1,-1 2-88,-4-2 1,-2-4-194,7 4 85,0-3 0,7 0 166,3 2-756,9-2 282,9 5-1447,13-7 809,14 0 789,17 0 0,21-7 0,9-1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3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74 7801,'8'-7'0,"-2"6"0,-6-12-112,0 3 174,0 3 0,2-4 22,3 6 1,-4-1 313,4 1-19,-3 3 5,-2-4-544,0 6 39,0 0 1,0 6 111,0 4 0,-5 3-119,0 2 1,-5 4-57,5 1 1,-6 4 73,1-4 1,-3 4-46,-2-4 0,1 6 69,-1-1 1,5-4-227,0-2 0,2 3 49,-2-3 1,2-1 262,3-8 0,4 3 0,-6-5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3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0 10762,'0'9'2,"0"4"1,-5-5 183,0 6-489,-7 8 258,4-6 0,-2 13 45,1 1 0,-8-1 0,-6 7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4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7764,'0'-8'355,"0"1"-233,0 7 16,0 0 0,-5 2-284,0 3 116,0 3 1,3 2 25,-2-1 0,0 6-76,-6 5 0,6-1-225,-6-4 1,0 5 152,-5-1 0,5 1-239,1-6 0,1 1-3,-2 0 394,-3 0 0,11-1 0,-5 1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4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16 7770,'10'0'534,"0"0"1,-7-2-197,2-3 1,-2 3 160,2-2-2,-3 2-294,4 2 1,-6 6-199,0 4 1,-5 3 83,0 2 1,-6 5-511,1-1 1,-5 7 185,-4-1 235,2 3 0,-4 8 0,6 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3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7697,'-15'0'-223,"7"0"1067,-5-7-152,11 6 81,-11-6-265,12 7-471,-6 0 0,7 2 127,0 3 1,5 0-145,0 9 0,2-1 54,-3 12 0,-2-1-54,3 6 0,2 6-87,-3 3 1,3 5-263,-2 5 1,-4 5-561,4 10 1,-3 1 888,-2 4 0,7 2 0,1-4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5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7766,'-7'-8'-773,"6"1"845,-6 1 0,9 4-10,3-3 1,3 4 266,6 1 1,1 1-89,0 4 0,4-1-101,1 5 1,6-1-67,-1 2 1,4 3-18,5-3 1,-3 8-66,4 2 1,-3-1 136,3-4 0,-4 1-220,3 4 1,-5-4 35,-4 4 1,1-2-95,-6 1 1,-6-1 24,-4 7 0,-7-6 124,2 6 1,-10-5 64,-4 4 1,-11 1 165,-5 4 0,-2-5 55,-3 1 0,-6-1-107,-3 6 0,2-1 1,-3 1 0,6-3 25,-5-2 43,6 3-294,-3-12 164,7 5 1,1-8 128,4-3-704,2 3 265,14-11-1207,-5 4 706,12-6 693,-6 0 0,14-6 0,1-2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5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88 7798,'-8'-8'331,"-6"2"1,8 4 3,-4-3-341,4 3 54,-1-4 1,4 6-245,-7 0 121,7 0 66,-10 0-186,4 0 138,-5 6 0,4 3 99,0 5 0,7 1 82,-2 0-354,3-1 107,2 1 1,0 1 70,0 4 1,0-4-113,0 4 1,7-4 112,3-1 132,-4-7-100,14 5 1,-14-11 188,14 3-83,-7-4 0,8-1 140,-6 0 1,-2-6-66,-3-4 1,1-5 32,-6-4 1,2 2-50,-2-2 1,-4-2 195,4 1 0,-5-5-38,-5 6 0,-3-2-198,-7 1 0,4 5-114,-4 1 1,4 1-240,-9 8 0,4-5-433,1 5 0,-1 0 355,-4 5 0,6 8-385,-1 7 1,0 1 709,5 9 0,-3-1 0,-1 6 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6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7798,'9'0'135,"-3"0"210,-6-6 129,0 4-138,0-5 112,0 7 599,0 0-1168,0-6 213,0 4-417,0-4 165,0 6-755,0 0 581,0 6 506,0-4-158,0 11 216,7-11-190,-6 4 1,7-6 251,-3 0-85,-3 0-345,5 0 0,-7-2-67,0-2 1,0 0-256,0-6 0,-2 7-292,-3-2 0,-3 4 752,-7 1 0,0-7 0,1-1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6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1 7838,'-9'0'16,"-4"0"0,10 0 141,-7 0 0,5 0-81,-4 0 1,4 0 238,-5 0-308,7 6 97,-4-4-96,1 5 0,-3-7 1,0 0 15,-1 0 0,5 5 119,-5-1 0,5 1-142,-5-5 0,1 0 42,-6 0 0,5 0-132,0 0 1,1 0 61,-6 0 1,-5 0 29,1 0 1,-3 0 64,3 0 0,2 0-3,-2 0 1,-2 0 57,1 0 1,0 2-81,6 3 0,-1-2-51,0 7 1,2-5 63,3 5 0,-1-1-112,6 6 1,0 0 72,5 0 0,0 4-17,0 1 1,0 1 63,0-1 0,0-2-51,0 6 0,0-6 108,0 2 0,2-4-66,3-1 69,-4-1 1,6 1-72,-7 0 1,0-5-67,0-1 131,6-5-266,-4 9 0,6-10 71,-3 7 0,-2-7-164,7 2 216,0-3 1,5-2-11,-1 0 1,3 0 71,2 0 1,-1-2-73,7-3 0,-6 2-106,6-7 0,1 2 111,8-2 0,-3 2-1,4 3 1,-4 3 46,-2-3 1,4 4-1,-4 1 0,4 1-30,-9 4 0,-2 2-16,-3 3 1,-3 8-60,-1-4 1,-7 9 72,-3-3 0,-3 6-40,-2-2 49,0 4 0,-7 1-2,-2 1-13,-11-1-6,4 1 0,-12-1 212,3 0 17,-2 1-218,-9-7 425,5-2-239,-12-6 1,9-6 23,-10 1-120,9-6-16,-14 2 0,12-8 91,-7-2-298,6-5 107,-4-12 0,12 5 43,1-4 0,0-3 0,6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3:47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30 7743,'15'0'-502,"-1"0"-64,1 0 1,-5 0 685,0 0-1,-7 0 131,10 0 1,-6-2 73,2-3 381,-2 4-165,-7-6-63,0 7 208,0 0-366,0-6-228,-7 4-17,6-4 1,-11 7 52,7 4 1,-6-2-138,1 7 0,-3 0 23,-2 5 0,-1 6 44,-4 3 1,3 6-204,-8 4 1,-6 4 61,-8 6 0,-4 5 84,-1 0 0,0 6 0,0-2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22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1985 29 7807,'23'0'-843,"-4"0"1,3 0 791,-3 0 0,1 0 104,-6 0 1,3 0-28,2 0 0,-2 0-10,2 0 1,-1 0 22,2 0 0,-4 0-2,4 0 1,-4 0 92,-1 0 1,0 0-52,-1 0 0,1 5 78,0 0 0,-6 0 1,1-5 23,0 0-143,-2 0-10,5 0-79,-11 7 1,3-6 34,-10 4 0,-3-3 21,-7-2 1,-5 0 40,1 0 0,-7 5-9,1 0 1,-7 0 36,-3-5 1,-4 0 12,5 0 0,-5 0-42,4 0 1,-6 1 3,2 4 1,-3-3-94,-2 3 0,0-4 51,-1-1 1,0 0-84,-4 0 0,5 0 81,0 0 0,-1-5-25,6 0 1,-3 1-16,-2 4 0,1 0 5,4 0 1,-2 0 9,7 0 1,-5 0 7,4 0 0,1 0 24,5 0 0,-6 0-20,1 0 0,0 0 22,4 0 1,1 0-26,0 0 0,4 0 0,1 0 1,-1-5 8,-4 0 1,1 0 1,3 5 1,-2-5 2,2 0 0,2 0 0,-1 5 1,6-5 103,-2 0 1,-1-4-63,1 4 0,-4 0 40,4 5 0,-1 0-61,1 0 1,4-5 3,-3 0 1,2 0 7,3 5 1,-1 0-2,0 0 1,5 5-33,1 0-37,-1 6-12,2-3 0,1 7 79,7 0 1,0 0 2,0-1 0,0-4 16,0 0 1,0 0 6,0 4 1,0 1-32,0 0 1,0-1 5,0 1 1,0 0-23,0 0 1,-5 4 24,0 1 0,-6-1-73,1-4 0,2 0 68,-2-1 0,0 3-7,-4 2 0,4-2 20,0 2 1,2 3 0,-2-3 1,-1 6-13,6-6 1,-5 6 9,5-6 0,0 7 8,5-1 0,0 3-15,0 1 1,2 1-16,3-1 0,-2 0 2,7 1 0,-5 1-8,4 3 1,-4-3-8,5 3 0,-5 4-4,5 1 1,-5-1 11,4 1 1,-5-2-4,1 3 1,1 4 31,-1 0 1,0-3-28,-5 8 1,5-7 47,0 7 1,0-2-41,-5 2 0,0-3-20,0 3 0,5 2-6,-1-2 0,1 0-2,-5-5 0,0 0-4,0 0 1,2-5-9,3 1 0,-4-6-19,4 5 1,-3-6-2,-2 1 1,0-3-162,0-2 1,-5 6 102,0-1 0,-6 0 23,1-4 1,2 1 67,-2 3 0,0-3-1,-4 3 0,-1-1-18,0 1 0,0-3 96,1 4 0,4 2-113,0 2 1,0-3 15,-4-1 0,5 1 36,5-2 1,-3 0-13,2-4 0,0-3 25,5-2 1,0 1-11,0-6 1,0 6 6,0-2 0,0-1-27,0 2 1,0-3 9,0 3 0,0 3 4,0-4 0,0 4-4,0 1 0,0-1-56,0-3 0,0 7 50,0-2 1,0-3-19,0-2 0,0-1 9,0 6 0,0 3 0,0-4 0,0 4 4,0-9 1,0 4 1,0 1 0,0-1 45,0-4 0,0 3-45,0-8 0,0 7 70,0-1 0,-5 1-60,0-2 1,-1 3-17,1-8 0,3 6-28,-3-6 0,-1 6-9,1-6 1,-5 6 18,5-5 0,-1 4-10,1-4 0,3 4 26,-3-4 0,-1 1-6,1-1 1,-2-4 8,3 3 0,0 4 51,-6 2 0,6-2 11,-6 1 0,5-4-51,-5 4 1,5-1 8,-5 2 1,7-2-20,-2-4 0,-1-1 1,1 7 0,0-7-7,5 1 0,-2-3-6,-3-1 0,4 0 33,-4 0-25,3-1 8,2 1-1,-6 0 3,4-7 1,-5 0-89,7-3-180,0-3 1,0 4 199,0-6-309,0 0 277,7 0 11,-5 0 47,4 7-7,1-6 37,-6 12 1,7-9 40,-3 5-12,-3-5 0,5 9 7,-7-3 0,4-2-39,1 1 1,2-4-53,-2 5 0,-2 0 50,7 5 8,-7-1 0,9 1 32,-8 0-15,8-1 0,-6 1 10,4 0 0,-2-2 10,-3-3 1,-3 3-57,3-3 0,-2-2 33,2 2-54,-3-1 0,6 4 51,-3-3 0,-4-2-10,4-3-2,-3-3 1,4 11 1,-2-11 13,5 3 1,-5-2 32,1 2 14,3-4-45,0 6 1,7-7-35,-1 0 1,-4 0 1,0 0 0,0 0-6,4 0 1,1-2-25,0-3 1,1 4-7,4-4 0,-4 3 25,4 2 0,3-1-1,1-4 1,2 3-20,-1-3 1,2 3 35,-2 2 0,3-4-3,1-1 1,1 0 9,-1 5 0,5 0 4,1 0 1,-1-5-32,-5 0 1,6 0 4,-1 5 1,5 0-8,-5 0 0,2 0-6,-1 0 0,0 0-15,5 0 1,0 0 38,-5 0 0,1 0-9,-2 0 1,2-2 31,3-2 1,2 2 6,-7-3 0,5 3 21,-4 2 1,4 0 14,-5 0 0,5 0 36,-4 0 0,4 0-74,-5 0 1,5 0-48,-4 0 1,4 0 11,-5 0 1,5 0-4,-4 0 0,4 0 19,-5 0 1,2 0-10,-2 0 0,-1 0 31,6 0 1,-6 0-5,1 0 1,2 2 73,-1 3 1,0-3-85,0 2 0,-4-2 23,3-2 0,-1 0-54,1 0 0,-3 0-8,3 0 1,-8 5 24,-1 0 1,-5 0-9,4-5 0,-6 0-20,2 0-13,-4 0 287,-1 0-171,-7 0 141,-2 0 1,-6-2 100,0-3-28,0 4-220,0-12-32,0 4 1,0-5 60,0-1-57,0 0 1,0 1-32,0-1 0,0-1-25,0-4 0,0 2 144,0-7 0,5 6-90,0-6 1,2 1 10,-2-6 1,-2 1-26,7 0 0,-5-6 0,4 1 1,-4-7 20,5 2 1,-7-3-6,2-3 0,2 1-57,-2 0 1,0-1 54,-5-4 0,4 1 11,1-6 1,0 7-24,-5-2 0,0-3 7,0-2 1,0 3 13,0 2 1,0-1 4,0 1 0,-5-5 26,0 5 1,-1 0 85,1 5 0,2-1-34,-7 1 0,5 0-64,-5 0 0,5 5 88,-4 0 0,4 6-99,-5-1 1,7-7-74,-2 2 1,-2-2 34,2 7 0,0 1-147,5-6 1,0 1 111,0-1 0,0 1-153,0 4 1,0 1 106,0-6 0,2 0 38,3-5 1,-3 6 28,2 4 1,-2-2-43,-2 2 1,0-5 136,0 4 1,0-1-55,0 2 1,0 3 13,0-3 0,0-2 2,0 2 1,0-6 10,0 6 0,0-2-5,0 2 1,-2 3 75,-2-3 0,2 3-35,-3 1 0,3-1-46,2-3 0,0 3-7,0-4 0,0 6-36,0 5 1,0-4 3,0 3 1,0-7-17,0-3 1,0 1-18,0 5 0,0-1-14,0 1 1,5-5 43,0-1 1,0-4-13,-5 5 1,0-5 5,0 4 1,0-4 2,0 5 1,5-5-26,0 4 1,0-1-3,-5 2 1,0 3 12,0-3 1,0 3-5,0 1 0,0-1-4,0-3 1,-2 3 9,-3-3 0,4 4 10,-4 6 0,-2-4 3,2 3 0,0-2 4,5-3 0,0 6 8,0-1 1,0 1 4,0-6 0,0 6-15,0-1 0,2 7 2,3-1 1,-2-2-36,7 1 0,-5-1 32,5 1 1,-7 4-4,2-4 1,1 4-16,-1 1 6,7 1 1,-11-1 25,4 0 0,2 5 18,-2 1 5,0-1-10,-5-5 0,0 0-3,0 1 0,0 4-12,0 0 0,0 5-15,0-5-17,0 7-5,0-10-69,0 11-240,-7-11 279,-1 12 1,-7-6-90,0 7 1,1 2 26,-1 3 1,-5 1 55,1 4 0,-7 3-62,1-3 1,-7-2 21,-3 2 0,-7-2-4,-2 2 0,-2-4 44,-8-6 0,-6 0 16,-9 0 0,-3-1-78,-1-4 0,-2-5-92,-4-10 0,-2 4 0,-8-5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29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381 177 7844,'0'-10'-181,"0"0"1,0 5-540,0-5 646,0 1 1,0-1 138,0 0 1,2 5 28,3-5 0,-2 5-8,7-4 1,-5 5-27,5-1 0,-1-1 4,6 1 0,-5-5-3,0 5 1,-1-5-41,6 6 1,-5-1-4,0 5 1,-5-5 39,4 0-190,-5 0 92,2-2 89,-6 6-87,0-6 0,-6 7 116,-4 0-39,-3 0 0,-7 0-27,1 0 0,-3 0 7,3 0 1,1 0 49,-7 0-44,1 0-7,1 7 1,-5-4 119,4 7-113,-4-7 1,-1 10 0,-1-3 23,1 3 0,4 2-13,1-1 0,1 6-3,-2 0 1,4 1 16,7-1-78,5 2 58,3 1 1,1 5-74,0-3 0,2 1 68,8-2 0,0 2-14,9-6 1,-1 4-36,12-4 1,1 0-90,8-6 1,4-6 56,6-3 0,0 2-123,0-2 0,5 0 25,0-5 0,-5-7 154,-5-3 0,1-3 0,4-1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29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30 118 7844,'0'-15'0,"0"0"-492,0 1 472,0-1 1,0 0-4,0 1 0,0 4 226,0 0 81,-7 7-97,6-4-207,-6 7 1,5 5 83,-2 0 1,2 8 52,-3 2 0,3-1-119,2 6 1,0-2 43,0 2 0,5-2-84,0 6 0,2 1 26,-2 4 1,-4 0-56,4 1 1,-2-1 124,2 1-342,-3-1 175,4 0 1,-1 6-58,0-1 1,2 0-153,-2-4 1,-4-1-162,4 0 483,3-6 0,1 5 0,5-5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0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118 162 7844,'15'-10'0,"0"0"0,-6 7-81,1-2 0,0-1-48,5 1 1,-6-5 98,1 5 0,-5-1 116,5 1 0,-7 1 103,2-5 0,-3 4 46,-2-5-1,0 0-139,0-5 1,-2 2-114,-3 4 1,2-3 35,-7 7 0,0 0-107,-4 5 0,-1 0-23,0 0 1,1 0 80,-1 0 0,0 5-56,0 0 1,1 7 48,-1-3 1,0 4 3,1 2 0,1 0 22,3 0 1,-2-1 4,7 1 0,1 0 7,4-1 0,0 1 2,0 0 0,1-1 8,4 1 1,3-2-7,7-3 0,5 1 1,-1-6 0,6 0 22,-6-5 0,6 0 4,-6 0 0,6-6 5,-6-4 0,1-3 3,-5-2 0,-1 0-34,1 1 0,-5-1 18,0 0 0,-7-4 10,2-1 41,-3 1 1,-2 4 9,0 0 0,0 5-138,0 1-5,0 5 104,0-2 1,0 17-46,0 4 1,0 8-5,0-4 1,1 3-30,4-3 1,-2-2 29,7 2 0,0 2-184,5-1 1,-6 4-78,1-4 1,0 1-340,5-1 603,-1-10 0,8 16 0,1-10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0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60 7844,'0'-10'-231,"0"0"101,0 0 0,0 1-585,0-1 445,0 7 77,0-4 141,0 7 1,-2 0 160,-3 0 0,2 0 62,-7 0 0,5 2 9,-5 3-85,1-4 0,-6 7-46,0-3 1,1-3 9,-1 3 1,5 1-32,0-1 0,2 2-5,-2-2 1,-1-2-47,6 7 0,-2-5-24,2 4 1,4-4-47,-4 5 0,3-5 77,2 5 1,5-5 13,0 4 1,7 0-23,-3 0 202,11 5-89,-4-13 1,10 12-23,-6-3 0,6-3 147,-1-3 1,1 3-118,-2-2 0,4 5 23,-3-5 0,-3 4-73,3-4 1,-7 7-16,1-2 1,-4-2-140,-5 1 1,-4-4 65,-6 5 1,0 0-52,0 5 0,-8-1 41,-6 1 0,-8 0 27,-7-1 0,0 1 18,-1 0 1,1-7 7,-1-3 0,1 1-59,0-1 0,1 0 59,3-5 1,4 0-3,6 0 0,1-13 0,-1-3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4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7754,'0'-15'158,"-2"5"420,-3 0-706,4 1 78,-6-6 984,7 7-210,7 1-283,-6 7-238,12 0 0,-9 7-24,5 3 1,-5 4 39,1 6 0,-4 3 34,-1 6 0,0 7-196,0 3 1,0 10 82,0 5 0,-1 11-89,-4 9 0,1 13-502,-5 11 1,4-48 0,0 1-190,-2 0 1,-1 1 426,1-1 0,-1 1 0,-2 2 0,-1 1 0,0 1 0,-1-1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1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0 7844,'-10'0'-195,"1"0"0,4 0-66,-5 0 201,0 0 9,-5 0 149,1 0 0,-1 0-57,0 0 1,1 0 17,-1 0 34,0 0-130,1 0 0,1 2 54,3 3 1,2-4-238,3 4 37,3-3 176,-5 5 1,14-1-5,3 4 1,3 1 3,2-6 1,4 7-2,1-3 1,6 4 36,-2 2 1,4-5 12,2 0 0,-1 0 111,0 4 1,1 1-76,-1 0 1,1-2 17,-1-3 1,-5 3 2,1-4 0,-7 4 80,2 2-125,-4 0-35,-8 0 1,-1 4 6,-7 1 1,-4 1-5,-5-1 1,-9-2 33,-17 6 0,1-4-249,-10 4 0,3-6 64,-8 2 0,3-6 129,2-4 0,-6 3 0,-3-5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2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1029 0 7814,'8'7'-847,"-1"1"837,-1 6 0,-4 1 168,3 0 0,-2 0-112,2-1 1,-3 1 69,3 0 1,1-6-103,-1 1 1,5 0 62,-5 5 1,1-1-131,-1 1 1,-3 0 175,3 0-204,-4-1 1,-1 1 63,0 0 0,0-6-14,0 1 0,-1-2 0,-4 2 0,-5-2-6,-10-3 1,2-3-18,-6 3 0,4-4-105,-4-1 0,-1 0-6,-4 0 0,1 0 73,4 0 1,-2-1 32,6-4 1,0 2 46,6-7 1,-1 5 4,0-5 57,7 7 295,-5-10-163,11 5 8,2-1 0,7 1 175,3 3-232,3 4-146,-5-6 1,2 7 117,0 0-22,-7 0-37,3 0-35,-6 7 1,0-4 8,0 7 1,0-5-4,0 5 0,-1-2 49,-4 1 1,-2 5 1,-2-5 1,-5 3-21,5-2 0,-9 3 1,-2-4 0,-4 4-45,4 2 0,-6-5-9,1 0 1,-1-5-4,2 4 0,-4-5 58,3 1-254,-2-4 99,4-1 1,2 0 47,6 0 1,0-5-145,1 0 1,5-6 34,4 1 1,-1-3 88,1-2 0,2 1 138,8-1 0,-2 2-53,7 3 0,0-3-4,4 3 0,1 4 56,0 1 94,-1-3 0,1 6-69,0-3 1,-5 5-30,-1 5 0,-5-2-39,0 7 0,-2 0 24,-2 5 0,0-1 7,0 1 1,-6 5-7,-4-1 0,-3 7 0,-2-1 0,-1 3-12,-4 1 1,-3 0 6,-6 1 0,-2 4-15,-4 0 0,3 2-3,-7-1 0,1-4-154,-1 3 0,-2-3 99,7-2 0,1-6-436,9-3 0,-1-4 472,10-1 0,-3 0 0,10-1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2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 7815,'-8'0'-1668,"1"0"1668,7 0 0,-7-6 0,-1-2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2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7853,'-15'0'-414,"6"0"-702,-1 0 1279,7 0 0,-9 2-46,7 3 0,-5 8 124,6 7 1,-3 6-22,2-2 1,-1 4-133,-4 1 1,-2 7-90,7 4 1,-6 2-152,1 2 152,-3 7 0,-8-6 0,-2 6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2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530 1 7394,'0'8'-281,"2"0"266,3-3 1,-4-2-4,4 7 0,-3-5 28,-2 5 0,5-6 12,0 6 23,-1 0 1,-4 5 99,0-1 1,0 1-70,0 0 0,-1-5-49,-4-1 0,2 0-43,-7 0 72,7-2-95,-11-1 0,6-4 8,-6 3 0,-1-3 9,0-2 1,1 0-125,-1 0 1,2-2 98,3-3 1,-3 2-109,3-7 1,2 2 327,-2-2-165,7-3 94,-4 5 1,7-2 72,0 0 220,0 7-319,0-4 1,5 9 103,0 3 0,2-2-108,-2 7 0,-4 0 16,4 5 0,-3 4-94,-2 1 0,0 6 70,0-2 0,-7 4-140,-3 1 1,-9 3 87,-6 2 1,-2-2-10,-3 8 1,-1-3-53,-3 2 0,3 2-113,-4-6 0,4-1-47,2-5 0,6-6-589,4-3 798,2-4 0,3-8 0,-1-1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3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7820,'0'-8'969,"7"-4"-884,2 7 0,13 1-69,7 4 1,9-5 16,11 0-796,9 0-724,9 5 1487,0-7 0,5-1 0,-5-7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4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926 59 7774,'-10'0'102,"0"0"-240,7 0 0,-5 0 123,3 0-36,3 0 117,-11 0 0,5 2-25,-6 3 0,4-2 9,0 7 1,0 0-100,-5 4 0,1 1 45,-1 0 1,-3 4-154,3 1 0,-3 4-61,9-4 0,-3 4 159,2-4 0,4 6-84,6-1 1,2-2 111,2 1 0,5-6-13,5 2 0,7-6 19,4-4 0,3-2 82,1-3 1,1-3-63,-1 3 1,-6-4 94,-4-1 0,-2 0 24,-3 0-96,1 0 62,-7 0 1,-3-1 7,-10-4 0,-3 3-1,-7-3 1,-1 4-33,-3 1 1,1 0 11,-7 0 1,5 0-25,-4 0 1,4 1 6,-4 4 1,4-2-105,-4 7 1,1-5 98,-2 5 0,-1-2-137,7 2 0,-6 3 71,6-3 1,-6-4-100,5-1 0,1-2 27,4 2 1,0-3 30,1 3 1,-1-5-56,0-5 1,6 2-108,-1-7 0,5 0 48,-5-5 0,7 1 105,-2-1 0,3 0 124,2 1 1,0-3-88,0-2 1,0 2 96,0-2 1,0 2-72,0 3 135,0-1 0,2 2-84,3 3 0,-2 4 19,7 6 1,-5 0 57,5 0 1,-6 0-52,6 0 1,-5 5 69,5-1 1,-5 8-124,5-2 0,-5 1-4,4-1 0,-5 3-1,1-3 0,1 3-20,-1 2 0,0-6 22,-5 1 0,0 0-10,0 5 1,0-6-5,0 1 1,-2-2 5,-3 2 0,-3 3 66,-7-3 1,1-2-6,-1 2 0,-6-5 110,-4 5 1,-2-7-107,-3 2 1,1 1 7,-1-1 1,1 5-69,0-5 0,-1 2 5,1-3 1,1-2-4,4 3 1,-3-3 34,8-2 1,4 0 68,5 0-90,1 0 117,0 0-63,3 0 1,6-7 0,0-3 0,0 2 9,0-2 1,0 1-43,0-6 0,0 0 6,0 0 0,0-4-94,0-1 0,0-4 61,0 4 1,-2-6-99,-3 1 0,4-2 55,-4-3 1,3-1-16,2-3 0,-5 3-118,0-3 0,-1 3-229,1 1 1,2 2 383,-7 4 0,7-4 0,-4 5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4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7814,'0'-8'-190,"0"0"-47,0 3 1,6 3 337,4-3 1,3 2-13,2-2 0,6 3 104,4-3 0,4 4-190,5 1 1,-1 0-126,6 0 0,-5 0-63,6 0 0,-8 0 185,3 0 0,-4 0 0,-2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5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1118 133 9184,'15'7'-452,"-5"-4"257,-1 7 1,-4-2 127,5 2 1,-2 3 71,2-4 1,1 5 16,-6 0 1,7-4-137,-2 0 1,-2 0 92,2 4 1,-7-4-98,2 0 1,-2-2 55,2 2-35,-4 3 96,6-5-32,-14 7 0,-2-2 89,-11-3 1,-3-2-44,-6-3 1,-2-2 91,-4 7 1,-2-7-90,-7 2 1,-2 2 9,-3-3 1,-5 3-11,-9-2 1,2 1-14,-3 4 1,2 2 79,-1-7 0,5 4-58,-5-4 0,12 2 145,-3-2 0,7-4-103,3 4 0,5-2-42,-1 2 0,8-3 2,-3 3 0,11-3 6,4-2 0,4-7 79,1-3 0,2 2-11,3-2 1,4 0-90,6-4 0,0-1-11,0 0 1,0 1-110,0-1 0,5 0 89,0 1 1,6-3-95,-1-2 0,-2 1 39,2-7 1,-2 2-158,2-1 1,-2-6 17,-3 1 1,-3 0-139,2-6 0,-2 9 351,-2 2 0,7-1 0,1-4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5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 7849,'-14'0'-437,"-1"0"215,0 0 0,9 0-222,6 0-125,6 0 569,9 0 0,0 7 0,-1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9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206 551 7426,'8'-7'702,"-1"6"0,-7-8-196,0 4-378,0 4 0,0-12 49,0 3 0,0 2 68,0-2-279,0 0 1,-2-4 83,-3-1 1,-3 0-156,-7 0 1,1 1-135,-1-1 1,0 7 104,1 3 0,-1 3 1,0 2 0,-4 0-4,-1 0 1,2 2-120,8 3 0,-1 5-8,6 9 0,-5-1 105,5 7 1,0-1 56,5 6 1,7-6-17,3 1 0,4-1 55,6 6 0,-2-6 127,6 0 0,-1-6 21,2 2 1,3-5-36,-4-5 1,-3-4 64,-1-6 1,-2 0 50,1 0 1,-7-8 159,3-7 0,-11-1-9,1-9 0,-1-4 130,1-5 0,-4-2 93,4 1 0,-5 0-134,-5-5 0,2-2-2,-7 3 0,5-4-144,-5-1 0,2 0-52,-2 0 1,-3 5-64,4 0 1,0 8-153,0 1-300,5 1-312,-2 12 0,6 4 619,0 13 0,0 13 0,0 10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5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87 133 7708,'0'-15'-375,"0"0"0,0 1 149,0-1 188,0 0 1,0 1 224,0-1 233,0 7 23,0 1-206,0 1 0,0 4 30,0-4 323,0 6-382,0 6 1,0-3-77,0 7 0,0-5-41,0 5 0,-2 0-137,-2 4 1,0 8-18,-5 2 0,4 4 111,-5 1 1,2 1-58,-2-1 0,-2 5 11,8 1 0,-3 4-123,2-5 0,3-1 98,-2-9 1,10 2-303,9-6 0,1-7-74,9-8 0,4-5 399,5-5 0,14-10 0,-3-8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6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779 89 7824,'0'-10'-150,"0"0"0,0 5-188,0-4 0,-1 5 214,-4-1 192,3-3 0,-4 5 185,6-7 0,-2 7 259,-3-2 19,3 3-419,-4-4 10,6 4-131,0-4 1,0 7 114,0 4 0,0-1 29,0 5-180,0 1 0,0 5 80,0 0-26,0-1 1,5 1-12,0 0 1,0-1 3,-5 1 1,0 0-1,0-1 1,0 6-18,0 0 1,-2-1-105,-3-4 0,2 0-9,-7-1 0,0 1 72,-5 0 1,-1-2-83,-3-3 0,1 1 31,-7-6 0,5 0 20,-4-5 0,1 0-9,-1 0 1,2 0-82,8 0 0,-1-7 52,0-2 0,1 0 10,-1 0 1,7-1 137,3-5 1,-2 0-67,2 1 1,0-1 202,5 0 1,0 1 13,0-1 7,0 0 0,2 2 14,3 3 0,-3 2 19,3 3-32,-4 4-109,6-6 1,-6 9 88,4 3 0,2-2-81,-2 7 1,0-1 34,-5 6 1,1 0-42,4 0 0,-3-1-7,3 1 0,-4 0-22,-1-1 0,0 6-67,0 0 1,-6 6 51,-4-2 1,-5 4-19,-4 1 0,-1 1-129,-9-1 0,1 5 34,-11 1 0,4-1-168,-4-5 1,5-1-135,-5-3-253,6 2 388,-3-10 0,8 4-180,4-6 429,3-7 0,6 5 0,0-5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6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7787,'9'0'218,"1"0"0,0-2-13,5-2 0,4 2-203,1-3 0,6 2 72,-1-2-74,-4 3 0,7-4 0,-6 6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6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7739,'1'10'-1138,"4"0"920,-3-7 1,6 9-76,-3-8 334,-3 8 5,4-11-46,1 13 0,-6-13 0,6 6 0,-7-7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7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1302 30 7763,'-7'-8'0,"4"2"0,-7 6 160,7-7 89,-4 5 437,7-4-488,0 6 0,0 2 47,0 2 1,5 0-162,0 6 1,5-1 17,-5 6 0,2 0-177,-3-1 0,-2 1 79,3 0 1,-2 0-72,2-1 1,-3 1-4,3 0 1,-4-1-123,-1 1 1,-1 5 79,-4-1 1,-3 1-90,-7-5 1,-6-1 50,-4 1 1,-3 0-91,-1-1 1,0-4 107,-1 0 1,-4-7 31,0 2 0,-2-3 0,1-2 1,4-2 12,-3-3 0,5-3-9,4-7 0,-1 6 53,6-1 1,1 0 144,4-5 0,5 2-77,1 3 0,5-3 172,-1 4 0,4 0 375,1 0-209,0 5-457,0-2 108,0 6 1,1 0-17,4 0 0,-3 1 24,3 4 1,-4-1-18,-1 5 10,0 1 0,0 5-3,0 0 27,-6-1-28,-2 1-8,-7 0 0,0-2-13,1-4 1,-6 5-31,0-5 1,-4 0-335,4 0 378,-6-5-72,3 2 1,-6-6-20,0 0 1,1 0-21,3 0 0,-1-2-16,7-2 1,-6-3-59,5-3 1,6-3-16,4 3 296,0-3 38,2-1-24,1-1 113,7 0 0,2 1-95,3-1 0,3 7 83,7 3 1,4-2-67,1 2 0,5 0-17,-6 5 1,6 0 3,-6 0 1,1 2 79,-5 3 1,-1-2-80,1 7 1,-7-5 17,-3 5 0,2 0-69,-3 4 0,0 3-23,-9 2 1,-5-1-12,-10 7 0,-4-1-247,-10 6 1,-4-1-235,-6 0 1,0 1 366,0-1 0,0 5 106,0 1 1,-4-3-173,4-7 0,-2 1-29,12-6 1,6-2-426,9-9 10,2 4 572,9-11 0,8-2 0,8-8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7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7834,'8'-6'-146,"5"-2"1,-5-5 336,7 3 0,4-2-97,1 7 1,6-4-145,-1 4 0,2-5-77,3 5 1,1-5-231,3 5 1,-3 0 356,3 5 0,-3-6 0,-1-2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8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1470 309 7585,'-14'0'-522,"5"0"1,3 2 521,6 3 1,0-2 283,0 7-51,0 0 1,6 4-93,4 1 0,3 1-121,2 4 1,0-4 14,-1 4 0,1-4-121,0-1 0,-2 0 88,-3-1 0,3 1-1,-4 0 80,-2-1 0,0 1-16,-7 0 0,-7-2 10,-3-3 0,-5 1 14,-4-6 0,-6 6-78,-9-1 0,1-2 14,-6 2 1,-2-5 13,-8 5 0,2-2-41,-7 2 0,0 3-14,-5-3 0,2-2 28,3 2 1,-6-2-24,6 2 0,-5-2 51,10-3 1,-5-4 75,5 4 1,-3-1 58,8 0 0,-2-2-81,12 3 1,-5-3 57,4-2 1,-2-2-107,8-3 0,-4 2 14,8-7 1,2 5 60,-1-5 0,4 2-31,-4-2 1,6-1-21,-2 6 1,6-6 8,4 1 1,-3 2-110,3-2 0,-1 5 57,1-5 1,-3 0-76,3-4 1,2 1 27,-2 3 0,5-3 25,-5 3 1,5-8-31,-4-2 0,5-1-11,-1 2 0,-1-4-9,1-7 0,0-6 4,5-3 0,-5-3-171,0-2 1,0-1 60,5 1 0,0 2-423,0 3 1,0-1 573,0 11 0,0-4 0,0 11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9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9089,'14'0'40,"1"0"0,6-2-78,4-3 0,3 3-237,1-3 1,0 4-247,1 1 0,-1-5 521,1 0 0,-1-6 0,0 2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39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7775,'0'-9'1261,"0"-4"-1958,0 12 221,0-6-177,0 1 260,0 4 393,0-5 0,-7 14 0,-1 1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40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1418 0 7740,'0'8'136,"7"5"1,1-6-150,7 3 0,0 1 9,-1-6 1,1 6-6,0-1 1,4-2 23,1 2 0,-1 0-1,-4 5 0,5-1 2,-1 1 1,1-5 0,-5 0 0,-2-1-19,-4 6 0,3 0-21,-7 0 8,6-1 0,-9 1-11,3 0 0,-10-6-6,-5 1 1,-3-6 51,-2 0 0,-6 3-5,-3-2 0,-4 0 96,-2-5 0,1 0-66,0 0 0,-1-2-3,1-3 1,-1 2-64,1-7 0,6 2 3,4-2 1,2-3-61,3 3 0,5-3-182,4-1 0,4-1 96,1 0 24,0 0 80,13-6 0,-3 5 112,9-4 0,3 4-126,-3 1 0,2 1 195,-1-1 1,-4 0-49,4 0 0,-4 6-3,-1-1-49,0 7-7,-1-4 0,-5 9-10,-5 3 0,-2 3-17,-2 6 1,0 1 19,0 0 0,0 4 45,0 1 0,0 0 6,0-6 1,-5 6-54,0 0 1,-6-1 3,1-4 0,-3 0-27,-2-1 1,-1 1-89,-4 0 1,2-2-11,-6-3 1,-2 1 68,-9-6 1,4 0-23,-3-5 50,3 0-18,2 0 1,1-2 49,3-3 0,-1-3 16,7-7 1,4 6 137,5-1 0,7 0-48,-2-5 1,3 1 376,2-1-334,0 0 1,2 2-20,3 3 0,-2-1-129,7 6 0,-5-2-6,5 3-291,-7 2 156,10-5-57,-11 14 1,4 1 97,-6 7 0,0-1 15,0 1 0,-5 0 77,0 0 0,-6-4 4,1 4 1,-3-6 101,-2 6 1,1 0-74,-1-5 0,0 1 6,1-1 1,-1 1-20,0-6 1,0 2 40,1-2-99,-1-4 1,0 4-11,1-10 0,4 2-7,0-7 1,5 0-20,-5-4 0,7 4 59,-2 0 1,-1 0-15,1-4 0,0-1 192,5 0 0,-5 1-49,0-1 0,0 0-45,5 0 0,0 6 1,0-1 0,-5 5 343,0-5-293,0 7 71,5-4 55,0 7 1,2 2-93,3 3 1,-3 3 61,3 7 0,1-1-92,-1 1 1,5 1-23,-5 4 0,4-2-25,-4 7 1,5-1-156,-5 5 1,0 1 87,-5-1 0,0 7-203,0 3 1,0 4-93,0 1 1,-8 2 124,-7 3 0,-11-4-166,-8 4 0,-14-5 96,-1-4 0,-8-6-13,-7-10 0,-2-4 158,-8-10 1,2-4 8,4-6 0,2-8 60,7-6 1,4-8 230,6-7 0,8-2 197,17-3 0,7-4-181,7-6 0,9-2 46,1-3 0,10 2-128,14-7 0,2 0-142,13-5 1,6 2-88,4 3 1,0 5-291,-5 10 1,-7 5 95,-3 9 0,1 1-379,-6 9 647,4 4 0,-17 4 0,5-1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40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8014,'-10'0'96,"0"0"-1609,7 0 837,-4 0 676,7 0 0,7 0 0,1 0 0,7 7 0,-1 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6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29 7718,'-8'-9'-755,"3"-1"242,3 7 91,2-4 422,0 7 0,2 0 0,3 0 0,-4 0 0,13 0 0,-6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40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9280,'36'-6'195,"2"-2"1,14-2-144,7 0-52,6 0 0,22-11 0,3-2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06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2390 1 7817,'23'0'-139,"5"0"-35,-4 0 1,4 0 104,2 0 1,-1 0 21,0 0 1,1 4 168,-1 1 0,-4 0-110,-1-5 0,-1 0-33,1 0 1,-2 0 19,-8 0 0,1 0-5,0 0 137,-7 0 243,-2 0-338,-19 0 0,2 0 0,-14 0 1,1 0 59,-5 0 1,-7 0-47,-4 0 1,-4 5-27,-5 0 0,2 0 0,-7-5 1,-1 5-13,-9 0 0,-3 0 5,-7-5 1,-1 5-206,-3-1 1,-10 1 178,-10-5 0,1 0-367,-1 0 1,0 5 375,47-2 1,-1-1-1,-1 1 1,-1-1 5,0-2 1,0 0 0,3 0 0,1 0-18,-43 0 0,-2 2-136,2 3 0,-4-4 199,9 4 0,3-3 2,12-2 0,4 0 88,1 0 1,5 5-115,0 0 0,9 1 9,5-1 1,10-3 89,4 3 1,8-2-44,7 2 381,0-4-729,19 6 1,1-2 374,10 0 0,3 6 0,1-3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06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133 103 7816,'-23'-6'0,"1"-2"-189,8-7 1,-3 0 188,-2 1 0,2-8 0,-4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07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148 206 7816,'-14'-15'-130,"5"0"0,-4 1-163,3-1 0,2 0 207,-2 1 265,7-1 1,-9 0 76,7 1 0,-1 0 293,1 5-107,3-4 1,-6 6 133,3-3 159,4-3-394,-13 12-222,13-6 0,-7 7-75,3 0 0,3 2 138,-3 3 1,4 3-199,1 6 0,0 8 4,0 2 1,4 4-24,1 1 1,5 7 78,-5 3 0,5 6 23,-5 4 0,5 3 53,-6 7 1,3 9 22,-2 11 0,-3 2-481,2 12 0,-2 4 382,-2 1 0,0-45 0,0 2-62,1 1 0,-2 0-738,-2-4 1,0-1 791,2 4 0,0-2 0,-11 35-431,8 0 0,-1-6-91,5-9 1,0-9-172,0-10 1,6-5 169,4-15 487,3 7 0,-1-15 0,2 4 0,4-4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07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2367 191 7782,'-8'-23'-545,"-5"2"1,11 5 315,-3-4 1,2 4 228,-2-4 0,3 4 0,-4 1-92,6 1 1,0 4 636,0 0 352,0 7-359,0-4-257,0 7 1,0 7-51,0 3 1,1 3-42,4 1 1,-3 3-20,3 2 1,1 4 46,-1 6 0,5 2-160,-5 4 0,5 2 14,-5 7 0,4 9-90,-4 6 1,5 3 58,-5 11 0,7 5-394,-3 16 1,-1 4 349,-2-45 1,-2 1-1,-1-1 1,-1-1-54,3 2 0,0 0 0,-3-3 0,1 1 90,7 46 0,-2-2-29,2-3 0,3-15-33,-3 1 0,-2-14-39,1-1 1,0-2 4,0 2 1,3-11 29,-7 1 1,0-1 29,-5-4 0,0-4 2,0-1 0,0-9 0,0 4 0,0-8 206,0-7 0,-2 4 138,-3-3 0,2-4-357,-7-1 1,5-9 47,-5-1-35,1 0 21,-6-2 0,0-2 4,0-6 0,6 0 7,-1 0-15,0 0 0,-5 0 46,1 0-50,-1 0 1,0 0-24,1 0 1,-1 0 10,0 0 1,0 0-5,1 0 0,-6 0-12,1 0 0,-8 0-5,3 0 0,-5 0-23,-6 0 1,1 0-86,-10 0 0,1 5 6,-10 0 1,-1 0 84,-5-5 0,-7 2-11,-2 3 0,-6-4-136,-4 4 1,-9-3 182,-6-2 1,-1-5-328,1 0 1,1-5 335,-6 5 0,48 0 1,-1 0-31,-1 3 0,1 0 1,0-4-1,1 0-16,-43-4 0,4-3-246,1-1 1,-2-1 225,12 0 1,3 0-193,16 1 0,12-1-84,3 0 1,16-4-54,3-1 1,14 5 386,6 6 0,3-8 0,2-6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08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44 221 7827,'5'-10'-35,"0"0"0,2 5-21,-2-5-17,-4 0 1,11-4 181,-7-1 1,-1 0 126,-4 1-70,0-1 0,0 0 207,0 1 121,0-1-186,0 0 35,0 0-172,0 1-198,0 6 1,-1 1 177,-4 7-276,3 0 1,-4 2 115,6 3 1,0 3 24,0 6 1,0 3 41,0 2 0,0 4-42,0 7 1,0 6 2,0 3 1,0 3-41,0 2 1,0 0 4,0 1 0,0 0-23,0 4 1,0-3-149,0 3 0,-2-10 22,-3-5 0,4-3-471,-4-1 168,-3-7 0,1-7-176,-3-6 644,-3-7 0,5-3 0,-7-8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08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7827,'-8'9'-291,"2"-3"407,6-6 0,6 0 24,4 0 0,0 0-22,4 0 0,-2 0-9,7 0 0,3 0-178,-3 0 0,7 0 129,-1 0 0,3 0-209,1 0 0,2 0-52,3 0 1,-3 0-105,4 0 1,-4 0 83,-2 0 1,-4 0 220,-1 0 0,-6-6 0,3-3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09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8928,'15'-8'157,"0"3"1,1 2-189,4-2 1,4 3-247,10-3 0,1 2 43,9-2 0,3 4-572,12-4 806,-7 3 0,12-4 0,-4-3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09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7878,'8'0'785,"-1"0"-300,-1 0-100,-4 0 28,5 0-28,-7 0-276,0 0 0,-2 7-161,-3 3 1,3 3 91,-2 2 0,-3-6-182,2 1 0,-5 0 19,5 5 0,1 1 41,4 4 1,0-4 28,0 3 0,0-2 33,0-2 1,0-1-5,0 1 0,0 0 22,0-1 1,0 1-312,0 0 112,0-1 85,0 1-90,0-7 96,0-1 1,0-9 14,0-3 0,0-3-19,0-7 1,0 1 93,0-1 1,0-1-46,0-4 0,0 4 54,0-4 0,4-1 21,1 1 0,5-1 7,-5 1 1,5 4-10,-5-3 0,6 2 26,-1 3 1,3 4-59,2 0 1,-1 7 1,1-2 1,0 3 25,0 2 1,-1 0-17,1 0 1,0 7 23,-1 2 1,-1 5-19,-3 0 0,-2 6 0,-3-1 0,-3 6-20,3-5 0,-4 4 3,-1-4 1,0 4 9,0-4 0,-1 1-2,-4-1 1,2-4 1,-7 3-126,7-9 111,-4 3 51,0-11-45,6 4 0,-6-7 78,7-4 0,0-3-54,0-7 0,2-5 10,3 1 1,-2-6 41,7 6 1,-2-6 9,2 6 0,3-6 18,-3 6 1,-2-6 123,2 6 1,0-1-174,4 5 1,1 1-13,0-1 1,-1 2-115,1 3 0,0-1 61,-1 6 0,1 0 18,0 5 1,-2 1-19,-3 4 1,1 3-21,-6 7 1,5 1 43,-5 4 0,0 3-21,-5 6 1,-2 1 4,-3-1 0,3 1 13,-2-1 0,-3 5-163,2 0 0,0 2-50,5-1 0,0-6-459,0 1 683,0-1 0,7-6 0,1 6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10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162 382 7814,'8'-14'-641,"-1"5"0,-2-4 320,0 3 1,0-3 1011,-5-1 0,0 4-198,0 0 1,0 0 35,0-4-338,0-1 1,-2 0-114,-3 1 0,2 4 166,-7 0-226,0 7 1,-4-9-106,-1 7 0,5 0 77,0 5 1,0 0-33,-4 0 1,1 7-31,3 3 0,-3 3-128,3 2 0,2-1 14,-2 1 0,7 5-3,-2-1 1,-2 7 59,2-1 0,1-2-18,4 1 0,0 1 62,0 4 0,1-5 5,4 1 1,-2-7 48,7 2 0,0-4 5,5-1 1,4-7 8,1-3 0,-1-4 2,-4-1 1,2-6 93,2-4 1,-7-5 41,2-4 1,-2 1 40,2-7 1,-1 1 57,-3-6 0,-3 6-32,-7-1 0,0 2-84,0-1 0,0 1 10,0 3-130,0 4 1,0-5 97,0 6-42,0 7-202,0 2 0,-5 12 41,0 4-1,0 8 39,5 1 0,0 8 14,0-3 0,0-1-56,0 1 101,0 1-15,7 4 0,-4-1-4,7-3 0,-1 2-28,6-2 1,0-4 3,0-1 0,1-6-157,4-4 153,-4-3 28,12-1 0,-10-6-85,6 0 0,-1-11 100,1-9 1,4-6 5,-3 2 0,-4-6 24,-1-4 1,-9 3 144,-1-3 1,-5-4-79,4-1 0,-5 3 193,1 2 0,-5 1-136,-5-1 0,-2 7 85,-3-2 0,-3 5 22,4-1 1,-5 4-162,0 6 0,-1 0 77,0 1-108,1 6 1,-1 1-123,0 7 0,5 0 17,1 0 1,-1 7-167,-5 2 0,5 6-15,1 5 1,0 1 89,0 3 1,-3 4 32,7-3 0,-1 2-10,1 3 1,3-1-12,-3 1 1,5-1 8,5 0 0,3-4-16,7-1 0,0-6 110,-1 2 1,3-4 6,2-1 1,-1-7 141,7-3 1,-6-3-54,6-2 0,-7-12-109,2-2 0,-4-9 187,-1 3 1,-2-6 236,-4 1 0,-2 3-77,-7-3 0,0 7 114,0-1 1,-2 2-99,-3 3 1,2 4-121,-7 0 1,1 7-2,-6-2 1,5 3-36,0 2 0,5 2-138,-4 3 1,5 3 91,-1 7 1,4 1-151,1 3-70,0 4 120,0 7 0,0 1 23,0 3 0,5 4-59,0 6 1,4 1-150,-4 4 1,0-1-31,-5 6 0,0 3 126,0 2 0,-1 1-32,-4-11 0,-5 5 63,-10-5 0,2-3 9,-6-12 0,-1-1 15,-4-14 0,-1-4 2,1-5 0,-4-7 48,4 2 0,-2-15 16,11-5 0,-4-9-246,4-1 0,2-4 77,9-5 0,2 1-406,7-6 1,0 0-27,0-5 561,7-1 0,1-5 0,6-2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6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368 206 7718,'-14'-16'-234,"-1"-4"1,2 2 67,3-6 1,-1 6 185,6-2 1,-7 4-92,2 1 1,2 1 524,-2-1 0,6 7-189,-6 3 1,5-2-62,-5 2 0,0 0-156,-4 5 0,4 0 6,0 0 0,0 2-51,-5 3 1,6 2 97,-1 2 1,2 4-128,-2-3 0,-3 8 84,3 2 1,2 1 50,-2-1 1,5 1-76,-5 3 1,7 9 111,-2-4 1,4 6 3,1-1 0,-5 8-10,0 7 1,0 12-10,5-2 1,0 9-24,0 1 0,0 8-269,0 1 0,-5 10 259,0-5 1,-1 1-277,1-11 1,1-6-97,-5-3 1,5-2-105,-1-8 0,4-7-390,1-17-333,0-14 324,0 4 777,6-32 0,2 2 0,7-19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11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15 207 7844,'-8'0'-653,"1"-7"733,7 6 0,2-6 327,3 7 0,-2 0-98,7 0-230,0 0 1,5 5-132,-1 0 1,1 0 8,0-5 1,-1 0 27,1 0 0,0 0 13,-1 0 0,1 0-124,0 0 0,0-2 131,-1-3 0,-1-3 22,-3-7 0,2 1 77,-8-1 0,1-1-62,-5-4 0,0 4 70,0-4 1,0 4-80,0 1 1,-1 2 10,-4 3 1,-3-1-25,-7 6 0,0 0-31,1 5 0,-6 8 25,0 7 1,-1 3-14,2 11 0,2-3-16,-2 9 1,4 2 25,5 2 0,-1-1-30,6 1 1,1 0 53,9 5 0,5-6 5,10-4 1,8-9-28,6-6 1,7-4-2,-2-5 0,3-4 13,2-6-25,1-13 0,-1-3 0,0-13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14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1662 0 7848,'21'0'-855,"2"0"513,6 0 342,0 0 1,-1 0 287,-3 0 1,3 0-149,-4 0 0,2 0 7,-1 0 0,1 0-181,-7 0 1,1 0 39,-5 0 0,-6 0-92,1 0 171,-6 0-11,2 0-56,-6 0 1,-6 0-14,-4 0 1,-10 2 38,-4 3 1,-4-4-13,-2 4 0,-1-3-8,-3-2 0,0 0 33,-10 0 0,3 5-2,-8 0 1,3 0-26,2-5 0,-7 0 0,-2 0 0,-5 0-23,0 0 1,-1 0 0,0 0 1,-1 0-96,-4 0 0,3 0 108,-2 0 0,2 0-97,3 0 0,4 0 47,0 0 1,3 0-14,2 0 0,2 4 48,12 1 0,0 0-2,0-5 0,9 0-5,-3 0 1,9 0 6,0 0 1,4 0 11,1 0 0,1 5-5,-1 0 0,0 0 7,1-5 1,-1 2 21,0 2 1,5-2 0,1 3 1,1-2 8,-2 2 1,-3-3 84,3 3 1,-3 1-99,-2-1 27,7 7-26,-5-11 1,6 7 20,-2-3 0,-3-1-14,7 5 0,-5 1 233,5 5-197,-6 0 53,3 6-94,0-5 1,-4 7 83,7-3 1,-4 2 7,4 8 0,-2 4-64,2 0 1,4 7 9,-4-2 1,3 4-127,2 1 1,0 5 118,0 0 1,0 7-68,0-3 1,0 6 43,0 5 1,0-4-3,0 4 0,0 3-14,0 2 0,0 2-5,0 3 1,0-2-149,0-4 0,0 9 165,0-3 0,0 6-10,0-7 1,0 4 8,0-8 0,0 2 68,0 3 1,2 4-87,3 1 1,-2-1 2,7-4 0,-7-1-3,2 1 1,1-1-8,-1 1 1,0-1 6,-5 1 0,0-1-1,0 1 1,-1-1-72,-4 1 1,-4-6 67,-5 1 0,4-1-31,0 6 0,0 4 10,-4 1 0,4-6 2,0-4 1,7-4-6,-2 9 0,-2-16-2,2 6 1,1-7-23,4 2 0,0-5-3,0 0 1,0-7-42,0 2 1,4-10 60,1-4 0,2-3-128,-2 3 1,-4-6 21,4 0 196,-3 1-216,-2-14 1,2 10 47,3-6-456,-4-1 118,6-4-430,-7 0 204,0 0 1,-2-2-387,-3-4 1036,4-2 0,-13-7 0,6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15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4601 7757,'9'0'1385,"-3"0"-1237,1 0 0,1 0-190,6 0 1,1-5 99,0 1 1,6-1-163,4 5 1,9-2-16,5-3 0,5 3-37,5-2 0,5 2 58,10 2 1,-2 0-65,6 0 1,1 2 16,5 2 1,-1 0-60,1 6 1,-6-2 84,1 2 0,-1 1 44,6-6 0,-2 6 220,-4-1 1,4-2-22,-3 2 0,-2-5-6,1 5 1,-1-5-88,2 4 0,-4-4 1,-6 5 1,0-7 6,0 2 1,-2-3-20,-3-2 1,-5 2-134,-10 2 0,-3-2 62,-7 3 0,4-3-40,-4-2 1,-3 0 78,-11 0 1,0-2-15,-1-3 135,1 3 0,-5-9-129,0 6 0,-7-1 43,2 1 1,-3 1 10,-2-5 0,0 4 185,0-5-199,0 0-14,0 2 1,-2-5 187,-3 3 1,3 2-9,-3-2 1,4 0-81,1-4 0,-5-1-73,0 0 1,0 1 7,5-1 1,0-5 11,0 1 1,0-6-20,0 6 0,5-8 54,0 3 0,5-5-40,-5-6 0,6 3 49,-1-8 1,-2 1-78,2-5 0,-5-2 13,5-3 1,-2 2-19,1-7 1,0 0-120,-4-5 1,-4-1 16,4-4 0,-3 4 55,-2-4 0,0 4-11,0 1 1,0-6 20,0-4 0,0 2 21,0-2 1,0 7-10,0-1 1,-2 1 7,-3-2 0,2 4 5,-7-4 0,5 8 3,-5 2 1,1-1-23,-6-9 1,5 9-11,0-4 0,2 8-6,-2-3 1,-1 4 0,6-9 1,-5 10-2,5-5 0,0 5 5,5 0 0,-1 3-1,-4-3 1,3 4-14,-3 0 0,4 1-4,1 0 0,0-1-26,0-4 0,0 3-6,0-3 1,0 1-17,0-1 0,0 4 43,0-4 1,0-2 97,0 2 1,-5-2-48,0 2 1,0 4 16,5-4 0,0-2 2,0 2 1,0 2 107,0 8 0,0-7-109,0 7 1,7-6 2,2 11 1,0 0 29,0 5 0,1-4-25,5 3 1,-5-2-50,-1 7 1,0 2-4,0-1 1,4 6-12,-3-2 0,-2 4 49,2 1-239,-6 1 219,2-1 0,-1 0-39,0 1 17,0-1 0,-5 0 1,0 0 1,0 6-3,0-1 1,0 5 11,0-5 1,0 5-36,0-5 0,0 1 3,0-6 1,0 5-12,0 0 1,0 1-11,0-6 0,0-1-4,0-4 0,-2 4-11,-3-4 1,4 4 48,-4 1 1,3-5-18,2 1 0,-5-1 23,0 5 1,-5 6 15,6-1 1,-8 2 14,2-2 0,-3-2-5,-1 8 0,-1-1 79,0 5 0,0-5-102,1 0 239,-7 0-214,4 5 1,-6 0 20,4 0 1,1 0-7,-7 0 1,1 0-75,-6 0 1,-1 0 27,-3 0 0,-4 0-105,-6 0 1,-1 0 44,-4 0 1,-5-5-17,-10 0 1,4 0 5,-4 5-124,-3-6 1,0 4 0,-7-4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16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30 587 7818,'-7'15'-375,"5"0"477,-11-1 0,12 1-33,-6 0 295,7-7-226,0 5-35,0-11 0,0 6 370,0-3-243,0-4-240,0 12 181,0-11-367,0 4-65,0-6 214,0 0 37,0-6 1,2 3 1,3-7 1,-2-5-105,7-4 0,-7-8 103,2 3 1,3-4-12,2-1 1,-2-6 10,2 1 0,-5-7 9,5 2 0,-5 2-16,4-3 1,-4 1-26,5-5 0,0 0-2,5 0 0,-4 6 7,4 4 1,-4 8-7,9 1 0,-4 12-30,-1-1 0,1 9-110,4 0 1,-4 10 110,4 5 0,-6 8 8,-4 1 1,3 6 117,-3-6 0,-2 9-118,2 1 1,-2 2 11,2 9 1,-4 0-52,-6 9 0,5 4 0,0 5 1,0 1 21,-5 0 1,5-5-125,0 0 1,1-7 203,-1 2 0,4-3 0,5-2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16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7795,'-8'0'477,"1"0"0,7-2-353,0-3-86,0 4 0,12-11-159,2 7 0,12-1 20,4 1 1,1 2-288,8-7 1,0 7 142,5-2 1,-1-2-312,-4 2 556,4 0 0,1 5 0,8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17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118 324 7813,'-2'-15'89,"-3"1"0,4 4 181,-4 0 1,3 0-168,2-4 1,-5-1 243,1 0-280,-1 1 17,5-1-151,0 0 132,0 7-284,0 1 163,0 21 0,-2-3 7,-3 13 0,3-4-98,-2 5 1,0 4 52,-1 5 1,2 2-60,-7-2 1,5-2 101,-4 2 1,4-3-7,-5-2 1,7 1 1,-2-1 0,-2-1 0,2-4 0,0-7 41,5-8 12,0-5 1,0-1 12,0-13 0,5-1-41,0-14 1,7-4-87,-3-5 1,0-6 77,0 6 1,0-7-7,0 2 1,3 1 55,-7-1 0,0 5 99,-5-5 1,0 6-81,0-1 1,0 3 279,0 1-36,0 7-198,0 2-88,0 13 0,0 3 27,0 10 0,5 3-10,-1 7 0,6 5 16,-5-1 1,7 6-16,-3-6 0,4 7-56,2-1 0,0 3 58,0 1 0,-1 0-139,1 1 0,5-6 73,-1 1 0,7-1-9,-1 6 1,-2-7 31,1-4 0,-4-4-16,4-5 1,-1 1 18,2-6 0,1-2 17,-7-8 1,1-4 97,-5-11 0,-1 2-111,1-6 1,-7-6 159,-3-4 0,-3-7-89,-2 2 1,0-2-45,0 2 0,0-2-100,0 7 0,-7-1-210,-3 6 0,-8 1 159,-1 4 0,-1 4-73,5 10 0,6 4 224,-1 6 0,-6 13 0,-7 3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18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160 324 7742,'-6'-10'-226,"-4"1"0,-1-1 261,1-5 0,2 5 188,3 0 0,3 6-20,-3-6 9,4 7-91,1-4-40,0 7 0,0 7-118,0 2 0,0 4 52,0 2 0,0 6-7,0 4 0,0 3-38,0 1 1,0 0-143,0 1 1,-2 4 99,-3 0 1,3 6-78,-3-6 0,-1 0 140,1-4 1,-6 4-33,1 0 1,2-6 31,-2-8 1,5-6-11,-5-4 22,7 3 1,-5-13 11,3 0 0,3-11 15,-3-9 0,5-8-5,5-1 0,3-1-11,7-4 0,-2-3-125,-3-3 0,3 3 100,-3-2 0,1 1 70,-1-1 0,1-2-9,-6 7 0,2-2 6,-2 2 0,-4 7 22,4-2 0,-3 9 361,-2 1-246,0 9-124,0 3 1,2 9-156,2 3 1,3 5 101,3 9 0,3-1-74,-3 7 1,3-2 6,1 1 1,1 9 21,0-4 1,1 4 0,4-4 0,-4 1-4,4-1 0,-4 1-38,-1-1 1,4 0 4,1 1 1,-1-2 14,-4-4 1,5-3-7,-1-6 85,1-7 0,-5-3 36,-1-10 1,-1-5 165,-3-9 1,-3-6-117,-7-9 0,5-4 89,0-6 1,-1-5-138,-4 0 1,0-1 12,0 1 1,0 1-203,0-6 0,-1 4 129,-4 1 0,2 6-7,-7 14 0,0 6 0,-5 2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56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30 7813,'-14'0'0,"-1"0"0,0 0 84,0 0 127,1 0 0,-1-1 111,0-4 94,7 3-163,-5-4 0,7 4 150,-4-3-27,3 3 18,7-4-1,0 6-273,0 0 1,7 0-246,3 0 1,3 0-61,1 0 1,3 0 85,2 0 0,-1 0-120,7 0 0,1 2-50,8 2 0,-1-2-127,6 3 0,0-2 63,5 2 0,5-3 333,0 3 0,7 3 0,-4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57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7810,'-9'0'-1113,"3"0"940,-1 0 153,6 0 1,-6-2-1,7-3 522,0 4-360,0-6 0,0 6 263,0-4-261,0 3 1,2-4 98,3 6-147,-4 0 0,12 0 10,-3 0 0,-2 0 6,2 0 1,0 0-108,5 0 1,4 4-74,1 1 1,6 0 81,-1-5 1,9 0-119,5 0-49,-3 0 76,13 0 0,-10 0-135,10 0 1,3 0-4,2 0 1,-5 0-173,-5 0 1,-1 0 386,-9 0 0,7 7 0,-3 1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57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15 7810,'-15'0'0,"0"0"-166,7-6 76,2 4 0,12-4 340,4 6 0,-2 0-170,2 0 1,0 0-3,4 0 0,3 0-128,2 0 1,-2 0 73,2 0 0,2 4 2,-1 1 0,5 5-10,-6-5 0,2 5-12,-1-5 0,1 1 19,4-1 1,1-2 11,-7 7 1,6-5-68,-5 5 1,1-5 51,-2 5 1,-7-2-114,3 2 129,-11 3 0,3-5-3,-7 7 1,-8-1 28,-7 1 0,-8 0 2,-11-1 0,1 1 8,-6 0 1,0 4 22,-5 1 0,1 1-133,4-1 1,-3-4 89,2 4 1,0 1-384,0-2 0,6 1 55,10-5 276,-4-7 0,12 5 0,-6-5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6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7718,'-8'0'378,"2"0"331,6 0 65,0 0-476,6-7 0,9 6-121,9-4 0,6-2-75,4 3 0,3-1-182,8 5 0,10-5-69,4 0 1,11 0-747,4 5 596,6 0 0,1 0 1,-1 0-1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58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7060,'10'0'-32,"0"0"1,0 0 23,5 0 1,1 0 102,3 0 0,-1 0-81,7 0 0,4 0 5,6 0 0,5 0-48,0 0 1,2 0-92,2 0 1,5-1 24,0-4 0,7 3-165,-2-3 0,-4 2 260,-1-2 0,-3-3 0,-2-7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4:58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 8413,'15'5'107,"-1"0"0,-4 1-21,0-1 0,5-3 9,4 2 1,2 3-30,-1-2 1,1 5 4,4-5 1,3 1-59,-4-1 1,2-2-13,-1 7 0,1-5 20,-7 5 1,1-2-83,-5 2 0,-7 3-14,-3-3 0,-4 3 90,-1 1 1,-8 6-4,-6 0 1,-9 6-32,-12-2 0,-2 4 3,-7 1 0,-5 1-25,0-1 0,-5-1-97,5-4 1,0 3 123,5-8 14,6 1 0,-4 1 0,4 2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03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1177 162 7765,'5'10'-508,"0"0"-63,-1-7 0,-2 9 684,3-7-16,-3 6-304,11-9 196,-5 4 1,2-7-202,-1-4 170,-5-3 1,2-7 36,-6 0 0,0 0 88,0 1 32,0-1 0,0 0 44,0 1 81,0-1 1,-1 0 83,-4 1 0,3 4-6,-3 0 1,-1 5-24,1-5 1,-2 7-187,2-2 0,4 2 131,-4-2-19,3 3-49,-4-4-71,4 6 0,-5 6-148,7 4 1,0-2-27,0 2 0,0 0 10,0 5 1,5-1-27,0 1 1,0 5 132,-5-1-95,0 1 65,7-6 1,-6 6 8,4 0 1,-2 4-3,2-4 1,-3 4 10,3-4 1,-3 4-9,-2-4 0,0-1-30,0-4 1,0 2-23,0 2 1,-2-7-48,-3 2 50,-3-2 0,-12 1-81,1-3 0,-1-2 40,5-3 0,1-4-128,-1 4 0,-1-3-10,-4-2 0,4-2-34,-4-3 188,4 4 0,1-12-48,0 3 0,6 2 146,-1-2 48,6 0-109,-2 2 1,4-5 82,-3 3 0,4 2-80,-4-2 1,3 5 87,2-5 1,0 5-37,0-4 0,0 4-37,0-5 0,-1 7-42,-4-2-6,3 3-8,-4 2 42,6 0-3,0 0 56,0 7 56,0 1 1,1 5 22,4-3 1,-3 3-2,3-3-127,-4 3 1,-1 1 46,0 1 0,0 0-98,0-1 0,0 1 48,0 0 1,-6-1-16,-4 1 1,-3 0-37,-2 0 0,0-6-13,1 1 0,-1-5-22,0 5 1,1-7 62,-1 2 0,0-3-170,1-2 170,-1 0-2,0 0 1,0-7-9,1-3 1,4 2 3,0-2 28,0 1 0,-3-6-7,3 0 0,2 7-15,3 3 223,4-3-126,-12 6 177,11-4-226,-11 6 1,10 6-1,-7 4 1,5 2-10,-5-3 1,0 4-11,-4-3 1,-1-2-31,0 2 0,-1-5-14,-4 5 1,-2-7 35,-8 2 1,1-3-9,-1-2 1,1-2-7,0-3 1,-1-3 21,1-7 0,1-1 2,4-4 0,2 4-9,8-4 1,1-1 3,3 2 0,-2-3 46,7 3 0,2 7 5,8-2 0,3 4 66,7 0 0,4 3-96,1 7 0,5 0 137,-6 0 0,6 0-101,-6 0 0,6 2 13,-6 3 0,6-2 42,-6 7 1,6-7 4,-5 2 0,1 2 19,-2-2 1,-2 6 5,2-1 0,-2-2-174,-3 2 1,-5 0 75,-5 4 0,-2 1-46,-2 0 0,0 6 32,0 4 0,-11-3-92,-4 3 0,-10 1 104,1 8 1,-9-3-20,-1 4 1,-2-3-6,2 3 1,1-4 0,-6 3 0,6-3-116,-1-2 1,3-6 79,1-3 1,1-2-325,0 1 1,1-9 139,3 0 1,4-7-307,6-3 512,7 0 0,2 0 0,6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03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10341,'1'-8'-366,"4"3"1,-2 4-27,7 1 0,-5 0-41,5 0 0,-5 0 433,5 0 0,-7-7 0,3-1 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03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544 1 7821,'0'8'-653,"0"5"0,2-10 248,3 7 652,-3-6-239,11 9 0,-10-5 57,7 6 0,-7-4-30,2 0 0,-2 0 138,2 5 0,-3-1-88,3 1 1,-4 0-23,-1-1 0,0 1-46,0 0 1,0 4 37,0 1 0,-6 0-186,-4-6 0,-3 4 42,-2-3 0,0 3-64,1-8 0,-1 1 93,0-1 1,1-4-16,-1-6 0,0 0 38,1 0 0,-1-4 11,0-1 1,0-8 104,1-2 0,4 0-120,0-4 1,5 2 198,-5 3 0,7-6 21,-2 0 0,4 1 24,1 4 0,-2 5-95,-3 0 0,3 6 147,-2-6-155,2 7-14,2-4-79,0 7 1,5 7 54,0 2 1,0 4-18,-5 2 1,0 1 38,0 4 1,0-2-7,0 6 1,0-4-31,0 5 1,0-6 14,0 6 1,-5 4-30,0 5 0,-12 1-1,3-6 0,-6 2-38,1 3 1,-4-3 52,-7 4 1,1-4-259,0-2 1,4-6-92,1-3 0,1-4-387,-2-1 688,4-7 0,6-2 0,1-6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04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7833,'7'-9'172,"-4"1"108,7 3 0,0 4-156,4-4 1,3 1-5,2 0 0,1 0-178,9-5 1,-1 5 106,11-1 1,2-3-543,8-2 1,3 4 492,7 1 0,6-3 0,2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04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74 7773,'0'-15'-348,"-2"5"440,-3 0 0,4 6 339,-4-6 1,3 5-116,2-5-184,0 7-24,0-4-273,0 7 219,0 0 22,0 7 0,0 1-56,0 7 1,-5-1 6,1 1 0,-8 6-102,2 4 1,-4 3 20,-6 1 0,2 7-107,-6 3 0,4 0 88,-5 5 73,-6-3 0,0 23 0,-5-4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05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74 7782,'8'0'-637,"0"0"500,-3 0-147,-3 0 421,11 0 78,-12-7-77,6 6 0,-6-6 67,4 7-53,-3 0-3,4-6 13,-6 4-45,-6-5 0,3 3 94,-7-1-136,7 0-38,-10-2-146,4 6 0,-5-11 111,-1 7 1,5 0-743,0 5 740,1 0 0,-13 7 0,-1 1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05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192 177 7767,'6'-15'-260,"-2"7"55,5 3 1,-4-3-229,5-2 109,-7 3 172,10-6 289,-11 5 4,5-7 0,-7 6 161,0-1 23,-7 7 0,-1-9-80,-7 7 0,0-1 133,1 1 1,-1 2-25,0-7 1,1 7-98,-1-2 0,-1-2-631,-4 2 1,2 0 373,-6 5 0,-1 7 0,-4 1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12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45 206 7898,'0'10'-923,"0"0"676,0-7 477,0 10 163,0-11 429,0 4-371,0-6-85,0 0-254,0-6 0,5 2 60,0-6 1,0 6-207,-5-6 1,0 5 18,0-5 0,5 0 35,-1-4 31,1-1 1,-3 0-36,3 1 1,-4-1 67,4 0 1,-3 0 1,-2 1 0,0 4 49,0 0-49,0 0 1,0 1-132,0-1 0,0 5 93,0-5-428,7 7 224,-6-4 1,7 7 43,-3 0 0,-3 2 66,3 3 12,-4 3 1,-1 12 103,0-1 1,0 2-99,0-1 1,0-2 53,0 6 0,-6-1-36,-4 2 1,2 4 5,-2 1 1,0-1-56,-4 5 0,1-3-9,3-1 1,-2-1 11,7 0 1,-4-4-207,4-1 115,0-6 15,5 4 235,0-14-141,0-2 7,6-6-79,3-6 5,5-2 46,1-7 0,0 7-90,-1 3 1,-4 3-64,0 2 0,0 0 76,4 0 0,1 0-129,0 0 0,1 0-142,4 0 407,-4 0 0,18 7 0,-3 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7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1 116 6777,'10'0'3,"-1"0"0,3 0 437,7 0 1,-2 7-198,2 3 0,3 3-155,-3 2 0,6 4-54,-6 1 1,1 4 63,-5-4 0,1 6-89,4-2 1,-9 4 4,4 2 0,-10-3 23,-1-2 0,-2 3-126,-2-4 1,-2 2-66,-2-1 0,-6 1 90,-10-7 1,4 6-122,-4-5 0,-1-1 25,1-4 1,1-7 102,4-3 28,0 3 1,7-8 24,3 0 0,4-8-4,1-12 0,6 2 115,4-6 0,8-6-45,2-4 0,11-2-45,-2 2 1,5-4 24,1-6 1,-3 5-21,7 0 1,-6 1 222,1-1 1,2-3 0,-1 2 0,-8 9 5,-7 2 1,-5 9-73,-5 1 0,-4 7 151,-6 3-332,0 5 1,0-1 93,0 10 0,-5-1-101,0 5 0,-6-4 57,1 5 1,2 0-148,-2 5 1,5 4 45,-5 1 0,2 6 83,-2-2 0,-1-1 26,6 2 0,-1-1 9,1 6 1,3-1-113,-3 0 0,3 1 86,2-1 0,2 2-137,3 4 0,3-6 86,7 0 0,6-1-445,4-8 1,4-1-50,5-4 0,-1-7 506,6-3 0,0-3 0,5-2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12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177 132 7883,'0'-8'-337,"0"0"-500,0 3 656,0 4 371,0-12 0,2 9 1,2-6-20,-2 7 1,6-8-7,-3 6 0,-3-2 31,3 2 187,-4 4-288,-1-12 1,0 9 51,0-5-26,0 5-209,-6-9 152,-2 12-262,-7-6 39,0 7 0,0 0 47,1 0 0,4 0 24,0 0 1,2 7 25,-2 3 0,-3-2-11,3 1 0,2 1 53,-2 5 1,7 0-4,-2-1 1,2 3 55,-2 2 0,3-2-66,-2 2 1,2-7 110,2-3-91,6 1 1,3 0 71,5 0 1,1-7-11,0 2 1,1-8 119,4-2 0,-4-7-95,4 3 0,-4-4 142,-1-2 1,-6-5-132,1 1 1,-7-1-6,2 5 0,-3 1-130,-2-1 0,0 0-36,0 1 1,-7 4-173,-2 0 1,-6 7 153,-5-2 0,2 3-73,-6 2 0,4 7-44,-4 3 1,6 3-492,-2 1 712,4 1 0,1 6 0,0 2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13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235 148 7883,'-1'-18'-526,"-4"3"0,3-3 189,-3 8 177,-3-3 0,6-1 171,-2-1 1,0 5 286,-1 0 247,4 7-165,-6-10-129,1 11-28,4-4-219,-5 6 0,6 0 18,-4 0 51,3 0-150,-11 6 100,5 3 0,-5 5-207,3 1 57,-3 0 115,5 6 0,-5-5-143,3 4 1,4-4 29,6-1 51,0 6 1,0-5 36,0 4 0,1-4-5,4-1 1,3-5 40,7 0 0,5-7 2,-1 2 0,6-4 143,-6-1 1,6 0-49,-6 0 0,1-5 89,-5 1 1,-1-8 6,1 2 1,0-3 466,-1-1-457,-5-1 0,-3 0 159,-6 0-99,0 1-120,0-1 0,0 5-230,0 0 138,0 7 0,-1-3-60,-4 6 1,3 6 25,-3 4 1,3 0 27,2 5 0,0-4 12,0 9-168,0 2 140,0 1 0,5 2-36,0-1 1,0 1 6,-5 4 0,0 7-74,0 3 0,0-3 98,0-1 0,-6 0-116,-4 0 1,-3 6-11,-2-2 0,-6-5 29,-4-5 0,2-1 29,-1-8 0,-1-2-7,-4-8 0,5-4 37,-1-6 0,7-1 5,-1-4 0,-1-4 35,5-5 0,-1-6-51,11 1 1,0-8-225,5 3 1,0-4 2,0-1 0,7 1-12,2 4 1,6-4 72,5 3 1,-2-1-66,6 2 1,1 2 5,4 8 1,0 1-29,1 3 0,4 3 273,0 7 0,1 0 0,1 7 0,1 1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13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7799,'2'-10'1,"2"0"0,0 7 224,6-2-14,-7-3 4,10 6 1,-10-9 163,7 6-86,-7 0-242,4 5-210,-7 0 193,0 7 1,0 1-19,0 7 1,0-4-92,0 4 0,-5-4-53,0 9 0,-2-2 10,3 1 1,2-1-57,-3 7 0,-2-6 46,3 6 1,-1-1-219,5 6 1,-5-6-78,0 1 0,0-7 17,5 1 406,0-2 0,0-3 0,0 1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13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7803,'0'-10'0,"0"0"0,0 5-235,0-4 1,0 4 105,0-5 367,0 7 0,1-9-129,4 7 9,-3 0-75,4 5-20,-6 0 28,0 0 1,0 7-10,0 3 1,-1-2-36,-4 2 1,3-5 84,-3 4-242,4 1 191,1 5 0,0-5 42,0-1-29,0-5 1,1 2 69,4-6-114,3 0-10,7 0 1,0 0 8,-1 0 71,-5-6-278,-3-2 46,-6-7 0,0 5-146,0 0 1,-6 7 35,-4-2 262,-3 4 0,-2 1 0,0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14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89 7810,'-8'-10'0,"3"0"0,-1 0 109,1-4 0,-5 4-55,5 0 0,-1 7-408,1-2 433,3-3 216,-4 6 29,6-4-6,0 6 16,0 0-188,0 6 0,0-3 168,0 7 22,0-7-32,0 11-206,0-6 1,0 2 102,0-1-132,0 1 1,0 5-120,0 0 1,0-6-54,0 1 0,0 0 117,0 5 0,-5 4-74,0 1 0,0 1 14,5-1 0,-5 4-32,0 10 0,-5 4 23,5 6 0,-4 0-10,4 0 1,-5 2-10,5 3 1,-5-8-109,5 3 0,0-5-179,5 0 1,-1-8-329,-4-6-208,3-7 490,-4-3 0,11-11 407,0-8 0,6-11 0,-3-8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14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7810,'0'-15'1014,"1"7"-721,4 3-261,-3-3 0,11 6 69,-3-3 1,-2 4-114,2 1 0,1 0-19,9 0 1,-2 0-11,6 0 0,1 1-192,4 4 233,7-3 0,1 11 0,8-5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16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2690 118 8014,'15'0'0,"0"-2"0,-1-3 0,3 4 15,2-4 1,-2 3 114,2 2 1,3-5-486,-3 0 0,1 0 207,-6 5 0,1 0 26,0 0 1,0 0 76,-1 0 0,1 0 39,0 0 1,-6 0 7,1 0 1,-5 0-60,5 0-87,-7 0 154,4 0 1,-9 0-22,-3 0 0,-3 0 3,-7 0 0,-1 0-4,-4 0 0,-1 2 61,-3 3 0,-9-4 4,4 4 1,-6-3-28,1-2 0,-4 0 9,-6 0 1,4 0-31,-5 0 0,3 0 19,-12 0 0,0-2-95,-5-3 0,-1 4 72,-4-4 0,1 2-7,-11-2 1,10 3-6,-4-3 1,1-1-11,3 1 0,-1-2 8,1 2 1,4 4 11,-4-4 0,4 3-91,1 2 1,0-1 76,0-4 0,0 3 14,1-3 0,0 4 17,5 1 0,-5 0-1,4 0 1,-1-5 9,1 0 1,-1 0 6,6 5 0,-2 0 20,2 0 0,3-5 17,-3 0 1,3 0-17,2 5 1,0 0-3,0 0 1,7 0-38,2 0 0,4 2 23,2 3 0,-1-4-31,1 4 1,6-3 2,4-2 1,2 0-3,3 0 0,-1 1 0,0 4 0,5-3 2,1 3-23,5-3-6,-2-2-9,6 0 329,0 0-198,0 6 0,1-4 208,4 3-247,-3 3 0,6-5 13,-3 7 0,-3 0 12,3 4 1,-4 1-16,-1 0 0,0 1-93,0 4 0,0 3 88,0 6 1,-1 7-169,-4 3 1,1 4 40,-5 1 1,-1 6-52,-5 4 1,-5 10 10,1 4 0,-1-1-296,6 2 1,-1-5 161,0 4 1,7-6-144,3 2 1,3-12 375,2-8 0,0-1 0,0-9 0,4-4 0,6-9 0,6-8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17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0 162 8057,'7'-8'0,"-6"-5"0,6 4-737,-7-5 542,7-1 0,-6 5 375,4 0-61,-3 1 1,3-6 356,-1 0-217,1 7 1,-5-5-78,0 5-138,0 0 17,0 1 46,0 7 1,5 7-75,0 2 1,0 5 39,-5 0 1,5 7 4,0 4 0,1 4 11,-1 6 1,-1 4-8,5 10 1,1-2-66,5 7 1,0 2 11,-1 7 0,8 3-181,2 2 0,-1 4-66,1-3 0,1-4 46,4-1 0,-1-1-160,-3-4 0,-4-3-546,-7-12 878,-5 0 0,2-6 0,-6-4 0,-2-3 0,-1-2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43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6579,'8'0'224,"5"0"0,-6-2-106,2-3 24,5 4-89,-6-6 0,1 7-33,1 0 0,0-5 50,5 0 0,-1 0-124,1 5 0,0 0 55,0 0 0,1 0-11,3 0 1,-2 0 31,2 0 1,-2 0-8,-3 0 1,1 2 15,0 3 1,0-3 6,-1 2 0,-4 5-19,0 0 1,-5 0 32,5 0-60,-7 1 26,3 5 1,-7 0-3,-4-1 0,-3-1-20,-7-3 1,0 3-6,1-3 1,-6 3 9,0 2 0,-4-5-2,4-1 0,-6 1-18,2 5 1,1-5 21,-2-1 0,7 0-9,-1 0 0,2 3 2,3-7 1,-1 1-1,0-1 3,7-3 19,-5 4-16,11-6-2,-4 0 0,12-1 1,4-4 0,3 2-1,2-7 0,1 6 2,4 0 0,-4-3 0,4 2 0,1-1 4,-1 1 1,4 3 0,-4-3 0,-1 4 40,-4 1 0,5 0 6,-1 0 0,2 0 6,-1 0 0,-4 1 10,4 4 1,1-2 29,-1 7 1,-1-5-17,-4 5 58,6 0 0,-4 3-30,2-4 0,-2 5 5,-3-5 0,-5 0-95,-5 0 1,-2-4 32,-2 5-16,0 0 0,-6 5-9,-4-1-1,-5 1 64,-5 0 1,-2-1-45,-8 1 1,-1 0 40,-3-1 1,3-1-62,-4-3 0,0 3 10,0-3 0,-4 2-42,5-3 0,-1-2-111,6-7 0,5 5-527,-1 0 0,12-2 642,-2-8 0,10-3 0,-1-7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46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7830,'0'-10'-222,"0"1"216,0 5 105,0-9-58,0 12-6,0-12 31,0 11 72,0-11 0,0 10 143,0-7-222,0 7 34,0-10 0,0 9 74,0-6-120,0 7 0,1-3 132,4 6-181,-3 0 12,4 0-117,-6 0 223,0 0 0,5 6-26,0 4 1,0 3-43,-5 2 1,0 4-9,0 1 0,0 6-27,0-1 1,5 2 5,0 3 0,0-2-20,-5-4 0,0 4-121,0-4 0,0 4-7,0 1 0,5-1-232,-1-3 1,3-4-419,-2-6 779,-3-1 0,11 1 0,-5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7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7713,'-1'-8'-544,"-4"3"-545,3 4 1006,-4 1-32,6 0 1760,0 0-1421,0 6 1,6 1-99,4 2 1,3 3 101,2-7 1,1 5-142,4-6 1,3 6 79,6-5 1,0 5-102,1-5 0,6 5 37,3-5 1,2 6-195,-2-1 0,2-2 77,-7 2 1,5 1-147,-4 9 1,-8-4 5,-7 4 0,-5 3 43,-6 1 0,-2 2 127,-7-1 1,-2 2 6,-3-2 1,-8-2 14,-6 1 0,-7 6-65,1 4 0,-8 2 118,-1-2 0,-5-1-76,5 6 0,-12-1-28,2 1 0,-2 2-33,7-7 0,-4 5-132,4-5 1,3 1-38,2-6 1,10-6-629,4-3 843,10-4 0,4-8 0,6-1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47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6559,'9'-8'520,"-1"2"333,-3 6-447,-4-7-110,6 5-238,-7-4 155,0 6-520,0 0 201,-7 6 0,4 1-129,-7 3 199,7 3 9,-10-5 1,11 7-23,-3-1 26,4-5 87,1 4 1,0-10-83,0 7 161,0-7 1,1 3-26,4-6 0,-2 0-36,7 0 0,-6-1-23,0-4 5,5-3 4,-8-7-37,12 0 0,-11 6-289,3-1 181,-4 6-310,-7-2 0,3 6 3,-7 0 384,7 6 0,-10 3 0,4 5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47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30 7831,'10'0'352,"0"0"1,0-5-454,5 0 90,-7 0 3,5-1 1,-5 4 58,7-3 0,-6 4 31,1 1 0,-5 0-338,5 0 305,-7 0-95,4 0-8,-7 0 1,-7 0 33,-3 0 0,-3 0-30,-1 0 1,-1 1 53,0 4 1,1-3-6,-1 3 0,-2 1 15,-2-1 1,3 0-4,-4-5 0,4 5-16,1 0 1,0 0 15,1-5-13,-1 0 1,0 5-2,0 0 0,6-1 17,-1-4 1,7 0 2,-10 0-23,11 0-28,-5 0-15,7 0 49,0 7 0,0 1 0,0 7 0,0-5 0,0-1 0,0 1 1,0 5 1,0 0 4,0-1 1,0 1-109,0 0 0,0-1 101,0 1 1,-1-5-15,-4 0 1,3-5-56,-3 4 13,4-5 1,1 4-82,0-3-33,0-4-43,0 6 170,6-7 0,2-2 80,7-3 1,0 4 164,-1-4 0,1 3-199,0 2 0,1-5 21,4 0 1,1 1 113,4 4 0,7 0 37,-2 0 0,2 0-90,-2 0 0,4 0 37,0 0 0,-1 4-53,-9 1 1,3 7-79,-8-2 0,6 3 15,-6 1 0,-6 1-10,-8 0 0,-3 1 92,-2 4-305,0-4 234,-7 5 1,-3-1-7,-9-1 0,-1 3-9,-9-3 1,3-2 6,-9 2 0,4-2 0,2-3 1,-2 1 10,-3 0 1,4-7-55,1-3 1,1-2-3,9 2 1,-6-3-147,5 2 1,6-4 182,4-4 0,7-5 0,-4-5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0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59 133 7413,'-8'0'217,"1"0"105,7 0 14,0 0 32,-6 0-90,4 0-151,-4 0 38,6 0-201,0 0 211,0-7-360,0 6 97,0-12 55,0 11-166,0-11 32,0 5 0,5-7 89,0 0 0,6 6-59,-1-1 1,3 5 88,2-5 0,4 7-3,1-2 1,-1-2 48,-4 3 0,5-1 8,-1 5 0,1 0 17,-5 0 0,4 0 123,1 0 0,-1 1-65,-4 4 0,-2-2-44,-3 7 49,3 0 1,-6 5 5,2-1 1,-2 1 6,-7 0 1,0 0-18,0-1 0,-7 6 6,-2-1 0,-5 3-1,0-3 118,-1-2-154,0 10 0,-6-9 50,-3 7 0,2-2-25,3 1 0,-2 2 21,1-6 1,0 4-62,6-4 0,-1 1-14,0-1 1,1-4-15,-1 4 0,0-4-11,0-1 0,2-1 24,4 1 0,0-5 1,5 0-85,2-7 89,-5 10 1,9-11 16,3 3 1,0-4-33,10-1 1,-4 0-1,9 0 1,2 0-42,3 0 0,8-5-132,1 0 1,7-1 2,-2 1 1,3 3-236,2-2 0,1 2 394,-1 2 0,6 0 0,3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2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177 148 7397,'0'-8'589,"0"-6"-529,0 13 0,0-7-38,0 3 116,0 3-235,6-11-3,-4 5 138,4-7-110,-6 1 0,0 4 47,0 0 1,-1 5-4,-4-5-13,3 7-13,-11-10 65,5 11-12,-7-4 1,1 6-4,-1 0 1,0 1 4,0 4 0,6 3-13,-1 7 0,0 0 15,-5 0 0,6 4-7,-1 1 1,5 6 3,-5-2 0,7-1-1,-2 2 0,3-6-1,2 6 0,0-7-1,0 1 1,7-2 29,3-3 0,3-1-26,1-3 1,6-3 0,0-7 0,4-2 2,-4-3 1,4-3-18,-4-7 0,-1 1 44,-4-1 0,0-5 2,-1 1 1,0-6 14,-5 6 0,-2-6 8,-7 6 1,0-6-62,0 6 0,-2-1 26,-3 5 0,-8 1-223,-6-1 0,-6 7-55,6 3-315,-8 3 247,5 2 325,-1 0 0,-5 7 0,5 1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3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30 6900,'0'8'604,"-6"-2"-723,4-6 196,-4 0 0,4 0-17,-3 0 0,4-1 190,-4-4-174,3 3 1,-3-6 129,0 3-206,0 4 1,0-8 16,1 4 1,-3 4-7,2-4-13,4 3 3,-6 2-297,0 0 65,6 0 236,-6 7-55,1-6 85,4 13-91,-4-6 187,6 6 0,1-1-32,4-3 72,-3-3 28,4-1-64,1-4-57,1 5 0,2-7-31,0 0 0,-6-2-2,6-3 0,-6 2-170,0-7 66,5 0-245,-8-5 112,6 1 1,-7 4-557,0 0 376,0 7 372,0-4 0,-7 7 0,-1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3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30 7844,'8'0'-1,"5"0"68,-5-6 1,2 4 26,0-3 0,-5 3 188,5 2-142,-7 0 0,8-1-63,-6-4 1,2 3 57,-2-3-312,-4 4 53,6 1 66,-7 0 0,-2 0 48,-3 0 0,-3 0-168,-7 0 1,-4 0 140,-1 0 1,-6 0-15,2 0 0,-4 0 34,-2 0 1,6 5-1,-1 0 1,1-1-73,-6-4 0,8 5 73,2 0 0,-1 0-341,1-5 122,7 0 145,7 7 1,7-6-54,4 4 0,10-3-111,9-2 1,4 0 253,1 0 0,7 0 0,2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4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44 7844,'0'-10'485,"0"1"-10,-6 5-266,4-2 25,-5-1-182,7 6 0,2-6 220,3 7-245,-3 0 1,6 0 116,-3 0 1,-4 2-104,4 3 0,-3-2-110,-2 7 1,0-1 119,0 6 0,0 1-73,0 4 73,0-4-5,0 12 0,-5-5 11,0 6 0,-5 2-42,5 4 1,-5 2-86,6 7 1,-8 1 12,2-1 1,2 5-203,-2 0 0,2-5-28,-2-5 0,-1-2 92,6 3 0,0-11-1066,5-9 615,0-4 646,0-8 0,-6 5 0,-3-5 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4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44 7826,'-10'0'0,"0"0"0,5 0 105,-4 0 0,4-5 340,-5 0-570,7 1 113,-4 4 1,14 0 46,2 0 1,6 0 57,5 0 0,4 0-3,10 0 1,6-2-38,9-3 0,3 3-128,7-3 1,6 4 74,4 1 0,9-7 0,4-1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02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1689 30 7907,'15'-2'-316,"0"-3"197,-1 4 1,-1-8 87,-3 5 0,3 2 54,-3-3 206,3 3-2,-5 2-159,5 0-157,-11 0-26,5 0 158,-7 7 0,-2-5 7,-3 2 1,-3 3 19,-7-2 0,-4 6 89,-1-1 1,-6 3-94,1 2 1,-2 0 5,-3-1 1,-4 1-23,0 0 24,-7-1-15,3 1 1,-8 6-154,-3 4 164,-3-4-95,-7 7 0,-4-5 3,-1 6 0,-11 5-213,1 1 1,-2-1 115,2-5 0,1-1 94,-1-3 1,2 2-99,4-2 0,7-2 164,7 1-56,7-6 3,-4 3 1,9-6 21,3 0-19,3-7 0,11 3 47,1-6-42,6 0 1,-3 0 447,6 0-424,0 0 110,7-5 1,1-2-53,7-3-45,0 4-22,0-12-39,7 5 1,-1-7-1,4 0 0,3 0 16,-3 1 1,3-6-4,2 1 0,1-6 5,4 5 0,-4-4-4,4 4 0,-4-4 7,-1 4 1,-1-6 6,1 2 1,-2 2 126,-3 3-132,3 2 25,-5-4 0,7 5 29,0-4-44,-1 11 4,-5-5 0,4 13 4,-5-12-9,0 11 1,-2-3 12,-6 10 1,0-2-6,0 7 1,0 0 266,0 5-4,-6-1-249,-2 1 0,-4 0 219,-2-1-13,2 8-158,-9-6 1,5 12 18,-4-4 1,4-1 1,-4 2 0,-1-2 9,1 1 1,-6 5-18,2 1 0,-4-1-28,-1 6 1,4-9-177,1-2 211,6 1-99,-4-2 0,4-2-2,4-7 65,-4 1-17,16 0 1,-6-7 72,3-3-2,3-3 0,-3-2 7,10 0 1,4 0-19,5 0 1,7-2 91,4-3 0,4 2-279,6-7 210,-4 7-213,18-10 1,-10 6-184,10-3 1,5-1-54,5 6 0,1 0-679,9 5 1004,-1 0 0,-1 7 0,-2 1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6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541 30 7865,'-15'0'-1342,"1"0"1545,5 0 11,3 0-415,-1 0 135,6 0 58,7 0 0,6 0 50,12 0 0,1 0 4,4 0 0,7 0 1,3 0 1,4 0 6,1 0 0,0-5-57,0 0 1,7 1 16,2 4 0,5-5-36,0 0 1,1 0 47,0 5 1,-2 0 30,-3 0 0,-3 0-36,-7 0 1,-2 0-4,-3 0 0,1 0-7,-11 0 1,2 0 31,-11 0 2,-1 0-9,-11 0 213,-1 0-220,-20 0 1,-3 0 103,-14 0 0,1 0-40,-1 0 1,-1 0 122,-3 0 0,-4 0-98,-6 0-17,0 0-30,-6 0 0,2 1-3,-6 4 1,-1-1-119,-9 5 0,2-5 108,-7 1 1,-1 1-755,-8-1 716,-4 6 25,-6-9 1,6 5 33,4-7 1,4 0 0,6 0 0,-1 0-20,10 0 1,6 0 13,13 0 1,11 0-45,9 0-163,11 0 1,5 0-483,14 0 0,8 0 886,16 0-271,-3 0 0,12 6 0,-6 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8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251 104 7721,'0'-15'0,"0"0"0,0 1-283,0-1 0,0 5 125,0 0 0,-2 5 258,-3-4 0,2 5-65,-7-1 1,0 4 158,-4 1 1,-3 6-77,-2 4 0,2 3-108,-2 2 1,-2 6 61,1 4 1,-4 2-35,4 3 1,0 2 16,6-2 1,6 2-51,3-7 1,3 3-13,2 1 0,3-6 85,7-3 1,1-6-54,14-4 0,4-3 80,6-7 0,4-2-72,-5-3 0,5-10 116,-4-9 1,4-4-54,-5-1 1,-1-2 81,-9-4 0,-9 3-131,-10-7 0,-5 6-153,-5-1 1,-19 4 105,-21 6 0,-25 2 0,-20 8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7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59 7862,'-15'-6'-374,"2"2"392,3-5 0,-3 4-24,3-5 1,2 7 91,-2-2 0,5-2-59,-5 2 118,7 0 0,-5 5 146,3 0-316,4 0 106,-6 0 2,14 0 0,1 0-31,6 0 0,3 2-89,2 3 1,-1-2 69,7 7 1,-1-5-10,6 5 0,-1-2-28,0 2 1,1 3-73,-1-4 0,2 0-33,4 0 0,1 0 72,3 0 0,-2 4-13,-2-3 0,-4 2 33,3-3 1,-5 5 5,-4-5 1,-4 3 21,-6-2 1,-7 3 3,-3-4 0,-4 5 13,-1 0 1,-11 1 78,-4 0 0,-11-1 34,-3 1 0,-2 1-60,-8 4 1,-1-4-71,-4 4 0,5-2-18,0 1 1,0-2-125,-5 2 1,6-2 32,4-3 1,3 1-190,1 0 0,3-2 46,2-3 241,4-4 0,0 1 0,-2 1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7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30 235 7885,'0'-14'0,"0"4"-115,0 0 55,0 0 1,0-4 30,0-1 0,0 5 140,0 0 1,0 0 56,0-4 1,0 4 37,0 0 0,0 0 0,0-4 0,0 4-21,0 0 0,0 5 3,0-5 1,0 5 23,0-4 113,0 5-275,-6-9 250,4 12-473,-4-6 0,-1 7 130,6 0 1,-6 7 71,7 2 1,0 9-11,0 2 0,0 1-14,0-1 0,0 3 0,0 6 0,2 2-294,3 3 1,-4-1 95,4 6 0,2-6-365,-3 1 0,1 4 558,-5 1 0,7-3 0,1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8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0 8293,'-8'0'152,"0"5"-111,3 0 0,2 7-140,-7-3 1,0 5 1,-5 0 0,-1 1-74,-4 0 1,2 6 69,-6 3 0,1-1-66,-1 2 0,-3-2-294,8 1 1,-6 2 460,6-6 0,-1 6 0,5-3 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8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0 6916,'-8'0'452,"1"0"1,5 0-502,-2 0 83,2 7 1,-6 1-131,3 7 0,2-1-6,-7 1 0,2 0 98,-2 0 0,-3-1-88,3 1 1,-3 4 53,-2 1 0,0 5-247,1-6 119,-1 7 63,0-9 0,1 9-122,-1-7-3,0 1 228,1-5 0,-1-1 0,0 1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8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74 7852,'0'-15'-932,"-5"6"466,0-1 281,1 0 187,4-5 1,-2 7 14,-3 3 64,3 4-33,-4 1 0,1 6-1,0 4 0,-5 5 91,5 4 1,-4-1-126,4 7 0,-7-6 15,2 6 1,-1-6-130,1 6 0,-3-6 88,3 6 0,-1-7-200,1 2 1,-1-4 212,6-1 0,-7-1 0,4 1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5:58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72 7852,'-15'-20'-291,"1"1"1,1 4 181,3 5 105,-3 7 0,11-2-207,-3 10 0,2 3 123,-2 7 1,3 6 61,-2 4 1,0 2-104,-1 3 1,2 6 128,-7 3 0,0 3 0,-4 2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25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 7852,'-8'0'-221,"0"0"271,3 0 0,3-1-172,-3-4 43,-3 3-55,6-4 46,-11 6 178,12 0-43,-12 0-12,5 0-22,-7 0 1,0 0-84,0 0 1,6 0 71,-1 0 0,0 4 0,-5 1 0,2 2-3,3-2 1,-3-2 2,4 7 0,-3-5 6,2 5 0,-3-2-4,4 2 0,2 3 0,-4-5 1,6 6 1,0-4 117,5 0 0,1-5-65,4 5 1,3-5 105,7 4 0,6 0-119,4 0 0,-2 3 134,1-7 1,1 5-59,4-6 0,1 6-34,-1-5 1,-1 7-43,-4-3 1,2 0-98,-6 0 1,0 1 0,-6 5 1,-1 1 96,-3 4 1,-2-4-129,-3 4 1,-3 1 26,3-1 1,-10 4 20,-5-4 0,-5-1 87,-4-4 1,1 0 6,-7-1 0,6-1-7,-6-3 1,1 2 110,-6-7 1,2-1 0,4-4 0,-4-1-104,4-4 0,1 0 143,-2-10-110,7 4-148,-3-10 1,8-1-138,3-2 1,4 1-148,6-1 0,0-1 338,0-4 0,6-1 0,2 1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25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74 7841,'0'-14'-265,"0"5"417,0-4 1,0 10-35,0-7-5,0 7-168,0-3 1,-2 1 48,-3 0 1,2 0-117,-7 5 0,5 1 134,-5 4 1,2-1-50,-2 5 0,-3 1-54,3 5 1,-3 0 31,-1-1 1,-1 6 36,0 0-3,7 6 28,-5-10 0,11 10-2,-2-6 1,2 1 31,2-1 1,2-6 89,2 1 0,5-2-106,5-8 181,8 6-87,-6-9 0,10 3-41,-6-10 0,6-3-11,-2-7 1,-3 0-17,-1 1 0,-4-8-20,-1-2 0,0 1-5,-1-1 0,-5 1-50,-4-2 1,-5 2-147,-5 4 1,-4 2-120,-5-2 0,-6 9 106,1 5 1,-8 4-181,3 1 1,-4 1 370,-1 4 0,-1 10 0,1 8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26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206 175 7503,'-14'-14'-718,"4"-1"700,0 0 1,5 1 333,-5-1 0,5 0-155,-4 1 0,5-1-36,-1 0 0,-1 5 230,1 1-99,-6 5-345,9-9 100,-11 12 0,6-4-86,-2 10 0,-3-2 159,7 7-24,-6-1-34,3 13 0,-5-6-17,3 4 1,2 1-32,3-2 0,3 1 41,-3-5 1,3 6 59,2 3 0,0-1 3,0 2 0,0-1 78,0 6 1,2-1-71,3 1 1,-3 1 20,3 3 1,1 2-64,-1 3 1,0 3-1,-5-2 0,5-3-112,0 2 0,0-4 2,-5 4 1,0-6-93,0 1 0,0-10-111,0-4-277,0 3 142,0-7 155,0-1 1,0-15 13,0-10 0,0-3 231,0-2 0,6-6 0,2-2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26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7822,'-8'0'1013,"2"0"-981,6 0 1,6 0 54,4 0 0,8-1-63,1-4 0,8 3 55,-3-3 0,6 4-146,4 1 1,-2-5-15,8 0 1,-6 0-269,5 5 0,-6 0 349,1 0 0,4-7 0,-1-1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9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89 7676,'0'-10'-241,"0"0"0,0 0 288,0-4 1,-5 4 8,1 0 0,-1 5 67,5-5 180,0 7 345,0-3-178,0 6 266,0 0-602,0 6 0,0 2-39,0 7 0,0 1-152,0 4 0,0-2-4,0 6 1,0 3 116,0 7 1,0-3-296,0 3 0,5-3 107,-1-1 1,3-6-199,-2 1 0,3-2 76,7 1 1,1-9-63,4-10 1,4-4 45,10-1 270,-3-13 0,12-16 0,-5-17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26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7822,'0'-8'-141,"2"-4"174,3 8 1,-4-3-206,4 2 0,-2 3 112,2-2 182,-3 2-22,4-5-13,-6 6 43,7-6 57,-5 7 0,4 7-147,-6 3 0,0-2-18,0 2 0,0 1 92,0 9-201,0-4 64,0 12 1,0-5 51,0 6 1,0 0-107,0 1 1,0 4-23,0 0 1,2 7 50,3-2 0,-4 4-541,4 1 589,3 0 0,-6 0 0,5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26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7307,'14'0'117,"1"0"1,1 0-57,4 0 1,-2 0-298,7 0 0,-1 0 18,5 0 1,1 0 217,-1 0 0,7 0 0,2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27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7822,'-8'0'0,"1"0"0,7 0 0,-6 7 0,4 1 147,-3 7 1,4-1 254,1 1 1,1 0-271,4 0 0,-2-1-80,7 1 1,-6-4-67,0 4 0,3-8 94,-2 7 1,1-2-142,-1 2 0,-3 1 30,3 0 1,-4-5-145,-1-1 161,0 1-26,0-2-60,0-1 93,0-7-176,0-7 1,0-1 103,0-6 1,0-6-50,0 0 1,0-1 78,0 1 1,0 4-27,0-3 1,5-3 66,0 3 1,5-1 81,-5 5 0,5 1 62,-5-1 1,6 2-38,-1 3 1,-2-1 188,2 6-207,0 0 0,4 5-50,1 0 0,-5 0-5,0 0 1,-5 6-7,4 4 0,-1 3-46,2 2-9,-3 0 1,-2-1 55,0 1 0,0 0-17,-5 0 0,0-6 86,0 1-73,0 0-12,0 5 8,0-7 0,-2 0-5,-3-3-7,3-4 0,-6 6 16,3-7-7,4 0-88,-12 0 78,11 0 0,-5-7-109,7-2 0,0 1 97,0-2 0,0 0-66,0-5 0,2 1 66,3-1 1,-2 0-1,7 0 0,-7 6-3,2-1 1,-2 2-18,2-2 196,-3-3-138,11 5 1,-10-1 12,7 5 0,-5 2-27,5 2 0,-5 0 1,5 0 0,-6 0-13,6 0 1,0 6-4,5 4 1,-5-2-40,-1 2 1,-4 5-109,5 5 1,-2 1-7,2-2 0,1 3 120,-6 2 0,0 4-636,-5-4 672,0 4 0,7 2 0,1-1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28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103 191 7806,'10'-9'0,"-1"-1"0,0 0-45,0-5 1,5 2 72,-5 3 0,-2-3 124,-2 4 1,-2-3 9,2 2 0,-3-3-35,2 3 1,-2 2-116,-2-2 0,-5 6 96,0-6 1,-6 6-151,1 0 1,2-3-5,-2 2 1,0 0-40,-4 5 0,-1 0 35,0 0 0,5 0-83,1 0 0,0 2 45,0 3 1,-3-2-27,7 7 71,-6 0 0,8 4 10,-7 1 1,7 1 9,-2 4 1,3-4-38,2 4 1,0-2-1,0 1 0,5-2 31,0 2 0,6-2-1,-1-3 1,-2 1 29,2 0 1,0-5 2,5-1 0,-6-5 78,1 1 1,0-4-100,5-1 0,-2-1 101,-4-4 0,3-3-33,-7-7 1,6 0 117,-1 0 1,-3-4-84,-3-1 0,3-1 118,-2 1 1,1 4-71,-1-4 1,-3 4 150,3 1 0,-4 1-130,-1-1-72,0 7 91,0-5-407,0 11 196,0-4 0,0 12 4,0 4 0,0 3 125,0 2-336,0-1 149,0 8 1,0-1-36,0 3 1,5 3-145,0-8 0,2 6 25,-2-6 1,1 6-140,4-6 1,3 1-55,-3-5 1,-2-2 442,2-4 0,6 5 0,7-6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28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95 7806,'0'-14'375,"6"-1"0,2 5-466,7 0 204,0 7 1,0-3-126,-1 6 0,1 1 72,0 4 1,-2-2 96,-3 7 1,3-5-151,-4 5 1,0 0 148,0 4-209,-5 1 1,2 5 124,-6-1 0,0 1-24,0-5 1,0-1-21,0 1 0,-1 5-92,-4-1 1,1 1-68,-5-5 1,0 4 86,0 1 0,-3 4-110,7-4 0,-5-1 26,6-4 1,-3-2-232,2-3 253,4 3 25,-6-11 0,9 4-37,3-6 222,-4 0-68,12-6 1,-5-7 137,7-7 1,0-1-50,-1 1 1,6-3 132,0-6 1,-1 1 99,-4 4 93,0-4-240,-1 5 1,1-6-47,0-1 0,-1 2-21,1 4-1,-5-2-41,0 6 0,-7 1-129,2 4 88,-3 7-17,-2-5 1,0 13-168,0 0 1,0 6 220,0 9 1,0 6-10,0 4 0,0 2-102,0 3 0,0 4 7,0 0 1,0 2-111,0-1 1,3-3-227,7 8 0,1-8-1236,14 2 1578,-1-2 0,19-3 0,2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32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2308 0 7897,'10'2'0,"0"3"0,0-3-351,4 2 270,1-2 0,-5-2 130,0 0 1,-1 0 51,6 0 0,0 0-20,0 0 31,-7 0 38,5 0 51,-5 0-12,7 0 9,-7 0-68,-2 0-178,-6 0 0,-6 0 84,-4 0 0,-5 0-136,-4 0 0,-4 0 38,-7 0 0,1 5 49,0 0 1,-2 0-47,-4-5 0,-1 0 48,-3 0 1,-3 0-1,3 0 1,-9 0-10,-1 0 1,-6 0 5,1 0 1,1 0-17,0 0 0,-1 0 24,-5 0 0,2 0-2,3 0 1,-2 0-3,7 0 1,-1-2 51,1-3-49,3 4-5,-5-6 1,7 7-1,0 0 1,0 0 0,0 0 1,0 0 1,0 0 0,1 0 0,4 0 1,-7 0-3,7 0 1,-5 0 63,10 0 0,-7 0-60,2 0 1,-2 0 78,2 0 1,1 0-64,4 0 54,3 0-52,-5 7 1,2-6 45,-1 4 1,3-3 1,7-2 0,-3 0-18,4 0 0,3 0-9,1 0 0,4 0 137,1 0-89,0 0 227,1 0-188,5 0 30,3 0-108,6 0-297,0 0 286,0 6 1,0-2-39,0 5 0,2-4 12,2 5 0,-2 0 8,3 5 1,-3-6 17,-2 1 1,0 0 7,0 5 1,-2 4-23,-3 1 165,3-1-160,-4-4 0,6 5 33,0-1 1,-5 7 0,0-1 0,0-2 20,5 1 0,0 6 3,0 4 1,0 7 1,0-2 0,0 4-17,0 1 1,0 1 2,0 4 1,0 2-35,0 3 0,0 1 4,0-6 0,0 7-38,0-2 0,5-2-16,0 2 0,2-7-61,-3 2 0,0-1 56,6 1 0,-6-8-12,6 3 0,-5-10 55,5 0 0,-5 4-12,5 1 1,-6-3 28,6-2 1,-5-3 13,5-1 1,-7 1-49,2 3 0,2-3 14,-2 3 1,-1-1-45,-4 1 1,0-1 25,0 6 1,-4-5-10,-1 6 0,-5-3 17,5 2 0,-5 4-3,5-4 1,-4 4 15,4 1 1,-2 0 4,2 0 0,4 0-11,-4 0 1,1 0-5,-1 0 1,4 0-23,-4 0 0,3 2 10,2 3 0,-1-3-5,-4 3 1,3 1 2,-3-1 0,2 2-5,-2-2 1,3-2 1,-2 7 1,0-6-4,-1 1 1,4 3-105,-4 2 0,-2-3 64,2-2 1,-1 1 9,1-1 1,3 5 34,-3-5 0,2 5 0,-2-5 0,4-2 22,-4-8 0,3 7 110,2-7 0,-5 6-140,0-11 204,0 7-171,5-10 1,2 10 2,3-7 0,-2 0 8,7-4 1,-7-1-89,2 0 0,-3 1 23,-2-1 1,0 0-127,0 1 0,0-1 115,0 1 1,-2 1-97,-3 3 1,2-3 94,-7 3 0,0 4-12,-4 1 0,-1 2 49,0-2 0,6 2 5,-1-7 1,5 7 9,-5-2 1,7 2 4,-2-2 0,2 2 14,-2-7 1,3 6-6,-3-6 1,4 5 9,1-5 0,0 6-42,0-6 0,4 0 1,1-4 1,2 2 13,-2-2-187,-4 2 177,12-9 1,-9 2-142,6-1 1,-6-6 130,6 2 1,-5-4-8,5-1 0,-5-5-70,5-1 141,-7-5-106,10 9 60,-11-12 19,11 6 63,-12-7-111,6 0-117,-7 0 127,0 0-120,0-7 1,5 4 112,0-7 0,0 5-33,-5-4 35,6 5 0,2-7 5,7 6 1,0-5-18,-1 5 0,1-1-2,0 1 0,6 3 36,3-3 1,4-1-56,2 1 0,6 0-5,3 5 0,5 0-13,5 0 1,-2 0-10,7 0 0,0 0-33,5 0 1,6 0-107,4 0 0,-2 0-10,1 0 0,1 5 119,4 0 0,2 0 124,4-5 1,-9 0-124,4 0 1,-9 0 207,4 0 1,-6 0-53,6 0 0,-7-2 95,2-3 0,-4 4-29,-1-4 1,-4 1-102,4-1 0,-10 4 13,5-4 0,-12 3 25,-2 2 0,-1 0-84,5 0 1,-6 0 29,-4 0 1,-3 0-11,-2 0 0,1 0 134,-1 0 0,-1 0-116,-4 0 0,2 0 63,-6 0 1,1 2 8,-1 3 1,-4-4 62,4 4-111,-4-3-15,-1-2 0,0 0 9,-1 0 1,6 0 56,-1 0-108,1 0 0,-2-2 43,-3-3 0,3 4-8,-9-4 70,5-3 1,0 1-4,1-3 1,-5-3 127,0 4 1,-7 0-94,2 0 1,1-1 35,-1-5 0,0 0-31,-5 1 1,5-1 27,0 0 1,0-4-83,-5-1 0,5-6-88,0 2 1,-1-4-25,-4-2 0,5-1 67,0-3 1,0-2-78,-5-3 0,0-8 125,0 2 1,0-7 100,0 3 0,0 0-94,0 5 1,0-5 108,0 0 1,0 0-36,0 5 0,0 5 128,0 0 1,0 6-170,0-1 0,0-2 33,0 1 0,0 1-172,0 5 1,-5-1 43,0 1 0,-1-5 12,1-1 1,2 6 20,-7 4 0,7-4 1,-2-5-1,3-5-18,2 4 1,-5-1-1,0 2 0,0-2 10,5-3 1,0-4 14,0 4 1,0 2-125,0-3 0,0 6 77,0-5 0,0 1-85,0-1 0,0 3 49,0 7 0,0-7-10,0-3 1,0 3 37,0 1 0,0-2 0,0-2 1,0 0-6,0-6 0,0 5 6,0-9 0,0 3 71,0 2-67,0 0-2,-6-7 0,4 4 34,-3-7 1,2 6-22,-2-1 0,2 4-3,-7 1 1,7 0-6,-2-1 1,-2 6-2,2 0 0,-1 0 2,1-5 1,3 5-1,-3-1 0,4 6 1,1-5 1,0 5-3,0-6 1,0 8 4,0-3 0,0 4-2,0 2 1,0-2 0,0-3 0,0 4-10,0 1 0,1-1-1,4 6 0,-3-4-52,3-1 0,-2 4-7,2 1 0,-3 1-47,3-2 0,-4-2 86,-1 2 0,0 2-56,0-1 36,0 6 43,0-10 0,0 7-15,0-4 0,0-1 23,0 7 1,0-8 6,0 3 1,0 1-59,0-1 125,0 6-86,0-10 0,2 12-50,3-4 0,-2-1 48,7 1 1,-7 0-110,2 6 1,3-6 76,2 1 1,-4-6-8,-1 6 1,2-3 43,-2 3 1,5 2-10,-5-2 0,1-2 24,-1 1 1,-3-1 13,2 1 0,-2 4 64,-2-4 0,0-1-52,0 1 1,0-4 19,0 4 0,0 1-57,0 4 1,0-5-7,0 1 1,0-1 10,0 5 0,0 1-3,0-1 1,2-5-32,3 1 1,-2-1-90,7 6 1,-7-1-63,2 0 8,3 0 142,0 1 1,2 4-172,0 0 0,-5 5-152,5-5 228,-7 1 0,5-4 54,-3 3 1,-4 2-108,4 3 118,-3-3 1,-2-2 145,0 0 120,0 0-134,-7-5 0,6 1 75,-4-1 0,2 5 2,-2 0-111,3 1-38,-4-6 0,4 2-182,-3 3 188,3-3-25,-4 5 1,6-7 1,0 0 0,-5 6 2,0-1 0,0 5 97,5-5 1,-5 5-46,0-5 0,1 6 105,4-6 1,-5 5-105,0-5 1,-2 5 61,2-5-152,4 7-9,-12-10-16,4 11 1,-5-4 92,-1 6 0,0 0-169,1 0 0,-8 0 3,-2 0 1,-4 0 2,-1 0 1,-9 0 25,-6 0 1,-7 0-127,-7 0 1,-6 5-202,0 0 1,-4 0 451,4-5 0,0-7 0,5-1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34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59 7611,'0'-8'307,"0"1"61,0 7-241,0-6 1,5 3 136,0-7-76,0 6-273,-5-2-215,0-1 198,0 6 45,0-6 1,-2 7 27,-3 0-23,-3 0 0,-7 7 50,1 3 1,-1-2-2,0 2 0,0 4-30,1 6 1,-1-1 35,0-4 1,6 1-29,-1 4 1,6-4 31,0 4 0,2-4-59,2-1 0,2-2 20,2-3 1,6 1-10,10-6 1,-2 0-21,6-5 1,1 0-100,4 0 0,1-5 118,-1 0 0,-1-6 0,-4 1 1,-2-8 189,-8-1 1,-1-1-64,-3 5 0,-3-4 141,-7-1 0,-2 0-45,-3 6 1,-8 1-110,-7 3 0,-7-2-18,-3 8 0,1-1-113,-5 5 1,4 0-60,6 0 0,-2 6 118,6 4 0,0 3 0,6 2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35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30 7887,'-9'0'-175,"-1"0"220,6 0 10,-2 0 147,6-6-4,-7 4-145,6-4 257,-6 6-1,7 0-191,0-7 49,0 5-125,0-4 1,-1 6-110,-4 0 103,3 0 1,-6 5-108,3 0 0,3 1-193,-3-1 171,4-3 57,-6 11 0,6-10 106,-4 7 1,5-7 127,5 2 1,-2-3-83,7-2 0,-5 0 120,4 0 1,-4 0-188,5 0 0,-5-5 39,5 0 0,-7-2-275,2 2 1,-2 4 17,2-4-845,-3-3 220,4 6 69,-6-4 725,0 6 0,0 0 0,0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35.5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171 119 7875,'14'-17'-111,"1"-2"0,1 2-20,4-2 0,-2 4-85,6 5 0,-4 2 291,4 3 0,-6 3 511,2-2-389,-4 2 0,-1 2 333,0 0-258,-7 0 0,0 0-69,-3 0 1,-3 2-91,3 2-123,-4-2 133,-1 5-135,0-7 104,-6 0 1,2 5-160,-5-1 0,4 1-106,-5-5 214,0 0 0,-5 0-182,1 0 0,-1 0 105,0 0 0,-4 0-95,-1 0 0,-1 0 91,1 0 0,2 0 33,-6 0 0,4 0 32,-4 0 0,4 0 11,-4 0 1,4 0-31,-5 0 0,8 0 27,-3 0-106,4 0-120,1 0-84,7 0 0,9 0 71,14 0 0,1 0-141,9 0 1,1 0 0,8 0 0,-3 0 346,4 0 0,2 0 0,1 0 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35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44 7875,'0'-8'167,"-2"0"347,-3 3-272,4 3 1,-6-6 214,7 3-129,0 4-261,0-6 243,0 7 423,0 0-569,0 7 1,0 1 0,0 7 1,0-1-63,0 1 1,0 1-90,0 4 0,0-2-45,0 6 1,-2 1 87,-3 4 1,2 1-144,-7-1 0,5 2 44,-4 3 1,4-1-238,-5 6 0,5-6-49,-5 1 1,5-3-169,-4-1 1,4-6-94,-5 1-211,7-7 266,-10 3 534,4-6 0,-5-7 0,-1-2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9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7710,'0'-15'169,"0"0"0,0 5 352,0 1 0,0 4-624,0-5-440,0 7 1,1-9 542,4 7 0,3 0 0,7 5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36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45 7349,'-10'0'-1576,"0"0"2683,7 0-201,-3 0-212,6-7-561,0 6-120,6-12 0,2 10 87,7-7 1,5 6 39,-1 0 1,6 2-63,-6 2 0,8 0-128,-3 0 1,4 0 48,1 0 1,-1 0-114,-4 0 0,4 0-336,-3 0 0,2 0 450,3 0 0,-1 0 0,1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3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89 7798,'0'-8'-325,"0"-5"1,1 9 663,4-6 8,-3 7 19,4-10-66,-6 11 4,0-11-112,0 12 95,0-12-355,0 11-22,0-4-239,0 6 205,0 0-19,-6 0 1,-2 0 119,-7 0 1,-1 1-23,-4 4 0,4-2 22,-4 7 1,2 0-27,-2 5 1,4-1 89,-4 1 0,6 0-68,4-1 0,2 3-6,3 2 68,3-2 1,-3 4-3,10-6 1,8-6-4,7 1 0,4-6 77,-4 0 0,5-2 22,-6-2 1,6-5-98,-6 0 1,6-6 140,-6 1 0,-1-3-65,-8-2 0,2 1-19,-8-1 1,1 0-100,-5 0 1,-6 1-148,-4-1 1,-8 0-24,-2 1 0,-11 5-245,2 5 0,-4 2 425,4 2 0,0 0 0,-1 0 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40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5955,'8'-7'623,"-1"5"-461,-7-4 0,1 6-31,4 0 222,-3 0-206,4 0-23,-6 0 87,0 0-107,7 0 50,-5 0 16,4 0 81,-6 0-124,7 0 93,-6 0-43,12 0-238,-11 0 65,5 0 0,-6 0-290,4 0 161,-3 0-217,4 0 212,-6 0-267,-6 0-113,4 0 117,-4 0 393,6 6 0,0 3 0,0 5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41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74 7815,'8'-1'-440,"-3"-4"0,1 2-1,-1-7 473,0 7 0,-3-6 90,2 5 177,-2 2-232,5-5 53,-7 7-81,-7 7 1,1-4 43,-4 7 1,-5-2 8,0 2 1,1 3-61,-6-3 1,-1 3 31,1 2 1,1-1-86,4 1 1,0-5 42,1 0 0,-1-2-97,0 2 1,7-2 56,3-3 1,2-4-119,-2 4 0,5-3 86,0-2 1,6-2-117,9-3 0,1-3 101,4-7 1,-2 1 18,7-1 1,-3 0 72,3 1 0,1-1 20,-6 0 1,-1 0 154,-4 1 1,0 4 63,-1 0 4,1 0 0,-5-3 206,0 4-253,-7 2-29,3 7 1,-6 2-62,0 3 0,-1-2-21,-4 7 0,2 4-48,-7 6 0,7 1-12,-2-1 0,-2-2-7,2 6 0,-1-1-132,1 2 1,3 2 57,-3-2 0,4 3-159,1 1 0,-5 4-166,0-4 1,0 4-61,5-9 0,0-1-724,0 2 1138,0-7 0,-7 3 0,-1-7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41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30 7792,'0'-8'-26,"7"2"22,2 6 1,0-5 175,0 0 1,1 0-92,5 5 1,0 0-103,-1 0 0,1 0 54,0 0 1,-1 0-1,1 0 0,0 5-25,-1 0 0,-4 0-15,0-5 1,-5 0 100,5 0-14,-7 0-87,4 0 1,-9 0 40,-3 0 1,2 0-31,-7 0 0,-5 0 75,-4 0 0,-3 0 12,3 0 0,-2 5-38,-4-1 0,-3 1 3,4-5 1,1 0-56,-1 0 0,4 5-3,-5 0 1,7 0-351,-1-5 1,7 0-26,3 0-273,5 7 650,-2-6 0,12 6 0,3-7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42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89 7321,'-8'-2'-1202,"3"-3"1202,3 3 0,2-4 0,0-1 0,0 6 0,0-7 0,0 3-140,0 3 1,0-6 256,0 3 238,7 3-245,-6-4 1,11 4 410,-7-3-18,0 4-397,-5-6 1,5 6-60,0-4 231,-1 3-445,-4-5 149,0 7-29,-6 0 1,3 0 86,-7 0 1,5 0 14,-5 0-84,7 0 18,-10 0 0,10 2 77,-7 3 11,6-3-37,-2 11 0,1-10-7,0 7 0,0-5-5,5 4 0,0-4 41,0 5 10,0-7 55,0 10-61,7-11-43,-6 5-5,12-7 0,-9 0 18,6 0 10,-7 0 0,8-2-3,-6-3 0,2 2-55,-2-7 1,-4 5-1,4-5 0,-2 5-85,2-4 118,-3 5-321,4-9 181,-6 12 3,0-6 95,0 7-63,0 0 1,-4 2-12,-1 3 0,-7 3-81,2 7 1,2-6-423,-2 1 591,7 0 0,-10 5 0,5-1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44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192 133 7782,'0'-9'-151,"0"1"286,0 3-112,0 4 1,1-7 85,4 3 0,-3 1 81,3-5-163,-4 5 1,-1-4 85,0 3 1,-1 4-60,-4-4 1,3 1-66,-3 0 0,-3 2-67,-2-3 1,2 3 48,-2 2 0,0 0-159,-4 0 0,-1 5 135,0 0 1,1 7 26,-1-3 0,0 4 11,1 2 0,1 0 11,3 0 0,-2-1 6,7 1 1,0 0-16,5-1 1,0 1-1,0 0 1,7-1 10,3 1 1,8-7-1,1-3 0,7-3-3,-1-2 178,3 0-84,-5 0 1,3-2 16,-7-3 0,6-3-78,-6-7 0,1 1 120,-5-1 1,-2-1-54,-3-4 1,-4 4 13,-6-4 1,0 2-87,0-1 0,-1 2-1,-4-2 0,-4 2-182,-5 3 0,-1 1 58,0 3 1,1 3-317,-1 7 1,0 0 73,1 0 0,0 2 344,5 3 0,-4 3 0,4 7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45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7830,'0'-8'-1206,"0"-5"960,0 11 289,0-5 1,-2 3 223,-3-1 1,2 0-103,-7 5 1,5 0 76,-4 0 0,4 0 137,-5 0-255,7 0 1,-6 0-210,5 0 154,2 6 0,-5-2-188,7 5 6,0-5 4,0 9 0,0-10 168,0 7-41,0-7 112,0 10-110,7-11 1,-4 6 376,7-3-132,-7-4-64,10 6-150,-5-7-31,7 0 0,-5 0 49,0 0-189,-7-7-8,10-1 1,-11-2-42,3 1-1,-4 5 0,-2-7-480,-4 6 650,-3 0 0,-14 12 0,-1 1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45.5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15 133 7801,'-7'-14'0,"6"-1"255,-4 0 1,3 0-67,2 1 1,0 4-16,0 0 0,2 5 66,3-5-123,-4 7 0,11-5 223,-7 3-31,0 4-395,-5-6 167,6 7 0,-4 7 46,3 2 1,-4 4-37,-1 2 1,0 1 10,0 4 1,0 3-18,0 6 0,0 1 1,0-1 1,2 2-40,3 3 1,-4-3-8,4 4 0,2 1-232,-2-2 0,5 0 73,-5-4 1,4-1-471,-4 0 0,5-6-42,-5-3 1,5-9 630,-5-1 0,0-7 0,-5 4 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46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15 7807,'-9'0'-307,"-1"0"228,7-6 0,-6 4-4,4-3 90,4 4 1,-7 1 291,3 0 6,3 0-249,-11 0 1,7 1 4,-4 4 0,-3-3-44,3 3 0,-3 1-37,-2-1 1,0 2 33,1-2 0,-3-4-22,-2 4 1,2-3-5,-2-2 1,-2 5-16,1 0 1,-1-1-33,1-4 0,4 0-1,-4 0 0,9 0-89,1 0 0,5 5-2,-5 0 230,7 0 1,-4-3 2,7 3 16,0 3 1,0 7-84,0-1 0,0 1 14,0 0 0,5 4-5,0 1 1,0 4 4,-5-4 1,0 1-39,0-1 0,0-4 66,0 4-148,0-4 139,0-1 10,0-1-18,0-5 0,7-4 9,3-10 1,1 1-38,-1-5 1,8-1 3,-4-5 0,6 5-104,0 0 1,-2 6 66,6-6 1,-4 7-23,4-2 1,-4-2 30,4 2 1,-4 0-20,4 5 0,-1 2 64,2 3 1,1-2 22,-7 7 0,6 0 160,-5 4 0,4 1-54,-4 0 0,-1 1-96,-4 4 1,0-4 10,-1 4 0,-4 1-1,0-2 1,-7 3 1,2-3 1,-10-2-12,-5 2 1,-9 2 35,-6-1 1,-9 0 12,-5-6 0,-4 4-244,-1-3 0,-1 1 125,-4-11 0,3 5-1167,-3-5 1170,3 0 0,2-12 0,0-1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9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383 148 7711,'0'-15'-164,"-7"1"0,-1-1 194,-7 0 1,6 0 123,-1 1 1,0 1 50,-5 3 0,1-2 12,-1 8 0,5-6 266,0 5-87,1 0-337,-6 5 0,0 0 252,0 0-424,7 0 72,-5 0 0,5 0 33,-7 0 1,6 6 29,-1 4 0,0 3-90,-5 2 0,1 0 131,-1-1 1,0 6-36,0 0 0,6 6 131,-1-2 0,0 4-62,-5 1 0,7 1 43,3-1 0,4 7 11,1 3 1,1 5 3,4 5 0,0-1-46,10 6 0,-4 0 7,9 4 1,1 3-95,-1 3 0,-1-4 77,-4 4 0,-2-4-183,-3-1 1,1 1 104,-6 4 1,0-5-316,-5 0 1,0-2-66,0-8 0,0 0-206,0-5 0,0-8 178,0-7 1,-2-8-692,-2-11 628,2-3 1,-6-9-97,3-3 546,3-3 0,-4-20 0,6-3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49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309 148 7799,'0'-15'25,"0"0"1,0 5 111,0 1 1,0 4-164,0-5 1,0 5 108,0-5 1,0 5 353,0-5-220,0 7-27,-6-10-17,4 5-321,-11 0 110,11 1 0,-11 2 10,3 0 0,-3 1 63,-1 4 1,-1 0-119,0 0 1,-4 1-38,-1 4 1,-5-2 69,6 7 0,-2 0 20,1 5 1,4 1-3,-4 4 0,5-4-31,6 4 0,-3 1-4,7-2 0,0 6 62,5-6 0,2 6-15,3-5 0,8-1-75,7-4 0,6 0 63,-2-1 0,2-6-4,-1-3 0,3-3 84,-4-2 1,2 0 153,-1 0 1,1-7-55,-7-2 1,-1-9 158,-8-2 0,2-4-160,-7 4 1,-1-6-54,-4 1 1,0 2-47,0-1 0,0 4-67,0-4 0,-6 8-181,-4 1 0,-5 2-66,-4 8 1,2 0-722,-2 5 987,-4 0 0,0 13 0,-6 3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50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44 7146,'0'-8'-420,"0"-5"993,7 11-81,-5-11-280,4 12-150,-6-6-149,0 7 113,-6 0-213,-3 0 122,-5 7 67,-1 1-93,0 6 239,7 1 286,2 0-111,6-7-17,6 5 0,2-11-189,7 3 1,0-5-34,-1-5 1,1 1-366,0-5 236,0-1 0,-6-3 5,1 3 0,-7 2-53,2 3 0,-5 3-189,-5-3 1,-3 4 13,-6 1 1,-3 5 267,-2 0 0,-4 13 0,-7-2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50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44 7767,'-8'-6'0,"-6"4"-17,5-3 0,0-1 64,0 1 0,-1-2 117,-5 2 0,5 4 39,1-4 0,4 3 3,-5 2-96,0 0-331,-5 0 303,1 0-134,-1 0 179,0 7-173,1 1 1,1 7 56,3-1 1,3-4 30,7 0 0,0 0-53,0 4 1,0 1 61,0 0 1,0-5-248,0-1 89,0 1 15,7-2 0,1 4-32,7-7 1,-1 0 153,1-5 1,0 0-10,-1 0 0,-4 0 17,0 0 83,0-7 1,3-1-167,-3-7 1,-4 1 68,-6-1 0,0 0-127,0 0 0,-1 6 82,-4-1-338,3 7 151,-11-10 208,5 11 0,-13-5 0,-2 7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51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15 7772,'15'0'0,"-5"0"-212,0 0 0,-5 0-237,4 0 0,-4-5 454,5 0 737,-7 1-453,4 4 158,-7 0 43,0 0-187,-7 0-126,-1 0-33,-7 0 1,6 0-69,-1 0 101,0 0 129,2 0-351,-5 6 1,5-4-111,-7 3 23,7 3 0,-5-7-18,3 4 1,2 2 80,-2-2 0,5 0-53,-5-5 0,2 1 114,-2 4 0,-3-3-18,3 3 0,-3-4 3,-1-1 0,-1 2-72,0 3 1,1-3-17,-1 2-18,0-2 1,0 3 66,1 0 1,4 1-9,0-1 1,2-1 130,-2 5 0,4-4-8,6 5 1,0 0 16,0 5-97,0-1 11,0-6 1,0 10 5,0-3 0,5 3 32,-1-3-5,8-1 1,-6 1 25,4 0-67,-3-7 28,-1 5 27,-4-11 1,6 9 40,-3-6-70,-3 0 5,4-5-3,1 0 0,-4 0 1,7 0 1,-5 0 1,4 0-10,1-7 0,5 4-6,0-7 1,-1 7 113,1-2 0,1 2-61,4-2 0,-4 3 26,4-2 0,1 2-79,-1 2 0,-1 0-77,-4 0 1,5 0 72,-1 0 0,1 0-10,-5 0 1,-2 2 8,-4 2 0,4 0-18,-3 5 0,-2 1 148,2 5 0,-6-4-135,0 4 1,3-3 147,-2 7 1,0-3-14,-5-1 1,0 5-24,0-1 0,0 7-33,0-1 1,-7 1-7,-3-1 0,-4 2-45,-6-2 0,-1 1-19,-4-1 1,-7 1-28,2-7 1,-4 1 62,0-5 0,1-7-186,-6-3 0,6-4 160,-1-1 0,-4-13 0,1-3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55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163 265 7912,'0'-15'0,"0"-1"-47,0-4 0,-5 4-36,0-4 0,0 4 162,5 1 1,0 0 38,0 1 0,0-1 137,0 0-114,0 1 1,0-1 2,0 0 0,0 5-2,0 1 0,0 4 180,0-5-183,0 7-193,0-4 229,0 7-192,0 0 1,0 7-56,0 2 1,-2 4 82,-3 2 1,2 6 65,-7 4 1,5 3-56,-4 1 1,1 5 125,-2 1 0,-3 10-134,3-1 1,-2 1 9,3-1 0,-3-4-25,7 9 1,-5-3-138,6-2 0,-6 0 56,5 0 1,0-8-331,5-6-617,0-1 425,0-19 604,0 3 0,7-26 0,1-3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55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29 103 7912,'-8'-14'-119,"-1"0"-63,4 5 1,4 0 85,-4 5 1,8 0-30,2-5 1,7 5 310,-3-1 1,-1 2-66,2-2 1,2 4-58,7-4 1,-2 1-28,2-1 1,-1 4 9,2-4 1,-2 3-75,6 2 0,1 0 4,4 0 0,2 0-16,3 0 1,-2 0-136,2 0 0,-2 2 122,3 3 0,-6 3 12,1 7 1,-1-1 148,-5 1 0,-2 1-122,-3 4 0,-4-4 10,-5 4 1,-4 3 52,-6 1 0,0-2 20,0-3 0,-8 2-38,-7-1 0,-6 1-15,-8-1 1,-1-4-46,1 4 0,0-9 41,-1-1 0,-4-7 64,0 2 1,-1-3-56,6-2 0,0-2 6,-1-3 0,1-3-49,-1-7 1,7-1-89,4-4 0,4 3 132,5-8-23,4 7 0,-1-10 0,-1 5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56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1 192 7912,'0'-15'-692,"0"1"1,0-1 455,0 0 533,0 1 1,2-1-12,2 0 1,-2 5-34,3 1 1,-3 4 307,-2-5-329,0 7-34,6-4-159,-4 7 1,6 7 11,-3 2 1,-4 6-111,4 5 0,2 1 78,-2 3 1,5 4-73,-5-3 0,4-2 80,-4 1 0,5-1-134,-5 1 1,5 3 40,-5-8 1,1 1-47,-1-6 0,-3 1 59,3 0 1,-2-7-70,2-3 137,-4-3 1,6-9-43,-7-3 0,0-5 44,0-4 0,5-6-40,0-9 0,6 3-77,-1-3 0,3 1 18,2-1 0,1 3-136,4-4 1,1 6 99,3 5 1,4 2-31,-3 8 1,-2 5-167,1 5 0,-1 2 314,1 2 0,-2 13 0,-8 3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5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236 191 7912,'6'-15'-404,"-4"-1"-62,3-4 1,-4 4 303,-1-3 0,0 2 133,0 3 101,0-1 1,-1 0 169,-4 0 1,-3 7 53,-7 3 0,0-1-158,1 1 1,-3 0 104,-2 5 0,2 0-138,-2 0 0,2 7-150,3 2 1,-1 4 77,0 2 0,1 5-168,-1-1 1,5 7 116,0-1 1,7-2-91,-2 1 0,4-4-40,1 4 0,1-4 58,4 5 0,3-8 6,7 3 1,0-8 93,-1-3 1,8-5 137,2 0 1,-1-4-95,1-4 1,-1-6 133,2-10 0,-4 2 31,-6-6 0,-2 4-50,-3-4-177,3-1 73,-12-4 0,6-1 35,-7 1 1,-2 4-183,-3 1 0,-3 8-83,-7 1 1,1 2-218,-1 8 0,0 0 83,1 5 299,-1 0 0,0 13 0,1 3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6:56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0 162 7912,'0'-24'0,"0"-1"0,2 2-552,3-1 426,-4-4 762,12 12-344,-11 1-187,4 9 0,-6 7-24,0 4 0,0 3 98,0 7 0,0 1 19,0 4 0,0-2-119,0 6 1,0 1 86,0 4 0,0 1-69,0-1 1,0-4-154,0-1 1,0 6 22,0 4 0,0 0-157,0-4 1,5 1 114,0 3 0,0-1 19,-5 6 0,2-7-53,3 3 1,-4-6 88,4-4 0,-3 1-7,-2-7 0,1-1 116,4-8 101,-3-3 1,5-9-183,-7-3 1,0-8 15,0-7 0,0-6-11,0 2 0,4-4 9,1-1 1,2-1-176,-2 1 1,1-1 111,4 1 1,3 5-131,-3-1 0,3 7 82,2-2 1,-1 4 13,1 1 0,6 7 38,4 3 0,-2 4 14,1 1 0,1 6 7,4 4 1,2 10 15,3 4 0,-2 4-27,2 1 1,-8 1 8,-2-1 0,-4 7-120,5 3 1,-9-3 65,-1-2 0,-2 2-16,-8-1 1,-2 1 3,-8-2 1,-10-10-8,-9 1 0,-9-9 71,-1-6 1,-12-3 3,2-7 1,-8-9-294,3-5 309,-7-8 0,4-20 0,-7-4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6.0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1353 59 7794,'-8'0'308,"1"0"-28,1 0-171,4 0 0,-6 0 42,3 0-61,3 0 0,-6 0-67,3 0 0,2 0-168,-7 0-67,7 7 202,-10 1 1,6 2-78,-3 0 35,-3-7 6,5 4 0,-5-6-81,3 4-24,-3-3 1,10 4 38,-7-6 1,5-1-146,-4-4 0,5 1 127,-1-5 1,-3 4-70,-2-5 274,-3 0 0,-3-5-129,-4 1 0,4 4 166,-4 0 1,3 7-49,-3-2 0,4-2 39,-4 3 0,-1-1-77,1 5 1,1 5 7,4-1 0,0 8 9,0-2 0,1 3-17,-1 1 1,2 1 175,3 0 1,-1-5-106,6-1 0,-5 1 203,5 5-241,0 0 0,5-6 80,0 1 75,0-6 8,0 2-96,0-6 29,0 0-288,0-6 0,0-3 111,0-5 0,0 4-79,0 0 0,0 5 63,0-5 1,0 5-22,0-4 1,0 4-39,0-5-45,0 7 0,-5-5-79,0 3 183,-6 3 0,3-5-202,-7 7 0,0 7 39,1 3 0,-3 3-87,-2 2 0,1 1 88,-7 4 1,1-4 187,-6 3 1,1-2 44,0-3 1,-1 1 233,1 0 0,-5-5-11,-1-1 0,3-5 202,7 1 1,-1-5-83,6-5 0,1-3-37,4-7 1,5-1-36,0-4 0,6 4-162,-6-4 0,5-1-157,-5 1 1,5-1 153,-5 1 0,1 4-25,-6-4 1,-1 6-104,-4 4 1,4-2-195,-4 8 0,-1-1-346,1 5 1,1 6 117,4 4 411,7 10 0,-5 2 0,5 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09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1 324 7733,'0'-15'-349,"1"1"438,4-1 1,-3-1 220,3-4 1,-2 4-77,2-4 1,-3-1 158,2 1 0,0-4-102,1 4 1,-4-4-51,4 4 0,-3 0 164,-2 6-239,0-1-390,0 0 262,0 7-33,0 2-7,0 19 0,0 1-83,0 11 1,0 3 35,0-4 0,0 9-69,0 1 1,0 2 54,0-2 1,0 2-120,0 3 1,-5 2-236,0-6 1,0 1 184,5-2 1,0-3-139,0 3 0,0-3 48,0-1 0,0-8 322,0-2 0,0-4 0,0-1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09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15 103 7969,'-8'0'506,"2"-1"-277,6-4 133,0 3 1,1-4-52,4 6 0,3-2-129,7-3 0,5 3-18,-1-3 0,9-1-46,2 1 1,5-5-302,10 5 0,-1-4 154,0 4 1,6-5-351,4 5 1,2-5 378,-2 5 0,-4 0 0,-6 5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7.0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 7935,'-5'-10'-1127,"0"0"921,0 7 144,5-4 197,0 7 15,7 0-81,-6 0 1,8 5 156,-4 0 1,1 7-145,4-2 0,3 3 13,-3 1 1,8 3-61,1 2 1,3 2 11,-3 4 1,4 4 140,6 1 0,7 6-107,4 8 0,2 6 47,2 4 0,5 8-301,0 2 1,7 6 272,-3-1 0,3 3 3,-2 1 0,3-6 14,-3-3 0,6-4-47,9-1 1,6-3-85,-32-31 1,2-1 0,0-2 0,2-2-59,1-4 0,2-2 0,1-2 1,2-2 31,5 1 1,2-2 0,1-3 0,0-2 111,1-1 0,-1-1 0,1-2 0,0 0-260,-1-2 1,1-1 0,0-3 0,1-1 307,3-3 1,1 0-1,-2 0 1,0 1-135,-1 1 1,0 1 0,0-1 0,1 1-94,-4-1 0,0 1 0,3 3 1,0 0 111,-3 1 0,0 1-5,-3 1 0,0 1 0,-4 0 0,0 0 0,-3 0 0,-1 0 0,46 3 0,-6 7 0,-8 6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7.7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116 30 7849,'-15'0'0,"1"0"-77,-1 0 152,0 0 0,2-2 260,3-2 101,-3 2-191,12-5 0,-7 2 80,3 1-265,3-1 0,-3 5-37,10 0 0,3 0 88,7 0 0,1 0-151,4 0 1,3 5-1,6-1 1,5 6-54,1-5 1,5 7 105,0-3 0,7 0-13,2 0 0,7 1 15,-3 5 0,3 0 15,-2-1 1,1 1-122,-6 0 0,-1 4 61,-9 1 1,-10-1-39,-9-4 0,-10 1 82,-5 4 1,-7-2-2,-8 7 0,-14-6 33,-20 6 0,-7-1 102,-8 6 0,-1-6-86,-4 1 0,2-1 154,-7 5 1,6-4-406,-6-1 0,9 1 12,1 4 52,7-6 0,14 5 0,2-5 1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04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362 1 7931,'-9'0'-1785,"1"0"2211,3 0-78,4 0 103,-6 0-90,1 0-60,4 0-192,-5 0 0,6 0 123,-4 0-302,3 0 192,-4 0-183,6 0 22,0 0-56,6 0 0,2 0 3,7 0 1,0 0 120,0 0 1,1 0-4,4 0 0,-3 0 12,8 0 1,-5 0 95,4 0 1,1 0-69,4 0 0,-5 0-20,1 0 0,-2 0-12,1 0 1,2 0 20,-6 0 1,0 0-3,-6 0 0,-4 0 84,0 0-71,-7 0 0,2 0-72,-10 0 1,-3 0-6,-7 0 1,-6 0 131,-3 0 1,-6 5-76,-4 0 1,3 0 36,-3-5 1,1 0-22,-1 0 1,3 1-5,-4 4 0,-1-3-67,2 3 1,0-4 0,4-1 0,1 2 25,0 3 0,6-4-166,3 4-160,4-3 242,1-2 0,10 0-94,10 0 1,10 0 8,14 0 0,2 0 41,4 0 1,2 0-30,7 0 1,5 0-20,0 0 1,3 0 95,-7 0 0,2 0 103,-8 0 1,4 0 21,1 0 1,-7-5-61,-2 0 1,-6 0 147,-5 5 0,-2 0 177,-8 0 79,-5 0-286,-3 0 1,-9 0 19,-7 0 1,-1 0-104,-14 0 1,1 0-7,-6 0 1,-6 0 203,-3 0-163,-10 0-10,3 0 1,-4 0 40,6 0 0,-2 0-37,-3 0 0,-2 2-9,-3 3 0,-1-4-32,6 4 1,0-1 5,5 1 1,6-4 34,4 4-28,9-3-581,11-2 1,20 0 256,14 0 0,14 0 286,10 0 0,13-7 0,10-1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05.3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59 7913,'-5'-10'-516,"0"0"283,0 7 291,5-10 210,0 11 1,0-6 31,0 3 38,0 4-216,0-6-250,0 7 199,0 0 0,2 5-118,3 0 1,-2 5 92,7-5 0,0 6-23,4-1 0,6 1 11,-1-1 0,8 3 11,-3-3 0,4 1 1,1-1 1,-4 3 8,-1-3 0,-1 1-115,2-1 1,-4 3 95,-6-3 0,-2-2-104,-4 2 1,-2 0 57,-7 5 1,-3-6-8,-7 1 0,-3 0 13,-17 5 1,3-1-9,-13 1 1,6 0-53,-5 0 1,1-6 54,-1 1 1,-2-2-121,7 2 1,0 1 67,4-6 1,6 2-487,-1-2-161,7-4 708,4 6 0,7-7 0,7 0 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05.6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74 191 7913,'-10'-10'-548,"0"1"1,1-1 100,-6-5 327,7 0 0,0 1 602,3-1-187,3 0 1,-4 1 77,6-1 0,0 5-119,0 0 1,0 5 108,0-4 1,1 5 186,4-1-207,-3-3-407,4 7 221,-6-6-63,7 7 1,-4 7-30,7 2 1,-7 5-150,2 0 1,-3 7 67,-2 4 1,0-2-138,0 1 1,0 1 99,0 4 1,0 2-138,0 4 0,0-4-258,0 3 1,-5 2 89,0-2 358,-7 0 0,11 2 0,-6 2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07.0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1853 1 8033,'21'0'-472,"-5"0"-59,4 0 0,1 0 579,-1 0 0,4 0 15,-4 0 0,4 0 118,-4 0 1,6 0-61,-1 0 291,-4 0-335,7 0 1,-12 0 56,3 0 1,3 0 160,-3 0-113,1 0-9,-5 0-331,-7 0 199,-2 6 1,-14-3-156,-7 7 1,-6-6 2,-8 0 1,-2 3 29,-4-2 0,-2 1 95,-7-1 0,-5-3-2,0 3 0,-10-4 16,5-1 0,-6 0 15,6 0 0,-5 5 3,-5 0 0,-1 0-17,-4-5 1,-1 0-44,6 0 1,-4 0 0,4 0 0,-4 0-15,4 0 1,5 0 19,5 0 1,7 0-12,-2 0 1,3 0 71,2 0 1,5 0 7,0 0 0,6 0 4,-1 0 0,3-5 2,1 0 1,2 0 13,4 5 0,-4 0-12,4 0 0,2 0 6,3 0 0,-2 0-47,1 0 0,0 0 5,6 0 1,-1 7-42,0 3 1,1-2-14,-1 2 0,5-5 35,0 4 0,2 1 12,-2 5 1,2-5-6,3 0 0,4-1-3,-4 6 0,3 0-3,2-1 1,-5-4 32,0 0 0,0 0 14,5 5 1,0-1 12,0 1 1,-4 0 4,-1-1 1,0 1 35,5 0 1,-2-1-66,-3 1 0,4 1 31,-4 4 0,3-2-43,2 7 0,-5-1-13,0 5 0,0 6 13,5-1 0,-5 7-12,1-2 0,-3 4-22,2 1 0,3 5 36,-2 0 0,-3 8-39,2 2 1,-5-6 27,5 6 1,1-3 3,4 3 1,0-1-6,0 1 0,0-5-1,0 0 0,0-5-5,0 5 0,6-5-5,4 5 1,-4-5-27,-1 5 1,3-7 3,2 2 1,-2 3 105,2 2 0,-7-2-118,2 2 0,2 0-4,-2 5 0,0 0-8,-5 0 1,0-5-10,0-1 0,1-5 12,4 1 0,-3-2-4,3 2 0,-5-8-35,-5 3 54,3-3-23,-11-4 0,10 6 127,-7-4 1,0-1-108,-4 1 1,4-6 238,0 1-130,7-3 1,-5 3 0,4 0-42,-1-1 0,1-2-58,4-1 0,1-1-93,4 0 0,-3 1 100,3-1 0,1 2 15,-1 3 0,0-2-43,-5 2 1,0-2 6,0 3 1,0-4 59,0 3 0,0 2-48,0-2 1,-2 2 8,-3-1 1,4-4-3,-4 3 1,3 2-4,2-2 1,-1 0 33,-4-4 0,3-1 1,-3 1 0,2-1-7,-2 0 1,3 1-7,-3-1 1,-1 1 9,1-1 0,-5 0-31,5 1 1,-4-2-1,4-4 0,-5 4-24,5-4 1,-2 2-12,3-1 1,2-2-93,-3-4 0,3-1 64,2 7 0,0-2-165,0 1 1,0 2-1,0-6 0,0 4-42,0-4 1,5 5 12,0-6 1,0 6-200,-5-6 1,-2 6 455,-2-6 0,-5 14 0,-5-2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08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2351 0 8016,'-15'0'0,"0"0"-133,1 0 1,4 0-127,0 0 1,5 0 201,-5 0 0,7 2 157,-2 3 127,3-4 0,2 6 154,0-7 66,0 0-357,0 6 0,0-2 22,0 5 1,0-4-48,0 5 1,0 0-15,0 5 1,0 4-64,0 1 0,0 11 47,0-2 1,0 10 25,0 1 0,0 9-4,0 4 0,-4 10-5,-1 0 1,0 7 9,5-1 0,0 5 0,0 4 1,0-3-172,0 3 0,0-2 177,0-3 0,0 5-68,0 1 1,1-1 57,4-4 0,-3-1-148,3 1 0,-4 1 86,-1 3 1,5-3-10,0 4 1,0-9 30,-5-1 0,0 1-2,0 8 0,2-9 39,3-1 1,-4-5 93,4-5 1,-1 1-74,0 0 0,0-5-34,5 0 1,-5-5-50,1 5 0,1-1 3,-1 6 0,0-6-10,-5-4 0,0 1 170,0-1 0,0 0-185,0-5 1,-2-1 7,-3-4 0,4 3-11,-4-2 1,-2 2-56,2 2 1,-4-5 74,4 1 0,-5-8 19,5 3 0,-5 0 46,5 0 0,0-1 8,5-5 0,0-4-19,0-1 0,0 1 11,0 4 1,-4 1-71,-1-1 0,0 1 41,5-1 1,-5-3 30,0 3 0,0-2-30,5 7 0,-5-3 56,0-2 1,0 2-64,5 4 0,0 1-4,0 3 1,0 3-17,0-3 1,0 2-4,0-2 1,0 2 20,0-6 1,0 4-7,0-5 0,0 5 21,0-4 0,0-1-20,0-5 1,-1 1 6,-4-1 0,2 4 3,-7-4 0,7 4 3,-2-9 1,-2-1-22,2 2 0,-5-2-8,5 1 0,1-3-9,4-6 1,0 0-19,0-1-23,-7 8 1,5-6 50,-2 4 1,2-9-33,2-1 28,0-7 4,0 10-3,0-11 4,0 4 9,0-6 16,0 0-4,0 7 9,0-6 1,0 6-22,0-7 44,0 0-36,0 6-149,0-4 81,0 5 0,-2-7-75,-3 0 87,4 0 1,-11 1-15,7 4 0,-6-3 45,1 3 1,-3-4 0,-2-1 0,-1 2-42,-4 3 0,-4-3 3,-10 2 0,-1-2 37,-9-2 1,2 5-13,-12 0 1,0 0-11,-5-5 15,0 0 22,1 0 0,-1 0-7,0 0 1,0 0-39,0 0 0,2 0 0,3 0 1,4 0 5,6 0 0,0 0 2,-1 0 1,3 0 6,3 0 0,-2 1-4,7 4 1,-2-3 58,1 3 0,4 1-29,-3-1 1,8 2 4,1-2 1,6-4-79,-6 4 1,6 2-115,-6-2 1,7 0 116,-1-5 0,2 0-85,3 0 0,4 4 50,0 1 0,0 0 27,-4-5 1,2 0 97,-3 0 1,9 0-54,-9 0 0,4 0 4,-4 0 1,0 0 25,1 0 1,-1 0 80,0 0 1,1-5-66,-1 0 1,5 1 25,0 4 1,1 0-47,-6 0 1,5-5 5,0 0 0,5-2-15,-4 2 19,-1 4 0,-5-11 1,0 7 16,1-6 0,-1 3 3,0-7 0,5 5-9,1 0 1,0 1-11,0-6 0,-4 0 116,3 1 0,2-3 9,-2-2 0,0 1-30,-5-7 1,6 6 0,-1-6 0,5 1 14,-5-6 1,5 1-22,-5-1 1,7-6 2,-2-3 1,2-5-76,-2-5 0,3-1 61,-3-4 0,5-2-512,5 7 0,-1-3 431,5 8 0,1-10 0,5 8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09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278 30 7650,'0'-8'-948,"0"0"1649,0 3-444,0 3-25,0-4-287,0 6 203,0 0-74,-7 0 1,1 2-1,-4 2 1,-3 0-8,3 6 0,-8-1-23,-2 6 1,1-2 3,4-3 0,-1 3-113,-4-3 0,4 3 80,-4 2 1,4-6-195,1 1 0,5-5-70,1 5-208,-1-7 204,2 4-326,-5-7 280,11 0 0,-3 0 299,10 0 0,3-7 0,7-1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09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8052,'8'-1'-22,"-3"-4"0,-1 3 116,0-3 393,-2-3 51,5 7-124,-1-12-277,-4 11 9,4-5 32,-6 7 1,5 2-203,0 3 0,0-2-4,-5 7 1,0 1-39,0 9 1,0 1 88,0 4 1,0 4-173,0 1 1,0 1 105,0 8 0,0-5-157,0 5 1,0 0-320,0 6 1,0-1 218,0 0 1,0-2 299,0-3 0,7 4 0,1-6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10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1 8005,'-8'0'-39,"1"0"0,3 1 475,-1 4 73,0-3 29,5 5-354,6-7 0,2 0-130,7 0 0,0 0-79,0 0 0,1 0 81,4 0 1,-3 0-159,8 0 1,-7 0-6,2 0 0,1 0-77,-2 0 0,6 0 79,-6 0 1,1 0 47,-5 0 1,-1 0 19,1 0-11,0 0 300,-7 0-261,-1 0 1,-11 0 149,-6 0 1,-1 1-70,-13 4 0,-1-3 98,-4 3 0,-6-2-59,1 2 1,-5-4 103,5 4 1,-7-1-109,2 0 1,1-2 4,-1 3 1,6-3-154,-1-2 0,3 1 87,1 4 0,8-3-499,2 3-483,10-4-375,4-1 1311,19 0 0,10 7 0,14 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0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1 278 7704,'7'-8'0,"-4"-1"-711,7 5 493,-7 2 406,10-11 15,-11 11 90,11-11 0,-12 10 318,4-7 76,-3 7-266,-2-4 14,0 1-56,0 4 89,0-4-397,6-1 0,-2 5 84,5-2 0,-4 2-212,5 2 1,0 5-36,5 0 1,-6 6 24,1-1 0,0 3 66,5 2 1,4 1-33,1 4 1,-1 2 38,-4 8 1,-2 1 11,-3 3 1,3-1-69,-3 6 0,-4-1 71,-1 1 0,-3 2-111,-2-7 1,-7 5 74,-2-5 1,-4-1-12,-2-8 1,0 1-54,0-7-20,1-6 64,-1-6 1,5-9 10,0-3 0,7-4-154,-2-11 1,10-3 87,5-6 1,5-6 82,4 1 0,3-12-15,2 2 0,4-3 1,-4 3 0,-1 0 72,2 0 1,-6-5-84,6 0 0,-7 0 116,1 5 0,-4 6-57,-5 4 0,1-1-9,-6 6 4,0 3 8,-5 11 2,0 7 1,-5 3 9,0 10 0,-1 3 14,1 7 0,2 1 51,-7 4 1,5 3 85,-5 6 1,5 2-157,-5 3 1,7 2-106,-2 4 92,-3 2 7,6-4-304,-4 6 167,12 0 1,4-5-203,10 0 0,11-5-350,13 6 1,5-13 657,15 3 0,-1-11 0,17 3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11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6580,'-8'2'346,"3"3"312,3-4-1001,2 6 166,0-7 507,0 0-195,0-7-81,0 6 1,-1-6 127,-4 7 4,3-6-5,-5 4-87,1-5 1,-1 6-10,-2-4 1,-4 3-153,4-4 0,-5 6 126,-1 0 0,5 1-121,0 4 1,1-1 24,-6 5 1,5-4-10,0 5 0,0 0 41,-4 5 0,4 4-7,0 1 1,7 4 19,-2-4 0,3 6 6,2-1 0,0 1 101,0-2 0,2 4-66,3-4 0,3-2 48,7-3 1,-1 1-7,1-5 0,0 1 115,0-11 0,-1 0-64,1-5 1,5 0 138,-1 0 1,1-2-159,-6-3 0,1-3-5,0-7 0,0-4-233,-1-1 219,1-6 7,-7 10 1,4-12-188,-8 3 1,1 2 12,-5-1 1,0 6-97,0-2 0,-1 4-67,-4 1 1,-5 2-270,-10 4 0,-2 2-229,-8 7 0,-1 0 724,-3 0 0,-4 13 0,-6 3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12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383 118 7883,'0'-14'-214,"0"4"-313,0 0 843,0 7-91,0-10-94,0 5 1,0-2 47,0 0-86,0 7 1,0-5 63,0 3-71,-7 3 1,-1-4-32,-7 6 1,1-5-124,-1 0 1,0 0 3,1 5 1,-6 1 60,0 4 0,-6-1-69,2 5 0,-2 1-15,1 5 0,-3 5 25,4-1 0,3 6 32,1-6 0,4 7-1,1-1 0,2-2-5,3 1 0,4-1-3,6 2 0,6-3 86,4-2 1,10-8-71,4 2 1,9-9 200,1 0 0,2-3-27,-2-2 0,-3-7 69,4-3 0,-4-3-44,-2-1 104,0-8-195,-6 6 1,-2-10-27,-6 6 0,-7-1-4,-3 1 0,-3 2-329,-2-6 0,-7 6 74,-2-2 200,-11 4 0,-9-5 0,-9-2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12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30 7133,'-8'-8'-232,"1"1"514,7 1-54,0 4-147,-7-5 1,4 7 47,-7 0-56,1 0 0,-6 2-34,0 3 1,-4-2 7,-1 7 1,0 0-6,6 5 1,-1 1 9,0 4 1,1-3-17,-1 8 1,7-5 5,3 4 1,3-4-60,2 4 0,2-6 109,3 2 0,3-4 6,7-1 1,6-7-27,3-3 1,-1-4 2,2-1 0,-2-1 22,1-4 0,2-3-27,-6-7 0,-1-5 80,-4 1 1,-5-7-40,0 1-64,-7-3 24,3-1 1,-12 1-339,-4 4 1,-9-1 266,-6 11 0,-16-4 0,-5 9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21.9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2103 8200,'-10'-2'0,"0"-3"-65,7 3 106,-10-11 1,12 10-12,-4-7-292,3 7 1,2-5-47,0 3 325,0 3 1,-2-4 182,-3 6 1,4-7-13,-6 6-177,1-6 107,4 7-92,-11 0 1,10 0 11,-7 0-163,7 0 321,-4 0-99,7 0 1,0 2 64,0 3-72,0-4 1,0 7 38,0-3 45,0-3-114,0 11 0,2-11 43,3 3-57,-4 3 21,12 0 1,-9 5-90,5-3 0,-4 1 41,5-6 0,0 7-6,5-3 0,-6 3 24,1-2 1,0 3 2,5-4 1,-1 3 13,1-2 1,-2 3 3,-3-3 1,3-2-74,-3 1 1,-2 0-36,2 0 21,-7 5 0,4-6 17,-7 6-30,0-5 22,0 4 0,0-10-40,0 7 68,0-7-4,0 3 1,0-4 96,0 3-99,0-3 0,1 4 269,4-6-14,-3 0-49,4 0-173,-6 0 8,0 0-138,0-6 0,2 4 134,3-3 0,-3 2-294,2-2 228,-2 3-3,5-11 1,-4 12 12,7-4 1,-5-2-6,4 2 1,-4-5-8,5 6 0,-5-8 3,5 2 1,-5 2-35,4-2 1,0 1 39,0-6 0,3 0 34,-7 1 1,5-1-33,-6 0 1,8 0 134,-2 1 1,-2-1-121,2 0 1,-2 1 7,2-1 1,3-1 6,-4-4 0,3 4 6,-2-4 1,3 2-9,-3-2 0,1 4-6,-1-3 1,3 1-23,-3-2 1,-2 4-8,2-4 0,-5 2-5,4-2 1,-4 4-21,5-3 1,-5 1-3,5-2 1,-2 4 16,2-4 0,3-1-6,-3 1 0,1 1-5,-1 4 1,3-5 9,-3 1 1,3-6 61,1 6 1,0-1-27,-5 5 1,4-4 7,-3-1 0,3-1-14,2 1 1,-5 4 5,0-4 0,-6 4-33,6 1 0,-2 1-7,2-1 0,2 0 38,-7 1 1,6-1-17,-1 0 0,-2 0-11,2 1 1,-5 1 43,4 3 1,-4-3-1,5 3 1,-5-6-19,5 1 1,-5-3 6,5 8 1,-7-3-37,2-2 1,3 1 2,2-1 1,-4 0 59,-1 1 0,2-1-37,-2 0 1,4 1 102,-4-1-104,7 0 2,-11 0 0,12 1 34,-3-1 0,-2 5-3,2 0 1,-5 1 9,5-6 0,-5 0-16,5 1 31,-1-1-33,-1 0 0,6 2-17,-5 3 1,0-3-10,0 3 1,-1-3 64,2-1 0,2-1-38,-7 0-126,6 1 113,-3-1 0,2 0 58,0 0 0,-5 6 5,5-1 1,-6 0-26,6-5 1,-5 2 11,5 4 0,-7-5-99,2 5 77,3-4 1,-1-2-25,3 0 52,3 1 0,-7-1-2,4 0 1,-2 5 8,-3 1 1,-3-1 21,3-5 0,-4 5 38,-1 0-76,7 1 1,-6-6-41,4 0 1,-3 1 46,-2-1 1,0 5-172,0 0 1,5 0 100,0-4 1,0 2-13,-5-2 1,4 7 15,1-8 0,2 4-6,-2-4 1,-4 5 50,4 1 28,4-1 66,-8-5-103,12 0-33,-11 1 1,9 4 48,-6 0-68,0 7 0,-3-9 29,3 8 0,-4-3 1,4 2 26,3 3-23,-6-11 0,9 10 112,-6-7-96,0 7 28,2-10 0,-6 10-13,4-7-7,-3 7-5,-2-10 0,0 9 2,0-5 0,0 4 3,0-5-119,0 7 110,0-4-174,0 1 155,0 4 0,0-6-897,0 3-208,0 3-329,0-4 1427,0 6 0,0 0 0,0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22.3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8106,'-15'0'0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22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162 206 7647,'5'-10'-543,"0"0"0,2 5 620,-3-4 120,-2 5-84,11-9 0,-11 10 134,3-7-122,-4 7 1,-1-5 127,0 3 22,0 3 55,0-4-181,-6-1 0,-2 6-37,-7-4 1,5-2 13,0 2 0,0 0-40,-4 5 0,-1-5-7,0 1 1,6-3 86,-1 2-211,0 3 90,-5-11 0,5 7-5,1-4 0,5 2-53,0 3 70,-5 3 0,8-6-137,-4 3 1,2 4 8,-2-4 60,3 3-26,-5 2-24,7 0 799,0 0-668,7 0-45,1 0 1,2 5-40,0 0 0,-5 1-14,4-1 0,-4 2-99,5 3 0,-5 3 77,5-3 0,-5 3-245,5 1 0,-6 8-101,6 2 1,0 4-90,5 1 1,1 2 484,4 4 0,3-4 0,6 4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23.1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88 132 8196,'-8'-6'0,"0"3"-122,3-7 1,4 5-50,-4-5 1,-2 5 160,2-5 0,0 6-23,5-6 1,-5 5 154,1-5 0,-3 7 73,2-2 79,4-3 0,-6 4-129,7-5 0,-2 5 6,-3-1 1,4 2 47,-4-2-287,3 4 330,2-6-111,0 7-146,0 0 0,2 7 82,3 2 1,-4 0-32,4 0 0,4 1 22,0 5 0,4 5-99,2-1 0,1 6 40,4-6 0,-2 7-114,6-1 1,1-2 189,4 1-75,1 1 0,6 11 0,1 1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24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559 0 6987,'-8'0'160,"-6"0"0,11 2-30,-7 3 1,2-2 39,-2 7 1,-3 0-102,4 5 0,-4-1 91,-2 1 1,0 0-57,0-1 1,1 3 24,-1 2 0,-1 4-57,-4 7 0,2-6-35,-6 1 1,1-1-12,-2 5 1,-2 6 56,2-1 1,-3 0-201,-1-4 1,4-1-35,1 0 0,4-4-167,-4-1 1,11-6-20,-2 2 87,4-4 1,1-3 249,0-3 0,7-3 0,-4-7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24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44 8214,'-5'-10'-224,"0"1"1,0 4-276,5-5 0,-1 7 371,-4-2 684,3 3 98,-4 2-319,6 0 1184,0 0-1063,0 7-239,0-6 0,1 11 58,4-7 1,-1 4-143,5-4 0,6 7-173,5-3 1,1 5-344,-2 0 1,6 7 228,9 4 0,-1 4 154,6 6 0,7 15 0,6 11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35.9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87 8008,'-15'-6'-610,"7"2"606,3-6 325,3 7 0,-2-5-145,-1 3-210,0 3 0,5-6 203,0 3-53,0 4-150,0-6 239,0 7-254,0-6 158,0 4-375,0-4 109,0 6 122,-7 0 1,-1 1 20,-7 4 0,6-2-14,-1 7 1,0-5 14,-5 5 0,5-2 1,1 2 0,1 3-74,-2-3 0,-2 3 78,7 1 1,-4 1-14,4 0 1,0 0 15,5-1-1,0 1 0,0 0 40,0-1 0,6-1 8,4-3 0,8-2 77,2-3 1,1-3-101,-1 3 1,-3-4 3,8-1 0,-7 0 2,2 0 0,-4-4 90,-1-1 1,-2-7-60,-4 2 1,3-3 5,-7-1 1,0-1 22,-5 0 0,0 1 86,0-1 0,0-1-126,0-4 1,0 4 29,0-4 1,-2 4-273,-3 1 1,2 5-136,-7 0 0,5 5-179,-5-4 1,1 5 510,-6-1 0,0 10 0,0 4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45 5876,'0'-8'427,"0"1"1,4 5 623,1-2-375,7 2-232,-4-5-253,7 7 0,-2-1-359,-3-4 48,-4 3-123,-6-4 241,0 6 0,-2 1-46,-2 4 1,-10-3 195,-5 3 0,-6 1-151,6-1 0,-7 5 138,1-5 0,-3 0-80,-1-5 1,0 1-293,-1 4 0,2-3-89,4 3 0,3-5-154,6-5 0,2 2 480,3-7 0,-3 0 0,5-5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36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7190,'8'0'1571,"-1"-2"-1277,-7-3-238,0 4-499,0-6 62,0 7 381,0 0 0,-7 0 0,-1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37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177 236 8056,'-8'-2'-933,"3"-3"1147,3 3-145,2-4 2,0 6 122,0 0-271,-6 0 0,2 0 51,-5 0 31,-1 0 0,-5-2-219,0-3-6,1 4 1,-1-11 109,0 7 1,5-4 5,1 4 0,5-7 164,-1 2 1,4 2-100,1-2 0,0 1 122,0-6 0,6 0-27,4 1 0,3-1 9,2 0 1,1 2-3,4 3 0,-2-1 116,6 6 0,-4-5-80,4 5 0,-6 0 12,2 5 1,1 0 36,-1 0 1,-1 0-71,-4 0 0,-5 0 139,0 0 1,-2 7-106,2 3 0,-2 3 2,-3 1 1,-4 1-34,4 0 1,-3 0-7,-2-1 0,-7 6-14,-2-1 1,-1 3-7,-5-3 0,4-1 29,-9 7 0,-1-2 59,1 1 1,-4 2 18,4-6 1,-6 6-76,2-2 1,2-2 10,3-3 1,-3 3-3,3-3 0,-1 1-6,6-6 0,-1 1-23,0 0 1,7-5 15,3-1-159,3-5 96,2 2-126,0-6 1,2 0-141,3 0 0,-2-1-273,7-4 0,-5 1 520,5-5 0,0-1 0,4-5 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38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15 8077,'-1'-8'228,"-4"3"67,3 4-208,-5 1-295,7 0-535,-6 0 317,4 0 426,-4 6 0,-1 2 0,-1 7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38.2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8105,'0'9'-1304,"0"-1"1203,0-3 85,0-4-1,0 12-153,0-4-313,0 5 483,0 1 0,-7 0 0,-1-1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38.4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8097,'0'8'0,"5"0"-185,0-3 0,1-3-199,-1 3 0,-3-2 158,3 2 1,1-2 128,-1 7 0,0-5-14,-5 5 1,2-6 120,2 6 1,-2-5-33,3 5 0,-3 0-22,-2 4 1,-2 1-5,-3 0 0,3 0 48,-2-1 0,-5 1 0,1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0:38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8075,'0'38'0,"6"-3"-1045,4-5 1045,3-1 0,15 7 0,3 2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0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44 7595,'10'-8'128,"-1"3"1,-4-1 282,5 1-226,-7 0 0,4 3 186,-7-2-140,0 2 12,0-5-243,0 7 1,-7 0 40,-2 0 1,-4 0 63,-2 0 0,-5 0-152,1 0 1,-7 0 78,1 0 1,-3 2-129,-1 3 0,-5-2 97,-1 7 1,1 0-69,5 4 0,-1 1 22,1 0 0,1 0-69,4-1 0,-1 1 73,10 0 1,-1-1-13,11 1 0,0 0-6,5-1 1,7 1 33,3 0 0,9-2 92,6-3 0,2 3-85,3-3 0,1 1 82,3-1 1,-3 3-44,3-3 0,-1-2 7,1 2 1,-3-5 13,4 4 0,-4-4 11,-2 5 0,1-2-37,-1 2 1,-5 3 7,1-3 1,-7 5-187,2 4 0,-9-1 103,-1 7 1,-7 4-150,2 5 0,-8 7 45,-2-2 0,-12 5-13,3 5 0,-11-8 79,1 3 1,-4-4 22,-1-1 0,-6-5 179,1-9 0,-5-6-70,4-9 0,-4-3 192,5-7 0,-5-4-87,4-6 1,1-3-199,5-16 1,6 1 161,3-11-104,11 0 0,2-12 0,7-1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1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280 221 7697,'0'-16'0,"0"-4"0,0 4-103,0-4 0,-2 4 139,-3 1 0,4 1 140,-4-1 1,-2 0 96,2 1 93,-6-1-354,3 0 1,-7 5 88,0 1 0,6 5-138,-1-1 1,0 4-57,-5 1 1,1 6-84,-1 4 1,0 3 131,1 2 1,-1 6-63,0 4 0,2 2-99,3 3 0,-3 1 40,3 3 0,2-1 115,-2 6 1,7-6-20,-2 1 0,4-5 43,1-4 1,6 1 24,4-6 0,10-2 15,4-9 1,-1-2 12,1-7 1,1-8 116,4-7 0,-1-6-65,-3-9 0,1 1-59,-7 0 1,-1-6 93,-8 1 0,-3-2-71,-7 2 0,0 8-59,0-4 0,-7 6-31,-3-1 1,-9 11-144,-6 9 1,-3 5 125,-1 5 64,-7 3 0,5 13 0,-5 2 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1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88 7687,'-15'-6'-447,"1"2"322,-1-5 1,0 4 138,1-5 1,4 5 44,0-5 1,7 5 290,-2-4-493,3 5 207,-4-9 70,4 12-71,-5-6-74,7 7 86,-6 0 0,3 7 3,-7 2 0,7 4 64,-2 2 1,-2 5-98,2-1 1,-5 8 191,6-3 0,-1 5-92,5 6 1,-5-1 44,0 10 1,0-1-74,5 10 0,0 3-130,0 8 1,5 3 133,0 6 1,1-4-258,-1-1 0,-3-1-107,3 2 1,-4-5-108,-1-11 0,0-4-77,0-9 1,0-1 22,0-10 404,0-3 0,0-11 0,0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1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7687,'10'0'97,"0"0"1,-5 0 2,4 0 0,6 0-29,5 0 0,7-1-198,3-4 0,6 1-434,8-5 0,2 5 561,3-1 0,-4-3 0,6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1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16 7686,'-9'0'0,"-1"0"510,7 0-70,-11 0-572,6-7 1,-6 5 63,-1-2 1,0 2 63,0 2 0,-1 0 61,-3 0 1,1 0 46,-7 0 1,1 0-217,-6 0 0,2 0 29,4 0 1,-2 0-144,6 0 1,1 0-4,4 0 229,0 0 0,7 6 0,2 3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2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60 7687,'0'-10'-420,"0"0"0,0 5 1192,0-5-149,0 7-66,0-10-209,0 11-104,0-4 30,0 6-222,0 0 0,0 6-25,0 4 1,2 10 83,3 4 1,-3 6-150,3 4 0,-4 3 13,-1 8 1,0 5-77,0 4 1,0 5 30,0 5 0,0 1-253,0 4 0,0 2-25,0-2 0,-1 1-110,-4-1 1,1-10-73,-5-10 0,5-7 530,-1-8 0,4-6 0,-6-7 0,-1 2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2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7687,'0'-8'211,"-2"0"728,-3 3-225,4 3-671,-6-4-119,7 6 1,8 0-75,7 0 0,3 0 48,11 0 0,4 0-164,11 0 0,2 0 266,3 0 0,10 0 0,8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3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60 104 7687,'-15'-15'665,"0"0"-473,1 1 0,5-1 223,4 0-356,4 7 0,1 0 265,0 3-90,0 3-39,6-4 1,1 8-55,3 2 1,1 0-28,-6 6 0,6-1-133,-1 6 1,-3 6-96,-2 4 0,1 3 79,-1 1 0,0 0-54,-5 1 0,0 1 105,0 3 1,0 2-235,0 3 1,0 2 62,0-7 0,-5 1-44,0-6 0,-1 0-243,1 1 128,3-7 1,-6-9-230,3-9 396,3-3 0,-4-10-58,6-7 0,2-8 24,2-11 0,0-2 129,6-3 0,-2-4-90,2 4 0,3-2 189,-4 2 1,0-2 21,0 7 0,0 0 12,0 4 1,-1 2 196,-3 4 0,-1 3 55,5 6-163,-5 7 0,9 1-57,-3 7 1,-2 2-61,2 3 1,-2 8-6,2 7 0,3 6-11,-4-2 0,3 4-96,-2 1 0,3 1 98,-4-1 1,0 1-62,0-1 1,0-1 34,0-4 1,0 2-54,-5-6 0,-2 1 71,3-1-127,3-4 1,-6 0 77,3-6-2,-4-7 0,-1-3 12,0-9 1,0-4 0,0-2 1,0-6 5,0-4 1,2-3-10,3-1 0,-2 0 12,7-1 0,-2 1-8,2-1 1,3 1 164,-3 0 1,1 1 14,-1 3 1,3-1 44,-3 7 0,1-1-136,-1 5-23,3 7 0,-5 2-76,7 6 0,-5 1 0,-2 4 112,-1 5-158,-3 10 0,-2 2 105,3 8 0,-3 4-77,2 0 0,-2 6 35,-2-6 0,0 7-287,0-2 0,2-3-122,3-2 0,-4-3-522,4-1 930,3-8 0,1 6 0,5-5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3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248 221 7687,'0'-15'-1,"0"1"1,0-1 93,0 0 0,0 5 183,0 1 1,0-1-58,0-5 1,0 0-152,0 1 0,0 4 142,0 0-39,0 0 1,-6-4-157,-4-1 0,2 7 102,-2 3 1,0-2-207,-5 2 0,1 1 38,-1 4 0,0 1-146,1 4 0,-1 0 112,0 10 1,-3-4-73,4 9 1,-4 3 45,8 1 0,-2 4-50,3 1 1,0 1 30,5-1 0,2 5 33,-3 1 0,10-3-116,5-7 0,3 1 91,2-6 0,4-1 140,1-4 0,4-7 3,-4-3 0,4-3 189,-4-2 0,-1-7-59,-4-3 0,0-5 80,0-4 1,-2 1-3,-4-7 1,3 1-39,-7-5 0,0 4-22,-5 1 0,0 6-34,0-2 1,0 4-99,0 1 0,0 0 120,0 1-299,0 5 159,-7 3 1,6 7 37,-4 4 0,3 8-187,2 7 1,0 6 26,0-1 1,2 2-306,3 3 0,-2-1 168,7 1 0,-1-3 3,6-2 1,0 3 90,-1-4 0,1 2-194,0-1 0,0-4-133,-1-6 475,1-7 0,0 5 0,-1-5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4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1 192 7687,'0'-8'761,"0"1"1,2 7-418,3 0-292,-4 0 1,11 2-95,-8 3 1,6-2 99,-5 7 0,5 1-115,-5 9 0,6-2 67,-1 6 0,-3-4-266,-2 5 1,1-1 113,-1 5 1,0-2-96,-5 2 0,-2-3 30,-3 8 1,2-3 14,-7-1 1,5-7 10,-4-4 0,4-2-144,-5-3 184,7 1 24,-4-7 1,7-5 190,0-12 0,7-3-11,2-12 0,9-6 78,2-4 0,4-7-17,-4 2 1,5-3 110,-6-3 1,6 6-7,-6 0 0,1 5-67,-5-5 0,-1 6 171,1-1 0,-2 3-52,-3 1 0,-4 6 434,-6-1-91,0 7-186,0 3-171,0 9-315,0 6 1,-5 6-1,1 4 1,-3 3 96,2 2 1,-1 11 21,-4 4 1,-2 4-6,7 0 1,1-1-81,4 6 1,0 0-121,0 5 1,6-4-262,4-1 1,11-7-159,9 3 1,12-11 552,12-4 0,10-4 0,3-1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7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354 191 7750,'14'-14'0,"-5"-1"0,5 0 140,1 1 0,0-1 162,4 0-139,4 1 0,0-1 62,6 0 1,-1 0-118,-3 1 94,2 6 0,-10 1-322,4 0 155,-6 6 0,-5-6 88,-1 7-265,-5 0 274,2 0-395,-12 7 172,-3-6 1,-7 13-69,-3-5 40,-4 4 54,-7 2 1,-6 0 9,-3 0 31,-3-1 10,4 7 1,-4-4-14,2 2 1,-2 3 4,-2-3-90,0 1 103,0 1 0,6-5-9,4 4-132,3 3 137,8-7 1,3 5-13,11-6-17,2 0 21,14-1 1,7 1 172,11 0 19,9-7-144,4 5 0,7-10 80,4 7 0,-1 0-20,6 5 0,-5-1 115,4 1 0,-5 0-74,1-1 30,3 1-86,-6 6 1,3 2-21,-10 7 1,-3-1-20,-7 0 1,-4 7-120,-1 4-48,-12 2 159,1-4-524,-13 11 410,0-10 0,-2 16-9,-3-6 1,-9 2 19,-11-2 0,-4-3 15,-6 3 0,-1 0-6,-3-5 1,-8-3 212,3-12-75,-10 0 0,2-6-43,-7-3 0,5-10 153,0-5 0,7-5-644,-2-5 0,5-10 465,4-10 0,4-2 0,7-3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7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190 192 7740,'15'-30'0,"0"1"0,-1-1 0,1 8 0,0 2 0,0 4 0,-1 1 0,-4 2 0,0 3 0,-5 4 0,5 6 0,-7 0 0,3 0 0,-6 0 0,0 0 0,-5 6 0,1 4 1362,-8 3-890,4 2 0,-8 6-311,-4 3 1,2 4-6,-6 2-168,-1-1 32,2 7 0,-5 3 21,4 10 0,-2-2-13,1 7 1,-1 2-84,7 8-188,-1 9 0,12 7 204,3 3 0,7 2-159,7-6 0,14-6-275,16-4 0,10-19 202,5-1 1,5-19-277,5-6 1,3-7-32,6-8 578,-6-2 0,3-7 0,-9 0 0,-9 0 0,-8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8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59 324 7738,'7'-44'-474,"-5"6"1,4-3 809,-6 7 1,0 1 12,0 9 1,-1-2-84,-4 6 0,1 1-66,-5 4 1,4 5-46,-5 0 1,5 7 244,-5-2-350,7 3 0,-9 4 37,8 3 0,-1-2-90,5 7 0,0 5-31,0 4 0,0 6 111,0-6 1,0 12-90,0-1 0,0 2 56,0-2 0,0 4-8,0 0 0,0 12 22,0-2 0,0 4-85,0-4 0,0 6 48,0 4 1,0 5-86,0 5 0,0-2-220,0 6 1,0-1 94,0 2 1,1 0-281,4-11 1,5-4 191,10-15 0,-2-4-246,6-11 0,5-9 147,6-10 1,1-7 375,-2-8 0,-3-6 0,11-20 0,-4-1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8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74 7774,'15'0'0,"-1"-6"0,1 4-994,6-4 686,-11 6 1,10-5 234,-10 0 0,3 0 385,1 5 0,-1-2 171,-3-3-277,3 4 1,-3-6-8,10 7 1,-4-1-61,4-4 1,-4 3-79,-1-3 1,4 2 105,1-2 1,-1 3-140,-4-3 1,0 4 58,0 1 0,-1 0-145,1 0 60,0 0 1,-6 0 62,1 0 149,-7 0-151,4 0 1,-9 5 61,-3 0 0,-3 1-42,-6-1 1,-3-2 96,-2 7 0,1-5-85,-7 5 1,-4-5 138,-5 4 1,-6-4-33,6 5 1,-7-7 77,2 2 0,-3-1-125,-3 1 0,1-4-8,0 4 0,7-3-363,2-2 1,11 0 127,4 0-962,4 0 1,27 0 1049,14 0 0,19 0 0,8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9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30 251 7698,'-8'0'-1700,"-5"0"1501,11 0 199,-4 0 0,6-2 50,0-3 0,0 2-70,0-7 1,0 0 186,0-4 1,5-1 48,-1 0 0,3 1 72,-2-1 0,-2 0-3,7 0 1,-7 1-139,2-1 0,2 5 184,-3 0 1,1 1-64,-5-6 0,0 5 15,0 0 1,0 5 221,0-4 86,0 5-271,0-2-123,0 6-137,0 0 1,0 6 73,0 4 0,-5 3-122,1 2 1,-1 5 68,5-1 0,-5 6-133,0-6 0,-2 7 9,2-1 0,2 3 14,-7 1 1,7 0-46,-2 1 1,4-2-171,1-4 0,0 4-222,0-4 1,0-2 27,0-3 182,6-9-450,-4 3 140,11-11 68,-5 4-460,7-12 958,-1-2 0,1-14 0,0-1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1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353 147 7692,'-13'-14'218,"10"5"1,-17-4-88,10 4 0,-3 0-810,-2 0 412,1-1 1,4-3 458,0 3 0,0-3-69,-4 3 0,-1 2 91,0-2 0,0 7-69,1-2 0,-1 3 154,0 2 1,-4 2-114,-1 3 0,1 3-137,4 7 0,0 1-59,0 4 0,2 3 104,4 6 1,2-5-257,7 1 0,0-1 62,0 6 0,2-6 23,3 1 1,8-7 27,6 1 0,7-9 130,-1-5 1,1 2-118,-1-3 0,1-5 231,-7-9 1,1-5-35,-5-4 1,-2-4-92,-4-7 0,3 1-522,-7 0 0,-2-7 452,-8-3 0,-16-10 0,-10-4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9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60 7698,'0'-15'-694,"0"7"126,0 1 134,0 1 940,-7 4-219,6-4-127,-6 6 201,7 0 77,0 0 1,0 6-422,0 4 0,0-2 119,0 2-116,0 0 156,0 4-252,0 1 0,2-2 13,3-3-8,3-3 0,7-7 71,-1 0 1,1 0-12,0 0 0,-1-5 126,1 0 1,-5-7-103,0 3 0,-7-5-25,2 0 0,-3-1 35,-2 0 1,-7 6-171,-3-1 1,-8 7 58,-1-2 0,-7 3-668,1 2 756,4 7 0,-7 7 0,5 9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19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30 7740,'-14'0'377,"5"0"-177,-4-7 1,10 6 506,-7-4-221,7-4-361,-4 8 0,9-6 72,3 7 0,3 0-25,7 0 0,0 0-30,-1 0 1,1 0 83,0 0 0,4 0-183,1 0 0,4 2 5,-4 3 1,4 3-140,-4 7 1,5-1 55,-6 1 1,7 6 3,-1 4 0,-2 9 25,1 5 0,-1 10-58,2 5 0,-6 5 30,-9 5 1,-4 1 52,-6 4 0,-1 6-125,-4-7 1,-10 6-61,-9-10 1,-11-1 56,-4-4 1,-8 3 98,-2-3 1,0-4-9,5-10 0,-2-1-113,-3 0 0,10-12-166,0-2 0,8-16-401,6 1 0,4-10 67,6 0 631,7-3 0,-5-2 0,5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20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335 1 7704,'-8'0'422,"2"0"143,6 0-160,0 0-382,6 0 0,-3 0 103,7 0 0,0 0-235,5 0 129,-1 0 0,1 0 4,0 0 98,-7 0-200,-1 0 38,-7 0 1,-2 0 81,-3 0 0,-5 0-60,-9 0 1,-6 5 58,-9 0 1,1 5-64,-6-6 0,0 6-5,-5-5 0,6 2-3,4-2 0,0-4-244,4 4-414,4-3-28,18-2 1,5-2 715,12-3 0,8-3 0,12-7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20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494 30 7177,'-8'-2'612,"3"-3"215,3 4-174,2-6-402,0 7 0,-1-1-56,-4-4 0,1 3 156,-5-3 1,-3 4-86,-7 1 0,-4 4-53,-7 1 1,-6 5 15,-3-5 0,-3 5 76,-2-5 1,0 5-267,-1-6 1,8 3 100,3-2 1,9-3-1601,6 2 898,9-2 562,16-2 0,17-6 0,15-3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23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15 7735,'-15'0'-508,"1"0"1,-1 0 273,0 0 457,0 0-199,1 0 1,-1 0-22,0 0 0,1 0-8,-1 0 1,5 0-144,0 0 0,1 0 25,-6 0 1,5 0 30,0 0 0,5 0 149,-4 0 246,-1 0-331,-5 0 417,7 0-81,-5 0-151,11-6 1,-6 4 412,3-3-361,3 4-26,-4 1-251,12 0 160,-4 0 1,13 0-34,-1 0 0,3 0-156,7 0 1,1 0 201,4 0-225,7 0 149,2 6 0,7-4-110,4 3 98,4-4 5,6-1 0,3 0-62,6 0 1,6 0 61,9 0 1,5 0-264,0 0 1,5 0 268,5 0-843,-47 0 0,0 0 822,39 0 0,9 0-17,-6 0 1,-41 0-1,-1 0-147,47 0 0,-46 1 0,-1 0 147,42 4 1,7-3 1,-2 3 1,-46-2-1,0 0-7,0 0 1,-1-1 12,2 0 1,0 1 0,44 2 0,-46-3 0,1 1 34,-1-2 0,0 1 1,3 1-1,0 0-24,0 0 0,0-1 0,0 2 0,0-1 2,-3 0 0,1-1 0,0-1 0,0-1-3,2 3 0,0-1-651,5-1 1,0 0 648,-3 2 0,0 0 0,5-1 0,-1 0-30,-6 3 1,0 0 0,3-4 0,0 1-7,-1 0 1,1 1-1,5 0 1,0 0-31,-1 0 0,1-1 0,1 1 0,-1 1 12,-5-2 0,-1 1-108,2-3 1,0 1 112,4 2 0,0 1 0,-1-3 0,1-1 5,-1 3 0,0-1 0,0-1 0,-1 0-41,-6 1 0,0 1 0,3-2 0,0-1 59,-1 1 1,1-2-1,0 1 1,0 0 1,-1 0 0,1 0 1,0 0-1,0 0 22,-3 0 0,0 0 1,3 0-1,0 0 65,0 0 0,-1 0 0,1 0 0,0 0 67,0 0 1,-1 0 0,1 0-1,0 0-24,-3 0 1,0 0-1,3 0 1,0 0-64,0 0 1,-1 0-1,1 0 1,0 0-39,0 0 1,-1 0-1,-1 1 1,0 0-5,-4 2 0,0-1 1,47 0 456,0 3 1,2-4-550,-2-1 1,0 5 35,-15 0 0,4 0 37,1-5 0,4 1-128,-4 4 1,-3-3 55,-12 3 1,2-3 95,4-2 0,-11 1-198,1 4 0,-2-3 186,-3 3 0,-1-4 0,-7-1 0,-4 0 0,-3 0 0,0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24.2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72 265 7768,'15'0'90,"0"0"0,1 0-156,4 0 59,-4 0 0,12 0-33,-4 0 0,4-5 87,1 0 39,1-7-57,6 4 28,-5-7 1,3 1 77,-9-1-215,2-6 54,-4 5 0,-2-11 229,-6 8-154,0-1-4,-14-1 1,4 5 191,-10-4-186,-3 4 1,-8 8-74,-4 3 1,-3 3 84,-6 2 1,0 2-92,-1 3 1,-4 3 82,0 6 0,-5 8-43,4 2 0,-4 9 31,5 1 1,-1 7 56,6-2 1,1 0-94,4 5 0,4-8 30,10 8 0,5-9-4,10-1 0,12-5 3,12-4 1,14-5 35,10-11-38,5-2 1,7-9-37,4-3 1,1-9-232,-2-11 1,-2-4 7,-8-6 0,-7 4 225,-7-3 0,4 3 0,-9 2 0,-3-1 0,-4 1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25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147 103 7676,'-8'-14'-193,"0"4"161,3 0 0,3 0 170,-3-4 1,-1 4-62,1 0 0,0 5 854,5-5-306,0 7-274,0-4-74,0 7-109,0 0 0,0 7-130,0 3 1,-2 5 92,-3 4 1,2 4-147,-7 6 1,5 2-32,-4 4 1,0 2-16,0 7 1,-4 2 52,3 3 0,2-2-87,-2 7 1,7-5-40,-2 5 0,3-5 46,2 5 0,0-11-62,0 1 1,8-15 71,7 1 1,0-16-235,4 1 1,2-10-35,-1 0 0,6-5-22,-1-5 0,-2-8 368,1-7 0,1-6 0,4 3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26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15 7694,'-15'0'0,"1"0"-222,-1 0 1,5 0-45,0 0 618,7 0 0,-5 0 177,3 0-580,3 0 1,-3 5 102,10 0 1,-1 0 34,5-5 0,1 2-47,5 3 1,0-4-83,-1 4 0,6-3 80,-1-2 1,8 0-77,-3 0 1,4 0-24,1 0 1,-1-5 35,-3 0 1,2 0-22,-2 5 1,-4-5 44,-1 0 0,1 0-26,-2 5 1,-4 0 80,-5 0 170,-7-6-126,4 4 0,-14-4-76,-3 6 0,-11 0 121,-8 0 0,-2 5-100,-8-1 0,-1 3 176,-4-2 1,0-3-75,0 2 1,0 0-1,0 1 0,0-4-87,0 4 1,4-3-98,1-2 1,3 0 48,2 0 1,1 0-124,14 0 0,6-2-341,8-3 175,3 4 279,15-6 0,10 7 0,15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26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89 7712,'9'-8'-787,"1"3"0,-7 2 1190,2-2-165,4 3 1,-6-9 47,7 6 141,-7-7 0,3 9 261,-6-7-98,0 7-149,0-10-328,0 11 48,0-4 1,-1 6-153,-4 0 1,2 0-44,-7 0 1,5 6-93,-5 4 0,5 8-5,-5 2 0,6 1 111,-6-2 1,6-1-228,0 7 0,2-7 87,2 1 1,0-2-185,0-3 1,5 1 127,0 0 1,6-5-225,-1-1 0,8-5-341,2 1 781,-1-4 0,2-14 0,2-3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26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7712,'8'-10'-203,"-3"0"0,-4 5-766,-1-5 1246,0 7-100,0-10-77,0 11-7,0-11 227,0 12-225,0-6 1,-1 9 94,-4 3 0,2-4-142,-7 4-19,7 3 1,-9 1-72,7 5 1,0-4 63,5 0 0,0-5-76,0 5 1,0-6 94,0 6 0,7-6 107,3 0 0,3 3-122,1-2 0,1 0 140,0-5 1,0-2-4,-1-3 1,-4 2 344,0-7-840,-7 0 0,2-3 332,-10 3 0,-23-3 0,-11 5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2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15 7695,'-14'0'3,"-1"-7"0,5 6 439,0-4 46,7 3-335,-3 2-43,6 0 1,0 2-114,0 3 0,0 5 60,0 9 0,0-1-85,0 7 1,-5-1 80,0 5 1,-2 2-162,2 4 0,4-3-23,-4 8 1,3-6-137,2 5 0,7-8 113,3-1 1,9-9-64,6-11 1,2-4-205,3-6 421,6 0 0,1-13 0,7-3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31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45 236 7707,'-10'0'2,"0"0"48,7 0 0,-8 1 106,6 4-49,0-3 89,5 4 99,0-6-6,0 0-275,6 0 0,-2 0 242,5 0-336,1 0 93,5 0 1,4 0 199,1 0-457,6 0 198,-3 0 0,6 0-380,1 0 280,6-6 1,-5 3 17,3-7 0,-3 5 71,-1-5 1,1 0-64,3-4 1,-8 0 23,3 5 1,-9-9 153,0 3 0,-9-3-121,-1 3 1,-7 1 202,2-1 1,-10 0-7,-5 1 1,-9-1-17,-6 0 1,2 7-60,-1 3 0,-1 3 5,-4 2 1,-5 2-30,-1 3 1,1 5 11,5 9 1,1 1 51,3 9 1,-2-1-57,2 11 0,4 1 92,1 4 1,9 0-49,1 0-182,7 6-219,3-4 377,8 5-246,20-14 102,-4-1 1,20-13 131,0-3-115,7-10 72,8-4 0,0-14-30,-1-7-18,8-6 27,1-15 1,-2-1-47,-6-8-538,-7 1 597,-8 0 0,-1 3 0,-4 1 0,-5-1 0,-3 2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32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154 250 7708,'0'-14'-150,"0"-3"-2,0-2 200,0 2 0,0-9 22,0 7 78,0-1 0,0 4 86,0-4 1,0 4-38,0-4 1,0 9-52,0 1 1,0 5 271,0-5-272,0 7-73,0-4 1,0 9-93,0 3 0,0 3 64,0 7 0,-1 4-26,-4 1 0,1 6 5,-5-1 0,0 7 46,0 3 1,-4 1-100,3-2 0,-3 5 118,-2 10 0,0-3-2,1 3 1,1-4-60,3 0 1,2 0-83,3 4 1,5-5-35,0 0 0,13-8-201,11-11 1,10-4-193,6-6 1,2-7 191,2-3 1,0-12-82,0-7 1,-4-3-131,-1-7 500,-6-1 0,-4-11 0,-8-1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32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16 7708,'-9'-7'-542,"1"5"762,3-2-19,4 2 1,-4 2-91,10 0 1,3 0 10,7 0 1,-1 0-105,1 0 1,1 0 122,4 0 0,1 0-108,4 0 0,2 5-53,-2 0 0,1 0 69,-1-5 0,2 0-17,-2 0-7,-4 0 0,0 0-43,-6 0 79,0 0 206,-1 0-167,-5 0-29,-9 0 1,-10 0 21,-10 0 0,-3 0-15,-6 0 171,-7 0-93,5 0 0,-12 0-3,4 0-82,-3 6 0,-1-4-97,4 3 1,-3-4 88,2-1 0,0 0-86,0 0 1,4 0 82,7 0 1,6 0-603,4 0 386,9 0 0,5 0-606,10 0 1,10 0 761,9 0 0,10 0 0,4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32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45 118 7681,'0'-8'-343,"0"-5"736,0 4 85,0 1-226,0-5 141,0 5-62,0 0-95,0-5 51,0 5-55,0-1 0,0 1 236,0 3-271,6 4 156,-4-6-278,5 7-14,-7 0 0,0 7-139,0 3 0,-5 9-7,0 6 1,-5-3 15,5 3 1,-5-1-1,5 6 0,-4-1-177,4 1 0,0-3-156,5-2 0,1-4 163,4-6 1,4 0-287,5-1 0,3-6-17,2-3 212,4-3 330,0-9 0,11-7 0,-3-9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33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45 7681,'0'-8'0,"-1"1"-81,-4 7 312,3-6-54,-4 4 0,6-6 368,0 3-577,-7 3 180,5-4-74,-4 6 0,4 0 59,-3 0 0,4 2-122,-4 2 1,3 0-17,2 5 0,-1-4-115,-4 5 0,3-5 1,-3 5 0,4-5 79,1 5 92,6-7 0,2 3-45,7-6 1,-5 0 107,0 0 1,-1 0-64,6 0 1,-2-1-85,-3-4 83,-4-3-51,-6 0 0,0-6 0,0 6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28.9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684 30 7705,'-9'0'-1352,"-1"0"1040,0 0 488,-5 0 0,1 6-130,5-4-87,-4 5 73,5-7 0,-2 0 16,1 0-26,-1 0 0,-5 0 78,0 0-66,1 0-9,6 0 0,-5 0 185,3 0-17,3 0-38,-6 0 184,5-7-82,-7 5 44,1-4-169,-1-1-6,7 6 82,1-6-111,14 7-20,1-6 0,7 4-154,-1-3 189,1 3-89,6 2 0,2 0-49,6 0 0,7 0 28,4 0 1,-3 0-10,2 0 1,1 0 24,4 0 1,5 0-4,0 0 1,1 0 7,-1 0 0,-5 0-16,0 0 1,-1 5-115,-9 0 124,1 7-67,-13-11-158,0 12 256,-14-11 0,-3 9-5,-10-6 1,-10 0 13,-9-5 1,-6 0 129,-4 0 0,-4 2-93,-6 3 0,-5-4 140,0 4 1,-6-3 59,1-2-204,-3 0 0,-7 0 58,0 0 1,-6 5-12,1 0 1,-2 0-83,-3-5 0,4 0 53,6 0 0,4 0-188,16 0 1,0 0 53,14 0 0,4 0-940,11 0-223,7 0-465,21 0 1654,5 0 0,25-7 0,-6-1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29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15 7765,'-29'0'0,"-1"0"683,1 0 0,6 0 266,3 0-1142,4-6 274,1 4-383,7-4 60,2 6 0,12 5 168,4 0 1,3 6 292,2-1 0,6 3-129,3 2 1,4-1-122,2 1 1,6 5 28,3-1 0,3 7-8,2-1 1,0 3 18,0 1 0,5 2-42,0 3 78,7 4 1,-10 6-200,3 0 60,-10 7 1,-3-4-33,-7 7 0,-8-5 107,-6 5 1,-7-7 0,-11 4 7,-7-7 0,-6 5-45,-13 0 1,-7 0-4,-4-5 0,-2 0-182,-2 0-598,6 0 801,-4-6 0,16-2-618,-4-7 356,11 1-51,-3-8 351,8 0 0,-1-8 0,0 1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29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 7765,'-21'8'178,"4"5"71,-2-3 0,4-2-83,5 2 1,-1-5 115,6 5 1,0-6 627,5 6-544,0-6 0,2 7-127,3-6 0,9 5-36,11-5 0,4 4-113,6-4 0,9 0-36,9-5 0,10 0-465,0 0 408,14-6 1,-5-3-1818,16-5 1747,-3-1 1,-33 8 0,2-1-668,-2 1 1,-1 0 739,-1-4 0,0 0 0,0 3 0,1 0 0,45-13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34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74 7691,'8'0'0,"-1"-1"-90,-7-4 69,7 3 531,-6-4-266,6 6 0,-6-5 38,4 0 56,-3 0 123,4 5-143,-6-6-130,0 4 105,0-5-174,0 1-84,0 4 0,0-6 231,0 3-187,0 3-350,0-4 231,0 6 1,-1 6-90,-4 4 0,2 5 93,-7 5 1,2-2-76,-2 6 0,-2 1-65,7 4 1,-1 0-130,1 1 1,3-1-62,-2 1 0,8-8 125,6-2 0,10-9-46,4-1 0,4-7 62,1 2 1,1-11 224,-1-9 0,7-6 0,2-8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35.2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59 7518,'0'-8'-518,"-5"0"701,0 3 1,-4 2-75,4-7 0,-2 7 191,2-2 0,2-2 2,-7 3 1,5-1 82,-5 5-256,1 0-263,-6 0-78,0 0 205,1 0 0,4 5-78,0-1 1,7 8 20,-2-2 1,3-2-166,2 2 200,0-1 0,7 1 17,3 0 0,3-7 38,1 2 1,1-3 94,0-2 0,-1 0 134,1 0-186,0 0 0,-1-5-90,1 0 0,-7-1-106,-3 1 1,-3 1-621,-2-5 469,0 5 278,0-2 0,0 6 0,0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2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89 7714,'-14'-8'350,"4"-5"143,0 3 1,5 2-329,-5-2 1,7 5-191,-2-5-214,3 7 1,4-9 185,3 7-292,3 1 1,7 4 137,0 0 207,-1 0 0,1 0 0,0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35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15 7668,'9'0'163,"-1"0"423,-3 0-248,-4 0-251,6 0 203,-7 0 0,6 0-230,-4 0 146,4 0-157,-6 0-1,0 0 208,7 0-249,-5 0 1,2 0-119,-8 0 1,0 0 61,-5 0 1,2 0 4,-8 0 0,4 0 83,-9 0 1,4 0-242,1 0 0,-4 0-140,-1 0 1,0 0-673,6 0-321,-1 0 1335,0 0 0,1-7 0,-1-1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35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44 7253,'-8'-1'-343,"3"-4"686,3 3 23,-4-4-141,4 6-146,-4-7 0,-1 5 89,-3-2 0,1 2-2,-6 2 0,3-5-152,-7 0 1,-4 0 79,-1 5 1,-4 0-353,-2 0 1,6 0 157,-1 0 0,7 0 100,-1 0 0,2 0 0,3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36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7668,'-8'-8'763,"1"-5"-440,7 11 0,0-6 180,0 3 231,0 3-435,0-4 0,2 6 558,3 0-554,-4 0 0,7 0 532,-3 0-541,-3 0 0,4 1-305,-6 4 0,0 3 87,0 7 0,-1 6-72,-4 4 1,2 4 87,-7 6 1,5 2-576,-5 7 1,2 7-250,-2 3 0,-1 5 732,6 4 0,-7 4 0,4 7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36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7987,'-8'-6'1556,"2"4"-1371,6-5-46,0 7 1,0 2 198,0 3-331,0 3 40,6 0 1,-4 10 25,3-3 1,-4 5-157,-1-1 1,0 4 37,0 6 0,0-1-139,0-3 0,5 2-60,0-2 146,0 3 1,-3-5-347,3-4 276,-4-2 1,7-8 99,-3 1 0,-1-7-11,5 2 0,-5-11-100,1-9 0,3-1 41,2-9 0,-2 1-106,1-6 1,1 1 117,5 0 1,-4-1-11,4 1 0,-3 1 1,7 3 0,-3-1-3,-1 7 1,1-1 156,4 5 1,-2 7-95,7 3 1,-7 4 147,1 1 1,-3 0-79,-1 0 0,-2 8 188,-3 7 1,1 1 46,-6 8 1,0 1 19,-5 4 1,0 7-161,0 3 0,-1 1-13,-4 4 1,-2-2-78,-3 12 0,-3 0 0,5 5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49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110 250 7884,'0'-22'-87,"-5"0"44,0 8 0,-5-3 578,5-2 0,0 2 64,5-2-589,0 2 0,0 3 84,0-1 1,0 5-126,0 0 1,2 2 81,3-1 0,-2 0 54,7 4-68,-7 4 134,10-12-285,-11 11 13,11-4 77,-11 6 178,4 0-80,-6 6 1,0-3 25,0 7 0,0 0 12,0 5 0,0-1-5,0 1 1,-5 0-44,0-1 1,1 3 84,4 2 0,-2 4-98,-3 7 0,3-6-1,-3 1 0,4 4 0,1 5 0,0 2-109,0-1 1,-2 2 60,-3 7 0,2 0-120,-7 0 0,5 1-52,-4-1 1,0 0 48,0 0 0,-4-2-30,3-3 1,-2 2 65,2-6 1,2-8-102,3-7 0,5-4 54,0-1 0,7 0-105,8-1 0,6-5 78,3-5 5,11-2 57,2-2 0,12-2-99,0-2 0,7-5 78,-2-5 0,-2-1-176,2 0 1,-2 1 64,2-1 0,-3 2-220,-7 3 449,-7-3 0,-1 5 0,-6-7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50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0 133 7884,'0'-15'0,"0"0"-49,0 1 1,0-1 142,0 0 1,2 2 129,3 3-49,-4-3 1,8 10 238,-5-7-258,5 7 1,5-4-103,1 7 0,6 0 37,4 0 0,-2 0-190,1 0 0,6 0-371,4 0 1,7 0 289,-2 0 0,2 5-135,-2 0 0,3 0 27,-2-5 288,-5 0 0,8 7 0,-5 1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50.4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44 7884,'-8'10'-826,"3"0"413,-3-7 430,6 4 1,2-7 107,10 0 1,5 0 206,4 0 0,4 0-257,7 0 1,1-5-50,3 0 0,4-7-61,6 3 1,1 0-370,4 0 404,-3 5 0,11-9 0,-4 5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50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338 89 7884,'15'-15'-256,"-5"2"-63,0 3 0,-7-3 661,2 4 0,-2 2-15,2 2 1,-3 2 47,3-2 0,-5 3-146,-5-3 0,1 4-157,-5 1 0,4 5 36,-5 0 0,0 6-118,-5-1 1,6 8 98,-1 1 1,0 3-60,-5-3 1,1 4-132,-1 6 1,0 2 19,1 4 1,-1-4-33,0 3 0,-1 2 34,-4-2 1,2 7-84,-6-2 0,4 4 14,-4 1 1,6-7-204,-2-2 1,4-6-881,1-4 654,7-4 577,1-13 0,7-8 0,0-8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50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30 7884,'-14'-15'847,"4"7"-552,0 3-316,7 4 1,-2 1 131,10 0 0,3 6-47,7 4 1,-1 8 27,1 2 1,1 4-177,4-4 0,-2 6-24,6-2 0,-1 4 100,2 1 1,8 1-403,-4-1 0,5 1 62,1-1 1,2 5-281,7 1 628,0-1 0,7-5 0,1 1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51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45 118 7542,'5'-10'-480,"0"0"1,0 5 318,-5-5 235,0 1 1,0-1 190,0 0 0,0 5 571,0-5-276,0 7-385,0-3 1,-2 6-91,-3 0 0,2 0-121,-7 0 1,5 0 67,-5 0 1,7 1-156,-2 4 1,-1-2 89,1 7-102,0 0 0,5 5-8,0-1 0,0-4 61,0 0 0,0-5 83,0 5 0,2-7 29,2 2 0,0-4 318,6-1-281,-1 0 1,6 0 25,0 0 1,-5-4-113,-1-1 1,-5-7 2,1 2 0,1-3-73,-1-1 0,0-1 143,-5 0-400,0 1 1,-2 0 22,-3 5 323,-3 2 0,-7 7 0,1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2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265 162 7714,'-15'-15'-433,"1"1"0,-1-6 91,0 1 1,5 1 471,1 8 1,-1-3 390,-5 3-72,0-3 0,1 0-113,-1 3 0,5 3-97,0 7 1,5 0-42,-4 0 32,-1 0-229,-5 7 0,2 1 101,3 7 0,-1 4-177,6 1 0,0 1 105,5-1 0,-5 3 28,0 6 0,0 1 46,5-1 0,0 7 152,0 3 0,0 4-30,0 1 1,0 5-85,0 0 1,2 11-149,3-1 0,-3 8 135,2-4 1,3 8-212,-2-3 1,0-2-32,-5-3 1,1 1-179,4-5 0,-3-5 86,3-15 0,1-8-281,-1-7-694,7-6 792,-4-3 0,0-15 388,-3-10 0,-3-9 0,-2-4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51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74 7828,'-15'0'0,"0"0"103,0 0 0,1-2 618,-1-2-368,0 2-80,1-5-482,-1 7 205,0 0-237,1 0-23,5 7 24,-4 1 119,12 7 1,-6 0 19,7-1 39,7-6 0,1 4-2,7-7 187,-1 0 1,1-5-88,0 0 1,-1 0 400,1 0-262,0-7 1,-1-1-110,1-7 0,-7 1 79,-3-1-390,3 0 179,-6 0 0,5 1-14,-7-1 1,-9 5-132,-5 0 0,-3 7-844,-7-2 1055,-7 4 0,-7 14 0,-6 3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00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74 322 7793,'-8'0'70,"-5"0"259,11 0-161,-11 0 1,10 0 146,-7 0-28,6 0-187,-2 0 0,6-1 0,-2-2 165,-3-2-31,4 0-460,-6 5 176,7 0 0,2 0 89,3 0-131,3 0 1,12 0-157,-1 0 0,2 0 79,-1 0 1,3-5-52,6 0 0,2-2 149,4 3 1,-4 0-5,3-6 1,-3 6 61,-2-6 1,6 0 15,-1-5 0,0 1-2,-4-1 1,-8 0 15,-2 0 0,-4 1 3,-1-1 1,-2 0-31,-3 1 0,-3-1 59,-7 0 0,0 1-30,0-1 0,-7 2 5,-3 3 1,-3-1-21,-2 6 1,1-2 1,-1 2 0,-5 4-11,1-4 0,-7 5-1,1 5 0,-1-2-11,2 7 0,-4-1 16,3 6 1,-1 0 10,2 0 0,-4 1 23,3 4 0,3-3 78,-3 8 1,7-5-89,-2 4 1,4-1 6,1 1 1,7 4 7,3-3 0,4-2 13,1 1 0,6-1-60,4 1 1,5-2 89,4-8 1,-1 1 116,7 0 0,-6-2-119,6-3 0,-1-4 13,6-6 1,-1 0 1,1 0 1,-1 0 2,0 0 0,1-1-168,-1-4 1,1-5 108,-1-10 0,0 2-454,1-6 1,4 4-70,0-4 0,1-1 485,-6-4 0,7-7 0,2-2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55.0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45 8177,'6'-8'452,"-3"-1"-337,7 4-179,-7 4 87,11-6 214,-13 7-6,6 0-77,-7-6-191,0 4 1,-7-4-45,-3 6 0,-4 0 84,-6 0 0,-3 0-153,-6 0 1,-1 0-114,1 0 1,-2 5-83,-3-1 0,3 1 24,-4-5 0,11 5 321,4 0 0,-3 0 0,1-5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55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604 60 7829,'-15'-7'-325,"0"-1"0,0-5 236,1 3 1,-1 2 178,0 3 1,-4 3-19,-1-3 0,-8 4 192,-1 1 1,-7 0-81,-8 0 1,0 5-179,0 0 0,-5 6-847,0-1 841,0-4 0,-2 7 0,-1-4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03.3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7851 162 7775,'29'0'0,"1"0"-191,-1 0 0,1 0 107,-1 0 0,-1 0 78,-4 0 1,-3 2-14,-6 3-48,6-4 249,-4 6 27,-3-7-132,-7 0 1,-14 0 89,-2 0 1,-4 0-73,-2 0 1,-1 0-26,-4 0 1,2 0-120,-7 0 1,1 0 85,-5 0 1,-1 0-17,1 0 1,-1 0-11,1 0 0,-7 0-85,-3 0 1,-4 0 58,-1 0 0,0 0 8,0 0 1,-8 0 17,-7 0 0,-6 0-6,-9 0 0,1-5-56,-1 0 1,-6 0 54,-3 5 0,1-5-1,-1 1 0,6-1 7,-1 5 1,-4 0-2,-1 0 0,3 0-15,1 0 0,4-2 21,2-3 0,-7 3 68,-4-2 1,4 2-73,2 2 1,3 0 139,1 0 0,-1 0-174,-3 0 1,8 0-1,-4 0 0,4 0 21,-4 0 1,-1 0-94,-3 0 0,8 0 73,-4 0 1,4 0-30,-4 0 1,1 0-31,-1 0 0,3 0 38,2 0 0,-3 0 52,4 0 1,-1-2-5,-5-3 0,11 4 87,-6-4 0,7 3-100,3 2 1,1-5 7,-1 0 1,2 1 4,3 4 1,-2-5 0,7 0 0,-10-2-5,5 2 0,-6 4 3,6-4 0,2 3 1,-2 2 0,0 0-8,-5 0 0,5 0 126,0 0 0,5 0-142,-4 0 0,0 0 3,-1 0 0,4 0-48,6 0 1,-2 0-13,-3 0 0,3 0-58,-3 0 1,3 0 61,2 0 0,-1 0 51,-4 0 1,3 0 16,-3 0 0,5-5 85,5 0 0,-4 0-51,4 5 1,-8 0 137,-2 0 1,5-1-60,4-4 0,1 3-62,-5-3 1,-3 4-62,3 1 1,-4-5 53,9 0 1,-3 0-84,-3 5 1,-2 0 47,3 0 1,-3-5-16,7 0 0,-2 0-11,-2 5 0,1 0 5,4 0 0,-2 0-4,7 0 1,-5 0 17,5 0 1,-7 0 51,2 0 0,3 0 16,1 0 0,-1-5 11,2 1 0,-7-1-25,2 5 0,1 0 9,-1 0 1,5 0-19,-5 0 0,1 0 5,-1 0 1,1 0-39,4 0 1,-3 0-12,-7 0 1,4 0-55,1 0 0,5 0 45,-5 0 0,3 0-7,-8 0 1,8 5 54,-8-1 1,4 1 2,1-5 0,-2 5-25,7 0 1,1 0 27,9-5-14,3 0-30,19 0 0,10 0 0,15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13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133 221 7885,'-15'0'6,"0"0"0,5 0 132,1 0-286,5 0 183,-2 0-39,6 0 1,1 0 66,4 0 0,-1 0 4,5 0 1,-4 0 10,5 0-171,0 0 1,5 0 61,-1 0 1,1 0 22,0 0 1,-1 0-119,1 0 1,0 0 70,0 0 0,1 0-26,3 0 0,-2 0 56,2 0 0,-2-5 10,-3 1 1,1-8 15,0 2 0,-2 2 7,-3-2 1,3 1-4,-3-6 1,-4 0 6,-1 0 1,-3 1 13,-2-1 1,0 0-23,0 1 1,-2-1 62,-3 0 1,-5 5-41,-9 1 1,1 5 4,-7-1 1,1 4 1,-6 1 1,3 6 5,2 4 1,-4 3-61,-1 2 0,6 6-5,-6 4 1,4 4 42,-3 5 0,6-1-6,3 6 0,6-4-38,4 4 1,3-5 21,7 5 1,9-6-4,5 1 0,4-4-10,12-6 0,-4-3 1,8-6 0,-1-7 70,1-3 1,2-3 9,3-2 0,-1-7-176,-4-3 0,-3-4 76,3-6 0,-4-1-686,-6-4 722,-3-2 0,1 4 0,1-7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15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442 15 7848,'21'0'-306,"-5"0"0,10 0 204,-6 0 1,0-5 368,-6 0 0,6 0-151,-1 5-44,1 0-14,-5 0-157,-7 0 356,-2 0-206,-19 0 1,-3 5-8,-13 0 0,-1 0 35,1-5 0,-2 0 2,-4 0 0,4 5 21,-3 0 0,-3 0 4,-3-5 0,3 0 0,-2 0-206,6 0 160,-3 0 0,2 0-298,-1 0 1,3 0 95,7 0 0,4 0-1188,6 0 1330,7 0 0,2-7 0,6-1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15.9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89 7848,'-2'-14'-44,"-3"5"0,4-4 37,-4 3 0,3 2 99,2-2 0,0 5 110,0-5 365,0 7-101,0-4-300,0 7 72,0 0-113,0 7 0,0 1-34,0 7 0,0 6-5,0 3 1,0-1-17,0 2 1,0 1-29,0 8 0,0-3-245,0 4 0,5 1 87,0-2 0,1 7-495,-1-2 0,2-2 611,3 3 0,9-1 0,-2 5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16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89 206 7848,'-10'0'1,"0"0"0,5 0 298,-5 0 50,7 0-137,-10 0-404,12 0 154,-6 0 1,9 0 16,3 0-97,3 7 0,6-6 5,1 4 1,1-3 107,4-2 1,-4 0-82,4 0 1,1-2 28,-1-3 0,4 2-1,-4-7 1,4 2 22,-4-2 1,0-3 1,-6 3 1,4-3 22,-3-1 1,3-6 4,-8 0 1,-4 1 229,-1 4-127,-3 0 1,-6 1 54,-5-1 1,-1 7-57,-10 3 0,-3 3-39,-1 2 0,-4 7-8,-1 3 1,-1 4 4,1 6 0,0-2-23,-1 6 0,2 2-23,4 9 0,3-4-29,6 3 1,2 4 43,3 1 1,4-2-62,6 3 0,8-8 3,6 3 1,9-9-94,12-2 0,4-7 18,10-3 1,3-6-192,7-8 0,6-6 123,4-4-34,-10-10 0,4-9 0,-10-8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18.8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515 15 7825,'0'-8'-580,"-7"1"598,-1 7 0,-7 0 77,0 0 0,-6 0-40,-3 0 0,-4 0 3,-1 0 0,-3 0-108,-2 0 0,2 0 34,-8 0 0,3 0 24,-2 0 1,3 5-106,6 0 1,2 0 96,4-5 0,3 0 0,6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3.0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60 7714,'-9'0'1579,"-4"0"-1362,12 0 0,1 0-84,10 0 0,6 0-129,8 0 0,7 0-14,13 0 1,9-5-208,6 0 0,6-5-1236,8 5 1184,1-6 1,-1 3-1,1-7 1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19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29 7807,'-15'-6'-622,"7"-2"707,1 0 421,7 1-112,0 7-333,0 0 291,0 7 1,2 1-53,3 6 0,-4 1-52,4 0 0,-1 4-185,1 1 1,-4 6-75,4-1 0,3 2-40,2 3 0,-2-1-322,2 1 0,0 4-371,5 0 0,-1 2 744,1-2 0,6 4 0,2 6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19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118 177 8312,'7'-8'-68,"1"1"1,1 7 55,1 0 1,-2-1-52,2-4 0,3 3-82,-3-3 1,3 2 100,2-2 0,0 3-88,-1-3 0,1-1 106,0 1 1,-6-6 36,1 1 1,-2 2-11,2-2 84,3 0 0,-11-5-72,3 1 1,-5 4 93,-5 0 0,-3 5-79,-7-5 1,-1 7 16,-4-2 0,2 4-56,-6 1 0,1 1 38,-2 4 0,-2 3-9,2 7 1,4 0 32,1-1 0,-1 8 5,1 2 1,1 4 18,4 1 1,7 1 7,3-1 1,3-1-52,2-4 0,2 4 17,3-3 0,5-3-42,9 3 1,4-12 17,7 2 1,-1-6-9,0 1 1,6-3-56,-1-7 0,2-2-124,-2-3 0,-3-3 103,4-7 59,-4-6 0,5 5 0,1-5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3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74 7342,'6'-8'252,"-3"-4"76,7 8 0,-5-3-145,5 2 1,-5 3 20,5-2-197,-7-5 66,10 8 0,-7-7-146,4 3 0,-2 3-10,-3-3 0,-1 4 132,5 1-131,-5 0 1,9 0 38,-3 0 0,3 0 28,1 0 1,1 0-3,0 0 0,4 1 10,1 4 1,1-3-58,-1 3 1,-4 1 1,4-1 1,-4 6 41,-1-1 1,-1-2-9,1 2 54,-7 0 0,-1 5 9,-7-1 0,-2 1 8,-3 0 1,-3-2-42,-7-3 0,1 3 9,-1-3 1,-5 3-3,1 1 0,-2-4-4,1 0 0,2-5-128,-7 5 1,8-2 20,-3 2 1,4-2 27,1-3 1,0-4-39,0 4-4,1 3 93,6-6 94,1 5 1,14-7 7,2 0 1,6 0-94,5 0 1,3 0 215,6 0 0,5-2-102,1-3 1,0 3 98,0-3 0,-4 4-94,3 1 1,2 0 87,-2 0 1,-4 0-160,-6 0 1,-6 5 45,2 0 47,-4 6-245,-8-3 72,-1 7 1,-9-5-18,-3 0 1,-8-1 59,-6 6 1,-7 0-101,1-1 0,-8 1 92,-1 0 0,-5-2-12,5-3 1,-2 3 47,1-3 1,-1-2 10,-3 2 0,-2-6-95,7 6 0,0-7-116,4 2 0,8-3-927,2-2 1102,4 0 0,7 7 0,3 1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4.0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74 6967,'-10'0'-166,"0"0"557,7 0 223,-4 0-217,1-7-197,4 6 1,-4-8 27,6 4-61,0 4 1,6-7-152,4 3 1,-2 3 19,2-3 0,0 2-72,4-2 1,6 3 74,-1-2 1,6 2-25,-5 2 1,4-5-9,-4 0 1,6 0-7,-2 5 0,-1 0-40,2 0 1,-7 0 93,1 0-157,-2 7 1,-4-4 77,-4 7 5,-2 0 1,-9 4 11,-3 1 0,-4 0-4,-11-1 0,2 1 1,-6 0 1,4-1-4,-5 1 1,6 0-80,-6 0 0,6-1 80,-6 1 0,7-2-21,-1-3 1,2 1 49,3-6 1,4 0 19,0-5-13,7 0 13,-4 0-50,20-6 218,4 4-204,6-11 1,4 10 69,-2-7 1,-2 7-41,1-2 0,-1-2 118,2 2 1,1 0-94,-7 5 224,7 0-129,-9 0 0,9 0-62,-7 0 0,1 2 22,-5 3 1,-2-2-87,-3 7 0,-2-2-11,-3 2 1,-4 3-60,4-3 1,-10 8 67,-4 1 1,-6 3-19,-5-3 18,-3-3 1,-6 12 1,-5-11-127,-1 2 86,-5 4-36,9-13 0,-10 9-139,6-9 0,-4 2-82,5-3 0,4-2 273,6-7 0,6 0 0,-3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4.7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89 8035,'0'-15'-868,"0"1"921,0 5 0,-2-2 248,-3 6 1,3-1 304,-3 1-250,4 3 166,1-5-223,-7 1 6,6 4-45,-6-4-172,1 6 20,4 6 0,-5-2-86,7 5-36,0 1 0,5 5 3,0 0 1,2-1-68,-2 1 1,-4 1 74,4 4 0,2-2-108,-2 6 0,0-4 92,-5 4 0,0-4-112,0 5 0,1-3-39,4 3 0,-3 1-220,3-6 1,-4 4-793,-1-4 1182,0-1 0,0-4 0,0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4.8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8479,'8'0'-215,"-2"0"0,-6 0 0,0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5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15 7914,'8'-7'-567,"5"6"1098,-11-6-219,4 7-50,-6 0-136,0 0-210,-6 0 72,-2 0 0,-7 0 35,0 0 0,5 0-62,1 0 4,-1 0 0,-5 0-5,0 0 1,6 0-43,-1 0-67,0 0 1,-5 0 78,1 0 1,4 0-150,0 0 182,7 0 13,-10 0 0,9 5 3,-5 0 1,5 1 2,-1-1 1,4-2 37,1 7 1,-2 0 28,-3 5 0,4-1 69,-4 1 0,3 0-106,2 0 0,0-1 11,0 1 0,0 0-73,0-1 1,0 1-72,0 0 112,0-1-13,7 1 112,1-7-43,7 5 0,-1-11 90,1 3 0,-5-5-120,0-5 1,-1 2-5,6-7 0,0 5-10,-1-5 0,-2 7 11,3-2 0,-4-1-1,9 1 1,-4 0-13,-1 5 0,4 0 71,1 0 0,1 0-3,-1 0 1,-4 1 5,4 4 0,-2-1-40,1 5 1,-3 1-12,4 5 1,-4 0 37,-1-1-68,-7 1 37,5 0 1,-11-1-12,3 1 1,-5 0-7,-5-1 0,-3 1-16,-7 0 0,-1 0-12,-4-1 1,-3-1-168,-6-3 0,-2 2 44,-3-8 1,3 6-68,-4-5 0,6 0 204,4-5 0,-2 0 0,4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22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30 7753,'15'-8'-66,"-1"3"1,1 4-10,0 1 0,-6-5-143,1 0 0,0 0 47,5 5 682,-1 0-317,1 0 0,-5 0 102,0 0-67,-7 0-1,4 0-173,-7 0 0,-2 0-99,-3 0 0,-3 0-1,-7 0 1,0 0 114,1 0 1,-6 0-140,1 0 0,-8 5 41,3 0 0,-2 0-48,1-5 1,-2 0 42,2 0 1,-3 0-101,-1 0 0,1 0-99,4 0 1,-2 0 68,6 0 1,0 0-589,6 0 751,5 0 0,-4 0 0,5 0 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23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44 7663,'-9'-6'227,"-4"4"257,12-11-422,-12 12 1,11-8-603,-3 5 610,4 2 160,-6-5 1,5 9 62,-3 3 0,2-2-71,-2 7 1,4 0 8,-4 4 0,3-4-100,2 0 1,0 1-90,0 9 1,0-4 71,0 4 1,2 1-34,3-1 1,-4 1-51,4-1 0,2-2-161,-2 6 1,0 1-407,-5 4 1,4 0 247,1 1 1,0-2-430,-5-4 0,5 2 717,0-6 0,6 6 0,-2-3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23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74 191 9790,'15'0'-192,"0"0"0,0 0 125,-1 0 0,1-5 180,0 0-203,-1 1 5,1-3 0,5 4 37,-1-7 0,1 2-41,-5-2 1,-1-3-81,1 3 172,0 4 5,-7-7 0,3 4-37,-6-5 38,7-1 0,-11 0-5,4 1 0,-3 4-9,-2 0 8,-7 7 0,-1-4-61,-7 7 1,1 0 4,-1 0 0,-5 2 16,1 3 1,-6 3 27,6 7 0,-6 4-7,6 1 0,-6 4 2,5-4 1,-4 4-2,4-4 1,-1 6 32,2-1 0,7 1 97,-3-2 0,11 2 17,-1-6 0,3 0-62,2-6 1,3 1 50,7 0 1,1-6-119,14 1 1,1-7-10,8 2 1,-1-3-125,6-2 0,-1-7-256,1-2 1,3-4 98,-2-2 1,-4 5 286,-2 0 0,3-6 0,1-7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3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500 74 7744,'-6'-8'-332,"4"-5"276,-3 3 1,4 2 746,1-2-368,0 7 0,-5-6 46,0 5-406,0 2 113,5-5 0,0 9 76,0 3 1,-2 3-40,-3 7 0,2-1 7,-7 1 1,0 6-1,-4 4 1,-1 3-200,0 1 0,-4 7 29,-1 3 0,-6 0-79,2 5 1,-4-3 25,-2 8 1,-4-3-135,0-2 1,-2-1 18,2-4 0,7-3 50,-2-7 0,9-8-829,1-6 997,9-7 0,3-8 0,7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26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1800 0 7856,'15'0'0,"-1"0"-656,1 0 1,0 5 401,-1 0 0,1 0 359,0-5 0,-5 0-38,-1 0 0,-4 1 384,5 4-282,-7-3 5,4 4 1,-9-6-81,-3 0 0,-8 2-19,-6 3 1,-6-3-6,6 2 0,-7-2 4,1-2 0,-8 0 0,-1 0 0,-5 5-17,5 0 0,-6 0-1,6-5 1,-7 1 3,2 4 1,-10-3-12,-5 3 1,-3 1-69,-2-1 0,-1 2 80,-4-2 0,-8-4 28,-6 4 1,-1 2-207,6-2 0,-7 0 313,-3-5 1,-2 0-76,1 0 0,4 0 126,7 0 1,1 1-111,3 4 1,6-3 15,9 3 0,6-4-318,14-1 0,6 0 123,14 0 0,7 0-1314,20 7 1356,10-6 0,6 6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6.2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89 8076,'0'-8'863,"0"1"-957,0 1 164,0 4-230,0-5 56,0 1 24,0 4 52,0-11 1,1 10-33,4-7 0,-1 7-4,5-2 0,1 2 18,5-2 0,0 3-8,-1-3 1,1 4 44,0 1 1,4 0-4,1 0 0,4 0 33,-4 0 1,0 4-61,-6 1 167,7 7 0,-4-4-91,2 7 0,-7-1 11,-2 1 0,-7-5 24,2 0 0,-5 1 7,-5 9 0,-3-4-58,-7 4 1,-5-4 22,1-1 0,-7 1-30,1 4 1,2-4 24,-1 4 1,1-4-26,-2-1 1,-1-1 35,7 1 0,-6 0 1,6-1 1,4-1 41,5-3-41,0 3 1,2-9 47,3 5-46,4-5 1,9 2 67,7-6 0,1 0-65,8 0 0,6 0-215,4 0 0,12-5-157,-2 0 1,8-4-205,-3 4 1,7-5 518,-2 5 0,9-6 0,4 2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6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45 7912,'-15'0'0,"6"-5"-19,-1 0 1,5-2-51,-5 2 130,7 4-39,-10-12 1,10 11-223,-7-3 229,6 3 0,-4 2-183,3 0 196,4 0-18,-12 0 8,5 0 1,-7 7-25,0 3 0,5-2 7,1 2 1,0 0 3,0 4-73,-4 1 68,11-7 0,-10 10 3,8-3 0,-1 3-3,5-4 0,0-2 70,0 3 1,6-9 0,4 9 1,3-5 7,2-1 0,-1 0-58,1-5 0,0-2 283,0 3-288,-1-3 0,1-7-33,0 0 0,-7-7 17,-3 3 1,-4-4-110,-1-2 1,0 0 80,0 0 0,0 1-127,0-1 0,0 0-71,0 1 0,-6-1 51,-4 0 0,2 2-30,-2 3 0,0 2-39,-4 3 1,-1 4 229,0-4 0,0 3 0,1 2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7.0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30 7642,'-7'-8'-524,"5"-5"307,-4 11 127,6-5 49,0 7 1,-2 0-47,-3 0-5,4 0 92,-6 0 0,7 0 0,0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7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7993,'0'-10'316,"0"0"0,2 5-549,3-4 232,3 5 1,12-4-158,-1 3 1,2 4 19,-1-4 1,1 3 11,4 2 0,3 0 125,-4 0 0,4 0-144,1 0 1,1 0 101,-1 0 1,-1 0-180,-4 0 0,2 0 205,-6 0 1,0 0-31,-6 0 1,1 0 156,0 0 0,-6 0 111,1 0 214,-6-6-228,2 4 150,-6-5-116,0 7-7,0 0 0,-5 2 12,0 3 0,0-2-84,5 7 0,-1-2-38,-4 2 1,3 8-67,-3-3 0,4 3-8,1-4 0,0 8 16,0 2 1,0 4-162,0 1 1,0 1 142,0-1 0,5 7-106,-1 3 1,3 2-67,-2-2 1,-3 2 85,2-7 1,-2 6-271,-2-6 0,0 0 28,0-4 0,-2-6 9,-2 1 0,0-12-453,-6 1 724,1-2 0,-6-4 0,0-2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7.7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8214,'21'-5'258,"3"0"1,6 1-144,4 4 0,5 0-115,10 0 0,10 6 0,8 2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9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817 1 7948,'22'0'0,"-6"0"-178,4 0 0,-4 5-194,-1 0 1,-1 0 253,1-5 182,0 0 0,-2 1 373,-3 4-276,-4-3-81,-6 4 1,-6-6-3,-4 0 0,-8 0-2,-2 0 0,-6 0-30,2 0 1,-9 0-80,-1 0 0,-7 0 27,2 0 71,-4 0-29,-1 0 0,0 0 58,0 0 1,-7 0-55,-3 0 0,-1 5 7,1 0 1,-3 0-35,3-5 1,0 0-17,5 0 1,3 0-17,17 0-261,-4 0-610,23 0 890,4 0 0,20-7 0,9-1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9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8021,'-8'0'-368,"0"0"399,3 0 26,3 0-107,-4 0-103,-1 0 356,6 0 68,-6 0-43,7 0-47,0 0 0,7 0-85,2 0 0,4 0-96,2 0 1,5 0 48,-1 0 0,9 1-18,2 4 0,-1-1 73,5 5-238,4-5 168,-7 9 0,10-10-99,-7 7 0,0 0-53,-4 4 0,-3-4-139,-2 0 1,-5 0 145,-11 4 0,-2 1 41,-7 0 1,-7 0 54,-2-1 0,-13 1 1,-7 0 1,-7-1-47,-8 1 0,0 0 7,0-1 1,0 1-39,-1 0 0,1-5 51,0-1 1,3 0 39,7 0 0,0 4 0,11-4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8:59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60 7984,'-8'-7'15,"2"4"309,6-7-7,0 7-63,-7-10 0,6 9 198,-4-5-113,3 5-166,2-2 127,0 6-308,0 0 0,0 6 30,0 4 1,0 3 17,0 2 1,0 6-125,0 4 1,0 2-58,0 3 1,0 4-160,0 0 300,0 7 0,7 3 0,1 9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01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30 7910,'8'0'0,"5"0"-525,-3 0 0,-2 0 262,2 0 1,-5-5-142,5 0 316,-7 0 73,10 5 102,-11 0 1,2-5 155,-8 0 0,0 1 45,-6 4 1,1 0 75,-6 0-313,0 0 0,-1 0 3,-4 0 1,4 0-153,-4 0 0,2 4 104,-1 1 1,3 5-158,-4-5 1,-1 5 77,1-5 1,-4 6-96,4-1 1,-1-2-40,1 2 1,4-2-165,-4 2 371,4 3 0,-5-5 0,-2 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10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30 7943,'-8'-2'-923,"3"-3"817,4 3 110,-6-4 1,6 4 800,-4-3-196,3 4-325,9-6 0,1 7-66,6 0 0,3 0-32,2 0 1,-2 0-13,2 0 1,-1 0-5,2 0 1,-4 0-168,4 0 1,1 0 124,-1 0 0,1 0-230,-1 0 0,-4 5 59,3 0 0,-2 1-228,-3-1 0,-4 4 74,0 5 0,-7-4-27,2 0 1,-3 5-7,-2 4 0,0 1-91,0-6 1,-8 6 12,-7 0 0,-1 4 109,-9-4 1,1 1 71,-6-1 1,1-4-54,-1 3 1,1-2 230,0-2 0,6-2 29,3-4 1,4-2 130,1-7-127,0 6 53,7-4 0,10-2 62,13-10 1,1 2-24,8-2 0,3 2 70,7-2 0,-3-1-24,3 6 1,2-5 74,-2 5 1,6 0-53,-6 5 0,0 0 40,-4 0 0,-1 2-181,0 3 0,-4 3 1,-1 7 0,-6 0-57,2-1 1,-10 7 96,-5 4 0,-4 3-270,-1 1 1,-11 7 60,-4 3 0,-14 2-109,-1-2 0,-9 2 13,0-7 0,-8 1 13,-2-6 1,-5-1 127,5-4 0,0-9-5,5-10 1,3-5-247,7-5 270,-1-10 0,19-14 0,-5-9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3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0 7744,'-15'0'293,"0"0"0,6 0 1225,-1 0-868,7 0-672,-4 0 1,7 7 331,0 3 0,8 3-134,7 1 1,1 3-188,9 2 0,1 3 80,8 2 1,-1 4-56,6-4 1,0 4-15,5 1 0,-5 7-176,1 4 0,2 2-1001,2 2 1,4 2 1176,-9 3 0,3 3 0,2 7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01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45 7910,'-2'-10'-1053,"-3"0"976,4 7 1,-7-9 363,3 7-116,3 0 1,-6 5-110,3 0 0,2 0 56,-7 0 0,5 0-53,-5 0 1,5 5 71,-5 0-150,1 7 0,-6-6-268,0 4 164,1 3 0,-1-6-165,0 2 0,5 3 282,1-7 0,-1 6 0,-5-3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52.3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765 30 7819,'8'-9'-1093,"-3"-1"1027,-3 7 1,-9-4 142,-3 7 0,-8 0 174,-1 0 1,-12 2-125,1 3 0,-9 1-71,0 4 1,-4 3-23,-1-3 0,0 4 4,0 6 0,-3-4-8,3 4 1,-2-4-2,12-1 0,6 0-141,8-1 1,6 1 34,4 0-48,3-1 0,15 1 157,7 0 1,6 0 0,9-1 0,-1 1 24,1 0 1,4-1 126,0 1 0,5 1-83,-4 4 0,4-2 83,-5 6 1,2-4-87,-2 5 0,-3-1 0,4 5 1,-4 1-117,-2-1 0,-1 6 1,-4-1 1,2 0-130,-6-4 0,-7-1 121,-8 0 1,-3 2-23,-2 4 1,-2-6 48,-3 0 1,-5 1-4,-9-6 0,-6-1 74,-9 2 1,-4-7-73,-6 1 0,-1-4 75,-4-5 0,-4-4-49,-5-6 1,-6 0-28,0 0 1,2-1-129,8-4 0,-1-3-471,6-7 599,6 0 0,14-6 0,8-2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52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116 132 7763,'15'-14'0,"-1"-1"-40,1 0 0,5 1 42,-1-1 0,2 0 41,-1 0 1,-8 7-268,2 3 281,-2-3 27,-4 7 62,-2-6-43,-6 7 0,-6 5-23,-4 0 0,-3 6-49,-2-1 1,1-2-1,-1 2 1,-5 0 45,1 5 1,-1-6-7,5 1 0,1 0-22,-1 5 0,0-1-14,1 1 0,0 1-32,5 4 1,-4-2 56,3 6 0,-2 1-38,3 4 0,0 9 13,5 6 0,2 7 2,-3 7 1,10 8-59,5 2 0,4 4-11,6 2 1,4-7-29,11-4 0,-3 1-157,8-5 0,-1-10 33,5-15 0,0-9-161,0-6 1,-1-4-538,-4-5 882,3-4 0,-4-19 0,6-3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7:54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30 7805,'15'-8'0,"0"2"33,-1 6 1,1-5 180,0 0 1,1 0 14,4 5 0,-4 2-44,4 2 0,1 3 26,-2 3 1,6 4-69,-6 1 0,3 0-3,-3 4 1,-1 4 25,7 2 0,-2 4-158,1 6 0,2-3-31,-6 7 1,1 1-105,-1 4 1,-4 1-106,4 4 0,-11-1 76,-4 6 0,-3 0-49,-2 4 0,-13 3-16,-7 2 1,-12-2-120,-8 3 0,-4-4-106,-5-1 0,-9 3 146,-11-3 0,2 1-1229,-2-11 1529,7-6 0,-8-3 0,6-5 0,2-3 0,2-1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0.7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74 8015,'-8'-2'-1075,"3"-3"974,-4 4 186,8-12-22,-6 11 1,7-6 49,0 3-43,0 3 1,2-6 233,3 3-267,3 4 0,7-6-39,-1 7 0,1-5-1,0 0 1,4 0 1,1 5 1,1 0 57,-1 0 1,1 0-16,4 0 1,2 0 15,-2 0 0,3 0 6,1 0 0,-5 0-53,1 0 1,-5 5 14,4 0 1,-6 7-106,2-3 1,-6-1 67,-4 2 1,-3 0-37,-7 5 1,0 1 47,0 4 1,-7-4-14,-3 4 1,-8-2 3,-1 1 1,-7-1 1,1 7 0,-8-7 7,-1 1 0,0 2 7,4-1 1,-1 0-5,-3-6 0,8-1-15,-3-3 0,9 2-16,0-7-67,4-1-52,8-4 0,3 0 141,10 0 1,3 0-7,7 0 0,4-4 127,1-1 0,6-5-89,-1 5 1,-3-5 151,3 5 0,-1-1-66,6 1 0,-6 3-36,1-3 1,-1 4 26,6 1 1,-6 0 130,1 0 0,-6 0-95,6 0 1,-7 5 8,1-1 0,-2 8-89,-3-2 0,-5 3-92,-4 1 0,-4 6-35,-1 0 1,-1 6 42,-4-2 1,-4 4-45,-5 1 1,-7 2 64,-4 4 1,-4-4-4,-6 3 0,3-3-33,-8-1 0,1 2 22,-5-2 0,0 1-44,0-12 0,0 1-3,0-5 1,0-2-813,0-4 876,13-2 0,-4-7 0,12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2.7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45 6138,'-8'-7'1144,"0"5"-885,3-3 1,3 2-241,-3-2 0,2 4 100,-2-4 1,2 3-142,-7 2 0,5-5 4,-5 0 0,5 0 173,-4 5-263,-1 0 1,-5 0 46,0 0-99,1 0 93,-8 0 0,6 5-109,-3 0 1,2 7 74,3-3 0,-1 9 44,0 2 0,2 0 108,3-6 0,-1 3-97,6 2 1,0-2 138,5 2 1,0-2 52,0-3-18,0 1 1,7-5-105,2 0 1,6-7 10,5 2 0,-2-4-23,6-1 1,-1-5-15,1 1 1,-1-8-39,-3 2 0,-4-3 59,4-1 1,-9 4 84,-1 0 0,-7 0-45,2-5 0,-3 1 79,-2-1-124,0 0 0,-7 1 8,-2-1 1,-9 5-21,-2 0 0,0 7-6,6-2 1,-6 4-669,0 1 672,7 0 0,-6 0 0,3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2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7969,'0'-14'-963,"0"4"897,0 0-51,0 7 660,0-10-261,0 11-357,0-4-71,0 6 0,0 1 146,0 4 0,0 3 0,0 7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3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7922,'-14'-9'-573,"4"-4"348,0 4 619,7-4-252,-4-2-64,7 7 0,7 1-53,3 7 0,3 0-5,1 0 0,6 0-54,0 0 0,6 0 20,-2 0 1,4 0-7,1 0 1,1 0 8,-1 0 1,5 0-112,1 0 1,4 0 85,-5 0 1,7 0-12,-2 0 1,-3 0 76,-2 0 0,-2 0-64,-3 0 0,0 0 202,1 0 1,-7 0 71,-4 0 19,-2 0 36,-3 0-257,-6 0 222,-1 0-143,-7 0 10,0 0 226,0 7-280,0 1 0,-5 7 79,0-1 83,-6 1-152,9 6 1,-6 2 49,3 6 0,3 1-20,-3-1 0,4 6 16,1-1 1,1 7-56,4-2 1,4 5-117,5 5 0,1-3 5,0 3 0,-1 3-203,1 2 1,0-4-34,-1-1 1,-1-8-203,-3-1 1,-3-8-198,-7 2 1,-2-9 38,-3-5 633,-9-4 0,-9-1 0,-7-1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3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478 30 7912,'-15'0'-33,"0"-6"636,7 4-494,2-11 1,7 11-26,4-2 0,3 2-106,7 2 0,0 0 82,0 0 1,4 0-23,1 0 0,-1 0 0,-4 0 1,1 0-108,4 0 0,-4 0-14,4 0 1,-2 0 54,1 0 1,-2 0-90,2 0 130,-2 0-11,-3 0 17,-5 6 1,-5-4 3,-8 3 1,-6-3-22,-10-2 1,-9 0 13,-10 0 0,-4 1-14,-1 4 1,-7-3-1,-3 3 1,-4-4-4,-6-1 1,5 0-5,0 0 1,2 0-4,8 0 0,7 0-222,7 0-76,11 0 0,11 0 306,13 0 0,20 0 0,11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4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7987,'14'-6'-971,"1"4"0,0-6 995,0 3 1,-6 3 196,1-3-175,0 4 189,5 1 0,-6-5 248,1 0 244,-6 0-326,2 5-6,-6 0-337,0 0 79,-6 0-332,-3 0 108,-5 0 1,4 0 84,0 0 0,5 2 54,-5 3 1,5-2 13,-4 7 0,5-5-6,0 4 0,2-4 19,2 5 0,0-5 80,0 5 0,0-5-96,0 5 1,0-6 146,0 6 1,6-7-84,4 2 0,3-3 100,2-2 0,0 0-203,-1 0 0,6 0-126,0 0 1,-2-2-97,-9-3 1,-2 2-707,-7-7 904,0 1 0,-13 0 0,-4 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4.3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552 60 7735,'0'-10'-264,"0"0"271,0 7 117,0-10 0,0 9 566,0-5-95,0 5-97,0-2-240,7 6 167,-6 0-352,6 0 8,-7 0 0,-2 1-131,-3 4 0,2 3 48,-7 7 1,-1 2-102,-9 2 0,2-1-36,-6 7 0,-1-1 138,-4 5 0,-1-1-33,1-3 1,-5 2 40,0-2 1,-6-2-49,6 1 0,-5-6 53,5 2 1,-1-5 78,6-6 1,1 3 11,4-7 1,7 0 385,7-5-426,7 0-63,16 6 0,5-3-60,16 7 1,6 0 124,4 5 0,5 1-174,5 4 1,8 3 85,-3 6 0,3 0-485,-4 1 1,6 1 205,0 3 1,-1-3 83,-4 3 1,-6 4 0,-3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5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721 1 7708,'-15'0'-678,"1"0"683,-1 0 1,0 0 240,1 0 0,-3 0-223,-2 0 1,2 0-149,-2 0 1,1 2 128,-2 3 1,4-4 25,-4 4 1,-1 2 132,1-3 1,-4 6-76,4-5 1,-4 7-37,4-3 0,-4 4-29,4 2 0,0 0 4,6 0 0,-1 1-23,0 4 1,6-3-26,-1 8 1,6-2-47,0 1 1,2 4 74,2-3 1,6 1-36,4-2 0,5-1 53,5-3 1,-2-4 12,6 4 0,-4-4 14,4-1 1,1-6 99,4 1 0,5-5-65,1 5 0,-1-7 15,-5 2 0,6 2-95,-1-2 1,0 6 61,-4-1 0,-8 3-128,-2 2 0,-4 1 55,-1 3 0,-7 6-130,-3 9 1,-6 4 112,-9 6 1,-7 5-20,-12 0 1,-7 5 67,-3-5 0,-4 0 4,-1-5 1,-1-7 70,-4-2 1,1-6-79,-6-4 0,7-11 15,-2-9 0,3-3-171,2-2 0,0-5 130,0 0 0,0-13 0,0 2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6.4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264 104 7913,'8'-15'0,"5"-5"-140,-3 1 1,3 4-227,2 5 1,-2 5 339,-3-4 466,-4 5-183,-6-2-145,0 6 1,-6 0 12,-4 0 1,-3 5-69,-2 0 1,0 6 81,1-1 0,-3-2-97,-2 2 1,2 0 3,-2 4 1,2 1-2,3 0 0,-3 1-14,-2 4 1,2-2 34,-2 6 1,2 1 2,3 4 0,-1 2-4,0 3 0,1 5-13,-1 10 0,7 4 12,3 6 1,7-1-66,7 1 1,8 2-122,12 2 0,12-2-121,3 2 1,10-4-167,0-5 0,3-5 86,2-10 323,0-3 0,4-6 0,1-1 0,-2 0 0,-2 1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6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0 235 7950,'0'-14'0,"5"-3"0,0-2 0,2 2 89,-2-2 1,-2 3 168,7 1 0,-7-1-2,2-4 0,1 8-47,-1-2 1,2 2-3,-2-2 0,-4 4 209,4 0 30,-3 7-251,-2-4-303,0 7 1,-2 0 21,-3 0 0,2 12 92,-7 2 0,5 6-171,-4 0 0,5 2 40,-1 8 0,-1 1-23,1 3 1,0-1 112,5 6 0,-1-5-6,-4 6 0,3-1-94,-3 5 1,3-5-151,2 0 0,2-4-292,3 4 0,-2-7 57,7 3 520,-7-4 0,17-2 0,-4 1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7.0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7879,'9'0'1149,"-3"0"-1181,-6 0 1,5-1 166,0-4-378,0 3-68,-5-4-91,0 6 402,0 0 0,0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7.6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310 74 7983,'21'-15'-333,"-3"5"-185,6 0 0,-6 1 368,2-6 0,1 7 260,-1 3 0,-6 3 839,-4 2-456,-6 0 148,2 0-403,-19 0 1,2 2-120,-14 3 0,5-2-75,-4 7 0,4-5-83,-4 5 0,-1-7 100,-4 2 1,6-2-147,4 2 0,-3-3 96,3 2 1,-1-2-33,5-2 1,1 0-71,-1 0 0,0 0-11,1 0-242,-1 0 279,0 0 0,5 0-291,1 0 148,5 0-52,-2 0 404,6 0-219,0 7 21,0-6 0,0 12 61,0-3 0,0 3-111,0 2 243,0 6-69,-7-5 0,6 11-102,-4-8 239,-3 7-207,6-3 1,-10 0 29,8-3 1,-3 1 3,2-2 1,4 1-110,-4-5 1,3-5 88,2-1-267,0-5 229,0 2 1,2-6-3,3 0 0,3 0-62,6 0 1,1-5-18,0 0 1,1-4 93,4 4 0,-2-2 6,6 2 0,-4 4 134,4-4 1,1 3-91,4 2 1,1 0 278,-1 0-147,-6 0-62,11 0 0,-11 2-34,6 3 1,-1-2-31,-8 7 1,4 1 1,-4 9 1,-1-2 33,-4 6 0,-7-4 13,-3 4 1,-3 1-28,-2 4 0,-8 1-65,-7-1 0,-3 2-80,-11 3 0,1-3-54,-11 4 0,-1-6-37,-4-5 0,2 3 113,3-8 1,-4 1 0,4-5 0,5-2-98,4-4 1,3-2-519,7-7 671,7-7 0,0-7 0,5-9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7.9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280 103 7955,'7'-14'40,"-4"-6"147,7 0 0,-5 3-109,4 7-268,1-3 1,0 11 101,0-3 245,-7 3 129,4 2 0,-7 2-57,0 3 0,1-2 166,4 7 1,-3 0-209,3 5 0,3-1-145,2 1 1,3 0 59,1-1 0,6 3 33,0 2 0,6-2-94,-2 2 0,4 2 112,1-1 1,6 6-195,-1-1 0,5 2 35,-5 3 1,1-1-73,-6 1 0,-6 6 65,-3 3 1,-6 3-159,-4 2 0,-5 2 76,-10 3 0,-11 3-130,-14 7 1,-6 0-38,-8 0 0,-8-2-77,-7-3 1,-1 3 24,-9-3 1,7-4-42,-2-1 0,4-4-518,1-6 873,7-3 0,-2-2 0,10-3 0,6-8 0,6-8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8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 60 7876,'-14'0'-75,"0"-2"-152,5-3-127,-4 4 245,11-6 1,-3 7 434,10 0 1,5 0-50,9 0 1,-1-2-87,7-3 0,1 4-101,8-4 1,-1 3 20,6 2 0,2-5-112,8 1 1,-2-1-158,7 5 1,0 0-2,5 0 1,1 0 137,4 0 1,0-5-206,-1 0 0,1 0-154,-10 5 1,-3 0 379,-2 0 0,-4 0 0,-1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18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500 15 7429,'-8'-6'-300,"2"4"641,6-5 106,6 7 0,2 0-147,7 0 0,5 0 106,-1 0 1,2 5-186,-1 0 1,3 2-33,6-2 0,1-2-241,-1 7 1,0-2 7,1 2 0,-1 3-50,1-4 0,-3 5 88,-2 0 1,1 1-120,-6 0 0,-1-1 81,-4 1 1,-7 0-76,-3-1 1,-5 6 109,-5 0 0,-5 6 4,-9-2 0,-6 4 116,-9 1 1,-10 1-60,-10-1 0,-5 1-29,-5-1 0,-3 0-333,-6 1 1,1-1-60,3 1 0,-1-1 369,7 0 0,-1 1 0,8-4 0,7-3 0,10-4 0,6 1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22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88 7990,'-8'-6'0,"1"2"0,7-5 0,0 4-34,0-5 1,-5 5 298,1-5-156,-1 7 0,5-5 18,0 3-11,0 3 100,0-4-12,0 6-200,0 0 133,-7 0-200,-1 0 0,-7 1 7,1 4 1,4-1 19,0 5 1,0-1-6,-5 2 1,6 3-9,-1-3 0,2 3 18,-2 2 1,3 5-6,7-1 1,0 1 36,0-6 0,0 3-16,0 2 1,7-2-12,3 2 0,8-2 25,1-3 0,6-1 2,-6-3 1,6 2 52,-6-7 0,6-1 127,-5-4 0,1-1-106,-2-4 0,-2-3 91,2-7 1,-7-6 152,-2-4-270,-7 4 0,3-7 0,-6 4-42,0-4 0,0 4 7,0-1 0,-6 7-5,-4-2 1,-3 1-124,-2 4 1,-1-1-236,-4 11 1,2 0-203,-6 5 1,6 2 210,-2 3 1,4 4 339,1 11 0,1 3 0,-1 6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23.2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0 7938,'-15'8'-145,"0"-1"46,1-7 1,4 0 269,0 0 0,5 5 298,-5 0-228,7 0-311,-3-5 217,6 0-191,0 6 0,1-4-51,4 3 0,-3-2-29,3 2 71,3-4 0,-5 8 96,7-4-29,-7-4 1,5 6 29,-3-7-4,-3 0 1,6 0-81,-3 0 114,-3 0-18,11 0 1,-10-5 119,7 0-88,-7-7 1,4 9-90,-7-7 3,0 7-129,0-10-341,0 11 266,-7-4 1,-1 8-494,-7 2 695,7 5 0,-5 5 0,5 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15:14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89 7679,'-15'-7'-459,"0"-3"286,1 4 1,-1-6 346,0 8 0,1-6 234,-1 5-36,0 0 0,0 5 236,1 0-536,-1 0 1,0 0 39,1 0 1,1 2 0,3 2 1,-3 5-132,3 5 0,2 6 98,-2 0 0,5 6-146,-5-2 1,7 4 36,-2 1 1,3 1-70,2-1 0,4 1 64,6-1 1,-1-5 249,11 1 1,3-12-26,1 2 1,4-10 10,1 0 1,2-7-61,4-8 0,-4-6 116,3-14 0,-8-1-109,-1-3 0,-9-5 18,-1-10 1,-12 3-1642,-18-3 1474,-16 10 0,-54 3 0,36 21 0,-1 1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23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382 30 7934,'15'-6'604,"0"-1"-402,-1-3 1,-4 4-114,0 6 191,-7 0-262,4 0 49,-7 0 0,-2 0-154,-3 0 1,-3 5 13,-7 0 1,1 4 99,-1-4 1,0 5-113,1-5 1,-1 5 18,0-5 0,-1 1 44,-4-1 1,4-3-3,-4 3 1,-1-4 10,1-1 0,1 0-39,4 0 1,-4 0-118,-1 0 0,-5 0 50,6 0 0,-1 0 84,6 0 1,-1 0-207,0 0 234,0 0 0,6 0-5,-1 0 1,7 2 50,-2 3 280,3-4-280,2 12 157,7-4-82,-6 5 0,7 1-86,-3 0 1,-1 1 20,5 4 0,-5-4-86,1 4 1,-4 1 14,-1-2 0,0 6-143,0-5 0,0-1 131,0-4 0,0 0-250,0-1 185,0 1 1,0 0-13,0-1 1,5-4 130,0 0 0,2-5-78,-3 5 0,0-7 166,5 2 1,1-4-46,5-1 1,5 0 52,-1 0 1,7 0-37,-1 0 1,3-6 140,1-4 0,2 2-148,3-2 1,4 5 117,6-5 0,0 7 195,0-2-303,7 4 3,-5 1 1,4 0-89,-6 0 1,-8 6 43,-6 4 1,-8 5-103,-7 4 0,-7 4 74,-3 7 1,-5-1-142,-5 0 0,-11 6 47,-13-1 0,-7 5-163,-8-5 0,-2 1-79,-3-6 0,1-6 83,-5-3 1,-1-4 238,-5-1 0,-6-7 0,-2-2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24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398 15 7860,'-9'-1'198,"4"-4"-208,-3 3-348,0-4 0,-7 6 12,1 0 336,-1 0 0,0 0 300,1 0 1,-6 0-119,0 0 0,-1 5-126,2 0 0,2 4-30,-2-4 0,-3 7-126,3-2 0,-2 3 109,1 1 0,5-4 1,1 0 1,1 0-128,8 4 0,0 1 58,5 0 0,1-1-10,4 1 1,5-2 54,10-3 1,4 3 20,10-3 1,-1-2 50,6 2 1,-1-5 123,1 5 1,4-2-81,-4 2 0,-2 3 70,3-4 1,-9 4-139,-2 2 0,-1 5 43,-9-1 0,-1 6-117,-8-6 0,-3 8 15,-7-3 1,-4 9-93,-5 1 0,-8 0 92,-12-4 0,-7-1-28,-3 1 1,-4-3 85,-1-2 1,0-4 5,0-6 0,5-2-25,0-3 1,1-4-11,-1-6 0,8-2-149,6-2 0,7-5 155,-1-5 0,2-8 0,3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24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44 7906,'0'-10'543,"0"1"0,0 4-386,0-5 0,-2 7 203,-3-2-460,4 3-58,-6 2-175,7 0 395,0 0-77,0 7 1,-1 1 68,-4 6 1,1-4-209,-5 0 1,1 1 170,-2 9 1,-3-2-7,3 7 1,-3-6-11,-2 6 1,0-1-17,1 6 0,1-1-9,3 0 0,3 6-17,7-1 1,2 7-144,3-2 1,5-1 107,9 1 0,9-8-135,6-2 0,9-1-282,1-8 1,2-3 492,7-7 0,-5-3 0,2-7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25.3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15 162 7906,'-5'-23'955,"0"4"1,0 3-447,5 1-624,7 0-134,1 0 297,7 1 1,-2 4 91,-4 0-22,4 7-170,-4-4 1,0 2 166,1 1-265,0-1 0,5 5-33,-1 0 0,1 0 181,0 0 1,4 0-3,1 0 1,0 0 18,-6 0 1,1 6-28,0 4 1,-1-2 4,1 2 1,-2 0 10,-3 4 1,1 3-3,-6 2 0,0-2-3,-5 2 0,0 3-112,0-3 1,-6 6 107,-4-6 0,-3 7-4,-2-1 0,-4-2-9,-1 1 1,-6-1 98,1 2 0,-1 2-77,2-2 0,-2-4 6,6-1 0,-1-2-4,1 1 22,10-2-7,-9 4-47,17-13 1,-3 3 37,10-6 1,10 0-52,9-5 0,9 0-103,1 0 1,9-5-195,1 0 1,0-1-85,5 1 0,2 3 420,-2-3 0,6-3 0,-3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25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0 7950,'15'0'225,"0"0"0,-1 0 3,1 0 0,1 2-103,4 3 0,-4-2 171,4 7 0,1-1-74,-1 6 1,4 0-95,-4 0 1,4 1-56,-4 3 1,-2-1-107,-8 7 1,1-1-9,-6 6 0,5 4-203,-5 0 0,-2 6-79,-8-6 1,-10 7 134,-9-2 1,-9 2-36,-1-2 1,-12-1-5,2-4 1,-8-3-50,3 3 1,1-8 275,9-1 0,-3-7 0,4 3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26.2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0 7822,'-15'0'121,"1"0"0,4 0 553,0 0-576,7 0 0,-2 0-60,10 0 0,3 0 198,7 0 1,7 0-125,8 0 0,1 0-89,8 0 0,0 0 21,5 0 0,0 0-8,1 0 1,4 0 1,0 0 1,4 0-140,-4 0 1,5 0 17,-5 0 0,0 0-141,-5 0 0,1 0-245,-1 0 0,-7 0 191,-3 0 0,-4 0-792,-6 0 1070,4 0 0,-12 0 0,6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26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 8612,'9'0'583,"1"0"0,0 0-425,5 0 1,-1 0 62,1 0 0,6 1-207,4 4 1,3-2-43,1 7 1,0-2-37,1 2 0,-1 3 79,1-3 1,-1 3-145,0 2 0,-6 1 78,-3 4 1,-5-2-94,-6 6 0,-2-4 73,-7 4 1,-8 1 63,-7 4 0,-8 1 58,-11-1 1,-4-1-68,-6-4 0,0 4 7,0-4 1,0-1-148,0 2 1,1-7-219,4 1 0,5-2 374,9-3 0,4 1 0,7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30.0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177 104 6663,'8'-7'20,"-1"6"1,-6-8 170,4 5 8,-3 2 1,6-6 31,-3 3-39,-4 3-182,6-11 0,-7 10 29,0-7 1,0 7-12,0-10 0,-2 9-93,-3-5 0,2 5 66,-7-1 1,6 4-23,-6 1 0,0 0 62,-5 0 0,1 0-31,-1 0 0,0 0 79,0 0 1,1 1-72,-1 4 1,0 4 5,1 5 1,4 1 1,0 0 1,5-1 2,-5 1 1,7 1 44,-2 4 1,4-4-2,1 4 0,0-2-36,0 1 0,6-2 0,4 2 0,3-2 7,2-3 1,-1-4-1,1 0 0,5-7 2,-1 2 1,6-3-5,-6-2 1,3-5 0,-3 0 0,-3-8-25,4-2 0,-4 1-8,-1-6 1,-5 2 21,0-2 1,-7 4 3,2-4 1,-5-1-204,-5 2 1,2-1-16,-7 5 0,-2 1-34,-7-1 0,1 7 42,-7 3 174,7 3 0,-9-4 0,4-2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30.4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0 8976,'-8'0'-254,"1"0"1,6 0 265,-4 0 1,3 2-136,-3 3 1,2-2 87,-2 7 1,3-5-46,-3 5 69,4-7 8,-6 10 72,6-11 176,-6 11-201,7-12-26,0 6 1,2-7-24,3 0 22,-4-7 0,7 4 13,-3-7-8,-3 7 0,4-5 11,-6 3-69,0 3 13,0-4 0,-1 6-467,-4 0 163,3 6 110,-4 2 1,6 7 216,0 0 0,6 0 0,2-1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30.8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0 177 7842,'0'-20'-39,"0"0"1,2-1 96,3 2 0,-4 2-59,4-2 1,2 7 383,-2 2 45,6 1-208,-9-6 1,6 7 227,-3 3-249,-4 3 205,6 2-484,-7 0 1,0 2 39,0 3 0,0-2-18,0 7 0,0 0 114,0 4 1,0-4-29,0 0 0,0 0 2,0 4 0,0 1-2,0 0 0,0 4 29,0 1-122,0 0 117,0 1 0,0 2-239,0 6 0,-2-4-89,-3-1 0,4 1-116,-4 4 1,3 0-22,2 1 0,0-1-614,0 1 1027,0-8 0,0 0 0,0-8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36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1294 162 8500,'-7'-8'-1317,"5"0"1151,-2 3 1,0 2 338,-1-7 1,4 5 217,-4-5 93,-3 7-139,6-10-197,-11 5 0,10-2-55,-7 0 0,5 5 198,-5-5-289,0 7 1,-4-5 104,-1 3 0,0 3-79,1-2 0,-1 2 84,0 2 1,-1-5 5,-4 0 0,2 0 12,-6 5 0,1 0-31,-2 0 1,-2 0 43,2 0 1,-1 0-28,2 0 1,-3 0 80,8 0 0,-6 0-53,6 0 0,-6-1-131,6-4 0,-1 3 43,5-3 1,1 4-116,-1 1 1,-5 0-22,1 0 0,-1 1 88,5 4 0,1-3-44,-1 3 0,-5 3 52,1 2 0,-2 1 16,1-1 1,2 3-30,-6-3 0,6 3 154,-2 1 0,-1 1-4,1 0 1,1-1 115,4 1 1,0 0-17,0 0 1,1-1-81,-1 1 0,0 0-44,1-1 0,-1 1 7,0 0 0,1 4-54,-1 1 1,5 0-10,0-6 0,0 6-160,-4-1 1,4 3 123,0-3 0,2 4-177,-2 7 1,-3-6 39,3 1 1,2-3 119,-2 3 0,5 3-35,-4-4 0,4 2 15,-5-1 0,5 1 88,-5-6 1,7 6-76,-2-2 0,-1-1-4,1 2 1,-2-3-23,2 3 0,4 3-6,-4-4 0,3 2-27,2-1 1,0 3 54,0-4 1,0 4-32,0 1 1,0-4 13,0-1 1,0-4 15,0 4 0,0-4-19,0 4 1,2-4 110,3 5 0,-2-8-45,7 3 0,-5-2 13,4 2 1,-4-4 87,5 4 1,-2-4-110,2-1 1,3-1 121,-3 1 1,5-2-104,4-3 1,-2 3-82,2-3 0,-1 3-12,2 2 0,-4-1-183,4 1 0,-2-5 162,1 0 0,-2-1-30,2 6 0,-1 0-83,2-1 1,-4 1 99,4 0 0,-4 0-72,-1-1 1,-1 1 54,1 0 1,0-6 124,-1 1 0,6 0-76,0 5 1,-1-6 11,-4 1 0,5-6 36,-1 0 1,7 3 10,-1-2 1,-2 1-25,1-1 0,-1-3-25,1 3 0,4-4 134,-3-1 0,3 0-107,1 0 1,-5 0-80,1 0 1,-2 0 67,1 0 0,2 0-4,-6 0 1,4 0-15,-4 0 1,6 0 14,-1 0 1,-2-1-1,1-4 1,-6 3-12,2-3 1,3-1 45,1 1 0,-3-5-34,-1 5 1,1-5 36,-1 6 1,1-8-29,-1 2 0,-4 2-3,3-2 1,-2 2-7,-3-2 0,6-3-2,0 4 0,-1 0-19,-4 0 0,5-1 25,-1-5 1,2 5-5,-1 1 0,-4-1-2,4-5 0,-2 0 9,1 1 0,-2 1 43,2 3 1,-2-3 5,-3 3 0,-4-5 23,0-4 1,-2 2 12,2-2 1,1 2 61,-6 3 0,2-1-104,-2 0 1,-4-4 11,4-1 1,-3-4 8,-2 4 1,0-6-123,0 1 1,0-2 47,0-3 0,0 6-13,0-1 0,0 1 1,0-6 1,-2 6-16,-3-1 0,4 2 34,-4-1 1,3 1-2,2 3 0,-5-1 73,0-3 0,-4 1-64,4 3 0,-5 4 33,5-4 1,-5-1-36,5 1 0,-4-1 4,4 2 1,-2 1-39,2-7 0,-1 2-17,-4-1 1,2-2 6,3 6 0,2-6 34,-7 1 0,5-1 26,-5 2 0,5-2-27,-5 6 1,2-4 6,-2 4 1,-3-5 16,4 6 1,0-1 6,0 6 0,-1-6-23,-5 0 1,0 1 10,1 4 1,-1-5-161,0 1 1,-4-2 142,-1 1 1,0 4-249,6-4 1,-6 4-235,1 1 1,-6-5-270,5 1 1,-6 1 199,2 8 0,-6 4-866,-4 6 1421,-10 0 0,-15 19 0,-8 6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31.4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250 118 7842,'24'-19'0,"1"-1"0,-1 0-202,6 6 0,-2 1 177,-4 3 1,-3 2 318,-6 3-110,0 3 260,-1-4-212,-5 6 2,-9 6 0,-9-3-155,-5 7 1,-1-2 64,0 2-208,1 3 74,-1-11 1,-1 11 33,-4-3 1,4 1-14,-4-1 1,4 1-52,1-6 1,-5 5-136,1-5 0,-1 5 6,6-5 1,-6 1-127,0-1 1,1-2-68,4 7 0,-5-7 96,1 2 0,-1-3 26,6-2 0,-1 0 117,0 0 0,5-2-13,1-3 1,5 2 53,-1-7 1,4 5 211,1-4 0,0 4-1,0-5 253,0 7-53,0-4-263,6 7 1,-4 2 45,3 3 1,-4-2-105,-1 7 1,0 0-9,0 4 1,0 1-4,0 0 1,0-1-15,0 1 0,-1 5-22,-4-1 1,3 1 0,-3-5 0,-1-1-46,1 1 0,0 0 66,5-1 1,0-4-49,0 0 72,0-7-7,0 10 1,7-11-19,2 3 1,4-4 3,2-1 0,1 0 45,4 0 1,-2 0-39,7 0 1,-3 0 213,3 0 1,3-4 26,-4-1 0,9 0 35,1 5 0,-4 0-117,-6 0 1,1 0-3,4 0 0,0 0-100,1 0 0,-7 6-127,-4 4 1,-4 3 13,-5 2 0,1 1 22,-6 4 1,-2-2-34,-8 6 1,-3-1 49,-6 2 0,-8 6-120,-2-7 1,-9 7 35,-1-6 1,-7-2-141,2 1 1,-2-6-31,2 2 1,-4-6 258,4-4 0,-3 3 0,-2-5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31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7838,'8'-8'-229,"-1"-5"270,-7 11 0,2-6 175,2 3-206,-2 4 1,5-8 139,-7 5-7,0 2-64,0-5 1,0 6 99,0-4-98,0 3-27,-7-4 1,4 6-101,-7 0 1,5 0 76,-5 0 0,5 0-153,-4 0-34,5 6 180,-9 2 1,7 2 10,-4 0 4,3 0-1,7 4 31,0 1 0,7-5 90,3 0-95,3-7 0,6 4 84,1-7-226,0 0 0,-6-7 82,1-3 0,-7 2-1057,-3-2 1053,-3 0 0,-9-4 0,-1-1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32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574 15 7180,'-1'-8'8,"-4"3"1,1 3-13,-5 2 1,4 0 59,-5 0 1,0 0 1,-5 0 0,-1 0-2,-4 0 0,3 2-2,-8 3 0,5-2-104,-4 7 88,-1-1-7,3 6 1,-6 0-84,3 0 1,2-1 18,-1 1 1,6 5-4,-2-1 0,6 1 10,4-6 0,3 1-17,7 0 1,0 0 14,0-1 1,12-1 2,2-3 0,11-2 188,-1-3 1,9-3-108,1 3 1,6-2 131,-6 2 1,2-3 5,-2 2 0,-3 0 22,3 1 0,1-2-185,-6 7 1,2-2-113,-11 2 1,-2 3 124,-8-4 1,1 9-153,-6 2 0,-3 5-75,-12-6 1,-2 7 30,-12-1 1,-6 3-24,-4 1 0,-7 0 109,2 1 1,-8-1-9,-2 1 0,-2-3-57,2-2 1,3 1 2,-3-6 0,9-6 26,0-4-243,8-7 345,-4 4 0,6-7 0,1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33.2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59 7850,'2'-9'904,"3"-1"-827,-3 7 0,4-6 274,-6 5-234,0 2 1,2-5 52,3 7 0,-4-1-86,4-4 150,-3 3 26,-2-4-299,0 6 1,-2 0 69,-3 0 0,4 1-61,-4 4 1,1-2 57,0 7 0,0-5 12,-6 5 0,6 0 53,-6 4 1,2 1 5,-2 0 1,-3 1-44,3 4 1,-1-1 14,1 11 1,-7-2-50,8 11 1,-8 0-9,7 5 1,4 2 56,1 3 0,3-3-79,2 3 1,12-4-116,3-1 0,11-6-57,3-4 1,2-4-206,8-6 1,5-4-113,5-11 0,2-2 497,-2-7 0,3 0 0,7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39.3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15 6710,'0'-8'349,"-1"2"-189,-4 6 228,3 0-361,-11 0-20,5 0 0,-7 0 53,1 0-102,-1 0 1,0 1 61,0 4 0,2-1-91,4 5 0,-4-4 64,3 5 0,2 0 8,-2 5 1,6-1-13,0 1 0,2 0 8,2-1 1,0 1 3,0 0 0,0-1 0,0 1 0,6 0-1,4 0 1,-2-6 116,2 1 0,0-7-66,5 2 0,-1-3 164,1-2 0,0 0-110,0 0 1,-1-5 130,1 0 0,-2-6-68,-3 1 1,1-3 76,-6-2-141,7 0 0,-6 1-91,4-1 0,-4 0 34,-6 1 0,0-1-113,0 0 0,0 5-221,0 1 219,-6-1-222,-2-5 1,-7 7-65,0 3 0,6 3-707,-1 2 1061,0 0 0,-11 0 0,-2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39.6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45 7849,'0'-10'-253,"0"0"470,0 7 593,0-10-432,0 11 107,0-4-637,0 6 132,0 0-1186,-6 0 708,4 0 498,-5 0 0,7 6 0,0 2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0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7705,'7'-8'-94,"1"1"1,7 7 219,0 0 1,4-4-60,1-1 1,6 0-3,-2 5 1,-1 0-10,2 0 0,-1-5 3,6 0 0,-6 0-47,1 5 0,-7 0-14,1 0 0,-2 0 30,-3 0 1,-4 0-157,0 0-14,-7 0 166,4 0 40,-7 0 0,-2 5-25,-3 0 0,3 6 11,-2-1 0,-3 3-10,2 2 0,0 1 5,5 4 1,0 1 29,0 4-36,-6 9-6,4-10 0,-4 14-41,6-4 1,0-3 45,0 4 0,0 2-183,0 2 0,0-3-26,0-1 1,0-4-144,0-2 0,0 4 40,0-4 0,0-3-91,0-11 0,0-5 365,0-1 0,6-5 0,2 2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0.2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7848,'10'0'-213,"0"0"0,-5-2 48,4-3 375,1 4 0,5-6-106,0 7 0,1-2-119,4-3 1,-2 4-44,6-4 0,1 3-230,4 2 1,0-5 287,1 0 0,6-6 0,1 3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0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7794,'-8'-1'378,"3"-4"-634,3 3-114,2-4 0,2 6 437,3 0 328,3 0 0,7 0 140,-1 0 1,1 5-236,0-1 0,-1 8-122,1-2 1,0 3-120,-1 1 0,6 1-123,0 0 0,-1 4 169,-4 1 0,0 6-71,-1-1 1,-4 2-117,0 3 0,-7 1 5,2 3 0,-5-1-85,-5 6 1,-3 0 20,-7 5 1,-6-6-61,-3-4 0,-4 2-33,-2-2 1,-4 1-140,0-6 1,0-4 21,4-1 351,7-6 0,-4 3 0,4-6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0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44 7805,'-15'0'-7,"1"0"0,4 0 38,0 0 1,5 0 150,-5 0-335,7 0 353,-3 0 1,7 0-27,4 0 0,3 0-104,7 0 0,1 0 53,4 0 1,3 0-244,6 0 0,1-1 32,-1-4 1,2 3 0,3-3 0,-3 4-25,4 1 0,2-5-207,2 0 1,-1 0-648,1 5 966,-6-6 0,9 4 0,-4-5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02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15 8066,'-15'0'-1458,"6"0"1166,-1 0 1,5 0 822,-5 0 1,5 0 445,-5 0-949,7-7-78,-10 6 1,5-6-19,-7 7 0,5 0-22,1 0 0,-1 0 130,-5 0 1,5 2-91,1 3 1,-1 3 46,-5 6 0,-1 3-65,-4 2 1,4 4 79,-4 7 0,9-1-148,1 0 1,5 2 108,-5 4 1,7-4 16,-2 3 0,10-4 36,5-6 1,4-3-41,6-6 1,3-2 118,6-3 0,1-4-64,-1-6 0,1-6 187,-1-4 0,0-5-58,1-4 0,-6-3 37,1-2 1,-9-4-33,-1 4 1,-2-4 84,-8-1 1,0-1-378,-5 1 0,0 4 109,0 1 0,-7 4-355,-3-4 1,-9 11 168,-6-2 0,-1 10-410,2 0 0,-9 3 16,3 2 588,-2 7 0,2 1 0,1 7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1.1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1 7823,'0'8'-148,"0"-2"0,2-6 629,3 0 0,-2 0-214,7 0 0,-2 2-52,2 3 0,8-4-49,-3 4 0,4-3 50,1-2 1,-4 5-203,4 0 0,1 1-60,-1-1 0,-1-2-85,-4 7 0,0-5 80,-1 5 1,-6-5-129,-3 5 0,-3-1 78,-2 6 1,-2 1-44,-3 4 1,-4-4 105,-11 4 1,-3 3 2,-6 1 1,-1-1 30,1 2 0,0-6-75,-1 6 1,1-7-108,-1 1 0,1 3 156,0-3 30,6-6 0,-5 0 0,5-4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2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183 74 7573,'8'-1'-302,"-3"-4"436,-3 3 0,0-9-34,2 6 1,-2-2 192,3 2-128,-3 4 1,-2-7 29,0 3-12,0 3-115,0-11 1,-2 11-85,-3-3 0,2 4-61,-7 1 0,0 0 98,-4 0 0,-1 0-116,0 0 0,0 5 48,1 0 1,-1 6 29,0-1 0,1 3-4,-1 2 1,2-1-9,3 1 0,-1 1 50,6 4 1,-2-2 8,2 6 0,5-4-23,0 4 1,7-6-1,8 2 0,1-4 52,3-1 1,4-2-49,7-3 1,-2 1 115,-4-6 1,4 0-28,-4-5 0,4-6-29,1-4 0,-6-5-19,-3-4 0,-5 2 3,-6-2 1,-2-3-46,-7 3 1,0-1-9,0 5 1,-5-4-79,0-1 0,-6 1-46,1 4 0,-8 5-138,-2 0 1,-1 2-24,2-2 1,2-1-580,-2 6 862,2 0 0,-4 5 0,-2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2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30 7819,'-8'0'1820,"-5"-6"-902,11 4-611,-11-5-741,12 1-303,-6 4 1,9-4 736,3 6 0,-4 0 0,6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2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162 119 7849,'5'-10'589,"0"0"0,0 5-485,-5-5 0,0 5 213,0-4 22,0 5-82,0-9-260,0 5 0,0-2 64,0 0 1,-7 7-159,-2-2 1,0 2-33,0-2 0,4 4 40,-5-4-105,0 3 1,-5 9-8,1 2-15,-1-2 83,7 6 1,-5-5 80,3 7 0,-1-1-8,1 1 0,2 5 13,3-1 0,3 3 14,-3-3 0,3-2 49,2 2 1,2-3-62,3-1 1,0-2 135,10-3 0,-4-2-45,9-3 0,1-3 129,-2 3 0,6-9-126,-5-1 1,1-6 78,-2 1 1,-4-3-85,0-2 0,-2 1 50,-8-1-503,0-6 284,-5-2 1,-7 0-229,-3 3 1,-4 6-15,-6 4 1,4 3-497,-4 7 863,-3-6 0,0 4 0,-6-4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19:43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427 45 7828,'14'-15'-499,"1"7"448,-7-5 591,5 11-152,-11-4-314,4 6 159,-12 0-208,-2 0 0,-7 5 109,0 0-207,1 0 1,-1-5 61,0 0 0,0 0-78,1 0 1,4 4 3,0 1 1,0 0-24,-4-5 47,-8 0 0,1 2 25,-3 3 0,2-4-76,8 4 1,-1-3 80,0-2 0,1 2-7,-1 3 0,2-2 10,3 7 1,-1-6-4,6 6 0,-7-5 14,3 5 1,2 0 9,2 4 0,3-4 46,2 0 0,-1 0-7,-4 5 1,3-1 10,-3 1 0,4 0-7,1-1 1,0 1 1,0 0 1,0-1-14,0 1 1,0-5 41,0 0-70,0 0 0,5-1 45,0 1 86,6-7 1,-3 4-103,7-7 0,0 0 16,-1 0 1,3 0 21,2 0 0,-2 0-1,2 0 1,2-5-57,-1 0 0,6 0 7,-1 5 1,-3 0-2,3 0 1,-2 0 17,1 0 1,4 0-7,-3 0 0,1 2-8,-2 3 0,2-2-1,-6 7 0,4 0-24,-4 4 0,0 1-32,-6 0 0,-1-1 36,-3 1 1,-3 0 51,-7 0 1,0 4-67,0 1 1,-8 4 283,-7-4 0,-6 4-43,-9-4 1,-6 4-201,-3-4 1,-3 5-62,-2-6 0,-5 1-26,0-6 1,-10 0-146,5-5 0,-5-2 209,10-7 0,-6 0 0,2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43.4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5013 221 8317,'29'-7'-100,"7"4"0,3-5 1,2 0-100,-2-1 0,4 6 167,-4-2 0,-1 2 104,1-2 1,-6 3-23,1-2 0,-8 2-15,-1 2 0,-8 0-276,3 0 258,-4 0-20,-7 0 42,-3 0 1,-8 0-23,-2 0 1,-5 0-67,-5 0 1,-8 0 63,-2 0 0,-4 0 6,-1 0 1,-2 0 25,-4 0 1,-2 2-2,-7 2 1,-2-2-13,-3 3 1,2 2-8,-7-3 0,0 6-49,-5-5 0,-1 5 45,-4-5 0,-3 6-210,-6-1 1,-7-2 140,-4 2 0,-1-2-239,2 2 0,-2 1 274,7-6 0,-7 0-10,1-5 1,4 5 7,2 0 0,3 0 5,1-5 1,1-2-93,-1-3 0,6 4 86,-1-4 0,6 2 37,-6-2 0,5 3-17,-4-3 0,1 2 0,-2-2 1,2 3-1,3-3 1,2-1-5,-6 1 1,6-2 20,-2 3 0,4 2 2,1-3 1,2-1 13,3 1 0,1-5-30,4 5 1,4-5 214,-4 5 0,0-6-160,5 1 0,-4 2 323,9-2 0,2 5-294,-3-5 0,1 7 131,-5-2 1,2 2-213,2-2 1,-2 3 10,3-3 0,-2 4-32,2 1 0,-2 1 64,7 4 0,-2-3-167,1 3 0,-1 1 31,-3-1 1,2 5-78,2-5 0,4 6 113,-3-1 1,-2-2-10,2 2 1,-5-2 47,4 2 1,1 2-2,5-7 0,-6 4 113,1-4 0,0 5-122,4-5 0,3 1 82,2-1 0,-3-1-51,4 5 0,3-5 8,1 1 0,-1 1-44,1-1 0,-4 5-6,4-5 0,0 1 21,6-1 1,-1-2-8,0 7 1,1-2 1,-1 2 1,0 3 1,1-3 1,-1-2 9,0 2 1,2 0-5,3 5 0,-1-1 3,6 1 0,-5 0 6,5-1 0,-1 6 3,1-1 1,3 3 38,-3-3 0,4 3 6,1 2 0,0 4 52,0-4 1,1 4-86,4 1 1,-2 6 76,7-1 0,-5 5-56,5-4 0,-5 4 3,5-5 1,-5 9 10,4 1 0,-5 0-2,0 5 0,3-4 12,-2 0-49,0 5 16,1-4 0,-4 9-22,3-6 0,-3 2 30,-2-2 1,0-2 7,0 7 0,0-1-6,0 0 1,0 0 6,0-4 0,-7-2 1,-3 7 1,2-2-2,-2 2 0,2-3-35,-2-7 0,-3 5-3,3 0 1,-3 0 9,-1-5 0,-1-2 16,0-2 1,5 4 4,1 0 0,-1-5-15,-5 5 1,7-8 4,3 3 1,-1 0-39,1 6 1,-5-6-6,5 0 1,-5-5 4,5 5 1,-1 1 25,1 4 0,2 0-17,-7 0 0,6-5 0,0 0 0,-3 1 32,2 4 0,-5 0-80,5 0 0,-1 0 3,1 0 1,2 5 54,-7 0 1,7-2-2,-2-7 1,-2 0-20,2-5 1,0 4-7,5-5 1,-4-1-1,-1-9 1,-2 4-42,2-3 0,4-3-5,-4 3 1,-2-7 20,2 2 1,-6 1-5,1-2 1,-1 6 24,1-6 1,-3 1-7,3-5 1,-3 4 4,-2 1 0,0 0 4,1-6 1,-1 1 36,0 0 0,6-1-41,-1 1 1,2 0 25,-2-1 0,3-4-38,7 0 1,-5-5-5,0 5 0,1-5-27,4 4 0,0-4-8,0 5 1,1-7 5,4 2 1,-2 3-65,7 2-45,-7-3 60,10 6 54,-4-5-24,5 7 38,1-1 0,0 0 30,-1-5 1,-4-1 4,0-3 0,0-3-28,5 3 0,1 1 6,3-1 1,-1 0-57,7-5 0,-4 0 51,9 0 1,-4 0 20,8 0 0,4 0-22,1 0 0,5 0 1,5 0 0,-2 0-9,7 0 1,0 0-3,5 0 0,1 0 39,4 0 0,-2-1 4,7-4 1,-6 3 45,6-3 0,1 2-64,9-2 1,-3 3-169,8-3 1,-6-1 191,5 1 0,-3 0 5,8 5 0,-7 0-4,7 0 1,-8 0 0,3 0 0,2 0 5,8 0 1,-8 0-1,3 0 0,-3 2 92,3 3 0,5-4-91,0 4 1,-1-3 32,-9-2 1,2 5-41,-6 0 1,5 1-3,0-1 0,-4-3-5,-2 3 1,-4 1-5,-6-1 1,4 5-67,-3-5 1,-6 5 47,-4-6 0,0 6-69,-5-5 0,1 7 77,-1-3 1,2-2-77,-7-2 0,0 1 24,-5-1 1,2 5-10,3-5 0,-5 0 240,0-5 1,0 0-227,-5 0 0,-1 0 125,1 0 0,-1 0-56,1 0 1,-3 0-2,-7 0 1,0 0-37,1 0 1,-7-5 93,-4 0 1,3-5-54,-3 5 0,1-6 11,-6 1 1,0 2 6,-5-2 1,3 0 2,-7-4 1,4-1 13,-4 0 0,0-1 84,-5-4 0,0 4 12,0-4 0,0-1-102,0 2 1,0-8 0,0 3 1,0 1 4,0-1 1,0-1-4,0-4 1,0-2-16,0-4 1,0 4-6,0-3 1,-1-2 3,-4 2 1,3-7 1,-3 2 1,4-4 50,1-1-46,0 0-9,0 0 1,1-2 46,4-3 1,-2 4-31,7-4 1,-5-2-4,5 2 1,0-5 32,4 5-183,-5 0 144,4 5 0,-5-7 23,6-3 1,1 4-24,0 1 0,-2 3 44,-3 2 1,3-5-46,-3 0 0,-2 2 62,2 7 1,-6-2-43,6 3 0,-5-7-1,5 2 0,-5-3-12,5 7 1,-7-2 4,2-2 0,3 0-29,2 0 0,-4 4-8,-1 1 1,2 0-65,-2-5 0,4 5 79,-4 0 1,5 4-69,-5-4 1,2 5 40,-3-5 1,3-1-4,3-4 0,3 5 24,-3 0 1,3 0 5,1-5 0,1 1-16,0 4 1,0-2 6,-1 7 1,1-5-16,0 4 0,-1 1 13,1 5 0,-7-1 1,-3 1 0,2-2 14,-2-4 1,-1 6-1,-4 0 0,0-1 16,0 6 1,0-4 4,0-1 1,0 4 8,0 1 0,-4 1 10,-1-2 0,0-3-5,5 4 0,-5 1-20,0-1 1,0 4 101,5-5 0,0 6-79,0-6 1,-5 7 1,0-1 1,0-2-11,5 1 0,-1-5 1,-4 6 0,3-6-34,-3 6 1,4-6 35,1 6 0,0-7-54,0 1 1,0-3 38,0-1 1,0 0-87,0-1 1,0-1 33,0-3 1,0 3-11,0-4 1,1 4-66,4 2 0,-3-5-181,3-1 0,-4 6-209,-1 5 0,0 4-115,0-5-1057,0 7 1647,0 4 0,0 7 0,0 7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30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45 8056,'-8'0'0,"0"0"-1143,3 0 744,3 0 518,-4 0 143,6 0 385,0 0-468,6 0-92,2 0 1,7 0-10,0 0 1,4 0-7,1 0 0,4 0-1,-4 0 0,6 0-4,-1 0 0,-3-5-17,3 0 1,-2 0-7,1 5 0,-2-5-21,-8 0 43,1 0 73,0 5 13,-1-6-133,-5 4 1,-9-5 8,-10 7 0,-5 0 25,-5 0 1,2 2-3,-6 3 0,-1-3 47,-4 3 1,-4 1-43,4-1 1,-4 0-5,9-5 0,3 1 71,1 4-294,-3-3 133,7 5 15,-5-7 1,14 0-20,7 0 0,7 0-139,7 0 0,7 0 105,4 0 0,-2 0-88,1 0 1,-4 0 110,4 0 0,-6 0-16,2 0 1,-2 0 143,2 0-123,-11 0 58,11 6 0,-12-4-6,7 3 1,-5-2 5,-1 2 0,-4-4 22,5 4 147,-7-3 304,10-2-224,-11 0 1,5-2 8,-7-3-183,0 4-27,-7-12 1,-1 11-107,-7-3 0,-1-1 78,-4 1 1,2 0-114,-6 5 0,4 0 97,-4 0 1,-1 0-14,-4 0 0,1 0-97,4 0 1,-3 0 91,8 0 0,-1 0-950,6 0 954,5 6 0,3 3 0,6 5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55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30 353 7198,'0'-8'-217,"0"1"341,0 7-24,0-6-25,-7 4 35,6-4 11,-6-1 1,7 4-11,0-7 1,-2 5 37,-2-5 0,2 5 161,-3-4-296,3-1 86,2-5-15,0 0 1,0 1-108,0-1 116,7 0-11,-5 1-20,4-1 0,-4 0 29,3 1-37,-4 5-72,6-4 77,-7 12-42,0-6-143,0 7 186,0-6-190,0 4 167,0-5 151,6 7 22,-4 7 0,4 1-98,-6 7 1,0 4 61,0 1 0,0 8-294,0 1 216,0 1-82,7 12 1,-5-11-131,3 3 204,-4 4-113,-1-7 1,5 5-125,0-7 1,0 1 74,-5-1 0,0-6-113,0-3 0,0-4 113,0-1-7,0-7 61,0-2-32,0-6-269,0 0 293,0-6 1,0-2-123,0-7 118,0 0 1,2-1-32,2-4-166,5 4 88,-1-12 0,5 5 21,-3-6 1,-2-1-99,2 1 0,-7 0 30,2-1 104,3-6 1,-6 5 49,2-3 0,-2-2 125,-2 2 1,0 0 27,0 4 1,0 2-83,0 4 0,-2 4 641,-2 10-267,2-3-108,-5 12 47,1-6-78,4 7-328,-4 7 72,6-6 0,0 12 43,0-3 30,0-3 2,0 6-179,0-5 132,0 13 1,0-4 17,0 2 9,0 4-34,0-7 1,0 12 78,0-3 1,0 1 16,0-2 1,0 4-97,0-3 0,0 2-18,0 3 0,0-3-524,0-2 348,0 3 1,0-10-1018,0 6 561,0-12 612,6 7 0,2-11 0,7 7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04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30 7896,'15'-8'-1202,"0"-1"1152,-1 4 1,-4 4 74,0-4 0,0 3 137,4 2 1,1 0-132,0 0 1,-1 0-44,1 0 0,0 0 54,0 0-28,-1 0 0,1 0 16,0 0 1,-6 0 23,1 0-11,-6 0 8,2 0 11,-6 0 1,-2 0-9,-2 0 1,-5 0 17,-5 0 1,-6 0 27,0 0 0,-1 0 5,2 0 1,-4 0-36,-7 0 0,3 0-1,2 0 0,-3 0-59,4 0 1,1 2 58,-2 3 0,1-4-147,-5 4 0,4-3 82,1-2 1,6 2-14,-2 3 1,-1-4 11,1 4 0,1-2-8,4 2 0,5-3 35,0 3 1,7-2-4,-2 2-24,-3-3 1,6 6 37,-3-3 57,4-4-14,7 12 0,-2-5 10,5 7 0,-5 0-19,1 0 1,1 1 100,-1 4 0,0 2-84,-5 8 0,0 1 7,0 3 0,0 4-35,0 6 20,-7 6-42,6 9 1,-12 8 10,3 7 0,-3 1-213,-2 3 1,2-1 207,3 6 0,-6-1 0,6 1 1,-6-8 7,6-6 0,-1-7-36,1 2 1,-2-7-4,7-8 1,1-2-193,4-13 0,0 1 70,0-6 0,1-6-251,4-3 1,3-4 69,7-1 1,6-6 161,4 1 1,2-6-267,3 0 390,6-2 0,8-2 0,8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15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103 103 8258,'-8'-6'70,"1"4"-213,7-5 160,0 7-86,0 0 61,0-6-7,0 4 31,0-4 1,0 4 22,0-3 0,0 4-30,0-6-4,0 7 10,0-7 2,0 6-49,0-6 46,0 1-17,0 4-2,7-4 0,-4 1-14,7 0 18,-7 0 1,10 5-6,-11 0 4,11 0 2,-5-7 0,2 6 52,0-4-50,-7 3 14,10 2 1,-10 0 19,7 0-29,0 0 0,5 0 4,-1 0 0,-4 0 18,0 0 1,-2 2 31,2 3-34,3-4-13,-5 12 1,2-9 54,0 5 0,-7-4-30,2 5 0,-3-5 0,-2 5 1,0 0 2,0 4 69,0-5-85,0 4 0,-2-5 27,-3 6 214,4 1-228,-13 0 0,11 1 212,-7 4-197,7-4-4,-10 5 1,5-6-56,-7 0 80,7-1 2,-5 8-234,5-6 199,-7 5 1,0-6 49,1 0-247,-1 6 181,0-5 1,1 1-11,-1-8 1,0 1-5,0 5 1,1-5-10,-1-1 18,7-5-9,-5 2-62,5-6 72,-7 7-182,7-6-10,1 6 165,7-7-163,0 0 91,7 0 291,1 0-232,7 0-2,-7 0 1,5 0 125,-3 0-100,3 0-13,1 0-192,1 0 202,0 0 0,6 0-111,4 0 1,2 0-191,3 0 1,1 0 132,3 0 165,4 0 0,12 0 0,3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02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0 103 8135,'0'-8'-261,"0"2"176,0-1 67,0 6 348,0-12 0,2 9 81,3-6-106,-4 7 151,6-3-301,-7 6 170,0-7-398,0 6 98,0-6-125,0 7 1,1 0-28,4 0 0,-3 7-21,3 2 1,-4 4-74,-1 2 0,0 1 148,0 4 0,0-2-74,0 6 1,-1 1 93,-4 4 0,3 1-147,-3-1 1,4 1 137,1-1 0,0-5-13,0 1 1,6-5 61,4 4 1,-2-8 14,2-1 1,0-2 122,5-8 0,-1 0-100,1-5 1,5-7 112,-1-2 1,1-11-80,-6-4 0,6-4 36,0-2 0,-1 1-5,-4 0 0,0-1 14,-1 1 1,1 3 3,0-4 1,-5 9 4,-1-8 0,-5 4-30,1 1 1,-2 2-10,2 8 0,-4-1-156,4 0 220,-3 7-152,-2 2 1,-2 6-48,-3 0 1,2 6-182,-7 4 1,5 5 97,-4 4 1,0-1-70,0 7 0,-3-2-1,7 1 1,0 4 71,5-4 0,0-1-179,0 2 1,7-2 36,3 1 0,9 2-168,6-6 452,3-1 0,14 3 0,4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22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74 7637,'-10'-5'-262,"1"0"367,5 0 0,-2 3 67,6-3-264,-7 4-47,6-6 103,-6 1-270,1 4 130,4-11-109,-5 11 157,7-4 0,0 4 44,0-3 1,-1 4-49,-4-4 277,3 3-170,-11 2 0,10 0 392,-7 0-185,0 0 0,-3 2 17,3 3 0,-3-4-99,4 4 1,0 2 15,0-2 0,0 1-52,0-1 0,1-3 54,3 3-136,3-4 1,-9 1 142,6 3-249,0-4 1,11 6 37,4-7 1,3 0-84,2 0 0,1 0 126,4 0 0,4 0-91,11 0 0,-4-5 110,3 0 1,3 0-4,3 5 0,4 0 49,5 0 0,-2 0 11,7 0 1,6 0 29,9 0 0,1 0-42,-1 0 1,4 5-98,1 0 0,1 0 80,8-5 1,-6 0 1,1 0 1,2 5-52,-1 0 0,4 0-13,-4-5 0,-1 1-19,-5 4 1,6-3 56,-1 3 1,6-2-53,-6 2 0,0-4 56,-4 4 0,1-1-6,3 1 1,2-4 22,4 4 0,1-3-230,-7-2 1,7 0 207,-2 0-1192,10 0 1207,-9 0 0,9 0 167,-10 0 18,4 0-170,1 0 1,0 0 199,0 0-189,-6 0 8,-2 6 0,-7-4-111,1 3 0,3 1 101,-4-1 1,-1 5-2,-8-5 0,-4 5-58,4-5 0,-4 4 60,-1-4 0,0 5-65,0-5 1,-1 0 42,1-5 0,5 5-120,0 0 0,4 0-10,-4-5 0,4 0-94,-4 0 1,10 1 96,-6 4 0,2-3 19,-6 3 0,-2-4 89,7-1 0,-2 0 22,1 0 0,-2 5 72,-8 0 1,3 0-105,3-5 0,1 0 250,4 0 1,-4 0-85,-6 0 1,6 0 90,4 0 1,-4 0-56,-1 0 1,-4 0-105,-1 0 0,6 0-13,4 0 1,-4 0-16,-1 0 0,-5 0-177,-6 0 1,5 0 140,-4 0 1,1 0-187,-1 0 1,-3 0 196,-7 0 0,1 0-93,4 0 1,-4 2 758,-1 3 1,0-4-690,-5 4 0,3-3 76,2-2 0,-4 0 11,-1 0 1,-5 0 0,5 0 1,-4 0-74,4 0 1,-5 0 147,5 0 0,-6 0-86,1 0 0,-1-5 8,1 0 0,-8 0-70,4 5 0,-4 0 2,3 0 0,1-2-10,-1-3 0,-4 4-12,-1-4 0,-1 3-46,1 2 1,4 0 70,-3 0 0,-2 0-26,1 0 1,-4 0-21,4 0 0,1 0-5,4 0 0,-4 0 0,-1 0 0,-1 5-4,1 0 0,4 0 35,-3-5 1,3 0-2,1 0 1,-5 0 74,1 0 1,-1 0-80,6 0 0,-2 0 135,-4 0 1,4 0-73,-4 0 1,2 0 53,-1 0 1,1 0-44,-6 0 0,4 0 26,-4 0 0,6 0-74,-2 0 1,-1 0-17,2 0 1,-2 0-150,1 0 0,4 0 103,-4 0 0,-2 0-145,-3 0 0,2 0 71,-1 0 0,0 0 49,-6 0 1,-4 0 60,0 0 0,-5 0 8,5 0-100,-7 7 375,10-6-173,-11 6 1,6-7 325,-3 0-278,3 0 0,7 0-98,-1 0 1,1 0-35,0 0 1,-1 0-146,1 0 0,1 0 103,4 0 1,-2 0-220,6 0 250,1 0 0,4-7 0,1-1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07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589 206 7928,'9'-13'0,"1"3"0,-5-3-514,5 3 379,-7 4 1,9-7 8,-8 3 530,1 3 31,2-6-170,-5 5-122,4-7 1,-6 1 117,0-1-163,0 7 0,0 0 7,0 3 0,-2 1 42,-2-5 1,-5 5-97,-5-1 1,-1-1 75,0 1 0,-1 0-137,-4 5 1,-3 0 63,-6 0 1,3 0-73,-3 0 1,2 0-47,-7 0 0,-2 7 120,2 2 1,-2 6-153,2 5 0,3 4 84,-4 11 1,-1 2-88,2 7 1,5 7 108,4 3 0,7 5-40,-1 4 0,4-1 10,5 7 0,4-7-56,6 2 0,13-4 12,6-1 0,7-12-86,4-3 1,6-11 131,3-4 1,5-6-24,5-8 0,2-2-97,3-3 0,3-4 85,-3-6 0,4-8-193,6-6 0,-10-3 246,0-7 0,-7-1 0,-3-4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07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30 249 7928,'0'-15'43,"0"0"48,-6 1 417,4-1 61,-5 0-222,1 1-424,4 5 92,-4 3 182,6 6 1,1 0 0,4 0 0,-1 6-12,5 4 0,-1 3 11,2 2 1,2 1-36,-7 4 0,4-4-33,-4 4 1,5-2-181,-5 1 0,0-2-636,-5 2 1,5-2-198,0-3 970,0 1-266,-5 0 75,0-7 0,0 5 161,0-3-23,0-4 1,0-1-16,0-10 1,0-3-33,0-7 0,5-6-40,-1-3 1,8-9 49,-2-1 1,8-5 23,1 4 0,1-4-54,-5 5 0,1 0-87,3 4 1,-2 2-127,2 4-59,-2 3 0,-3 12-283,1 5 0,-2 10 589,-3 9 0,3 6 0,-5 8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08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191 234 7917,'0'-22'0,"-6"-6"0,4 7 180,-3-4 1,4-1-56,1 6 1,-5-1 161,0 2 1,-2 7-98,3-3 0,2 9-266,-3-4 140,-3 7 0,1-2-188,-2 10 1,-5 3-40,5 7 1,-4 1-66,-2 4 0,0 3 136,1 6 1,0 0-84,5 1 0,-3 1-58,7 3 0,0-3 20,5 3 1,0-8-21,0-1 0,2-2 92,3 1 0,5-2 181,9-8 0,4-6 42,7-3 1,-1-6 165,0-9 0,-1-2 212,-3-12 0,1-1-212,-7-4 0,1-5-43,-5-1 1,-7-4-31,-3 5 0,-4 0-133,-1 4 0,-8 1 123,-6 0 1,-8 6-380,-7 3 1,-1 10-44,1 5 0,1 4-234,4 1 1,3 8 81,6 7 409,0 6 0,1 8 0,-1 1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08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337 89 7917,'-5'-15'0,"0"0"-1456,0 1 1455,-1-1 0,2 2 456,-6 3-267,1 4 0,-6 6-25,0 0 1,1 1-3,-1 4 1,0-2-103,0 7 0,1 0-100,-1 5 1,-1-2 60,-4-4 1,4 5-75,-4-5 1,4 4 0,1 2 0,0-5-324,1 0 142,-1 0 0,5 3-116,0-4 228,7 4 1,-2-6 36,10 3 1,8-4 106,7-6 0,8 5-59,1 0 0,2 0 143,8-5 1,-4 0-21,4 0 0,-2 2-30,3 3 1,0-2 122,-5 7 0,-1-6-76,-5 6 0,1 0-70,-1 5 1,-6-1 21,-3 1 0,-11 2-146,-4 2 1,-3-1 127,-2 7 0,-7-3-145,-2 3 1,-11 1 130,-4-6 1,1 1-6,-2-1 1,-4-9 30,-6 4 0,1-6-57,5 1 0,-1 2-40,1-7 1,1-1 55,4-4 1,2-4-525,8-1 517,-1-7 0,7-2 0,1-9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08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264 74 7917,'6'-9'-53,"-4"-4"11,4 5 0,-6-2 481,0 1-96,0 5-425,0-9 1,-6 12 72,-4-4 0,-3 3-17,-2 2 0,-4 2 6,-1 3 1,-4-2-77,4 7 0,-6 0-105,1 4 1,4 1 51,2 0 1,2-2-46,3-4 1,4 5 67,0-5 0,7 4 173,-2 2 1,10 0-135,4 0 1,11-6 106,5 1 1,9-5-27,5 5 1,4-5 148,1 4 0,5-5 44,0 1 1,0 1-67,-5-1 0,0 2 81,0-2 1,-7 1-35,-2 4 1,-1 8-42,-5-3 0,-4 4-37,-15 1 1,-4-1-121,-6 11 0,-3-4 24,-7 8 1,-3 2-162,-16-2 1,3 6 93,-9-6 1,-2 5-94,-2-5 0,1-4 111,-1-6 0,5-7-9,-6-3 1,6-1-91,-5-8 1,6-1 153,-1-9 0,3-10 0,1-8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09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147 104 7853,'9'-7'-1235,"4"5"957,-5-11 183,6 12 1,-4-7 324,0 3-62,0 3 1,5-5 95,-1 7 1,3-4-61,2-1 0,-2-2 47,2 2 1,-1 4-90,2-4 0,-4 1-60,4 0 1,-4 2 87,-1-3 1,3 2-191,-4-2 59,4 3-144,-10-4 277,1 6-119,-3 0 1,-17 0 41,-4 0 1,-9 0-45,-1 0 0,-8 0 136,-1 0 0,-5 0-110,5 0 1,-7 0-186,2 0 0,3 5 63,1-1 1,4 1-207,2-5 0,6 0 231,3 0 0,4 0 0,1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09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60 529 7907,'0'-24'-1313,"0"-1"1094,6 1 463,-4-5-82,4-1 0,-1 1-6,0-1 357,0 1-252,-5 0 0,0-1 141,0 1 4,0-7-149,0 5 1,0 0 67,0 6-76,0 7-59,0-3 1,-5 6 135,0 1-77,0-1 77,5 7-208,-6 1-55,4 7-275,-4 0 1,6 2 172,0 3 0,0 3-65,0 7 1,0 1 112,0 4 0,0-2-27,0 6 0,5 5 44,-1 6 0,1 6-61,-5-2 0,0 3-27,0 2 1,0 7-100,0 3 1,0-4-45,0-1 1,-1 4 61,-4 1 0,2 1-69,-7-1 0,0-3 62,-5-7 1,5-7 39,1-2 1,5-6-10,0-4 1,2-9 48,2-6 0,2-7 16,2 2 0,11-5 29,10-5 1,4-3 54,5-7 0,10-5-95,10 1 0,3-6-175,2 6 1,2-7 116,2 1 0,-2-1-282,3 2 1,-6-3 404,-4 8 0,3-7 0,-4 3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0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1 133 7707,'0'-8'-411,"6"-4"651,4 8 0,5-6-97,4 5-74,4 0-3,7-2 1,6 6-168,3-4 47,3-3 1,11 4-15,5-5 0,0 4-388,0-5 292,1 7 0,-7-17 0,7 4 1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0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29 118 7930,'-14'0'-933,"6"0"2015,1 0-724,7 0 1,7-2-109,2-2 1,13 0 79,7-5-473,0-1 140,20 2 0,-9-6-261,9 5 218,3-4 1,0 3-649,7 0 0,0 5 694,0-5 0,-7 7 0,-2-3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03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0 457 8135,'9'-23'-625,"2"1"618,-6 8 1,1-6-6,-1 1 0,-3-6 141,3 5 1,-3-6 137,-2 2 1,0 1-52,0-2 1,4 3 120,1-3 0,0-1-174,-5 6 1,0-4 24,0 4 0,0 1-35,0 4 10,0 0 1,0 6 39,0-1 152,0 6-513,0-2 0,0 8 71,0 2 0,0 5-33,0 5 0,0 6 18,0 0 1,0 6 93,0-2 1,0 6 117,0 4 1,-5-2-96,0 8 1,1-1-21,4 5 1,0 0 35,0 0 0,0 2-17,0 3 0,0-2 38,0 7 0,0-6-234,0 1 1,0-9-84,0 0 0,0-13-91,0 3 0,0-11-614,0 1 299,0-10-308,0-4 979,0-19 0,0-10 0,0-14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0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0 131 7930,'0'-14'112,"0"4"56,0 0 1,0 0 968,0-5-686,0 1 1,0 4-21,0 0 1,0 5 92,0-5-433,0 7 98,0-3 1,0 7-199,0 4 1,5 3-22,0 7 1,0 1-54,-5 4 1,0 3 44,0 6 0,0 5-177,0 1 0,0 1-107,0-2 1,5-1 116,0 6 0,0-11 26,-5 1 0,0-3 69,0 4 1,1-12-99,4-4-29,-3-2 292,4-4 0,-4-13-174,3-10 1,-3-11-199,3-3 1,3-2 41,1-9 0,0 3 119,0-2 1,0-2 158,0 7 0,4-2-98,-3 1 0,-2 9 67,2-3 1,-5 9 13,5 1 0,0 2 235,4 3-79,1 5 0,0 5-59,0 8 1,-1 5 77,1 5 0,0 6-83,-1 0 0,-4 6-74,0-2 0,-5 6 33,5 4 0,-5-3-221,4 3 1,-5-3 70,0-1 1,3 4-99,-2 0 1,5 0-125,-5-4 335,0-1 0,1 7 0,2 2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1.1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0 324 7930,'7'-45'0,"-6"1"0,12 5 15,-3 0 1,-2 8 85,2 1 0,-5 3 331,5 7-47,-7 1 26,10 4 28,-11 7-309,4 1 0,-6 9 231,0 3-342,0 3 0,0 11 38,0 1 0,0 5-37,0-6 0,2 7 68,3-1 1,-4 7-96,4 3 1,2 6-82,-2-2 0,0-2 57,-5 3 0,4 4-86,1 5 1,0 5 43,-5-5 1,0 1-478,0-1 1,0-2 22,0 7 1,5-3-149,0-2 0,0-2-24,-5-12 699,0-8 0,0-5 0,0-8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1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8073,'0'-8'310,"1"-4"117,4 7 0,-1 0-242,5 5 0,6 0-25,5 0 1,6 0-206,-2 0 1,4 0 52,1 0 0,7 2-668,4 3 1,2 3 659,2 7 0,0-1 0,0 1 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1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15 177 7930,'-8'0'1824,"1"-7"-628,7 6-614,0-6-714,0 7 143,7 7 0,-6-4-343,4 7 259,4-1 0,-6 11-92,7 0 1,-6 4 126,6-4 1,-6 1-33,0-1 0,3-4 14,-2 3 1,0-2-117,-5-3 1,5 1 8,0 0 462,-1-7-251,-4-1 0,0-9-94,0-3 0,5-10-170,0-9 1,2-4 77,-2-1 0,-2-6-137,7 1 1,-2-5 57,2 5 1,8-1-46,-4 6 1,6 0 54,0-1 0,-2 7-274,6 4 0,1 9 481,4 5 0,0 3 0,1 2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1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206 263 7930,'0'-14'336,"0"-1"0,0-1-50,0-4 0,0 2-51,0-6 0,0 6-82,0-2 0,0 2-122,0-2 1,-2 4 194,-3-4-59,-3 4 0,-8 6-219,-4 1 1,4 5 79,-4-1 1,4 10-386,1 5 1,-1 10 135,-3 4 1,7-1-208,-3 2 1,6 4 156,-1 5 1,3 2-114,7-2 0,2-4 100,3-1 0,3 1 62,7-6 0,1-3 164,4-1 0,-2-5-40,6-6 0,-4-2 393,4-7 1,-4-7-183,4-2 1,-6-6 421,2-5 1,-6-1-220,-4-3 0,2-6 81,-7 1 0,0 1-199,-5-1 1,-2-1-200,-3 6 1,-3 3-473,-7 1 0,0 5 50,1 5-258,-1 4 681,0 6 0,1 13 0,-1 3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2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44 397 7930,'-14'-15'295,"5"-6"0,3 5 465,6-4 0,-5-1-14,0 1-443,0-6 0,5 10-179,0-4 0,0 4 315,0 1 131,0 7-130,0-5-415,0 12 1,0 1 156,0 9 0,5 11-247,0 4 1,1 4-84,-1 2 1,-3 1-93,3 3 1,-2 3-281,2 8 0,-3-6 275,3 0 1,1-1-95,-1 1 1,2 6 62,-3-5 0,-2 4 184,3-10 1,2 0-94,-3-4 1,6-1 153,-5 1 1,5-12 129,-5-4 156,0-9 1,-5-10 13,0-9 0,0-18-110,0-2 1,-2-8-14,-3-7 1,-1-4-67,-4-5 1,-2 1-166,8 3 1,-6-4 153,5 5 0,-5-3-440,5 2 1,0 4 82,5 5 1,0 6-72,0 0 1,7 8 6,3 2 1,1 6 61,-1 8 1,4 7 176,1 3 1,0 3-90,4 2 1,3 4 204,-3 5 0,7-2-115,-1 13 0,4-7 198,6 6 1,-4-2 205,3-3 0,2 6-171,-2-1 1,5 1 64,-4-5 0,-3 4-113,-7 1 1,-4 1-181,-6-1 1,-7 1 155,-3 3 1,-7 4-319,-8-3 1,-8-1 103,-16 6 1,-5-9-224,-10 8 1,-3-4 87,-7-1 0,-5 2 300,0-6 0,2 0 0,9-6 0,2 1 0,7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3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74 250 7930,'-1'-24'0,"-4"-1"78,3 7 1,-5-8 189,7 6 0,-4-4 0,-1 4 0,-5-1 701,5 1-539,-6 4-383,2 1 133,1 9-285,2 6 79,6 0 0,0 8-170,0 7 0,1 6 167,4 8 1,5 1-361,10-1 0,1 2 151,3 3 0,6-3-288,-1 4 1,2-4 195,8-2 0,-6 1 92,1-1 0,2-6 69,-1-4 1,4-4 109,-5-5 0,0-4 226,-4-6 0,-6-11-115,1-4 0,-9-11 267,-1-3 0,-7-2-119,-8-8 0,0 4 156,0-4 1,-2 2-119,-3-3 0,-3 4 91,-6 7 1,4 1-21,0 4 1,2 3 82,-2 6-296,-3 7 49,11 1 1,-4 15-200,6 7 1,1 3 53,4 11 0,3-1 106,7 11 1,5 5-39,-1 5 1,6 5 10,-6-5 0,8 8-6,-3 2 0,4 2 3,1 7 1,-1-4-71,-4 5 1,4-6 102,-3 6 0,1-7-247,-2 2 1,-2-6 31,-8-4 0,-6 3-48,-3-3 1,-5-10 78,-5-4 1,-4-8-104,-11-2 1,-9-2 88,-11-4 0,-2-4 37,-2-11 0,0-2 32,0-7 0,-2-7-39,-3-2 0,8-13 157,-3-7 1,15-5-82,-1-6 1,9-7 457,-3 3 0,12-3-212,2 3 1,17-1 276,12 1 0,11 0-430,14 0 1,13 7-441,7 2 1,19 11-794,10 4 1,-40 12 0,2 2 1122,3 0 0,2 2 0,1-2 0,0 0 0,3 3 0,-1 1 0,0 0 0,-1-1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8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132 383 7789,'5'-10'-1180,"0"0"1337,0 1 0,-3-6-13,3 0 1,-4 0 102,4 1 1,-3-1-64,-2 0 1,0-1 115,0-4 1,0 4-93,0-4 1,0 4-29,0 1 1,-5-1 77,0-3-246,0 2 0,0-4 34,0 6 0,0 1 112,5-1 0,-5 5-140,1 0 94,-1 7 1,5-5 26,0 3-57,0 3 1,-2-4-183,-3 6 120,4 0 0,-6 6 43,7 4 0,0 5-32,0 4 1,0-1 33,0 7 0,0 4-121,0 6 0,0 4 93,0-5 0,0 7-86,0-2 1,0 4 76,0 1 0,0 0-110,0 0 0,-2 5 13,-3 0 0,2 0-143,-7-5 0,2 0-180,-2 0 251,-3-6 0,5 3 14,-6-7 1,4-6 9,0-9 0,7-2-46,-2-3-90,3-6 166,2 5 0,2-11-96,3 3 238,9-3-140,9-2 1,8-2 151,4-3-136,2 3 1,7-11-88,0 4 0,2-4 73,3-2 0,-3 5-199,3 0 0,1 0 105,-1-4 1,4 1 176,-9 3 0,3-3 0,-9 5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8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30 163 7764,'-15'0'-701,"7"-2"1432,3-3-412,4 3 1,1-6-332,0 3 1,8 2 88,6-7 0,9 0-173,12-4 1,-3-1 108,7 0 1,2 2-335,8 4 1,-1-5 83,6 5 1,-1 0 236,6 0 0,7 5 0,1-2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8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7605,'22'-5'592,"2"0"1,7-2-823,8 2 0,4 2-59,16-7 1,-4 1-61,9-6 0,1 5 349,-1 0 0,0 0 0,-6-4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03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8712,'15'-1'172,"0"-4"0,6 3-292,4-3 1,2-1 10,3 1 0,1 0-17,3 5 1,-1 0 125,6 0 0,0 0 0,5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9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45 133 7760,'-9'-14'-281,"-2"-6"234,6 0 0,-1 6 1379,1 4-362,3 0-233,-5-5-319,7 7-286,0 2 1,0 7-76,0 4 0,0 3 97,0 7 0,5 1-217,0 4 0,5 3 76,-5 6 0,5-1-258,-5-3 1,6 2 112,-1-2 0,-4 3-121,-1 1 0,2 0 75,-2 1 0,0-3-24,-5-2 0,5 1 22,-1-6 1,1-1 83,-5-4 1,0-5-281,0 0 176,0-7-92,0-10 1,0-9 116,0-13 1,0-2 61,0-4 0,5 3 36,0-8 0,7 6 122,-3-5 0,0 1 85,0-1 1,-1 3-99,2 7 1,3 1 7,-3 4 1,2 2-24,-3 8 1,4 5 124,-3 5 0,3 2-43,2 2 0,-5 6-60,0 4 0,-1 8-44,6 2 1,0 11-15,0-2 0,-6 9-115,1-4 1,-5 5 81,5-4 0,-5 5-192,5 0 0,-7-3 63,2 2 0,1-6 181,-1 1 0,7-3 0,-4-1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9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59 177 7744,'0'-23'-134,"-4"-5"-33,-1 4 0,-5 3 737,5 1 0,0 4 335,5 1-187,-6 0-316,4 7-22,-5 2 22,1 6-400,4 0 1,-4 1 52,6 4 0,5 3 84,-1 7 1,8 6-172,-2 4 0,-2 9 25,2 5 1,-1 9-84,6 1 1,-5 6 82,0-1 0,-5-2-105,4 2 1,-4 7 33,5 7 0,-7-2-282,2-3 0,-3 1-77,-2-5 0,0 1-227,0-11 1,0-3-174,0-12 837,0 1 0,0-19 0,0 5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19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 30 7750,'-15'0'88,"0"0"0,2-2 376,3-3-314,-3 4 1,13-6 119,0 7 0,8 0-331,12 0 0,3 0 89,6 0 0,7 0-55,3 0 0,4 0 83,1 0 0,0-5-440,0 0 0,7 0 384,3 5 0,-4 0 0,1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0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30 146 7757,'-8'-2'567,"3"-3"-120,-3 4-15,6-6 210,-5 7-499,7 0-14,7 0 1,-4 0-109,7 0 0,-5 7 0,3 3 173,-1 3-377,-2 1 0,-1 6 10,1 0 0,5 1-41,-5-2 1,5-1 61,-5 7 0,5-7 113,-6 1 1,1-2-52,-5-3 1,5 1-59,0 0 252,0-7-175,-5-1 1,2-9-27,3-3 0,-4-10 17,4-9 1,2-6-21,-2-4 0,6 1 69,-1-6 1,1 7-24,-1-3 0,3 4-119,-3 2 1,3 1 97,2 4 1,4 2-218,1 8 0,1 5 292,-1 5 0,3 8 0,6 5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0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221 133 7757,'-10'-15'-142,"0"0"1,5 1 320,-4-1 1,5 0-68,-1 0 1,4 6 125,1-1 0,-2 5-74,-3-5 0,2 7 102,-7-2-122,0 3 0,-4 2-11,-1 0 1,0 9-264,1 5 0,-1 1 95,0 5 0,2 2-247,3 3 1,-1 3 133,6 1 0,0-1-202,5-4 1,2 4 99,3-3 0,3-4 29,7-2 0,6 1 38,3-5 0,4-2 111,1-8 1,1-4 49,-1 4 1,1-10 191,-1-5 0,-4-7 298,-1-3 0,-8-6-247,-1 1 0,-7-2 164,-8-3 0,-3 1-138,-7-1 0,-1 3-215,-14 2 1,-4-1 134,-5 6 1,-7 6-703,2 4 1,1 8 534,-1 2 0,0 7 0,-6 7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1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88 7808,'-15'-14'-983,"1"-1"1374,5 0-15,3 7-114,6-5 65,0 11 77,0-11-250,0 12 1,2-6 199,2 7-119,-2 0 164,5 7-156,-1 1 1,-4 8 115,3 4-217,-4 3 0,-1 11-195,0 0 1,0 12 100,0-2 1,0 10-280,0 0 0,0 3 149,0 2 1,0-5-470,0 0 1,0-2 253,0 2 0,0-10-1033,0-10 1330,0-3 0,7-8 0,1-2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1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148 146 7621,'-15'0'-555,"7"0"1020,1 0-38,1-7-66,4 5-199,-4-11 1,6 10 110,0-7-152,0 7 1,1-8 5,4 6 1,3-5-7,7 5 1,0-5-212,-1 5 74,1-6 0,5 8-135,-1-7 0,8 5 79,-3-5 0,-1 7-97,1-2 1,1-2 44,4 2 1,1 2 2,-1 8 1,-1 0 60,-4 10 0,2-2-121,-6 11 1,5 1 70,-6 4 0,-4 2-84,-5 3 0,-7-1 7,2 6 0,-5 1 88,-5 4 1,-10-7 88,-9-3 1,-6-4-66,-4-6 1,1 3 209,-6-8 0,-2-6-73,-8-8 1,4-3-1,-4-2 0,3-7-97,2-3 0,6-4-87,4-6 122,3-3 0,8-6 0,2-1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2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88 133 7805,'-14'-15'0,"-1"2"337,0 3 104,7-3 373,-5 5-151,5-7-479,0 7 36,1 1 0,14 7-183,3 0 0,4 2 60,6 3 1,-4 3-218,4 7 0,3 1-99,1 4 0,4-4-195,1 4 0,-4-4 110,-1-1 1,1 4 96,4 1 1,1-1-110,-1-4 1,0-5 16,1 0 0,-6-7 277,1 2 1,-7-3-95,1-2 1,-2-2 253,-3-3 0,-5-3 13,-5-7 0,-2-6 4,-2-4 0,0 3-1,0-3 0,0 2-94,0-1 1,-6-2 82,-4 6 0,2 0-82,-2 6 0,2 4 194,-2 0 0,2 7 131,3-2-296,3 3 1,-4 4 11,6 3 1,0 9 8,0 11 0,5 3-121,-1 1 1,8 2 59,-2 3 0,3 4-124,1 6 0,-4 7 83,0 3 0,-2 3-86,2 2 0,-3 4 55,-7 1 1,0 0-114,0-5 1,-7 3 35,-3-4 0,-9-4-76,-6-15 0,-4 1 228,-6-11 1,-1 0-98,-3-14 1,-2-3 426,7-12 0,-5-9-171,5-5 0,1-7 68,8-9 0,6-1-53,9-3 0,-1-2 51,6-3 1,8-7-303,12 7 1,12-5-480,13 9 0,9 1-1435,5 5 1669,16 6 0,5 8 0,13 9 1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4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118 309 7376,'0'8'-272,"0"-1"498,0-7 17,0 0-185,0-7 1,5 4 23,0-7 0,2 0-90,-3-4 0,0-1 43,6 0 0,-6-4 52,6-1 0,-7-1-42,2 1 0,2 4 29,-2-4 0,0-1 47,-5 1 1,5 1 15,0 4 53,-1 0 0,-4 1 51,0-1-65,0 7-122,0 1 0,0 9 48,0 3 0,0 9 49,0 11 0,-6 11-47,-4 8 1,-3 7-22,-2 7-13,1 8 1,-1 2-1172,0 11 1001,1 2 57,-8 14 1,6-12-527,-4 1 389,11-8 1,-3-10-178,7-7 0,-5-6 146,6-13 0,-1-8-431,5-17 1,1-7 641,4-3 0,3-3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4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7744,'0'-8'460,"0"-5"0,-5 9-158,0-5-48,0 5-138,5-2 96,0 6 1,0 0 1,0 6-38,0 4 0,0 3 12,0 2 0,0 6-212,0 4 1,0 4 46,0 5 0,0 5-92,0 10 0,0 4 62,0 6 1,0 6-368,0 3 0,0 4 168,0 2 0,-1-6-152,-4 1 0,1-13-40,-5-3 1,4-12-215,-5-6 1,5-13 611,-5-7 0,0 0 0,-4-7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03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57 7983,'-9'-5'-598,"-1"1"0,6-3 2425,0 2-994,2 4-250,-5-13 139,6 13-272,-6-12-542,7 11 1,0-3 109,0 10 0,0-2-68,0 7 0,0 0-39,0 5 1,0 4-105,0 1 0,5 6-50,0-1 1,0 7 91,-5 2 0,0 6 2,0-6 1,0 5 119,0-5 0,0 7-278,0-2 0,0-3 46,0-1 1,0-9-145,0-2 1,0-6-154,0 2 558,0-10 0,6 3 0,3-5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4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15 104 7868,'-8'0'1044,"2"0"-851,19-7 1,9 4-94,18-7 1,10 0-576,9-4 1,8 1 474,11 3 0,11-10 0,7 4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5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89 7726,'15'-15'-228,"-1"0"-50,1 1 0,0 1 395,-1 3 3,1-3 1,0 11 80,0-3 34,-7 4 134,-2 1-278,-6 0 0,0 1 197,0 4 0,-6 2-109,-4 2 1,-5 9-160,-4-3 0,2 3 125,-2-3 1,1 6-144,-2 3 0,4 4 31,-4 2 0,4-1 34,1 0 1,0 7-155,1 4 0,1 4 74,3 5 0,3 3-276,7 7 0,9 1 119,5 4 0,9-10-393,11 0 0,6-14 37,9-5 456,-4-11 0,12-3 0,-4-6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5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15 104 7761,'-6'-8'990,"4"-6"-569,-5 13 35,7-6-374,0 7 1,2 0 120,3 0 0,3 0-61,7 0 1,0 2 60,-1 3 0,1-2-210,0 7 0,-1 0-51,1 4 0,-2 1-132,-3 0 1,3 1 89,-3 4 0,-4-2-55,-1 6 1,-3 1-43,-2 4 1,0 0 126,0 1 0,-7-1-81,-3 1 0,2-1-24,-1 0-34,-1-6 32,2-1 87,1-14 1,10-3 67,7-10 1,0-10-5,9-9 0,4-6 69,2-4 1,-2-2-56,1-3 0,-6-2 226,2 7 1,-1-6-68,-4 6 0,1-5 182,-11 5 1,0 4-72,-5 6 1,0 6 220,0-2-131,0 10-61,0 4-334,0 6 0,0 1 82,0 4 1,0 4-104,0 5 0,0 3 16,0 2 1,5 4-143,0 6 1,6 1-28,-1-1 0,-2 1-90,2-1 1,0 5-81,5 1 0,1-1 135,4-5 1,3 1-905,6-1 1160,7-6 0,8-2 0,8-6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5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7504,'0'-15'-601,"-6"7"1068,4 1-10,-5 7-57,7-6-258,0 4 0,2-4 71,3 6 594,3 0-483,7 0 0,-5 1 147,-1 4-272,8-3-47,-1 11 1,7-7 151,-3 4-156,2 3 0,6-5-124,-3 7 0,3 5 81,-4-1 1,2 3-85,-1-3 0,1-1 15,-7 7 1,1-1-164,-5 6 1,-1 1-43,1 3 1,-7 3-6,-3 7 1,-3 1 17,-2-1 0,-8 6 40,-7 4 0,-6-3 122,-9-2 1,1-3-46,-1-2 1,-5 0 3,-5 0 0,4-11 1,2-4 1,0-9-572,4-1 280,-2-9 132,15-4 193,3-6 0,7-13 0,7-3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6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 59 6356,'0'-8'-592,"6"1"586,-4 7 0,6-5-3,-3 0 70,-4 0-8,6 5 37,-7 0 225,6-6-3,-4 4-127,5-4-37,-7 6 1,1-2-114,4-3-19,-3 4 65,4-6-45,-6 7-65,0 0 2,0 7 0,-5-4 55,1 7 0,-6-1-16,5 6 1,-7 0 123,3 0 0,-4-1-77,-2 1 0,-1 1 14,-4 4 0,4-4-48,-4 4 1,-1 1-8,1-1 0,-4 4 7,4-4 1,0-1-3,6-4 1,-1-2-430,0-3 131,1 3-314,5-11 307,-4 4 0,13-6 282,0 0 0,7-13 0,8-3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6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30 103 8288,'0'-15'-1425,"0"1"1338,-6-1 1,4 0 309,-3 0-170,4 7 1,-4 0 64,0 3-66,0 4-2,5-6 0,0 9 59,0 3 0,0-2-18,0 7 0,5-1 10,0 6 0,6 0-93,-1 0 1,5 1-7,4 4 1,-1-3-18,7 8 0,-1-5-150,6 4 0,-1-1-480,0 1 645,7 4 0,-5 2 0,5 7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6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8380,'14'-21'0,"8"5"0,0-5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6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74 8380,'-8'-6'-669,"3"-4"0,4 2 366,1-2 0,-5 5 285,0-5 1,0 5 265,5-4 364,0 5-221,0-2-84,0 6-41,0 0-134,0 6 0,0 3-91,0 5 0,0 1 40,0 0 0,0 4 18,0 1 0,-5 6 6,0-1 1,-5-3-14,5 3 1,-6-2-33,1 1 1,-3 4-105,-2-3 0,1 2 20,-1 3 0,0-1 98,1 0 0,-1 1-324,0-1 0,0-6-45,1-3 0,-1-4-446,0-1 492,1-1 0,4-5-554,0-4 803,7-10 0,-4-10 0,7-8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7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74 8380,'-4'-14'-346,"-1"-1"0,-5 5-69,5 0 783,0 0-281,5 2-119,0 2 77,0 6 1,2 5-2,3 0 0,-2 6 41,7-1 0,-1 3 6,6 2 1,0 4-221,0 1 1,1 4 109,4-4 1,-3 6-330,8-1 0,-1 2-125,6 3 473,-1-1 0,7 7 0,2 2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7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 8295,'-8'0'-1151,"1"0"1157,7 0 125,0 0-54,0 6 1,0 2-46,0 7 195,-6 0-97,4-1 1,-6 3-99,3 2 1,2 4 3,-7 7 1,0-1-69,-4 0 0,-1 7 95,0 4 0,-1-3-333,-4 2 1,2-6-31,-6 1 1,6 1-224,-2-6 523,4-3 0,1-5 0,0 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03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74 118 7983,'-8'-6'-2073,"-3"-2"2754,6-7 0,0 5-166,5 0 1,0 5-168,0-4 0,0 4-166,0-5 0,6 5-128,4-5 1,-2 7-89,2-2 0,0 2 80,5-2 0,-1 3-110,1-3 0,1 4 81,4 1 1,-2 0-150,7 0 1,-6 1-8,6 4 0,-6-2 38,6 7 1,-1 0 27,6 5 0,-1-1 10,0 1 1,-4 0 24,-1 0 0,-1-1 4,2 1 1,-4 5-26,-6-1 1,-2 1 23,-3-6 1,1 6-27,-6 0 0,0 4 35,-5-4 0,-12 4-133,-2-4 0,-11 4 119,1-4 1,-4 0-9,-2-6 1,-5 1 91,-5 0 0,-7-7-93,-2-3 0,2-4 251,7-1 1,-2-11-74,3-4 1,3-9-271,2-1 1,11-7 179,8-3-39,7-6 0,8-3 0,0-8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7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45 8295,'-8'-15'-96,"-4"5"-193,7 1 289,1 5-93,4-2 33,0 6 0,6 6 28,4 4 1,3 5-5,2 5 0,-1 1 11,1 3 1,1 6 0,4-1 0,-2 0 1,6 6 0,1-3 23,4 3 0,1 9 0,-1 8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7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58 8111,'0'-15'-93,"0"5"-47,0 0 0,1 7 493,4-2-155,-3-3-306,4 6 1,-6-3 35,0 10 1,0 3 34,0 7 0,-6 5 14,-4-1 0,-3 7-7,-2-1 1,-6 3-59,-3 1 0,1 5-149,-2 1 0,1 4-22,-6-5 0,1 5 48,-1-4 211,1-1 0,0-5 0,-1 1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8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8111,'0'-10'-632,"0"0"253,0 7 607,0-10 0,2 11-108,3-3 0,-3 5-47,2 5 0,3 3-25,-2 7 1,6 6-3,-1 4 0,3 3-22,2 1 0,0 0-109,-1 1 0,1 4-9,0 0 0,6 2-447,3-1 541,-2-4 0,5 11 0,-4-4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8.3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74 8190,'0'-15'-93,"0"0"401,0 1-510,0-1 68,0 7 72,0 1 54,0 20 1,-6 2-7,-4 9 1,-3 6-22,-2-1 1,-4 1-8,-1 4 1,-4 2-190,4-2 0,-5 7 63,6-2 1,-6-1-41,6 1 1,-6-6 70,6 1 1,-1-3 136,5-2 0,-6-6 0,-2-2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8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60 8190,'-8'-15'0,"-3"5"-322,6 0-391,-7 0 808,11 2 1,-4 2 34,10 6-21,3 6 0,7 4-15,-1 10 0,1-2 13,0 6 0,1-1-109,4 1 1,-4 4-7,4-3 0,1 3-136,-2 1 1,6 5 61,-6 1 0,8-1-534,-3-5 616,4 1 0,-5-1 0,-2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8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59 8347,'-8'-15'612,"1"6"-488,7-1 1,0 5 266,0-5-404,0 7-66,0-4 1,0 9-122,0 3 0,-2 3 137,-2 7 1,-5 6-52,-5 3 1,-1 4 86,0 2 1,-1 4-174,-4 0 0,2 7-95,-6-2 1,6 2 114,-2-2 0,-1 2-47,2-7 1,-6 1 16,5-6 210,1 1 0,4-8 0,0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9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45 8127,'-15'-15'0,"0"0"0,7 7-228,2 1 0,12 9 141,4 3 1,3-2 146,2 7 0,-1 0 25,1 5 1,0-1 9,0 1 1,4 5 2,1-1 0,4 2 20,-4-1 1,4 1-239,-4 4 0,6 2 119,-1-2 0,2 3-450,3 1 1,-3 1 450,-2-1 0,9 0 0,-3 1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9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52 8143,'-8'-14'-329,"-5"5"415,11-4 1,-9 10-30,6-7-294,0 7 117,-1 3 1,-3 10 17,-5 9 0,4-1 110,0 7 0,-5-1 6,-4 6 0,-1 1-4,6 3 1,-8-1 5,-2 6 1,3 0-242,1 5 0,2-4 121,-2-1 1,4-5-96,-4 5 1,4-11 198,1 1 0,1-9 0,-1 1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9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74 8143,'-23'-15'-88,"4"0"1,2 0-527,3 1 1304,5 6-500,3 1 0,11 9-356,0 3 1,6-2 109,-1 7 0,3 1 56,2 9 1,-1-2-15,1 6 0,0-1 3,-1 1 1,3 4-93,2-3 1,3 7-128,2 3 1,4 1-397,-4-2 626,11-3 0,2 11 0,7-4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8:59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16 7671,'6'-8'-878,"-4"1"964,5 7 1,-7 2-30,0 3 1,-2 4 15,-3 11 1,-3-2 11,-7 6 1,-1-1 165,-4 2 0,-1 3-203,-4-4 1,-2 4 11,2 1 1,-3 5-121,-1 1 0,1 4-184,4-5 1,-2 1-187,6-6 0,-4-1-61,4-4 491,0 4 0,12-12 0,2 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22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1720 147 8277,'-15'-1'-403,"1"-4"-37,-1 3 1,0-6 628,1 3 1,-1 3-81,0-3 0,0 2 123,1-2 1,-1 4-100,0-4 0,-4 2 172,-1-2 1,-4 3-43,4-3 1,-6-1-33,1 1 0,-2-5 9,-3 5 0,1-6 33,-1 1 1,1 2-219,0-2 1,-2 5 161,-4-5 0,4 7-275,-3-2 1,3 3 150,2 2 0,-1 0-151,1 0 0,-1 0 32,1 0 0,0 2 52,-1 3 1,1 3-56,-1 7 1,1-1 2,0 1 0,-1 0-37,1-1 0,-2 6 92,-4 0 1,4 4-2,-3-4 0,3 1-5,2-1 0,-6-2 60,1 6 1,0-4-70,4 4 0,1-4 5,0 4 1,-1 1-15,1 4 0,1-1-1,4-4 0,-3 4-106,8-3 1,-2 4 71,1 5 0,4-3-111,-4 4 0,9-4 117,1-2 0,5 5-44,-5 1 1,5 1 51,-5-2 0,7-3 4,-2 3 1,2 2-1,-2-1 0,3-1 8,-2-5 1,2 2 8,2 4 0,-5-4-15,0 3 0,0-1 40,5 1 0,0-3-29,0 3 1,7-3 1,3-1 0,3-3-19,1-2 0,6 1-3,0-6 0,6 4-34,-2-4 1,6-1-4,4-4 0,-3-2 58,3-3 0,2 3-23,-2-3 0,7 1-48,-2-1 1,-1-2 34,1-3 1,5-3 78,5 3 0,0-4-67,-5-1 0,2 0 1,3 0 0,-3-6-108,3-4 1,1 2 104,-1-2 0,-4 5-210,-6-5 0,3 5 118,2-5 1,-1 6 93,-9-6 0,-1 5-64,6-5 0,-1 2 92,1-2 0,-2-5-8,-2 1 1,-4-1 154,3-5 1,3-2 195,3-3 0,-4-3-105,-2-1 0,3-7 167,3-3 0,1-4-81,-2-1 1,-2 0-11,-2 0 0,-6-5-33,0 0 0,-3 0-18,-11 5 0,-3 0-138,-12 0 1,-2 0-192,-3 0 0,-11-2-248,-14-3 0,-1 5 209,-8 0 0,0-1-373,-5 6 0,1-2 266,4 2 0,2 3-869,2 7 1,4 4 1074,-3 1 0,3-1 0,2-4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04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0 676 8048,'8'-14'-861,"-1"-1"1,-7 0 1617,0 1 1,0-1-79,0 0-482,0 0-24,0 7 1,0-5 108,0 3 1,0 2 224,0-2-337,0 7 206,0-3-349,0-1 147,0 6-710,0-6 327,0 7 96,0 7 1,0 1 21,0 6 1,0 1-150,0 0 0,0-1-2,0 1 1,0 5-15,0-1 0,2 8 116,3-3 0,-4-1 42,4 1 1,-2-1-1,2 2 0,-3 1 2,3-7 0,1 6-7,-1-5 0,5-1-7,-5-4 0,6-5-3,-1-1 0,3-5 24,2 1 1,0-5 29,-1-5 1,6-8-10,-1-7 0,3-6 539,-3 1 1,-2-2-153,2-3 1,-2-4-181,-3 0 0,1-1 79,0 6 0,-7 0-103,-3-1 0,1 1 74,-1-1 0,0 8 21,-5 2 1,5 4 127,0 1-366,0 0 186,-5 7-579,0 1 292,0 21 1,0-3-53,0 13 1,0-4 26,0 5 0,0-1-33,0 5 1,0 1-7,0-1 1,0 1 31,0-1 0,1 0-34,4 1 0,3-2 88,7-4 0,1 2 81,4-6 0,-2-2-82,7-8 1,4-4 114,5-6 0,7-8-112,-2-7 1,2-8 98,-2-11 1,2 1 1,-7-6 1,1-5 130,-6-5 1,-1-6-8,-4 1 0,-2 1-81,-8 0 1,-6 0 162,-3-1 0,-3-1-99,-2 6 0,0 5 43,0 5 1,-2 11-58,-3-2 0,2 11 302,-7-1-303,7 4-2,-10 8-84,11 1 120,-4 7-233,6 0-55,0 0 177,0 7 0,-5-4-6,0 7 0,0-5 94,5 5-34,0-1-1,0 6 289,0 0-262,0-1 1,0 3 71,0 2 0,0-2-89,0 2 1,2 3 95,3-3 1,-4 7-62,4-1 0,2 4-46,-2 5 1,5 4-2,-6 6 0,3 2-91,-2 3 0,1-2-31,4 7 1,-2-2 71,-3 2 0,-3 3-227,3-3 1,-2-5 68,2-5 1,-3-6-97,2-9 0,3-1-158,-2-3-142,0-4 0,0-15-18,0-6 560,0-6 0,1-15 0,2-2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0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8214,'-8'-7'-438,"-4"4"-794,7-7 1023,1 7 1,5-4 429,4 7 0,-2 2-316,7 3 1,0-2-56,5 7 1,-1 0 426,1 4 1,1 6-63,4-1 0,-2 3-56,6-3 1,1-1-248,4 7 0,1-6 88,-1 6 0,14-1 0,2 6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0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7066,'-8'0'916,"0"0"-606,3 0-235,3 0 1,-9 7-195,6 2 1,-7 4 161,2 2 0,2 5-130,-1-1 1,-1 7 94,-5-1 0,0 3-9,1 1 0,-1 0-171,0 1 0,1-6 107,-1 1 1,5-2-122,0 1 1,0-3-76,-4-6 261,6 0 0,-12 0 0,4-1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0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15 118 8228,'-2'-24'163,"-3"-1"1,4 7 794,-4-1-897,3 2 47,2 9 0,2 2-395,3 6 1,3 6 67,7 4 1,-2 5-77,-3 4 1,8-1 178,-4 7 0,4 1-13,-3 8 0,6-3 7,4 3 0,-1-1 122,6 1 0,2 4 0,12 6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0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45 8157,'8'-6'0,"4"2"0,-7-6 0,1 7-256,-1-2 0,-3 2 275,3-2 826,-4 4-644,-1-6 0,0 9-43,0 3 0,-1 3-55,-4 6 1,1 1-197,-5 0 1,0-1-55,0 1 1,-4 5 136,3-1 0,-3 6-72,-2-6 0,0 6 44,1-5 1,-1 4-263,0-4 0,1 6-46,-1-2 1,-1-1-27,-4 2 1,4-7 371,-4 1 0,4-2 0,1-3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1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8157,'0'-15'105,"0"0"364,0 1-675,0-1 253,0 7 1,2 1-109,3 7 0,3 7-88,7 3 0,-2 4-109,-3 6 1,8 3 148,-4 6 0,4 1-126,-3-1 0,0 5 235,-1 1 0,8 5 0,1-2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1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15 8079,'8'0'-1329,"-1"-6"1071,-1 4 565,-4-4-9,5 6-163,-7 0-11,0 0 1,-7 6-44,-3 4 0,-3 3 5,-2 2 0,-4 1-71,-1 4 0,-1-2 16,1 6 1,2 1-29,-6 4 0,4-1-142,-4-4 1,4 4-82,-4-4 1,6 3 60,-2-3 0,4-3 159,1-6 0,1 0 0,-1-1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1.6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30 8079,'-7'-14'1095,"5"6"-1111,-4 1 0,6 9-85,0 3 0,6 3 125,4 6 1,3 3-144,2 2 0,0-1-45,-1 7 0,3-1-68,2 6 0,-1-1 210,7 0 22,-7 7 0,10 2 0,-6 6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3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8189,'8'-15'591,"-1"0"-271,0 0-151,-6 7 0,7 2-465,-3 6 170,-3 0-113,4 0 1,-4 0-403,3 0-195,-3 6 836,11 2 0,-5 7 0,6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3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8189,'8'0'820,"5"0"-614,-11 0-146,11 0-257,-5 0 1,2 0 55,0 0 1,-5 0-145,4 0 0,-4 0 154,5 0 131,0 0 0,5 0 0,-1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3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8626,'8'-9'-290,"1"3"-530,-5 6 308,-2 0-255,11 0 767,-5 0 0,7 6 0,0 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05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7971,'6'-8'321,"-2"-4"-70,5 7 1,6-1-122,5 1 0,6 3 93,-2-2 1,6-3-587,4 2 0,4 0 225,6 5 1,0 0-865,0 0 1002,0 0 0,0 7 0,0 1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4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8081,'8'0'-1331,"-2"0"1105,-6 0 1,2 0 225,3 0 0,-3 0 0,4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5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88 7631,'0'-9'-566,"0"-1"0,0 5 1164,0-5-355,0 7-140,-6-10 1,4 10-35,-3-7 1,2 6 75,-2 0 7,4-5-105,-12 8 1,9-6 25,-6 7-10,1 0 0,-6 0-4,0 0 0,5 2-50,1 3 1,-1 3 54,-5 7 1,5-1-115,1 1 1,0 1 39,0 4 0,0-2-4,5 6 1,2-1 23,-3 2 0,3 3-13,2-4 0,2-1 22,3 1 1,-2-1 4,7 2 0,5-4 104,4-6 1,1-6-106,-5 1 1,1-6 155,3 0 1,-2-4-48,2-4 0,-2-10-38,-3-5 0,1-7-1,0 1 1,-2-7 0,-3-3 1,1 1-60,-6 5 1,0-2-14,-5-4 0,-5 11-337,0-1 1,-11 4 134,1 6 1,-9 4-1136,-1 11 1315,-3 0 0,-8 13 0,-1 3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5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206 101 8126,'0'-14'0,"0"4"-577,0 0 0,0 0 289,0-4 0,0 4 173,0 0 105,-6 7 1,2-6-3,-5 5 0,-1 2 12,-5-3 0,0 8-1,1 2 0,-1 7 16,0-3 0,1 6 2,-1 5 0,0-2-18,1 6 1,-1-4-30,0 4 1,7-4-4,3 4 0,4-4 42,1 5 1,0-8-2,0 3 1,6-5 23,4-5 0,5 1 2,4-6 1,4 0 8,6-5 0,-4-2 105,-1-3 1,-1-3 89,2-7 0,1-1-107,-7-4 0,1 3 128,-5-8 1,-7 5-125,-3-4 1,-4 4-66,-1-4 1,-1 6-85,-4-2 0,-8 6-227,-7 4 0,-6-2 151,2 7 0,-2 1-116,1 4 0,-3 1 206,4 4 0,-4 10 0,-1 8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6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8036,'0'-15'11,"0"5"78,0 0 1,0 6-91,0-6 75,0 0-341,0-5 261,0 1 0,-1 1 163,-4 3-85,3-3 1,-6 11-36,3-3 1,2-1-366,-7 1 302,0 0 1,-5 10-103,1 0 0,1 6 88,3-1 0,-3 5-15,3 4 0,2-3 27,-2 4 1,7 1 18,-2-1 1,3 4 10,2-4 0,0 0 25,0-6 1,7-1 14,3-3 1,3-2 65,1-3 1,1-3 154,0 3 1,-1-10-69,1-5 1,-5-3 106,0-2 0,-5 1-392,4-1 1,-5-5 63,1 1 0,-10-1-1026,-5 5 1052,-3 1 0,-15-1 0,-3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6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59 7704,'0'-14'-858,"0"4"1590,0 0-587,0 7 0,-1-5 8,-4 3-213,3 3 1,-11-4 103,3 6 0,2 1-40,-2 4 1,1-2 66,-6 7 0,0 0-74,1 5 1,-1 4 0,0 1 0,2 1-27,3-1 1,-1-2 31,6 6 1,0-1-2,5 2 0,0-2 26,0-4 1,2-3-5,3 4 1,4-5 156,11-5 0,-4-4-94,4-6 1,1-2 186,-1-2 0,4-6-80,-4-10 0,-1-1-51,-4-4 0,-7-2-74,-3 2 1,2-8-21,-2-1 1,-5 2-108,-5 7 1,-13 1-287,-2 9 0,-14-2 344,-10 13 0,-13 12 0,-10 8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7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30 118 7691,'-9'0'-969,"3"0"1134,6 0 187,-7 0-234,6 0 60,-6 0 38,7 0 1,5-2-127,0-2 0,6 2-13,-1-3 0,5 3-1,5 2 1,2-5-116,8 1 0,-1-6 81,1 5 0,6-2-155,3 2 0,3 2-112,2-7 1,5 5 69,0-4 1,0 4-37,-5-5 1,-4 7 190,-1-2 0,0-3 0,5-1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07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8065,'-9'0'0,"3"0"0,6 0 376,0 0-219,6 0 1,-2 0-134,5 0 0,1 0 97,5 0 1,0 0-135,-1 0 0,6 0 69,-1 0 1,6 0-156,-5 0 0,6 0 68,-2 0 0,-3 0 34,-1 0-84,3 0 3,-7 6 23,5 2 0,-14 9 55,-7 2 0,-13-1-115,-12 7 1,-4-2-28,-5 1 1,1 4-212,-6-4 0,0 4 353,-5 1 0,0 7 0,-1 2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14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74 221 8000,'-9'6'195,"3"-4"12,6 4 203,0-6-158,0 0 1,-5-1-390,0-4 193,0 3-241,5-11 210,0 5 1,0-7-169,0 0 1,0 6 74,0-1 0,2 0 60,3-5 0,-2 1-89,7-1 1,0 0 72,4 1 1,3-1-5,2 0 1,-1 2 25,7 3 0,-6-1 3,6 6 0,-6 0 25,6 5 1,-2 0 10,1 0 0,2 2 64,-6 3 0,0 3-90,-6 6 0,-1 1 3,-3 0 0,-3 4-1,-7 1 1,0 6 2,0-1 0,-7 2 10,-3 3 0,-8 1-1,-1 3 0,-7-3 19,1 3 0,-3-2-5,-1-3 1,0 0 14,-1 1 1,1-1-25,-1 1 0,3 2-20,2-2 1,4 1 5,6-12 1,1 6-2,-1-6 1,7 1-30,3-5 3,3-1 0,2-4-1,0 0 0,2-7-4,3 2 1,3-3 162,7-2 0,-1-5-87,1 0 1,1-5-218,4 5 1,-2-6-29,6 1 0,1 2-183,4-2 1,1 5 158,-1-5 0,5 5-282,1-4 491,5 5 0,-2-2 0,6 6 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14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89 8173,'0'-15'-842,"0"0"0,0 6 870,0-1 1,5 5 423,-1-5-212,1 7-154,-5-10-12,0 11-24,0-4-26,0 6 1,0 1 0,0 4 0,-1 3 52,-4 7-229,-3 0 180,0-1 0,-6 8-91,5 2 0,-4 4 82,-2 1 0,0 6-54,0-1 0,1 7 32,-1-2 1,0 3 0,1 3 1,6 4-9,3 0 1,-2 1-2,2-1 0,2-5 4,8 0 1,5-8 5,9-11 0,-1-6 66,7-9 1,4-3-63,5-7 0,1-2 159,-6-3 1,5-10-8,1-9 0,-1-4-37,-5-1 1,-1-1-27,-3 1 0,-4-2 15,-6-3 0,-2 8-59,-4-4 1,-2 6-6,-7-1 1,-3-1-174,-7 6-47,0 1 90,-18 4 0,4 7-188,-10 3 1,1 3 91,-6 2 1,1 2-114,-1 3 0,-2 8 25,7 7 271,-1 6 0,0-3 0,-3 6 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15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44 8062,'8'-6'-113,"5"4"1,-9-6 40,6 3 1,-6 3 4,6-3 1,-5 2 225,5-2-144,-7 4 162,4-6-222,-7 7 195,0 7 0,-2 1-43,-3 6 1,-3 1-40,-7 0 31,1 0-121,-1 6 0,0-5 57,1 4 0,-6 1 2,0-1 1,1 6-11,4-2 0,-5-1-3,1 2 0,-2-1-126,1 5 1,4-4-61,-4-1 1,4-6 77,1 2 0,5-4-387,0-1 99,7 0 93,-3-7 0,6-3 279,0-10 0,0-3 0,0-7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05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0 7951,'-8'0'103,"-1"0"120,5 0-204,2 0 0,-6 0-28,3 0 1,2 0 141,-7 0 0,5 0-293,-5 0 1,0 5 102,-4 0 1,-1 5-51,0-5 1,-1 6 59,-4-1 1,2 2-114,-6-3 1,4 4-28,-4-3 0,6 3 52,-2 2 1,5 0 118,6-1 1,2-4-28,7 0 1,2-2 45,3 2 1,6 1-48,14-6 1,1 5 189,13-5 1,0 5 22,5-5 1,0 1 69,0-1 1,0-3-153,1 3 0,-1 1 100,0-1 0,-5 2-76,0-2 1,-5-2-16,6 7 1,-9-1-128,-2 6 0,-6 1 55,-8 4 1,-7 3-14,-3 6 1,-5 1-40,-5-1 0,-10 0-158,-9 1 1,-6 1 114,-4 3 1,-9-9 17,-6-1 0,-6-3 78,1-6 0,-3 1-53,-2-11 0,2 0-545,3-5 573,-3-6 0,11-9 0,-5-8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15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8062,'-15'-6'807,"7"-2"-791,2-1-94,6 3 1,6 8 77,4 2 1,3 0 62,2 6 1,0-1 3,-1 6 0,1 5-1,0-1 0,1 6-98,4-6 1,-2 7-38,6-1 0,-1 4-485,1 6 0,4-3 554,-3 7 0,9 1 0,4 4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17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118 177 8036,'0'-10'-1510,"0"0"1794,0 1 24,0-6 6,0 0 1,-1 0-137,-4 1 0,3 4 10,-3 0 0,4 5-40,1-5 1,0 6 5,0-6 1,0 5-1,0-5 90,-7 7-221,5-10 78,-4 11-245,6-4 78,0 6-171,0 0 212,0 6 0,0 2 8,0 7 0,0-5 8,0 0 0,0-1-10,0 6 1,0 0 4,0-1 0,-2 1-38,-3 0 1,2 4-14,-7 1 1,5 0 9,-4-6 0,4 3-101,-5 2 1,5-2 44,-5 2 0,5-2 52,-4-3 0,5 1-266,-1 0 237,4-1 24,1 1 1,0-5-29,0 0 0,0-5 43,0 4 1,6-5 0,4 1 0,3-4 22,2-1 1,4 0 17,1 0 1,0 0 84,-6 0 1,6 0-119,0 0 0,-1 0 96,-4 0 0,1-5-18,4 0 0,-4 0 12,4 5 1,-4-4 90,-1-1-57,-1 0 0,1 0-26,0 0 0,-2-2-28,-3 3 1,1 0 118,-6-6 1,2 6-103,-3-6 1,-2 5 276,3-5-185,-3 0 1,-2-4-20,0-1 1,0 0-13,0 0 1,0-1 14,0-3 0,0 2-83,0-2 1,0 2 57,0 3 1,0-1-87,0 0 1,0 0 63,0 1 0,0-1-10,0 0 0,0 6 154,0-1 12,0 7-74,0-11 36,0 13-278,0-6 244,0 7-268,0 0 1,0 7 58,0 3 89,0-4-15,0 7 0,0-5 4,0 7 1,0 5-3,0-1 1,0 7-25,0-1 0,0 3 12,0 1 1,-2 7-115,-3 3 0,3 4 127,-2 1 0,0 6-214,-1 4 1,2 2-113,-7-2 0,5 1-121,-4-6 0,5 0-100,-1-5 0,-1-6 520,1-4 0,0-3 0,5-1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18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221 118 7729,'0'-8'-319,"0"-5"1,5 10 579,0-7 107,0 7-304,-5-10 63,0 11 0,-2-4-71,-2 6 1,0-5 10,-5 0 0,4 0-144,-5 5 118,0 0 1,-5 5-16,1 0 1,4 1-21,0-1 0,0-2-81,-4 7 0,4-2-7,0 2 1,2 3 93,-2-3 1,-3 3-81,3 2 1,2 0 59,-2-1 0,5 1-1,-5 0 1,7 4 45,-2 1 1,-1 1 0,1-1 0,0-4 20,5 4 1,0 1-46,0-2 1,2 1 145,2-5 1,0-1-122,6 1 1,-1-7 131,6-3 0,1 2-12,4-2 0,-4 0-22,4-5 1,-2-7 5,1-3 0,-1-9-2,7-6 0,-7-3 5,1-1 1,3-5 124,-3-1 1,1-4-129,-5 5 1,-7-5-7,-3 4 1,-4 3-509,-1 7 1,-13 1 371,-6 9 0,-21-3 0,-5 10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35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30 7870,'-8'-6'226,"1"4"-236,7-5 286,0 7-352,0-6 66,0 4 278,0-4-109,0 6 527,0 0-534,-6 0 43,4 0-100,-4 6 0,6 2 3,0 7 1,-2-3 112,-3 2-235,3-2 116,-4 9 0,6 0-139,0 4 172,0 2-92,0 3 0,0 6 19,0 3 25,6 3-60,-4 2 1,5 7 10,-7 3 1,1 2 78,4-3-290,-3 5 225,4-13 0,-6 12-1,0-3 27,0-3-42,0 0 0,0-7 33,0 0-18,0 0-17,0 0 1,0 0-140,0 0 149,0-6 11,0 4-40,0-4 19,0-1 1,0-1 1,0-6 0,0-1-3,0 1 0,2 2-6,3-2-99,-4 2 88,6-9 0,-7 5 11,0-4-118,0 4 108,0-5 1,0 6-169,0 1 165,6-1-10,-4 1 1,5 4-11,-7 0 11,0 0-19,0 2 98,6-5-82,-4 12 0,4-6 30,-6 8 0,0-3 5,0-3 1,0 4-22,0-4 181,0 10-77,0-10 0,-6 8 166,-4-12-242,3 6 41,-6-4-151,5 1 113,-6 4 1,0-11 50,5 4-255,-4-4 202,4 4 0,-4-3 23,4 2-243,2-3 199,7-2 0,0 1-4,0-1-211,0 0 189,0-6 1,0 5-260,0-3 259,0-4-34,7 7-317,-6-12 203,12 5 0,-11-1-8,3-1-311,-4 1 43,-1-5 172,0-1-755,0 1 600,-6 0 0,3-1 419,-7 1 0,0 0 0,-5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37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 7776,'-14'0'-967,"-1"0"867,0 0 501,1 0-243,-1 0-86,7 0 54,-5 0-234,11 0-37,-5 0 194,7 0-177,7 0 73,-5 0 0,11 0 91,-4 0-264,5 0 235,7 0 1,2 0 10,6 0-209,0 0 80,7 0 0,-3 0 71,6 0-20,0 6 24,6-4 1,5 5 75,4-7 1,3 0-87,2 0 255,6 0-107,2 0 0,7 0-118,-1 0-955,7 0 1074,-5 0 1,10 0-56,-6 0-3,12 0-12,-14 0 1,16 0-127,-10 0-21,4 0 147,8 0-173,-6 0 154,6 0 0,-7 0 12,1 0-168,5 0 60,3 0 1,-1 1 49,-3 4-49,-3-3 55,-2 4 0,4-6-33,6 0 206,-7 0-102,-40 0 1,-1 0 0,40 0 82,3 0 1,-1 0-349,6 0 1,-7 0 329,2 0 1,-3 2-68,-2 3 1,2-4 21,3 4 0,-3 2 42,3-2-279,-3 0 209,-2 1 0,0-3-44,1 7 0,-3-7-113,-3 2 1,2 2 5,-6-2-11,-1 0 109,9 1 1,-15-4-19,6 3 1,-5-2-79,6 2 0,-2-3 110,6 2 0,-8-2-8,-1-2 0,-1 0 4,-4 0 1,4 0 41,6 0 1,-11 0 9,1 0 1,-7 0 65,-3 0-106,-1 0 16,1 0-135,-13 7 121,3-6 0,-18 6-99,3-7 1,-8 0-167,-1 0 0,-6 1 257,6 4 0,-7-10 0,3 4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37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15 7640,'-8'-6'-451,"2"4"451,12-4 0,2 6-172,7 0 158,0 0-28,-1 0 0,-2 0-9,2 0 0,-7 0 63,8 0 1,-4 0 148,4 0-90,0 0 0,-1 0 144,1 0 1,0 0 115,-1 0-90,1 0-190,0 0 0,-1 0 51,1 0-20,6 0 44,-4 6-222,10-4 73,-10 11 1,9-10 60,-6 7 0,6-5-101,-2 5 1,-3 0 12,-1 4 0,0 1-10,-6 0 0,4-4 93,-8 4 0,-3-4-43,-3 9 0,-4-2 225,-4 1 3,-11-2-162,-15 10 1,-2-5 16,-7 2 0,-2 4 2,-8-4 1,1 4 13,-5 2 1,5-3-116,-1-2 1,8 1-309,2-6 334,6-1 0,-2 2 0,5 2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38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15 7872,'0'-8'436,"0"1"-240,0 7-114,0 0-50,-7 0-27,6 0 1,-12 5 4,3 0 0,-3 6 16,-2-1 1,0 5-10,1 5 0,-7-2 50,-4 6-38,-3-6-36,5 10 1,-4-7-5,2 3 1,2 3-25,-1-8 1,6 1-4,-2-6 1,9 0-45,1-5-226,7 4 299,-4-11-9,14 5 0,1-12-43,7 0 47,-1-7-24,1 4 34,0-13 1,-1 5-5,1-4 0,5 2 37,-1-2 0,1 4 131,-5-3 0,-1 1-95,1-2 1,-2 4 140,-3-4 0,3 4-39,-3 1-73,3 0 1,1 2-94,1 3 73,-7 4-8,5 6 0,-9 0 1,5 0 0,-4 2-17,5 2 1,-2 6-3,2 10 0,3-2-75,-3 6 1,5 1-108,4 4 1,-1 2-100,7 4 0,-2-4 233,1 3 0,10 10 0,-3 2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40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118 191 7737,'10'2'-1628,"0"3"1628,-7-4 0,4 12 0,-7-11-144,0 5 367,0-1-186,0-4 278,0 4 38,0-6-208,0 0 0,-2 5 149,-3 0-16,4 0-48,-12-5 0,9 0-207,-6 0 78,7 0 0,-5 0 60,3 0-225,3-7 0,-6 6-39,3-4 0,4 2 128,-4-2-32,3 3 1,-3-6 18,0 3-1,1 3 89,-3-11-85,5 12 230,-4-12-211,6 4 8,-7 1 0,6 0 50,-4 3-47,3 4 23,2-6-162,0 0 137,-6 6 1,4-7 39,-3 3-280,3 3 253,2-4-16,0 6-88,0 0 127,0 6-80,0-4 7,-6 11 0,4-5 238,-3 7-222,4-1-2,1 1 63,0 6-56,0-4 1,1 6-6,4-4 1,-3-3-1,3 4 1,-2-4-20,2-1 0,-3 0-16,3-1-6,-4-5 34,-1 4-3,0-12 1,2 6-32,3-7 19,-4 0-33,6 0 0,-7-2-88,0-3 1,0-3 114,0-7-190,0-6 181,0 5 1,0-7 10,0 3-26,0-2 8,0-1 1,0 0-45,0 3 1,5 2 25,0-6 1,0 6 57,-5-2-41,6 4 1,-4 1 34,3 1-53,-4 5 55,-1 3-6,0 6 1,0 1-41,0 4 161,0 4-64,0 5 1,-5 3 181,0 2-225,-6-3 41,9 12 1,-6-11 3,3 2 0,4-1-19,-4 2 84,3-4-87,-4 5 0,4-6 53,-3 0-15,3-1 8,2 1-272,0 0 240,0-7-197,0-2 168,0-6-157,0 0-51,0-6 160,0-2-218,0-7 99,0 0 1,0-4 66,0-1 63,0 1-37,0-3 1,5 4 24,0-6 0,0 1 14,-5-1 1,0 1 117,0 3 24,0 4-165,0-5 0,0 6 228,0 0-198,0 0 103,0 7-74,0-5 62,0 12-48,0-6 1,0 14 23,0 2 0,5 9 90,0 2 1,0 6 82,-5-1-196,0 2 0,0 3-17,0-1 0,5-1 0,0-4 45,0 4-185,-5-12 62,0 12 0,0-11 118,0 2-533,6-9 305,-4 3 1,4-10-65,-6 7-928,7-7 1151,-6 4 0,12-14 0,-4-1 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41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6116,'0'8'159,"0"-1"83,0-7 498,0 0-684,-7 6 52,5-4-207,-11 5 55,5-1 0,-7-4-12,1 3 85,6 3-19,-5-7-198,11 6 190,-5-7 0,2 2-16,1 3-341,-1-4 36,5 6 124,0-7-42,0 0 237,6-7 0,2 6 0,7-4 0,0-4 0,-1 8-4,1-12-62,0 5 0,0-2 66,-1 0 386,1 7-234,0-4 1,-6 2 8,1 0 68,0 0 44,-2-1 5,5 4-22,-11-4 167,11 6-106,-11 0-193,4 0 50,-6 0-249,0 6 247,0 2-41,0 7-8,0 0-160,0 0 39,-6 6 1,4-3 162,-3 6-320,3 1 207,2 4 1,-4 1 38,-1-1-317,0 0 152,5 1 1,0-2-513,0-4 323,0 4 135,0-12 0,1 0 128,4-6 0,-3 0 0,4 5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41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0 7735,'-9'8'802,"3"-1"-1257,6-7-93,0 0 429,6 0 0,-2 1 84,6 4 1,-6-3-52,6 3 0,0-3 375,5-2-8,-7 0-247,5 0 1,-5 0 178,7 0-208,0 0 35,-1 0-25,1 0 36,0 0 0,-1 0 58,1 0-241,6 0 89,-4 0 0,4 0 62,-6 0-281,-1 0 280,1 0-52,-7 0 7,5 0 167,-11 0-69,-2 0 1,-10 0 159,-10 0-106,-2 0 0,-8 0-38,1 0 1,-6 4 27,1 1 0,-7 2 36,2-2-140,3-4 57,0 6 1,2-7-72,0 0 0,4 5-823,6 0-208,12 0 1034,-1-5 0,20 6 0,1 2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26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1162 171 6033,'-6'-8'0,"4"1"0,-5 5-11,7-2 32,0 2 277,-6-5-151,4 1 216,-4 4-157,-1-11 173,6 12-269,-6-12 1,5 9 142,-3-6-209,4 7 0,-7-8 20,3 6 0,3-2-29,-3 2 1,2 4-131,-2-4 0,2 2 26,-7-2 1,5 3 53,-5-3 0,1 4-56,-6 1 0,5 0 73,0 0 1,0 0-4,-4 0 0,-3 0 12,-2 0 1,2 0 4,-2 0 0,-2 0 22,1 0 0,-1 0-25,1 0 0,4 0-14,-4 0 1,-1 0 15,1 0 1,-4 0-32,4 0 0,-1 0 29,2 0 0,2 1 8,-2 4 1,2-3-8,3 3 0,-6-2 2,0 2 0,1-4-15,4 4 0,0 2 8,1-2 0,-1 1-18,0-1 1,5-3 18,1 3 1,-1 1-18,-5-1 1,5 5 13,1-5 1,-1 5-22,-5-5 1,0 4 10,1-4 1,-1 7-1,0-3 1,5 0 4,1 0 1,-1 1-2,-5 5 0,0-5 62,1 0 1,-1-1-59,0 6 1,2 0 43,4-1 0,-5-2-33,5 3 1,-3-9 5,2 9 1,-1-4-17,6 4 0,-6 0 0,1-1 0,3 1-3,2 0 0,-1-1-3,1 1 1,-5 0 12,5 0 0,-1-1-5,1 1 0,3-4 50,-3 4 1,-1-4-47,1 9 0,0-4 57,5-1 1,-5 0-38,0 0 0,0 4 3,5 1 0,-5-1-18,0-4 0,1 0 3,4-1 0,-5 6-26,0 0 0,0 1 27,5-2 1,0-2-22,0 2 0,0-2 13,0-3 0,0 6-28,0 0 1,0-1 34,0-4 1,2 0-2,2-1 0,0 1 3,5 0 0,-4-1-7,5 1 0,-2 0-17,2-1 1,3-4 15,-3 0 1,3 0-19,2 5 1,-1-6 30,1 1 0,0 0-1,0 5 0,-1-6-29,1 1 1,0-2-2,-1 2 1,1 2 6,0-7 1,-1 6 3,1-1 0,0-4 28,0-1 0,4 2-24,1-2 0,1 1 6,-1-1 1,-2-3-7,6 3 1,-1-4-7,1-1 0,4 0 13,-3 0 0,1 0-1,-2 0 0,4 0-34,-3 0 1,-3 0 28,3 0 1,-2 0-145,1 0 1,2 0 78,-6 0 1,5 5-17,-6 0 1,6 0 41,-6-5 1,2 0 18,-1 0 1,-2 0-14,7 0 1,-7-2 4,1-3 1,2 4 116,-1-4 0,1-2-115,-1 2 0,-2-4 148,6 4 1,-6-7-116,2 3 0,-2 0 94,1 0 1,-2-1-77,2-5 0,-2 2 52,-3 3 0,1-3-23,0 3 0,-1-3-2,1-1 1,0-3-7,0-2 0,-6 2-6,1-2 1,-2 2 57,2 3 0,3-6-49,-3 0 1,-2 1 22,2 4 1,-2-4-46,2-1 1,1-1 2,-6 1 1,7 4 11,-3-4 1,0-1-8,0 1 0,-5 1 7,1 4 1,1-1-1,-1-4 0,0 4-4,-5-4 0,0 4 1,0 1 1,0 1-23,0-1 0,0 0 22,0 0 0,-2-1-36,-3-4 0,2 4 19,-7-3 1,5 2-6,-4 3 1,0-3 44,0-2 1,-4 1-36,3-7 0,-3 7-44,-2-1 1,2-3 47,3 3 1,-3-6-100,3 6 0,-3-6 85,-1 6 1,-1-8-192,0 3 1,-1-2-99,-4 1 1,4-3-113,-4 4 1,-1 3-372,1 1 1,-11 4 54,2 1 688,-10 7 0,-12 8 0,-9 8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42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15 192 7799,'-8'-8'883,"1"1"-636,7 7-50,0 0-462,7 0 213,1 0 1,6 0 78,1 0 0,0 0-72,0 0 0,4 2 192,1 3-350,-1-4 154,-4 12 0,1-9 221,4 5-117,-4 1-58,6 5 0,-13-4 23,1 4 21,0-4-26,-2 11 11,-1-8 3,-7 8 0,-2-4 60,-3 6-208,-3 1 152,-7-3 0,-1 6-16,-4-3 0,-1-4-9,-3-1 1,1 1 34,3-2-19,4-6-15,1 1 11,2-13-8,11 6-5,-4-7 0,12-7-50,4-3 0,5-8-8,5-1 0,-3-7 40,8 1 1,-1-3-18,6-1 0,-2 0 16,-4-1 1,4-4 0,-4 0 0,-2-1 141,-3 6-144,4-7 4,-13 5 174,9-5-162,-10 13 1,-1-3 4,-3 6 234,3 1-222,-6 4 1,4 5 218,-6 1-197,0 5 29,-6-2-21,4 6 7,-11 6-19,11 2 1,-11 7 202,3 0-29,-3 0-118,5-1 0,-5 6 123,3-1 1,-3 8-66,-2-3-285,7 4 202,-5-5 0,12 4-143,-4-2 0,3 3-225,2 1 0,7 1-565,2-1 0,13 0 124,7 1 741,7-1 0,15 7 0,1 2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44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1132 0 6586,'0'8'-468,"0"-1"503,0-7 224,0 0-218,0 6 16,-7-4-13,-1 5-43,-7-7 17,7 0 0,-5 5 19,3-1-105,4 1 84,-7-5 0,5 5 4,-7 0-13,7 0 0,-5 0 69,3 0 0,-3 5-57,-2-6 1,5 3 82,1-2 1,0-2-73,0 7 0,-4-5 108,3 5 0,-2-5-80,3 4 0,-5-4 6,5 5 1,0-2 37,0 2-278,5 3 214,-9-11 1,10 11-82,-7-3 79,7-4 1,-8 7 22,6-3-234,-7 3 189,11-5 0,-11 5 14,7-3 80,-6-3-92,9 6-3,-11-5 128,5 7-123,0-7 1,-4 5 76,8-3-71,-8-4 0,9 6-8,-7-8 0,5 6-5,-5-5 0,5 5-5,-4-5 0,4 6 40,-5-1-64,7-3 1,-9 6-5,7-3 1,-4-2 24,4 1 64,-7 1-55,11 5 218,-13 0-212,6-1 5,-6 1 87,5 0-86,-4-1 0,10-4 34,-7 0-79,7 0 56,-10 5 0,10-6 50,-7 1-192,7 0 135,-10 5 1,9-6 19,-5 1-180,5 0 140,-2-2 1,1 5-95,0-3 89,-7-3 1,11 6-5,-4-4 1,-2 0 20,3 0-19,-8 1 108,10 5-103,-11-7 0,10 5 51,-7-3-23,7 3 1,-5 2-44,3-1 25,3 1 0,-4-5-34,6 0 0,-5 0 52,0 4-53,0 1 28,-1 0 0,4-1-1,-3 1 43,3-7-48,2 5 1,-4-5 16,-1 7 1,-2-2 2,2-3 1,4 3-7,-4-3 33,-4 3-37,8 2 0,-6-1 56,7 1-52,-6-7 1,4 5-26,-3-3 1,-1 3 36,1 2-10,0 0 3,-2-1-9,6 1 1,-7 0 13,3-1 17,3 1-33,-11 0 1,11-1-1,-3 1 0,-1-3 0,1 2 1,-1-7-17,1 7 19,3-2 1,-6 3 18,3-1-23,3-6 3,-4 6 1,4-8 21,-3 4-11,4 3-5,-6-5 9,1 7-7,4 0 4,-5-1 16,1 7-28,4-11 0,-4 10 84,6-10-74,-7 3 3,5 1 0,-4 1-9,6 0 0,-2 0 17,-3-1-3,4 1 14,-6-7-6,7 12-105,-6-11 82,4 13 1,-4-13-83,6 1 88,0 0-33,-7 5 0,4-1-9,-7 1 1,7-5-38,-2 0 56,-3 0 1,4-1-9,-5 1 8,5-7-5,-2 11 1,1-11-7,0 7 181,0-7-165,5 3 6,0 1-11,0-5 16,0 11-94,0-12 91,0 12-210,0-11 196,0 11-10,0-5-118,0 0 111,0 5 1,0-9-45,0 5-165,0-5 88,0 2 0,0-4 34,0 3-266,0-4 1,0 6-689,0-7 1060,0 0 0,0-7 0,0-1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47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1999 6767,'0'9'-785,"0"-3"815,0-6 0,-5 2-45,0 3 38,0-4 12,5 6 95,0-7-86,0 0 57,-6 0-53,4 6 55,-4-4-1,6 5-47,0-7-108,0 0 112,-7 0-168,6 0 138,-6 0 235,7 0 661,0 0-1032,-6 0 246,4 0-192,-5 0-33,7 0 306,0 0-183,0 6-9,0-4 27,0 4 154,0-6-105,0 0-188,0 7 105,0-6 0,0 8 28,0-4-151,0-4 132,0 6-8,0-1-49,0 2 32,0 1-8,0 4 10,0-5-12,0 0 0,0 0 179,0-3 0,0-3-55,0 4 211,0 1-259,0-6-68,0 12 83,0-11 6,0 5-262,0-7 248,0 6-125,0-4 80,0 4 14,0-6-157,0 7 112,0-6-14,0 6 20,0-7-13,0 0 7,0 7 11,0-6-205,0 6 192,0-7 1,-1 0-31,-4 0 22,3 0-5,-4 0-53,6 0 9,0 0 37,0 6 29,0-4-1,0 4 1,0-4 13,0 3-26,0-3-1,0 11-57,0-12 62,0 12-50,0-11-8,0 11 47,0-5-8,0 7 9,0 0 1,0-6-15,0 1 59,0 0-46,0-2 1,0 5 48,0-3-48,0-3 1,0 6-6,0-4 139,0-2-125,0 6 0,1-10 18,4 7-3,-3-7-11,4 10 1,-4-6-1,3 3 0,-3-2 12,2-3-140,-2-4 127,-2 6 5,0-7-7,0 0 59,0 6 143,7-4-196,-6 5 67,6-7-60,-7 0 0,0 1 20,0 4-46,0-3 55,0 4-31,0-6 0,0 2-14,0 3-74,0-3 94,0 4-4,0-6-25,0 0 15,0 7 46,0-6-41,0 6 0,0-7 5,0 0 7,0 6-49,0-4 43,0 4-94,0 1 85,0-5 0,0 4-105,0 1 99,0-6-75,0 12 38,0-11 0,0 6 22,0-3 5,0-3 1,0 6-19,0-3 122,0-4-113,0 6 132,0-7-115,0 0 0,0 6 160,0-4-134,0 5 24,0-7-17,0 0-25,0 6-3,0-4 29,0 4-254,0-6 156,0 0 49,0 7 1,0-5 7,0 4 220,0-6-236,0 0-105,0-6 110,0 4-3,0-5 50,0 1-52,0 4-2,0-11 152,0 5-138,0 0 95,0-5-78,-7 5-1,6-7 1,-6 5 19,7 0-12,0 7 1,0-10-12,0 3 8,0 4 1,0-7 9,0 3-52,0 3 40,0-6 0,0 5-9,0-7 0,0 1-4,0-1 0,0 0 0,0 0 8,0 1 0,0-1 19,0 0-19,0 1 14,0-1-6,7 0 1,-6 1-4,4-1-7,-3 7 5,4-5 1,-4 9 4,3-5-21,-4 5 19,-1-9-16,7 12 13,-5-12-6,4 11 1,-6-11 1,0 10 8,0-7 0,5 5 0,0-5 1,0 5-6,-5-5 95,0 7-87,0-10 3,0 5 12,6-7-16,-4 7 0,5-5 100,-7 3-97,0-3 0,0 3 14,0 0-66,0 7 56,0-10 9,0 5-85,6 0 70,-4-5 0,4 9-14,-6-5 0,0 4-11,0-5 11,0 0-12,7-5 13,-6 1-1,6-1 25,-7 7 0,0-5 25,0 3-40,6 4-3,-4-8-9,5 6 10,-7 0 1,1-3 4,4 6-32,-3-7 27,4 4 1,-4-5 4,3 3-79,-3-3 71,4 5 1,-1-7-60,0 1 50,0 6 2,1-6 0,-2 8-109,5-4 102,-5-3 1,4 7-34,-3-4 32,-4-3 1,7 6-15,-3-3 101,-3-3-97,5 5-1,-1-7 154,-4 1-134,4-1 0,-4 0 50,3 1-40,-4-1 0,6 0 3,-1 1 9,-4-1-11,5 0-21,-1 0 19,-4 7 1,4-5 4,-6 3 29,7 4-32,-6-7 14,6 11 3,-7-11-34,7 5 17,-6 0-5,6-5 0,-7 9 2,0-5 5,6 5 21,-4-9-13,4 5 0,-1-7-7,0 1 136,0-1-136,-5 0 1,5 6 11,0-1-6,0 0 2,1-5 0,-4 5-61,3 1 57,-3-1 1,2 0-28,1 0 1,2 2-30,-2-2 18,-4-3 0,6 10-4,-7-7 0,2 5 4,2-5 8,-2 1 1,10-6-10,-8 0 54,1 7-38,2-5 1,-4 5 154,7-7-149,-7 0 14,10 7 0,-9-5 3,5 3 1,-4-3 0,5-1 0,-7-1 0,2 0 1,2 5 2,-2 1 1,1-1-3,-1-5 1,-3 5 7,3 1-13,-4-1 0,4-5-44,0 0 42,0 7-12,1-5 0,-4 10-3,3-7 11,3 0 1,-5 0-26,7 1 23,-7-1 1,6 0-1,-4 0 29,-4 0-30,12 2 0,-9-5 1,5 3 102,-5 4-98,2-7 1,-4 6 48,3-3-40,-4-3-5,6 5 40,-1 0-35,-4-5 1,6 11 12,-3-3-69,-3-3 70,4 7 1,1-12-63,-6 11 52,12-11-41,-11 11 32,11-11 1,-11 12 2,11-12-12,-12 11 2,13-11 1,-11 10-22,7-7 23,-7 7-7,10-11 0,-10 11 0,7-7 1,-5 5 0,5-4 0,-5 1-2,4-2 0,-5-3 5,1 3-11,3 3 9,0-6 0,0 5-2,-3-7 1,3 1 1,-1 4 56,2 0-55,5 0 0,-11 0 19,7 1 0,-2 4 4,2-5 0,3 5-22,-4-5 1,3 5 0,-2-4 1,3 5 11,-3-1-78,3 4 68,-5-6 1,5 6-91,-3-4 86,-4 3 2,7-4-17,-11 4 10,11-5 0,-7 6-7,4-4 6,3 3 1,-6-6 0,3 3 1,3 2 4,-3-7 1,-2 5-2,1-5 0,1 2 2,5-2 1,5-3-130,-1 4 122,7-11 2,-3 4-450,7-12 208,-1 12 107,0-12 1,6 10 137,-1-7 0,7 1 0,-4-6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50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1970 7811,'-8'2'-1688,"3"3"1688,-3-3 4,6 4 372,-5-6-145,7 0-168,0 0-14,7 0 1,-4-5 106,7 0-91,0 0 0,-2-1 166,-1 4-178,-1-4 1,-3 1 71,7 0-83,-7-7 16,11 11 0,-13-7 62,4 3-238,3 3 244,-6-4-85,11-1 0,-10 1-10,7-4 1,-5-2-32,5 7 34,-7-6 0,10 9 1,-10-11 4,7 3 0,-5 2 30,5-2-149,0 1 107,4 1 1,-4-6-43,0 5 0,0-3-2,4 2 1,-1-3-75,-3 4 44,3-5 55,-5 6 1,2-5-33,0 3 10,0 4 20,5-7 248,-7 5-251,5 0 0,-5-4 1,7 7 218,-1-6-100,-5 9 1,4-6-88,-4 3 1,4 3 19,2-2 0,-5-3-177,0 2 177,0 0-14,4-1 0,1 4-195,0-3-28,-1-3 0,1 6 180,0-11 1,-1 10-84,1-7 41,-7 7 0,5-10-8,-4 5 254,5-7-221,1 0 1,-5 2-17,0 3 240,-1-3-98,6 5 0,0-6 69,-1-1-10,1 7-139,0-5 1,0 6 5,-1-3 1,3-3-16,2 3 1,-1 2-10,7-2 0,-7 2 60,1-2-307,4 4 141,-7-1 1,6 1-10,-8-4-144,8-3 216,-6 11 1,5-11 69,-6 3-64,0-3 49,-1 5 0,6-5 115,-1 3 0,1-3-154,-5-1 241,-1-1-213,8 0 0,-6 1 29,4-1 0,-2 0 10,1 0 0,-3 2-106,4 4 83,3-4 0,-5 9 36,6-6-291,-6 1 252,10 0-16,-12-4-158,12 12 148,-11-12 0,9 9-21,-7-5 127,7-1-112,-9 2 1,9-5 46,-7 3 1,6-5 6,-5-4 1,4 2 195,-4-2 2,6 2-199,-10 3 1,12-1 86,-4 0-50,-2-6-87,5 5 0,-9-6 31,7 8 1,-6-1 62,6 0-290,-7 1 229,3 5 1,-1-4 33,-1 4-232,8-5 179,-11 6 1,5-3-44,-6 6 22,-1-6 13,1 9 0,5-10-63,-1 8 58,1-8 0,-5 9-11,-1-7 13,8 7 0,-6-9-7,4 7 0,1-6-1,-2 1 1,7 2-95,-1-2 98,3 0 0,1 1-10,1-1-165,-8 7 162,6-10-18,-5 11 0,6-10-9,1 8 0,-6-6 4,1 5-177,-7 0 182,3-2 1,-1 6-33,-1-4 150,7-3-115,-9 6 1,4-4 154,-6 6-156,6-7 10,-5 5 0,10-11 148,-6 4 28,0 2-126,1-6 1,-3 10 89,6-7 0,-4 2-61,4-2 0,-1-3 24,2 3 0,2 2-4,-2-2 49,3 7-85,1-10 0,-4 9-121,-1-5 126,1 5-6,4-2 0,-5 1-232,1 0 221,-1 0 0,4 0-184,-3 0 70,3 0 0,-7 4 71,3-4-168,4 3 167,-5-4 1,1 1-33,1 0 1,-2-2-6,1 3 0,4 2-28,-3-3 177,-4 3-126,0-4 1,-1 4 145,-1-3-151,1 4 78,-6-6 1,6 6 52,0-4-108,-1 3 58,-4-5 0,0 6 86,-1-4 1,6-2-111,0 2 0,1 1 8,-2 4 1,-1-5 38,7 0-234,-7 0 190,10 5 0,-12 0-280,4 0 127,-4 0 18,5 0 1,-5 0-137,4 0 218,-10 0 1,3-2 81,-3-3-95,3 4 1,-3-6 34,-1 7 1,-4 0 245,5 0-215,0-6 1,5 2 29,-1-5 1,1 4 118,0-5-118,-1 7-28,8-10 1,-6 11 32,3-3-34,-2-3-34,-2 6 1,-1-4-6,1 6 0,0 0 50,-1 0-131,-6 0 110,-1 0-7,0 0 112,-6 0-106,6 0-13,-7 0 3,0 0-29,6 0 2,-4 0 39,11 0-62,-11 0 51,4 0-56,-6 0-11,7 0 71,-6 0-20,6 0 3,-7 0-53,0 0 41,0 6 42,-7-4-26,6 4 1,-12-6 0,9 0 27,-5 0-28,5 0 6,-9 7 1,10-5 0,-7 2 0,0-2-3,-4-2 1,-1 0 3,0 0 0,1 5-49,-1 0 0,-2 0-8,-2-5 0,1 0-137,-7 0 176,7 0-4,-9 0 1,9 5-20,-7 0 14,1 0 3,1-5 0,-3 1-6,6 4 1,-6-3-28,2 3 127,2-4-93,-5-1 1,9 5-10,-7 0 59,7 0-39,-10-5 1,10 2 75,-6 2-74,6-2 1,-8 5-6,6-7 53,-6 0-48,10 6 18,-6-4 0,6 4 0,-3-6 1,2 5 22,-2 0 0,-3 0 1,3-5 1,-1 5-24,5 0 0,1 0-3,-7 1 0,4-4-9,-2 3 11,2-4 5,3 6-61,-1-5 53,0 4 1,-1-1 7,-4 0-183,4 6 168,-5-9 0,6 6-11,0-3 111,-6-3-107,5 4 1,-6-4-9,8 3 234,-7-4-218,4 6 0,-9-2 87,6 0-81,1 0 13,4 1 1,-4-4-40,-1 3 41,0 3 1,4-7-47,-4 4 1,4 2 37,-3-2 1,1 1-1,0-2-14,-2 0 0,0 6 11,6-5 0,-1 2-1,0-2 0,-4-4-72,-1 4 68,1 3 1,-1-4-29,0 5 29,1-5-1,4 2 16,0 1-19,1-6 0,-1 8 40,0-5 0,5-2 2,1 3 1,-1 1-28,-5-1 1,0 5 6,1-5 1,-1 5-62,0-5 50,1 6 1,-1-8-16,0 7 1,1-5-24,-1 5 39,0-7-43,0 10 34,1-11 0,-6 9 2,1-6-20,-1 0 11,5 2 0,1-6-3,-1 4-5,0 3 9,0-6 0,1 6 2,-1-3 58,0-3-57,1 4 0,-1-1 113,0 0-105,1 0-14,-1-5 0,0 5 6,0 0 8,1 6-9,-1-9 0,5 6 3,0-3 0,1-2 23,-6 7-102,-6-7 79,4 10 1,-4-11-64,6 3 61,1 3-7,-1-6 1,-5 9-133,1-6 129,-1 0 0,4 0-8,-4 0 29,4 0-24,-12 1 8,12-4 1,-5 6-2,6-3 1,0-4-20,1 4 91,-1 3-73,0-6 0,0 10 2,1-8 24,-1 8-22,0-10 1,2 11 184,4-4-180,-5-2 1,6 6 1,-6-10 11,-1 7-16,0 0 0,0 5-1,1-1 1,-1-4 21,0 0-44,1-7 30,6 10 1,-6-10-10,5 7 0,-4-5-7,-2 5 0,5-5-28,0 5 38,1-7 19,-6 10 1,0-10 34,0 7-55,1-7 1,-1 9 33,0-7-29,1 6 1,-3-8 8,-2 7-43,2-7 33,-4 10 1,2-6 12,-1 3-31,0 3 20,-1-5 0,5 5-97,-4-3 91,4 3-16,1-5 0,0 2-7,1 0 1,-1-5 53,0 4 1,1-4 4,-1 5 0,-5-5-41,1 5 91,-1-7-84,5 4 1,-1-2 7,-3-1-23,2 8 20,-4-11 1,6 11-10,1-7 23,-1 6-10,0-3 1,0 2-217,1 0 204,-1 0 5,0 5-169,1-1 70,-1 1 1,-1 0 55,-4-1-85,4 1 94,-6 0 1,8-1-15,-1 1-11,0 0 20,1 0 1,-1-2 96,0-4-96,1 4 1,-1-9 4,0 6 0,0-6-4,1 6 35,-1-7 1,0 6-3,1-4 1,-1 1 3,0 4 1,-1 1 2,-4-6 1,4 7-31,-4-3-67,4 5 78,1 0 0,-4 1-162,-1 0 151,-6 6-7,10-5-229,-12 12 116,5-5 0,-1 6 88,-1 1-346,1-1 129,-6 0 269,1 7 0,-1-5 0,1 5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51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1500 1 7844,'-15'0'-845,"0"0"423,1 6 108,-1-4 153,0 4 1,1-1 123,-1 0 288,0 0-251,0 2 0,2-4 0,4 7 265,-4-7-122,4 10 0,-5-10-90,-1 7 162,7 0-94,-5-2 0,5 4-87,-7-8 40,7 8-45,-5-4 1,4 5 26,-5-3 0,4 3 4,0-3 0,0-2 37,-4 2-5,-1-1-125,0 6 106,1-7 21,-1 5-58,0-4 0,0 0 25,1 1-4,6 0-8,-5-2 25,4 5-24,-5-5 1,-1 7 40,0 0-198,1-1 138,5 1 0,-4 0 31,4 0-233,-5-1 192,0 8 1,-1-6-121,0 3 121,1-2-17,-1 4 1,0-5 54,1 4-47,-8 3-12,6-7-1,-5 5 6,6-6 1,0 0 9,1-1 13,6 1-17,-6 0 0,8 0 17,-4-1-33,-3 1 18,11 0 0,-9-6 136,6 1 74,-6 0-203,9 5 1,-9-5 223,6-1-213,-7 1 0,9 5-132,-7 0 136,7-1 0,-8-4 61,6 0-260,-7 0 194,11 4 0,-8 1 30,4 0-125,4-1 84,-12 1 0,6 5-147,-3-1 144,-3 1-27,5 1 1,-5-4 182,3 2-165,-3-3-6,5-1 151,-7 0-62,7 0 0,-3-1-52,6 1-14,-7 0 1,9-1 35,-7 1-86,7 0 54,-3-1 1,4-4-59,-3 0 62,3 0-11,-4 5 1,1 1-240,0 3 214,-6-2-20,9 4 1,-6-5-12,3 4 0,2-4 23,-7 4 5,7 3 0,-4-7 0,2 5 141,0-6 5,0 0-140,5 6 1,-4-5 267,-1 4-253,0-4 1,3-1 40,-3 0 80,4-1-99,-6 1 1,2 0-156,0-1 154,0 1 0,0 1-27,1 4 1,-6-4-92,5 4 1,-2-2 62,2 2 0,2-4-21,-7 3 0,7-2 63,-2-3-36,-3 8 33,6-6 1,-6 5-6,3-6 1,4 0-21,-4-1 0,-2 6 12,2 0 0,-4-1 8,4-4 53,-7 0-57,11-1 0,-11 1 15,7 0-46,-6-1 28,9 1 0,-9 1 47,6 4-46,-7-4-4,11 6 1,-11-3-68,7 1 67,1 6 0,-1-5-146,0 4 143,0 2 1,3 1-86,-3 6 0,4 1-144,-4-6 0,3 1 60,2-1-606,0 7 302,0-5 471,-6-2 0,4 6 0,-5-4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52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7259,'-8'0'-343,"-5"6"1,9-4 551,-6 3-104,7-4-33,-3-1 13,6 0 44,0 0 15,0 7-60,0-6-19,0 6-27,0-7 1,0 2 77,0 2-251,0-2 247,6 5-20,-4-1-119,4 2 70,1 0 0,-5 1-27,2-4 20,-2 3-8,-2 0 0,0 5-132,0-3-16,0 3 152,0 2-230,0-1 95,0 1 0,0 0 40,0-1 1,0 3-134,0 2 0,0-1-176,0 7 155,0-7-1,0 3 218,0-6 0,7 6 0,1 2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52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7767,'-8'8'-451,"-5"5"0,6-10 606,-2 7-101,2-7 1,0 4-199,6-7 172,-6 0 0,7 2-60,0 2 3,0-2 1,0 6 59,0-3-170,0-3 0,0 4 133,0 1 1,2-4-5,3 7 0,-4-5-220,4 5 214,-3-7-35,-2 10-122,0-5 145,0 0 0,0 5-158,0-3 128,0-3-9,0 6 67,0-5 0,0 7 0,0-1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52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7767,'-5'9'0,"1"1"0,-1-5 0,5 5-314,-7-7 227,6 4-144,-6-1 181,7-4-81,0 4-96,0 1 280,0-5 0,0 4-249,7 1 104,-6-6 1,6 7 134,-7-3-232,6-3-37,-4 4 178,4 1-115,-6 1 163,7 0 0,-5 5 0,4-4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52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7767,'-2'9'-915,"-3"1"469,4-6 132,-6 2 168,7 1 160,-7 1 0,6 2-82,-4-1 77,3-5 0,2 4-10,0-3 1,0-2-7,0 7 7,0 0 0,0 4 0,0 1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52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6900,'-10'10'-62,"0"-1"0,7-4 62,-2 5 0,3-7 0,2 10-81,-6-4 77,4 5 1,-4 1-389,6 0 392,0-1 0,0 8 0,0 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37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30 8133,'-8'-7'116,"1"6"1,5-6 12,-2 7-396,2 0 266,-11 0 1,6-1-803,-2-4 508,-5 3 0,6-4 295,-6 6 0,-1 0 0,0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6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59 10270,'-10'0'321,"1"0"0,4 0 1,-5 0-213,0 0 1,-5 0 1,-4 0-71,-1 0 98,-6 0 1,3 0 88,-6 0-451,-1 0 186,1 0 1,0 0-816,-1 0 604,1 0 1,6 0-213,3 0 0,9-5-1381,1 0 1842,7-6 0,9-4 0,11-8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6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530 15 9618,'-10'0'980,"0"0"-785,7-6-47,-10 4 1,0-4 148,-7 6-70,-6 0-66,3 0 0,-8 5 81,-3 0-94,3-1 1,-11 1-105,2 0 0,0 5-197,0-5 1,-1 0-22,7-5 0,6 0-483,9 0 657,2 0 0,9 0 0,2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7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59 7729,'-14'0'-379,"-1"0"131,7 0 233,-5 0 336,11 0-245,2-7 1,10 4 329,9-7-320,-2 7 0,11-5 104,-4 3 0,5 3-45,6-3 0,1-1 42,3 1 0,-2 0-51,-2 5 0,-4 0-61,3 0 0,2 0 73,-2 0 0,-1 0-218,-9 0 1,3 5 12,-8 0 1,1 5-29,-6-5 1,-5 1 98,-4-1 27,-4-3 1,-2 4 173,-4-6 0,-5 5-80,-10 0 1,-4 0 149,-11-5 1,-2 0-61,-7 0 1,-5 0 129,0 0-115,-7 0 0,6 5-230,-4 0 111,-3 0 0,11-5-111,-3 0 0,3 0-234,2 0 0,13 0-489,6 0 556,14 0 0,13 0 157,12 0 0,21-7 0,10-1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7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1067 45 7712,'38'-9'-447,"4"-4"1,-9 10 239,6-7-356,-6 7 563,9-3 0,-12 6-290,-1 0 290,0 0 0,-19 0 225,10 0-70,-19 0-125,6 0 779,-7 0-521,-7 0 1,-1 0 103,-6 0 52,-8 0-232,6 0 1,-17 0 53,4 0 73,-10 0-182,1 0 1,-6 0-31,0 0-77,-7 0 0,-1 0 126,-7 0-65,-6 0 0,-2 0-4,-7 0 0,-1 4-293,-3 1 1,0 0 193,-11-5 0,11 5-101,-5 0 1,12 0-616,8-5 493,15 6 0,3-4-671,15 3 155,11-3 0,27-2 731,7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8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348 0 7712,'-21'0'-165,"-3"0"0,-1 0 1002,-4 0-489,9 7 0,-14-6 189,9 4-439,4 3 75,-7-6 0,6 6 124,-8-3-270,7-3 33,2 11 1,13-10 64,3 7 0,-2-5-171,3 5 0,5-2 31,9 2 49,10 3 0,9-5-73,10 7 0,4-1 11,1 1 0,1 1 67,4 4 1,4-2 14,5 6 1,-5-1 16,-4 2 0,-4 2-40,0-2 0,-6 9-10,0 5 1,-13 1-33,-1 4 0,-9-3-273,-6 8 311,-10 3-946,-8 0 811,-20 7 0,-2-7 28,-9-3-184,-3-3 101,11-2 1,-10-2-278,7-2-102,-1-11 107,12-8 54,2-6-555,13-7 384,1-1 706,14-7 1,8-13 0,8-4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8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7712,'-19'6'0,"-1"4"0,2-2 0,9 2 870,2-7-499,7 4 0,2-5 202,3 2-148,9-2-164,9 5 1,13-7-114,3 0-49,10 0 0,10 0-310,10 0 160,2 0 1,11-2-244,6-3 1,9-1 122,-44 1 1,1 0-54,2-2 0,0 1 0,-1 2 0,1-1 1,-2-2-1,1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29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0 192 7632,'9'0'966,"-3"0"-726,-6 0-23,7 0 27,-6 7-94,12-6 10,-11 12-30,11-11 0,-6 11-3,2-3 28,5 3 0,-13 2-299,12-1 148,-11 1 0,9 5 31,-6-1 0,0 6-95,-5-6 1,0 7 161,0-1-166,0-4 102,-6 7 1,-3-5-188,-5 6 180,-1-6 0,2 0-119,3-4 0,-3-4 46,3 0-280,4 0 97,-7-7 29,11 0 0,-3-8 77,10-10 1,-2-3-73,7-2 1,5-1 53,4-4 0,3-2 28,-3-8 0,-1 1 131,7-1 0,-7 1-74,1 0 1,2-1 148,-1 1 1,1-6-44,-1 1 1,-4 0 157,4 4 1,-9 1 24,-1 0 0,-5 4-21,5 1 0,-5 6-55,4-2 1,-5 4 56,1 1 0,-4 0 66,-1 1-33,0 5-74,0 3-51,0 6 1,0 2-55,0 2 1,-1 0 84,-4 6 1,3 1 99,-3 9 0,-3-2-43,-2 6 1,2 1-70,-2 4 0,2-3-167,-2 3 1,-1-2 53,6 7 1,0-1-175,5 1 0,8-3 84,7 3 0,8-4-683,11-6 1,5 2 69,10-6 671,10-7 0,8-7 0,7-6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0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89 250 7684,'0'-15'0,"0"-4"0,0-1-524,0-6 352,0 10 1,0-10 548,0 6-170,0 0 1,0 6 457,0-1-290,-7 0-100,-1 1 0,-2 4 53,1 0-140,5 7 0,-4-4 152,3 7-290,4 0-112,-6 7 1,7 1 142,0 7 0,0 6-66,0 3 0,-5 11 71,0 4-31,0 3-558,5 2 559,0 7 1,0 6 6,0 7-65,0 0 31,-6 1 0,4-3-30,-3 6 1,4-1-132,1 2 1,0-10-380,0-10 335,0-3 1,0-9-1099,0-3 911,6-9 1,2-12 362,7-13 0,-7 7 0,-1-6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1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118 118 7288,'-5'-9'98,"0"-1"0,0 6 0,7-7 150,3 6 0,3-5-98,7 5 0,-4-4 21,4 4 1,-4-2-50,9 2 1,1 2-74,-1-7 1,6 7-7,-2-2 1,6 2-122,4-2 0,4 3 57,6-3 0,0 4 83,0 1 1,-2 0-234,-3 0 0,2 6 58,-6 4 0,-3 5-152,-7 4 0,-4 4 64,-6 7 0,-7 4 11,-3 0 1,-12 7 135,-7-2 1,-9-1 54,-12 1 0,-2-1 99,-7 1 1,0-5-52,0-9 0,-5 1 55,0-7 1,-5-1-30,5-8 10,0-3-237,5-7 262,-1 0 0,3-7-569,3-3 230,9-3 229,9-2 0,5-6 0,-4-3 0,-3-4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1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117 118 7736,'0'-15'0,"0"1"-482,0-1 0,5 0 158,0 1 1,0 4 708,-5 0 1,4 5 299,1-5 138,0 7-213,-5-4-267,0 7 243,0 0-594,0 7 0,-5 1 118,0 7 0,-6 1-120,1 4 1,-3 3-46,-1 6 0,-1 0-37,0 1 0,2 6 81,3 3 0,-3 3-148,3 3 1,4-1-213,1 0 1,5 0 172,5 0 0,6 3-129,14-3 1,1-9 64,13-16 0,2-4 262,8-5 0,-3-10 0,4-8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37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 8321,'-10'0'-630,"0"0"1,1 5 283,-6-1 611,0 1 1,1-5-74,-1 0 1,5 0-38,0 0 0,0 0-113,-4 0 0,4 0 212,0 0-319,0 0 1,-4 0 7,-1 0-48,0 0 1,1 0 46,-1 0 0,5 0-555,0 0 216,0 0 0,-4 0-49,-1 0 446,7 0 0,-12 7 0,4 1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2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0 102 7402,'0'-8'964,"0"1"1,7 7-825,2 0 0,0 2 3,0 3 0,1-2-62,5 7 0,0-5 77,-1 4 0,-4 1-192,0 5 0,-2 0 67,2-1 0,1 6-129,-6 0 0,0 4 37,-5-4 1,0 6-38,0-2 1,-2 2-43,-2-1 1,-5 3-29,-5-4 0,1-3 87,3-1 1,-3-4 34,3-1 0,3-5-297,3 0 237,-5-7 0,8 2-17,-4-10 0,10-3 41,5-7 1,3-6 15,1-4 1,6 2 23,-1-1 0,6-2 79,-5-9 0,6 4-43,-2-3 1,-3 3 141,-1 2 0,-2 4-24,2 1 0,-6-1-30,1-4 0,-2 6 122,-8 3 0,0 4 204,-5 1-26,0 1-376,0 5 1,0 5 97,0 8 1,-2 1-144,-3 10 0,2-4 66,-7 9 1,7 3-59,-2 1 1,3 4 60,2 2 0,0-1-175,0 0 0,2 1 42,3-1 0,5 1-304,9-1 1,4-6-47,7-4 0,1-2-689,3-2 1140,-3-7 0,11-2 0,-4-6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2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221 104 7736,'0'-15'18,"0"0"1,0 1-23,0-1 0,0 5 191,0 0 0,5 5 362,0-4 1,6 5-110,-1-1 1,-2 4-104,2 1 1,0 6-73,4 4 1,3 5-66,2 4 1,-2-1-107,2 7 1,3-1 78,-3 6 0,6-1-232,-6 1 1,6-1 38,-6 0 1,6 1 48,-6-1 0,1 1-118,-5-1 1,-2 5 34,-3 1 1,-4 7-52,-6 2 1,-13-5 57,-7 5 0,-12-3-64,-7 3 0,-10-6 60,-5-4 1,-3-4-220,-2-6 0,2-4-230,3-11 1,3-2-817,7-7 1316,13 0 0,3-7 0,13-1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4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1013 6731,'-10'2'-496,"0"3"1692,7-4-607,-10 6-458,12-7-98,-6 0 24,7 0-74,0 0 0,7 0 93,2 0 0,4 0-63,2 0-26,0 0 1,1-5 43,4 0 1,-2-6-131,6 1 0,-4-3 61,4-2 0,1-1-67,4-4 1,1-3-25,-1-6-15,-6 0 125,11-14 1,-14 2 189,9-13-187,-3 1 0,-1-8 179,-1-3-291,-6-3 0,3-1 131,-6-1 1,-5 7 10,0-2 1,-7 6 3,2 4 1,-3 15 4,-2 9 1,-7 17 57,-3 3 1,-4 9-13,-6 6 1,2 4-48,-7 11-23,1 9 0,-5 4 112,-1 6 0,2 0-87,4 6 1,3-1-53,6 0 1,7 0 48,3 0 1,3-2-104,2-2 1,7 0 81,3-5 1,11-1-31,8-5 0,7-6 23,8-3 0,0-5-1,0-6 1,2 3-60,3-7 1,-5 0-99,0-5 0,-6 0-574,-9 0 739,-6-7 0,5-8 0,-5-7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5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59 7682,'0'-8'14,"-7"-5"1,4 10 160,-7-7 0,5 6 6,-4 0 0,4 0-64,-5-1 1,5 4-107,-5-4 1,0 3-103,-4 2 1,-1 2 102,0 3 0,1-2 22,-1 7 39,0 0 1,0 4-262,1 1 0,6 0 62,3-1 0,3 3-59,2 2 1,0-7 52,0 2 0,7-2 69,2 3 1,9-2 24,2-4 0,6-2-8,-1-7 1,2 0 108,3 0 1,-2-7-59,-4-2 1,-1-4 84,-4-2 0,-7 0-55,3 1 1,-6-6 148,1 0 1,-3-1-15,-7 1 0,-7 9-76,-3-4 1,-4 6-143,-6-1 0,2 3 73,-6 7 0,1 0-478,-2 0 301,-2 7 1,10 6-69,-2 6 220,2 1 0,9 1 0,2 2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5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353 162 7682,'-14'-15'0,"-1"1"0,2 4-74,3 0 1,2 0-39,3-5 0,2 6 960,-7-1-341,7 0-282,-11-5 0,6 2-53,-6 3 0,4-1 72,0 6 1,0 0-189,-4 5 0,-1 0 0,0 0 1,0 0-194,1 0 0,-6 0 92,1 0 0,-1 7-61,5 3 1,1 4 13,-1 6 0,5-2-38,0 6 0,7-4 45,-2 4 0,3-1-53,2 2 1,7 3 33,3-4 0,9-3 51,6-1 0,-1-1 41,6-4 1,-4 2-39,8-13 0,-1 1 122,1-5 1,-3 0-73,3 0 1,-7-1 308,-3-4 0,-6-3-36,2-7 1,-6-5 64,-4 1 1,-3-1-54,-7 5 0,0 1-97,0-1 0,0 0 11,0 1 0,0 4 185,0 0-264,0 7-7,-7-4 0,6 14 75,-4 3 0,-2 8 4,2 1-103,0 14 9,5-9 0,0 19-106,0-4 103,0 3 1,5 9 94,0 3-419,7 3 182,-11 2 1,11 6 15,-7 4 0,4-4-104,-4-1 0,0-4 79,-5-1 0,-2 0-63,-2 0 0,-5-12-103,-5-3 86,-8-10 0,5-4 16,-8-11 0,-4-2-107,-6-3 0,1-5 73,5-4 0,-6-10 50,1-5 0,0-10-29,4-4 0,3-6 30,2-4 0,4 1-107,6-6 0,7-5 94,3-5 1,7-2-109,7 2 1,9 4-28,17-4 1,2 0-84,7 5 1,7-2-80,3 12 0,8 6-203,2 8 376,6 4 1,-3 8-1,6 1 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6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74 191 7729,'-15'-19'0,"0"-1"0,2-1-339,3 1 1,4 4 261,6-4 0,-5 4 266,0 1 0,0 5 337,5 1-219,0-1 361,0 2-110,0 1-21,0 7-133,0 0-243,0 7 0,0 1 34,0 6 0,5 3-32,0 2 1,0 4-47,-5 7 1,0 4 55,0 0 0,2 12-173,2-2 1,-2 8 92,3-3 1,-3 13-132,-2 2 0,0 6 1,0 4-1529,0 6 1402,0-5 106,6 18 0,-4-23-1155,3 4 1046,3-11 1,-2-10-603,4-4 0,3-17 328,-3-7 1,3-14-881,2-6 1321,0-16 0,-7 1 0,-2-11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6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7729,'0'-14'-380,"-7"5"438,6-4-48,-6 5 0,9-2 115,3 1 0,3 5-92,6-1 1,3 4 32,2 1 1,-1 0-26,7 0 1,-6 0 200,6 0 1,-1 0-92,6 0 0,1 1-47,3 4 1,-1-3-121,6 3 0,-6 1 102,1-1 1,2 7-98,-2-2 1,1-2 91,-6 2 1,-6-1-196,-4 6 1,-2 5 32,-3-1 0,-5 6-75,-5-6 1,-4 9 8,-4 1 1,-8 3 13,-12 7 0,-2 0 88,-14 5 0,-4-6-7,-5-4 1,-6-3 87,1-2 0,-2-7-78,2-8 0,-1-6 38,6-8 0,6-3-23,9-7 0,5-6 27,4-13 0,4-7 0,6-2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7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161 191 7720,'10'-19'-94,"-1"-1"1,-4 0-31,5 6 0,-7-1 254,2 0-193,4 1 186,-8-1 1,6 5 89,-7 0 1,5 5 473,-1-4-346,1 5-43,-5-9 141,0 12 0,0-6-285,0 7 189,0 0-266,-6 0 0,-1 2 46,-2 3 0,-5 3-90,5 7 0,-4 4 31,-2 1 1,-1 6 12,-4-2 1,4 6-44,-4 4 1,-1 5 70,1 10 0,1-1-213,4 6 0,7 1 76,3 9 0,5 3-443,5 6 0,9-6 243,11-3 0,16-12-224,8-8 0,8-8 159,7-11 1,-4-11 296,4-9 0,3-10 0,0-3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7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15 104 7731,'-2'-9'492,"-2"4"790,2-3-471,-5 7-256,7-6-486,0 7 0,5 2 87,0 3 0,7-2 3,-3 7 1,0 0-46,0 4 1,1 1-129,5 0 0,0 1-40,-1 4 0,1-2 55,0 6 0,-2-4-150,-3 4 0,1 1 57,-6 4 0,0 7-113,-5 3 0,-4-1 72,-5 1 0,-3-6-222,-12 1 1,4 0 120,-4-4 1,6-4 73,-2-12 0,4-1-151,1-3 127,7-3 1,1-10-94,7-7 0,2-2-35,3-12 0,8-6-42,7-4 1,6-5 74,-2 5 1,4-7 495,1 2 0,-4 1 582,-1-1 0,-6 5-339,2-6 0,-4 6-141,-1-5 1,-5 6 25,0-1 1,-7 4-44,2 6 1,-4 1 106,-1 4-281,0 9 254,0-3-468,0 13 50,0 0 1,-1 8 25,-4 7 0,3 1-6,-3 8 1,-1 1 66,1 4 0,-5 2-129,5 4 0,-5-3 121,5 7 1,1-4-166,4 4 0,1-2 101,4 3 1,10 2-501,9-3 1,7-4-41,9-6 0,0-3-789,14-11 1350,7-4 0,6-11 0,6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1:38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500 15 9495,'0'-8'1907,"0"1"-1700,7 7 1,-4 0 103,7 0 0,-2 2-44,2 3 1,8 4 60,-3 11 0,4-2-138,1 7 0,3 1-15,6 8 1,0 4-3,1 6 1,-1 6-68,1 4 1,-9 5-724,-6 5 251,-7 9 1,-12 4 106,-5 6 0,-16-6-139,-19 1 0,-13-4 155,-12-6-922,31-34 0,-2-2 848,-35 14 0,-10-6-1125,6-15 1442,1-4 0,8-3 0,-4-3 0,-2-4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37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8281,'-15'10'0,"0"0"0,1-7-209,-1 2 1,0-4 143,1-1 0,4 0-135,0 0 0,0 0 30,-5 0 229,1 0 1,-1 0-174,0 0 1,6 0 120,-1 0 0,0 0-232,-5 0 0,6 0-42,-1 0 267,0 0 0,-11 0 0,-2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20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116 192 7785,'0'-15'-1080,"0"0"1080,0 0 0,0 1 95,0-1 1,5 0 172,0 1 0,0 4 106,-5 0 1,2 0-117,3-4 1,-4 4 16,4 0 0,-3 5-9,-2-5-100,0 7-101,0-4-407,0 7 271,0 0 0,0 7 68,0 3 0,0 8-112,0 1 0,-5 8 97,0-3 1,-6 10 29,1 6 0,-3 2-60,-2 2 1,0 5 10,1 0 1,4 7-10,0-3 0,2 6-108,-2 5 0,2-10 18,3 0 1,3-9-223,-3-5 1,5-4-173,5-7 530,-3-6 0,11-2 0,-5-6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20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15 192 8146,'7'-30'0,"1"6"-49,7-1 1,0 6-39,-1-6 0,1 9 305,0 1 1,-1 2-48,1 8 1,0-5-73,-1 5 42,-5 0 1,-3 7-287,-6 3 93,0 3 1,0 9 109,0 2 1,-6-3 10,-4 4 1,-3 3-44,-2 1 1,0 4-25,1 2 0,1-1 16,3 0 1,-3 6-78,3-1 1,-1 2 21,1-2 0,-2 4-155,7 6 0,-4 5 63,4 0 0,0 0-237,5-5 1,0-5 151,0 0 1,0-8-57,0-1 0,5-7 270,0-9 0,6-6 0,-3-1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21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8146,'10'-10'-147,"0"0"0,-5 6-240,5-6 0,1 6 463,9 0 0,-2-3-41,6 2 1,1 0 95,4 5 0,2 0-223,3 0 1,-1 0-161,6 0 1,-5 0 251,6 0 0,-1 7 0,5 1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21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177 104 8107,'0'-15'-469,"0"5"-585,0 0 818,0 1 607,0-6-215,0 0 1,0 5 489,0 1-512,0 5-25,0-2-65,-7 12 0,1-2 3,-4 5 1,-3 1 5,3 5 0,-3 1-31,-2 4 0,2-2-33,4 6 1,-4-4-18,3 4 1,-3 1-10,-2 4 0,2-1-24,3-3 0,4 7 78,6-2 1,0 2-104,0-2 1,1-1 21,4 1 0,8-1-142,7 0 0,11-6 129,-2-3 0,5-6-111,1-4 1,1 2 187,3-7 0,10-7 0,-3-6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21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15 116 8107,'-8'-6'-899,"3"-4"770,3-3 431,9-2-132,-5 7 0,11 1 37,-4 7 0,0 0-102,0 0 1,1 0 25,5 0 1,-5 2-70,-1 3 1,0 3-15,0 7 0,3-1 8,-7 1 0,5 1-111,-6 4 1,1-2 85,-5 6 1,0-6-122,0 2 0,0 1 5,0-1 1,0 4 100,0-4 1,0 0-42,0-6 1,-5 3-22,1 2 0,-6-7-112,5 2 0,-5-7 110,5 3 1,-1-7-72,1 2 82,3-4 1,-4-7-5,6-4 0,6-5-30,4-4 1,3 1 27,2-7 1,1 6 85,4-6 1,-2 6-51,6-6 1,-6 2 11,2-1 0,-4-4 48,-1 4 0,-1 1 158,1-2 0,-2 7-166,-3-1 1,1 2 102,-6 3-114,0-1 66,-5 0-157,-6 7 1,-1 3 92,-3 10 0,-1 0-91,6 10 1,0-4 56,5 9 1,-5 1-7,0-2 0,0 8-4,5-3 0,0-1 6,0 1 0,5 1-137,0 4 0,7 1 132,-3-1 1,6-1-395,5-4 190,-4 4-40,12-5 0,-5-2-329,6-6 580,-6 0 0,11-14 0,-3 6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22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74 8107,'2'-13'-491,"3"3"1,-2-3 245,7 3 0,0 2 412,4-2-135,1 7 1,0-4 482,-1 7-302,1 0 0,0 2 0,-1 3 165,1 5 1,-5-2-231,0 2 0,-1 1 23,6 9 1,-2-4-45,-3 4 0,3 3 44,-3 1 1,8 2-143,1-1 1,1 7 57,-5-2 0,-1 2-167,1-2 1,0 6 0,0 3 1,-7-1-55,-3 1 1,-4 0 76,-1 5 1,-8 0-178,-7 0 0,-11-1-182,-8-4 1,-13 2 141,-2-7 0,-4 0-50,-5-4 0,9-3 323,-5-2 0,6-4 0,4-6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22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59 8180,'25'-1'-776,"-1"-4"0,1 2 597,4-7 0,-4 6 179,-1 0 0,-4 0 46,4-1 0,-6 4 99,2-4 1,-9 2 432,-1-2-251,-7 3 300,4-4-447,-7 6 1,-2 0-103,-3 0 1,-3 0-32,-7 0 1,-4 0-159,-1 0 0,-6 0 146,2 0 0,-4 1-193,-2 4 1,1-3-8,0 3 0,4-2 94,1 2 0,-1-4-259,-4 4 0,6-3-33,3-2 1,-1 5 362,1 0 0,1 0 0,4-5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9:22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88 8200,'0'-14'-18,"0"-1"0,0 5 306,0 0-284,0 0 1,0 1 37,0-1 1,-7 7-17,-3-2 1,-4 3 11,-6 2 1,-3 0-9,-6 0 1,-7 7 78,-3 2-109,-10 4 0,-4 9 0,-5 1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27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118 118 6741,'0'-8'1279,"0"1"-1109,0 7-14,0-6 2,0 4-36,0-4-171,0 6 164,0 0-241,0-7-3,0 5 73,-6-4 37,4 6 1,-4-2-25,6-3 32,0 4 1,0-7 1,0 3 1,0 1 2,0-5 0,1 5 2,4-1 0,-1-1 2,5 1 1,-4-2 2,5 3 0,0 2 0,5-3 0,-1 3 0,1 2 0,0 0 0,-1 0 1,1 0-1,0 0 0,-5 0-5,-1 0 1,1 2 0,5 3 0,-5 1 3,-1 4 0,-4 3 0,5-3 0,-7 3 91,2 2 0,-3 0 54,-2-1 0,-2 1-82,-3 0 1,2 1 11,-7 4 0,-1-4-71,-9 4 1,2 1-9,-6-2 1,4 3-51,-4-3 0,4-1 86,-4 7 0,1-7-42,-2 1 1,2 2 9,4-1 1,3 1-10,-4-1 0,8-4 0,3 4 0,5-4 2,0-1 0,2-5 6,2-1 1,0-4-1,0 5 1,6-7 119,4 2 0,3-3-107,2-2 0,0 0 17,-1 0 1,3-5-51,2 0 0,-1-5-78,7 5 0,-6-1 10,6 1 1,-6 3-188,6-3 1,-1 4 86,6 1 189,-1 0 0,1 0 0,-1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28.3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59 7529,'0'-15'-454,"0"1"634,0 6-15,0-6-282,0 13 286,-7-6-15,6 14-121,-12 1 1,6 7 4,-3-1 1,-1 3-117,6 2 1,-5-2 120,5 2 0,-4 2-102,4-1 1,-7 6 85,3-1 1,0 1-47,0-2 0,4 6 4,-5-1 1,7 1-11,-2 4 0,-2-3-7,2-2 1,2-4-2,8-1 0,5-4 30,9 4 0,-1-11-1,7 2 1,1-8 108,8 2 1,-3-5 7,3 1 1,-2-10 92,-3-5 0,0-3-77,1-2 1,-3-1 63,-2-4 1,-9 4-77,-6-4 0,-7-1 40,2 1 0,-3 1-123,-2 4 0,-3-4-184,-7-1 1,-2 0-392,-12 6 311,-1-1 128,-4 0 1,-2 2-141,-3 3 0,3-1 44,-4 6 0,4 0 36,2 5 1,0 7 161,-1 2 0,1 18 0,-1 4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38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0 8281,'-19'0'0,"-1"0"0,-5 0-219,6 0 0,-1 0 236,6 0 1,-1 0-283,0 0 1,0 0 264,1 0 0,-1 0 0,0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28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838 0 7834,'15'0'-621,"0"0"1,-1 0 477,1 0 0,0 0 143,-1 0 0,1 0 139,0 0 1,0 0-64,-1 0 0,1 0 31,0 0 0,-6 0 23,1 0 19,-7 0 40,11 0-89,-13 0 1,4 0-13,-10 0 0,2 2 6,-7 3 1,0-4-88,-4 4 0,-6-3 73,0-2 1,-6 5-59,2 0 0,-4 0 29,-1-5 0,-2 0-11,-4 0 0,-1 4-25,-3 1 1,-3 0-11,3-5 1,-6 0 13,-4 0 1,2 0 9,-7 0 1,5 0-35,-5 0 1,5 0-12,-5 0 0,12-1-83,-2-4 1,10 3 107,-1-3 1,6 4-626,4 1 160,4 0 66,13 0 390,1 0 0,20-7 0,4-1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29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7848,'0'-9'-95,"0"-1"1,0 5-187,0-5-269,7 7 1,-1-5 234,4 3 332,3 3 1,-5-4 92,7 6 1,0 0 13,-1 0 0,1 0 99,0 0 0,-1 0-127,1 0 1,5 1-25,-1 4 1,1-2-7,-5 7-210,-1 0 94,1-2 0,0 5 3,-1-3 1,0 3 40,-5 2 1,3-1-36,-7 1 0,0 5 17,-5-1 0,0 1-14,0-5 1,-7 4-34,-3 1 0,-3-1 3,-2-4 0,-1 0 35,-3 0 1,1-2-4,-7-4 0,7 3 64,-2-7 1,4 1 11,1-1 1,1-3 5,-1 3 1,5-4-31,0-1 19,7 0 25,-3 0 1,12-5 25,4 1 1,8-6 21,2 5 1,-1 0-68,-4 5 1,4-5 87,1 0 1,0 0-44,-6 5 0,1 0 8,0 0 1,-1 0 33,1 0-2,0 7-78,0 1 0,-7 7-5,-3-1 0,-4 3-91,-1 2 0,-1-2 100,-4 2 1,-3 4-82,-7 2 1,-5-4 77,1-2 0,-7 3 7,1-3 0,-3 1-63,-1-5 0,4-1-4,1 1 1,1-2-76,-2-3 1,-1-2-182,7-3 0,-1-3-317,5 2 584,7-2 0,2-8 0,6-3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29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177 133 7826,'-7'-15'-340,"1"5"285,-4 0 1,-1 6 56,6-6 1,-7 5 92,2-5 1,2 7 164,-1-2 0,4 3-215,-5 2 0,5 0-37,-5 0 0,5 2-78,-5 3 1,2 0 71,-2 9 1,2-2-50,3 7 1,2 3 33,-7-3 0,7 7-104,-2-1 0,4-2 53,1 1 1,0 1-21,0 4 0,1-1 42,4-4 1,3 3-4,7-8 1,1-1 113,4-8 1,-4 1-98,4-6 1,1-1 276,-1-9 1,-1-5-26,-4-10 0,3-4-41,-3-11 0,1 3-26,-11-7 0,0-1 1,-5-4 0,0 2-165,0 3 0,-4-1-225,-5 11 1,-3 0 231,-12 14 0,-14 3 0,-8 12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2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44 572 7863,'-10'2'-811,"1"3"793,5-4 338,-9 6-105,12-7-98,-6 0 0,9 0-42,3 0 0,3 0-23,7 0 0,-1 0-1,1 0 1,1-2-11,4-3 0,-4 2 1,4-7 0,-2 5-14,1-4 1,-1 4-80,7-5 0,-7 0-57,1-5 0,3 1 77,-3-1 0,3 0-18,-3 1 0,-4-8 44,0-2 1,-1-1-10,-4-4 1,-2 6 34,2-11 1,-7 6 3,2-6 0,-5-2-19,-5 1 1,2 1 6,-7 5 1,2 4-96,-2 1 86,-3 6 2,5-3 1,-7 12-161,1 4 0,-1 5 35,0 5 0,0 5-64,1 10 1,-1-1 125,0 11 0,1-2-17,-1 11 0,0-5 49,1 5 0,1-4 14,3 4 0,3-7-7,7 3 1,2-4-38,3-2 1,5-6 79,9-3 0,6-9-73,9-1 1,-1-7-3,6 2 0,-5-5-41,5-5 0,-6 2-16,1-7 1,-4-5 106,-6-4 0,4-1 0,-5 5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2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74 7798,'8'-7'-312,"0"1"31,-3-4 1,-1 2 83,5 3 184,-5-3 315,2-1 0,-6 1 148,0 3-116,0 4-136,0-6-102,-6 7 1,2 0-41,-5 0 1,4 0-127,-5 0 1,5 0-49,-5 0 1,5 5 29,-5 0 0,6 5 78,-6-5 1,5 6 1,-5-1 0,5 3-96,-5 2 0,5-5 45,-4-1 0,5 1-2,-1 5 1,4 0 23,1-1 1,0 1-5,0 0 0,0-6 59,0 1 0,6-6-39,4 0 0,3-2 137,2-2 1,0 0-23,-1 0 0,1-6-34,0-4 1,-5-3-7,-1-2 0,-4 0 33,5 1 0,-7-1-54,2 0-127,-3 0 0,-9 2-309,-2 4 127,-5-4-28,-7 11 1,2-3-27,-1 10 330,0 3 0,12 7 0,-6-1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3.0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265 162 7798,'-1'-15'-35,"-4"1"1,3-1-1,-3 0 1,4 0-844,1 1 175,0-1 946,0 0 0,0 6 222,0-1 189,0 6-384,-7-9-178,6 12-77,-12-6 1,6 9 40,-3 3 1,-3-2-177,3 7 1,2 0 101,-2 4 0,2 1-113,-2 0 0,-3-1-10,4 1 0,-3 1 73,2 4 1,-1-4-20,6 4 0,0 1 7,5-1 0,0-1 59,0-4 0,0 0-1,0 0 0,7-2 32,2-4 1,6-2-47,5-7 1,-2 0 167,6 0 1,-4-2-32,4-3 0,-4-3 96,4-6 1,-6-1-106,2 0 1,-4 0 155,-1 1 1,-2-1-138,-3 0 1,-2 1 13,-3-1 0,-4 0 42,4 1 0,-3 4 49,-2 0-21,0 7-62,-7-4-145,-1 7 44,-6 0 1,5 7-20,5 2 0,-3 1 86,2 5 1,0-4-5,5 9 1,0 1 60,0-1 0,2 6-85,3-2 1,-4 6 6,4 4 0,-1-1-39,0 6 0,-2 0 13,3 5 1,-5 5-24,-5 0 0,2 0-161,-7-5 0,0-1 57,-4-4 1,-3-1-84,-2-4 1,2-11 94,-2-4 1,-4-9 25,-2-10 0,2-1-49,-1-4 0,4-5 10,-4-10 0,6-3-95,-2-6 1,4 0-20,1-1 0,2-4-213,3 0 1,4-1 54,6 6 0,1-4-72,4 4 1,4-2 132,5 11 0,9 7 287,7 8 0,-1 4 0,13 1 0,-4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3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59 163 7371,'-8'-7'-1121,"1"5"1296,1-11 552,4 5-446,-4-6 0,6 4-214,0 0 0,0 5 73,0-5 0,0 5-94,0-4-28,6 5 1,2-7-157,7 6 131,0-7 1,-1 6-117,1-4 0,1 2 110,4 3 1,-4 3-33,4-2 0,-4 2 148,-1 2 0,0 0-22,-1 0 0,1 0-24,0 0 0,-2 2 20,-3 2 0,1 0 23,-6 6 1,5-1-88,-5 6 1,0 0-16,-5-1 0,-7 3 2,-3 2 1,-3-1-31,-2 7 0,-1-6 9,-4 6 1,3-1 30,-8 6 1,2-2 41,-1-4 0,1 4-48,3-4 1,4 4 2,-4 1 0,4-4-20,1-1 1,2-4-5,3 5 0,-1-7 34,6 1-19,0-3 190,5-7 1,7-3-114,2-6 1,5 0 152,0 0 0,7-1-158,4-4 1,-1 1-61,6-5 1,-4 4 26,8-5 1,-3 7-96,-1-2 0,4-2-117,0 2 0,1 0 175,-6 5 0,0 0 0,1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4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15 7527,'-9'-1'-650,"5"-4"1048,2 3-68,2-4-137,0 6 1007,0 0-1008,-7 0-335,6 6 210,-6-4 1,7 6-74,0-3 87,-6 3 1,-1 7-87,-3-1 1,-3 6 49,3 0 1,1 6-4,-6-2 0,4 6 10,-9 4 0,4 3 5,1 8 1,2-1 5,3 0 0,-1 0-11,6 0 1,0 3-100,5-3 0,6 4 61,4-9 0,3-1-165,2 1 0,4-12 104,1 3 1,6-4-213,-1 3 121,-4-6-96,7-1 1,-12-8-137,4 1 0,1 0 54,-2-1 1,1-4 315,-5 0 0,6 0 0,2 4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5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103 133 7801,'0'-15'-141,"0"1"0,0-1-146,0 0 1,0 1 267,0-1 0,0 5 403,0 0 85,0 7-247,0-10 51,0 11-130,0-4-40,0 6-50,0 0-9,7 0 1,1 0-87,7 0 1,-1 2 7,1 2 0,0-2 61,-1 3 0,1-3-60,0-2 0,1 1 87,4 4-99,-4-3 1,5 9 48,-6-6 0,-7 7-11,-3-3 0,-3 4-7,-2 2 1,-2 0 1,-3-1 1,-3 8-37,-7 2 1,-1-1 40,-4 2 1,2-1-55,-6 5 0,1 1 46,-2-1 1,-1-1-2,7-3 1,-6 1 5,6-7 1,-1 6-2,5-6 1,1 1 9,-1-5 1,7-6 4,3 1 0,3-5 44,2 5-50,0-7 0,2 4-15,3-7 13,3 0 1,8 0-3,4 0 0,-4 0-49,4 0 1,1 0-105,-1 0 0,4 0 82,-4 0 0,4 0-26,-4 0 1,6 0-181,-2 0 1,-1 0-102,2 0 384,-7 0 0,10 0 0,-6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5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118 104 7820,'5'-15'-284,"0"0"195,6 0 263,-3 1 0,2 1 150,0 3 296,-7-3-517,4 11 0,-9-4-143,-3 6 1,2 1-22,-7 4 0,0 2 113,-5 3 1,2 3-139,4-4 1,-5 9 94,5 2 0,-3 1-138,2-1 1,-3 1 47,4 4 1,0 2 33,0-2 1,5 3-34,-1 1 1,-1 5 3,1 1 0,0 5 38,5 0 0,2-3-19,3 2 0,3-1 87,7 1 1,-1-5-28,1-9 1,5-4 74,-1-6 1,1-7-27,-6-3 0,1-3 12,0-2 0,0-9-1,-1-5 0,1-3 13,0-7 0,-6 4-79,1-4 1,-7-1-10,2-4 1,-3 4-92,-2 1 0,-2 6 76,-3-2 0,1 4-140,-11 1 1,3 2-48,-7 3 0,1 4-145,-2 6 1,-3 0 74,-6 0 284,6 6 0,-5 9 0,6 8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41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0 162 8477,'9'0'-1200,"-3"0"0,-4 0 1034,3 0 191,-4 0 94,6 0-73,-7 0-40,0-6 38,0 4-97,0-4 151,0 6-3,0-7 51,0 5-110,0-4 213,0 6-171,0 0 87,0-7-52,0 6 9,0-6-19,0 7-6,0 0-86,6 0 1,-2 0 33,5 0 1,-5-2-45,1-2 1,3 2 42,2-3 1,-2 3-84,1 2 1,1-1 64,5-4 0,0 3-49,-1-3 0,3 4 20,2 1 1,-2-2-4,2-3 0,2 4 55,-1-4 1,5 3-38,-6 2 0,6-2 27,-6-3 0,3 4-20,-3-4 0,-1 3 0,7 2 1,-7 0 3,1 0 1,2-1-10,-1-4 1,0 3-6,-6-3 0,1 4-2,0 1 0,1 0-9,4 0 1,-4 0 27,4 0-39,-4 0 1,0 0 32,4 0-20,-4 0 1,5 0-2,-6 0 1,1-2-2,4-3 0,-9 3 0,4-2 0,-3 2-2,2 2 1,1 0-3,0 0 0,-1 0 7,1 0 0,-5 0-51,0 0 0,-1 0 42,6 0-33,0 0 1,0 0 29,-1 0 1,1 0-3,0 0 11,-1 0 0,1 0 4,0 0 0,-1 0 26,1 0-35,0 0 0,0 0 21,-1 0 0,-4 0-12,0 0 3,0 0 0,-1 0-5,1 0 0,-5 0 5,5 0-5,-7 0 0,10 0 0,-9 0-56,5 0 1,-4 0 51,5 0 0,-5-5-85,5 0 1,-5 0 73,4 5 0,1 0-127,5 0 1,0 0 104,-1 0 0,1 0-94,0 0 1,4 0 47,1 0 83,0 0 0,1-6 0,2-2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6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884 30 7793,'14'0'-358,"1"-5"-446,0 0 1014,-1 0-92,1 5 264,-7 0-212,-1 0-113,-20 0 0,-2 0-19,-9 0 0,1 0-93,3 0 1,-3 0 83,-6 0 0,1 0-18,4 0 0,-4 2 104,3 3 1,-2-4-71,-3 4 0,-1-3 67,-3-2 0,3 0-14,-4 0 0,-2 0 138,-2 0 1,-4 0-118,-1 0 1,0 0 99,0 0 0,0-5-173,0 0 1,1 0-225,4 5 1,5-5-368,9 0 0,4 0-1,6 5 546,1 7 0,12 1 0,4 7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6.6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7861,'8'0'193,"5"-7"1,-5 4-7,7-7 1,-5 7-92,-1-2 1,1 4-142,5 1 1,-5-5 73,-1 0 0,1 0-32,5 5 0,-5 0 13,0 0 0,-6 0-206,6 0 176,0 0-344,5 0 213,-7 6 23,5 3 101,-11 5 1,4 1 12,-6 0 1,-6-1-3,-4 1 0,-3 0-23,-2-1 0,-1 1 7,-4 0 0,2 0-3,-6-1 0,4 1 0,-4 0 0,4-1-37,-5 1 0,7-2-12,-1-3 0,4-2-170,5-3 144,-3-3 38,12 4 1,6-6-37,9 0 268,4-6-91,3 4 0,1-9-32,2 6 0,2-5 141,-6 5 1,4 0-91,-4 5 1,5 0 87,-6 0 0,1 0-85,-6 0 0,-4 7-22,0 2 1,-2 4-65,2 2 0,-3 0 24,-7 0 1,0 4-106,0 1 0,0 6 54,0-2 1,-7-1-21,-3 2 1,-3-2 9,-2 1 0,-1 2 30,-4-6 1,4 4-28,-3-4 28,-4-1-3,0-4 0,-2-2 7,1-3 1,4-2-39,-4-3 0,6-3-39,-2 3-98,4-4 0,8-2 172,3-4 0,3-3 0,2-7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7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59 7861,'-7'-15'69,"5"5"138,-3 1 0,2 5-104,-2-1 1,2-1 83,-7 1 0,5 0-207,-4 5 1,4 0-17,-5 0 0,0 5-33,-5 0 0,2 6 74,3-1 1,-3 3-116,4 2 0,-3 1 54,2 4 1,-1-4 31,6 4 1,-2-2-144,3 1 1,2-2 87,-3 2 1,5-4 11,5-5 1,3 3 44,7-3 1,1-4 2,4-1 0,-2-3 21,6-2 1,-4-7 7,4-3 1,-6-3 28,2-1 1,-5-1 12,-6 0 0,3-1-15,-7-4 0,0 4-75,-5-4 1,-2 4-94,-3 1 1,-3 2 7,-7 3 0,-6-1-390,-4 6 513,-2 0 0,-9 12 0,-2 1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7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0 7689,'2'8'290,"3"-3"1,3 2-218,6-2 0,1 6 89,0-1 1,1 3-57,4 2 0,3-1-23,6 1 1,0 6 3,1 4 0,-2 3 5,-4 1 1,4 2 68,-4 3-298,-2 4 87,-1 6 0,-8 0 30,-3 0 0,-4 2 75,-6 3 0,-8 2-172,-7 2 0,-6 3 38,-8-7 1,-9 6-209,-6-1 0,-2-1-102,-8 1 1,-1-9 293,-9-1 95,4 0 0,-9-13 0,4 4 0,-4-4 0,1-2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39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425 15 7794,'14'0'-340,"1"0"-43,0 0 1,-5 0 254,-1 0 0,1-5 127,5 0 0,-5 0 17,0 5 1,-6 0-13,6 0 250,-6 0-195,2 0-27,-6 0 1,-6 0 52,-4 0 0,-5 0 8,-5 0 0,4 0 4,-3 0 1,-4 0 107,-2 0 1,2 0-171,-1 0 1,-1 2 45,-4 3 0,0-3-163,-1 2 0,6 0 32,-1 1 1,1-4 32,-6 4 0,2-2-31,4 2 0,-2-3-124,6 3 1,1-4-146,4-1-130,0 0 199,7 0 0,3 0 248,10 0 0,3 0 0,13 0 0,2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40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1 148 7794,'5'-15'-428,"0"0"0,-1 5 249,-4 1 1,0-1-93,0-5 1,5 5 514,0 0-223,0 1 1,0-1 312,0 0 0,1 5 287,-1-5-78,-3 7-393,5-3 1,-6 6 77,4 0-262,-3 0 223,4 0-113,-6 0 99,0 6-187,0 2 0,0 7 86,0 0 1,0-1-2,0 1 1,2 0 35,3-1 1,-4 3 8,4 2 1,2 4-114,-2 7 0,1 6-116,-1 3 1,-3 3-769,3 2 446,-4 7-346,-1 1 779,0 7 0,0 13 0,0 3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45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30 206 7844,'0'-10'-244,"0"0"0,0 5 243,0-4 1,0 4 125,0-5 1,0 5 267,0-5 57,0 0-292,0-4 1,0-1-2,0 0 0,0 6 146,0-1-241,0 0-141,6-5 86,-4 1 1,5 4-128,-7 0 154,0 7-228,0-4 177,0 7-85,0 0 70,0 7 0,-2-1-17,-3 4 1,3 3 20,-2-3 8,2 3 1,-3 2-47,0-1 33,0 1 0,5 0-52,0-1 34,0 1 1,0 0-111,0 0 105,0-1-35,0 1 10,0 0 55,-6-1-7,4 1 1,-4-5-26,6 0 2,0-7 1,0 10 9,6-11 1,2 6 0,7-3 1,0-4-12,-1 4 1,6-3 16,0-2 1,4 0 78,-4 0 0,6 0-32,-2 0 0,2 0 8,-1 0 0,1 0 4,-6 0 1,4-2 10,-4-3 1,-1 4 42,-4-4 187,0-3-128,-1-1 1,-5 0-99,-4-1 0,-4 5-10,-1-5 0,0 5 20,0-5-1,0 1-25,0-6 0,-5 0-7,0 1 1,-1-1 45,1 0 1,2 5 7,-7 1 1,5-1 82,-5-5 1,7 0-106,-2 1 0,-2 4 328,3 0-110,-1 0-171,5-4 0,-2 5 37,-3 5-155,3 2 95,-4 2-54,6 0 1,2 2 52,2 2 1,-2 5-24,3 5 1,-3 3-124,-2 2 0,0-1-2,0 7 1,0 4-80,0 5 1,0 6 42,0-6 0,0 7-118,0-2 0,0 10 35,0 5 200,0-4 0,0 8 0,0-6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45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74 7813,'5'-9'55,"0"-1"0,8 5 20,2-5 1,0 7-429,4-2 0,4 2 134,1-2 0,3 3 8,-3-3 0,4 2 260,-4-2 0,2 3 173,-1-2 1,1 2-105,-6 2 0,-1 0 53,-4 0 1,-5 0 257,0 0-18,-7 0-45,3 0-266,-6 0 0,-6 0-6,-4 0 0,-3 0 1,-2 0 1,-4 0-105,-1 0 1,-6 0 101,1 0 1,3 2-7,-3 2 0,1-2-16,-6 3 1,-4-2 4,0 2 0,-1-3-3,6 3 1,-7-2 0,-3 2 0,1-3 3,-1 2 0,1 0-23,-1 1 0,2-4-16,2 4 0,9-3-55,-3-2 0,14 0-266,1 0-1027,9 0 978,-2 0 1,20 1 331,7 4 0,6-3 0,3 4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46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199 15 9271,'15'-7'187,"0"6"-335,0-4 0,-6 3 16,1 2 0,0 0-17,5 0 74,-1 0 1,1 0 88,0 0 1,-5 0-130,-1 0 0,-4 0 135,5 0 0,-5 2-35,5 3 0,-7-2 27,2 7 0,-2-5-39,2 5 1,-3-5-24,3 4 0,-4 1-13,-1 5 1,-5 0-9,0-1 1,-6 1-9,1 0 1,-4-1 53,-6 1 0,2 1-3,-7 4 0,3-9 30,-3 4 0,-3-3-19,4 2 0,1-1 1,-2-3 1,7-2 30,-1-3 20,3-3-39,7 4 1,4-6-9,10 0 0,5 0 38,10 0 0,-2-5-32,6 1 1,-1-1 200,2 5 0,1 0-59,-7 0 0,3 0-48,-3 0 0,-2 0-48,2 0 0,-7 0 10,-3 0 0,0 1 50,0 4-142,4 3 1,-11 7-31,3 0 0,-5 1 102,-5 4 0,-5-4-89,-9 4 0,1 1 88,-7-2 0,6 6 9,-6-6 1,1 6-35,-6-5 0,1-1 7,-1-4 0,6 0-45,-1-1 1,3-4-8,-3 0 0,4-7-209,6 2 1,5-3-96,0-2 134,7 0 0,10-13 1,9-4-1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46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89 118 7801,'10'-13'-257,"-1"3"1,-1-3-354,2 3 0,2 2 614,-7-1-32,6-1 1,-9 0 1173,3 0-701,-4 7 0,-2-4-24,-4 7 1,1 0-240,-5 0 0,4 0-59,-5 0-51,0 0 1,-5 0-157,1 0 1,4 7-57,0 3 0,2-2 74,-2 2 0,-1-1-13,6 6 0,-5-5 73,5 0 0,-1 0-101,1 4 1,3 1 84,-3 0 1,4-1 4,1 1 0,0 0 12,0-1 1,6-4 5,4 0 0,3-7 175,2 2 1,-1-3-56,1-2 0,1-2 9,4-3 1,-4-3-70,4-7 55,3 1-72,-7-8 1,0 5 51,-6-8-253,-7 7 89,4-10 0,-7 12-96,0-4 0,-7 6-667,-2 4 831,-11-3 0,-16 11 0,-10-4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42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323 1 8310,'10'0'-2387,"0"0"2227,-7 0 287,10 0 75,-4 0 1,0 0-61,1 0-37,-7 0-61,10 0 1,-9 0 50,6 0-16,-7 0 2,3 0 11,-6 0-33,7 0 28,-5 0-131,4 0 1,-8 0 77,-2 0 0,0 0-63,-6 0 1,6 0 53,-6 0 1,0 0-36,-5 0 0,-4 0 35,-1 0 0,-4 0 5,4 0 1,-6 0 15,1 0 1,-1 2-29,2 2 1,-4-2 4,3 3 1,3-3 0,-3-2 1,7 4-120,-2 1 0,4 0 114,1-5 1,6 0-483,-1 0 149,7 0 314,-4 7 0,14-6 0,1 6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47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74 618 7812,'-15'0'-447,"0"0"951,1 0-191,-1 0-849,7 0 248,1 0 393,7 0 0,7 1-67,3 4 1,-2-3 6,2 3 1,-1-4-41,6-1 0,0 0 16,-1 0 0,1-1-2,0-4 0,1 2 23,4-7 0,-4 2-135,4-2-69,-4-3 115,-1 5 0,4-12-19,1 0 1,0-6 105,-6 2 0,6-4 5,-1-1 0,-1-7-18,-8-4 1,3-2 13,-3-2 1,-3 0-34,-2 0 0,-4 6 14,-1 4 1,-1 3-33,-4 1 0,1 9 16,-5 6 1,-1 7-5,-5 8 0,0 7-40,1 3 1,-1 4-12,0 6 1,1-2 44,-1 6 0,0 1-4,0 4 0,2 6-42,4-1 1,2 0-8,7-4 1,0-1-5,0 0 0,2 1 42,3-1 0,3-1-3,6-4 0,8 3 7,2-8 1,4 1-2,1-6 0,2-5 16,4-4 0,-4-4-27,3-1 1,-9 0-204,-6 0 1,-3-6-67,-1-4 296,0 3 0,-7-12 0,-1 2 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47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132 118 7648,'9'-7'-491,"-4"-3"491,3-3 0,-5 0-181,7 3 131,-7-3 402,4 5-194,-7-7 0,0 6-83,0-1 1,-7 7-72,-3-2 0,2 3-2,-2 2 1,0 2 46,-4 3 1,-1-2 15,0 7 1,1-1-15,-1 6 0,2-5-45,3 0 1,-1 1-40,6 9 0,-5-4-43,5 4 0,0-4 12,5-1 0,2-1 24,3 1 0,1-5-297,4 0 1,8-7 157,-3 2 1,4-3 169,1-2 1,-4 0 221,4 0 1,-4-7-85,-1-3 1,0-3 27,-1-2 0,-4-4 31,0-1 0,-7 1 76,2 4 1,-3-5-222,-2 1 0,-7 4-106,-3 5 0,-3 5 33,-1-4 0,-1 5-275,0-1 1,0 5-224,1 5 1,4-1-11,0 5 538,7 1 0,-10 5 0,5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48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118 177 7812,'10'-15'-29,"0"0"1,-5 1 15,5-1 1,-2 0 223,2 1-164,-4-1 0,-1 5 198,0 0-358,0 0 474,-5 2-86,-7-5-260,-1 12 104,-6-12-274,-1 11 188,0-5-85,0 7 1,1 7 31,-1 3 1,7-2-133,3 2 0,-2-1-56,3 6 1,-6 0 55,5 0 1,0-1 10,5 1 0,0 5 15,0-1 0,2 2 37,2-1 1,0-4 53,6 4 1,-1-4 71,6-1 0,5-7-63,-1-3 1,6 2 17,-6-3 0,6 1 148,-6-5 1,3-6-88,-3-4 1,-2-3 234,2-2 1,-7-4 30,-3-1 1,-5 0 5,1 6 0,-4-1-82,-1 0 1,0 1 336,0-1-356,0 0 6,0 1-253,0 5 98,0 3 0,0 8-143,0 2 0,0 9 8,0 7 0,2 6-15,3-1 1,-2 2 44,7 3 0,-2 6-7,2 3 1,3 8 10,-3 2 1,-4 5-1,-1-5 0,-2 7 8,2-2 1,-3 1 25,3-1 0,-10-5-68,-5-10 1,-3-3 16,-2-6 0,-6-4-5,-3-7 0,-3-6 27,3-13 0,-5 0-4,-1 0 1,1-11-209,-6-4 1,9-4 66,2-1 1,1-3-277,-2-6 0,4-1 154,7 1 0,5 0 288,4-1 0,4-6 0,1-1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48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15 118 7830,'0'-10'-470,"0"1"1,0 4 424,0-5 1,5 5 257,0-5 0,0 5 176,-5-4 0,0 4 228,0-5-418,0 7-112,0-11 0,5 11-145,0-7 1,1 7 82,-1-2 1,-2 4-113,7 1 0,0 0 87,5 0 0,-1 0-100,1 0 0,5 0 139,-1 0 0,2 5-41,-1-1 0,-4 3 256,4-2-236,-4 3 7,-1 0 0,-2 5 17,-3-3 1,-2 3-47,-3 2 0,-4 0-8,4-1 0,-8 3-10,-2 2 1,-8-1-14,-2 7 0,-1-7 22,-8 1 1,4 2 10,-5-1 0,6 5 8,-6-6 1,3 6 5,-3-6 1,4 6 5,6-6 1,0 1-4,1-5 1,4-1 26,0 1 105,7 0 56,-4-7 1,14-2 36,3-6 1,4 0-115,6 0 1,-2-5-79,6 1 0,6-6-72,4 5 0,2-5-220,-2 5 1,4 0-1,6 5 0,0 0 244,0 0 0,7 0 0,1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49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59 7848,'15'-10'-116,"-1"0"0,1 6-175,0-6 1,0 7 335,-1-2 481,-6-4 187,5 8-159,-11-6-150,5 7-252,-7 0 0,-7 0-120,-3 0 1,2 5 143,-2 0-211,1 7 157,-6-4 0,0 5-52,0-3 1,6 3-141,-1-4 1,0 9-10,-5 2 0,1 0 78,-1-6 1,5 3 24,0 2 1,1-1 24,-6 7 0,2-1 4,3 6 0,-3 6-12,3 3 1,-1 3-2,1 2 1,3 7 21,7 3 1,0 3 11,0 2 0,2 4-1,3 1 1,5 5-1,9-6 0,4 1-108,7-5 1,1 3 85,3-3 1,3-5-301,8-15 0,5-2-62,4-2 1,-3-11-42,-2 1 0,-4-9-87,0-6 0,-3-4-712,-3-6 1151,-3 0 0,-6 0 0,-1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50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8148,'0'-8'-131,"0"1"257,0 7 271,0 0-287,0 7-71,0-6 1,0 8-137,0-4 0,-5-2 120,0 7 0,0-5-119,5 4 1,0-4-26,0 5 0,-2-2 74,-2 2 0,2 3-78,-3-3 1,3-2-98,2 2 144,-6 0 1,4 4-40,-3 1 0,4-5 3,1 0 1,0-6 65,0 6 0,1-6-49,4 0 140,3 5 1,7-8-64,0 4 1,0-3 91,-1-2 1,6 0-59,-1 0 0,1 0 8,-5 0 0,4 0-17,1 0 0,1 0 5,-1 0 1,-4-2-18,4-3 0,-4 2-7,-1-7 0,-2 5 136,-3-5 0,1 1-76,-6-6 1,5 5 155,-5 0 1,0 1-30,-5-6 1,0 0 62,0 1 1,0-1 125,0 0-42,-7 0 22,-1 1-12,-7-1-298,0 7 100,7 1 1,0 7-246,3 0 44,4 0 0,-6 7 82,7 3 1,2 3-11,3 1 1,-2 3-119,7 2 1,-5 4 70,4 7 1,-4 1-129,5 3 1,0-1-372,5 6 1,-1 0 542,1 5 0,0 7 0,-1 1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50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500 15 7861,'15'0'-14,"0"0"1,-1 0-15,1 0 1,-5 0 4,0 0 0,-1 0 225,6 0-27,0 0-37,-1 0 138,1 0-36,-7 0-303,-1-6 0,-9 4 34,-3-3 0,-3 3-73,-7 2 0,-4 0 75,-1 0 1,-11 0 49,2 0 0,-5 0-3,-1 0 1,3 0 0,-8 0 0,6 0-24,-5 0 0,0 0 18,-5 0 1,1 5-165,4 0 0,3 0 112,7-5 0,1 5-743,3 0 780,4 0 0,13 1 0,1 2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51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7839,'10'0'-473,"0"0"1,-6 0 235,6 0 1,0 0 342,5 0 1,-5 0-68,-1 0 0,1 0 435,5 0-194,-7 0-49,5 0 1,-10 0 350,7 0-414,0 0 15,5 0-31,-1 0-282,1 0-2,0 0 179,-1 0-103,1 0 1,-2 1-13,-3 4-110,3-3 1,-10 9-31,7-6 127,-7 7 0,4-4 72,-7 7 1,0-6-3,0 1 1,-7 0 44,-2 5 0,-9-1-62,-2 1 1,-1-2 14,1-3 0,2 3-31,-6-3 0,6-2-90,-2 2 1,4-7 59,1 2 0,0-3-126,1-2 39,6 6 78,1-4 0,7 3 202,0-10 0,11 3-111,4-3 0,5-1 213,-1 1 1,-1-2-22,7 2 0,-6 4-44,6-4 1,-7 3-59,1 2 1,3 0 10,-3 0 0,1 0 30,-5 0-200,-1 7 1,-1 1-61,-3 7 1,2-6 80,-8 1 0,1 0-44,-5 5 1,-5-1 112,1 1 1,-9 0 92,-2 0 1,0-1-84,-4 1 1,-3 0 20,3-1 0,-6 1-11,6 0 0,-3-5 10,3-1 1,2-1-280,-2 2 0,3 2-40,1-7-508,7 0 397,-5-5 1,13 0 370,0 0 0,13-14 0,10-2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51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118 103 7839,'0'-15'-271,"0"1"-38,0-1 1,5 5 86,0 0 216,0 1 0,-5-1 412,0 0-64,0 7 202,0-4-464,-7 7 0,-1 0 6,-6 0 1,4 7-1,0 3-115,0 3 1,-5 6 21,1 1 0,4-1 76,0-4 1,7 0-175,-2 0 0,-2 4 2,3 1 1,-1-1 3,5-4 1,0 0 60,0-1 0,5-4-5,-1 0 1,8-5 86,-2 5 0,-2-7 7,2 2 1,-1-5 75,6-5 0,0-3-71,0-7 1,-6 0-28,1 1 1,-2-1-31,2 0 0,-3 1-125,-7-1 1,0 0 17,0 1 1,0-1-203,0 0 0,-7 5-5,-3 1 315,-3 5 0,-8-2 0,-2 6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51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7839,'15'0'-1095,"-5"0"821,0 0 1,-5 0 870,4 0 75,-5-6-6,9 4-369,-5-4-273,0 6 101,5 6 0,-10-3-11,7 7 1,-5-5-8,5 5 0,0-2-167,4 2 1,1 3 36,0-3 0,-1 3 14,1 2 0,1 4 43,4 1 1,-4 4-14,4-4 0,3 8-32,1 1 1,-2 0-9,-3 6 1,-2 1-58,-3-2 0,-4 8 73,0 3 0,-7-1-87,2 5 1,-10 3 94,-5 2 0,-4-2-191,-6 2 0,-4-7-70,-11 2 1,3-9-70,-8-6 0,1-3 2,-5-2 323,6-6 0,-4-2 0,4-6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22.6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485 29 8114,'-15'-1'0,"1"-4"-1117,6 3 674,-6-4 1,6 1 712,-6 0 0,-1 0 181,0 5-191,0 0 0,1 0 121,-1 0 252,0 0-418,1 0 0,-1 0-52,0 0-240,1 0 0,-1 0 105,0 0 0,1 5-191,-1 0 1,-2 11 54,-2-1 1,3 4-7,-4 1 1,-1 3-15,1 6 1,1 2-82,4 4 0,0-3 109,0 8 0,2-1 44,4 5 1,2-5 156,7 0 1,0-4-94,0 4 1,13-13 210,7-2 1,7-7-61,8-8 0,2-2 114,7-7 1,2-2-53,3-3 1,-3-3-89,3-6 1,-2-3-64,2-2 0,-10-3-202,1-2 1,-9-4 131,-7 4 0,4-4 0,-5-1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43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 5945,'-8'6'805,"0"-4"-687,3 3 1,1-4 112,-5-1-175,5 0 0,-9 0-30,4 0 0,0 0-12,0 0 1,4 2-47,-5 3 1,5-4 107,-5 4 1,5-3-140,-5-2 0,6 0 62,-6 0-186,7 0 218,-4 7-55,7-6 0,7 6 12,2-7 0,4 0-2,2 0 0,0 5 24,-1-1 1,1 1-15,0-5 0,4 0 22,1 0 0,0 5-16,-6 0 1,3 0 15,2-5 1,-6 5-12,7 0 1,-12 5-19,7-5 14,-4 6 1,-1-3-2,0 7 1,-7 0-6,2-1 1,-3 1-3,-2 0 1,-5-1-16,0 1 0,-7 0 19,3-1 1,-4 1-97,-2 0 1,5-5 74,0-1-273,0 1-31,-4 5-93,-1 0 419,7-7 0,-5 5 0,5-5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0:52.5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7872,'0'-8'-306,"2"-4"-28,3 7 1,-2-4 261,7 4 1,0-2 126,4 2 0,6 4-29,-1-4 1,8-2 4,-3 2 0,4 0-34,1 5 1,1-1 0,-1-4 1,0 3-9,1-3 0,-1 4 10,1 1 0,-6 0-5,1 0 0,-7 0 12,1 0 0,-2 0-7,-3 0 1,-4 1 207,0 4-185,-7-3 108,4 11 0,-9-5-59,-3 7 1,3-1 104,-2 1 0,0 0-66,-1 0 1,4 6 16,-4 3 1,3 4-26,2 1 1,2 2 12,3 4 0,3 2 29,7 7 1,4 2 5,1 3 0,6 3 10,-2 7 1,-1 2-56,2 2 1,-1-1-132,6 7 0,-6-5 125,1 4 1,-7-4 3,1 5 0,-2-6-47,-3 6 1,-4-7-8,0 2 0,-7-2-1,2 1 1,-3-7 11,-2 3 0,0-9-50,0 4 0,-7-6 57,-3 1 1,1-9-1,-6 0 0,3-8-45,-7 3 1,-4-3 127,-2 3 1,-2-9-180,-3 3 0,-6-9-132,-3-1 1,-5 2-1379,-5-1 1538,3 0 0,-17 1 0,2 2 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01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0 7635,'9'0'-472,"1"0"1,-5 0 446,5 0 0,-5 0 298,5 0-89,-7 0 71,10 0-123,-11 0 190,11 0-165,-12 0 53,6 0 141,-7 0-140,0 7-17,0-6-122,0 6 0,-2-7-6,-3 0 1,2 0-21,-7 0 0,0 0-76,-4 0 0,-1 2-16,0 2 0,-6-2 52,-3 3 0,-4-3-93,-2-2 0,1 0-35,0 0 0,-1 4-104,1 1 1,-1 0 22,1-5 0,4 5-518,1 0 438,6 0 283,-3-5 0,13 7 0,1 1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01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30 7831,'-8'0'13,"-5"-7"147,11 6-75,-11-6 1,10 6 120,-7-4-130,0 3 1,-5-5-152,1 7 145,-1 0-54,0 0 0,-4 0 12,-1 0 1,-6 5-48,2 0 1,-4 2-121,-2-2 0,1-2 120,0 7-734,6-7 753,-5 10 0,12-11 0,-6 4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03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278 118 7811,'2'-8'-906,"2"3"1150,-2 4 1,6-4 293,-3 0-161,-3 0-99,11-2-89,-12 6-31,6-6-13,-7 1 24,0 4-211,0-4 0,-7 6 79,-2 0 0,0 0-92,0 0 1,-1 0 60,-5 0 0,4 0 27,-4 0 1,7 0 7,-12 0 0,7 0-21,-6 0 1,2 0 6,3 0 1,-6 4-8,0 1 1,1 7-7,4-2 1,0 4-18,1 6 0,1-2-98,3 6 1,-2-4 3,8 4 0,0 1 49,9 4 0,3-4-114,7-1 147,6 1 8,2-2 1,7-7-1,-1-6 0,2-7 40,3 2 0,-3-3 146,4-2 0,-9-7-135,-2-3 0,-6-4 98,2-6 1,-9 2-59,-1-6 0,-7 4-4,2-5 1,-3 1-223,-2-5 1,-7-1-42,-3 1 0,-3 4-66,-1 1 0,-6 1 64,0-2 1,-4 4-134,4 6 0,-6 7-21,2 3 339,3 4 0,-14 7 0,4 2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03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59 7751,'-5'-9'-190,"0"-1"415,0 7 391,5-11-197,-7 13-151,6-12-7,-6 11-199,1-4-7,4 6-255,-4 0 0,4 1 102,-3 4 0,3-2-266,-2 7 204,2 0 0,2 5 72,0-1 1,0-4 88,0 0 1,1-5 24,4 5 0,-1-7 131,5 2 1,-4-4-100,5-1 1,-5 0 101,5 0 0,-7-1-102,2-4 0,-3 2 69,-2-7-758,0 0 482,0-5 0,-7 2-827,-3 4 976,-3 2 0,-8 7 0,-2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04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30 7831,'15'-9'-1067,"-5"3"970,0 6 0,-5-5 756,4 0-33,-5 0 423,2 5-706,1 0 1,-6 2 47,4 3 1,-5-4-170,-5 4 149,4-3-478,-12 4 0,4 1-9,-5 3 1,4-4-31,0-6 0,0 5 44,-4 0 1,-1 0-48,0-5 0,1 2-9,-1 2 0,0-2 35,0 3 0,-1-3-115,-4-2 0,3 0 112,-8 0 1,2 0 55,-1 0 1,-2 0 32,6 0 0,-5 0 9,6 0 1,-1 0 13,6 0-4,-1 6 88,0-4 0,7 6-95,3-3 0,3-2 149,2 7 0,5-5-56,0 5 1,5-1-52,-5 6 1,6-5-7,-1 0 1,-2-1-1,2 6 1,-7 0-10,2 0 1,2-1-4,-2 1 0,0 0 8,-5-1 0,0-4 7,0 0-49,0 0 38,0 4 247,0 1-64,0-7-51,0-1 0,1-7-23,4 0-41,3-7 0,9 4-9,2-7 1,-2 7-1,2-2 0,4-1 125,2 1 1,1 0-78,-2 5 1,4 1-41,-4 4 0,4 3-9,2 7 0,-6 0-5,1 0 1,-7-1-18,1 1 0,-4 5 3,-5-1 0,1 6-215,-6-6 1,0 6 46,-5-6 0,-7 6-44,-2-6 0,-11 3 46,-5-3 1,-2-4-84,-3 0 1,-1-2 28,-3-8 1,3 4-192,-3-4 1,8 0 0,1-5 1,2-1-614,-1-4 981,2-3 0,8-14 0,-1-1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04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7925,'11'0'-288,"4"0"1,-2 0 272,12 0 0,-1 0-19,6 0 1,1 0-114,3 0 0,-3 0 66,3 0 0,-3 0-15,-1 0 1,-1 0 71,0 0 1,-6 0-44,-3 0 103,-4 0 240,-1 0 264,-7 0-367,-1 0 0,-9 0 211,-3 0-28,-3 0-80,-7 0-121,1 0 1,4 6 0,0 4 1,7 3-8,-2 2 0,3 1-21,2 4 0,-5 3-51,0 6 1,0 2-3,5 3 0,0 4-125,0 6 1,7 0 77,3 0 1,-2 5-106,2 0 0,-2 5-39,2-5 1,1 0-156,-6-5 1,5-5 57,-5 1 0,0-5-66,-5 0 1,-7-3-741,-3-12 1019,-3 0 0,-8 1 0,-2 2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05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60 8528,'-7'-10'1275,"7"0"0,8 5-1068,12-5 0,4 7-366,11-2 0,4-1 190,10 1 1,2 0-1311,2 5 1279,5 0 0,0 7 0,9 1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14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1029 44 7806,'-8'-6'0,"-5"4"-600,3-3 358,3-3-30,-6 6 229,5-11 1,-2 12-68,1-4-58,5 3-53,-2 2 1,4 0 90,-3 0 130,4 0 0,-6 0 158,7 0 24,-6 0 0,4 2 192,-3 3 423,3-4 60,2 6-196,0-7-342,0 0 1,2 5-311,3 0 16,-3 6 0,6-3-144,-3 7 1,-4 1 6,4 4 0,-3-2-89,-2 6 0,0 1 47,0 4 1,0 2 84,0 4 1,0 1 78,0 3 1,0 3 1,0-3 0,0 7 9,0-2 1,-2 4 27,-3-9 1,4 3 20,-4 2 0,3 0-27,2 1 0,-2-3 10,-2-3 0,2 4-47,-3-4 0,-1-2 23,1 3 1,-5-8-30,5 3 1,0-3 23,5 3 0,-5-4-36,0 3 1,0-1 35,5 1 1,0-1-4,0 6 0,0-7-21,0 3 0,0 1 1,0-2 1,0 5-4,0-5 1,-5 6-3,1-6 0,-1 5-12,5-5 1,-5 7 21,0-2 1,-7-1-52,3 1 1,0-4 8,0 4 0,0-5-5,0 5 0,-3-1 22,7 1 1,-4-1-5,4-4 1,0-2-5,5 8 1,0-8-1,0 3 1,0 2 195,0 2 1,0-1-63,0 1 1,0-1 82,0 1 0,5 3-36,0-2 1,1-1-93,-1 5 0,-2-3-28,7 8 1,-5-4-96,5 0 1,-5-1 35,4 0 1,-4 0-227,5 0 1,-5 0 71,5 0 0,0 2 104,4 3 0,-4-8 137,0 3 0,-2-3-60,2 3 1,1 0 159,-6 0 0,5-2-114,-5-2 0,0 2 139,-5-3 0,0 0-114,0 6 1,0-10 11,0 10 1,0-6-77,0 0 0,-2 3 52,-3-2 0,4 0-211,-4 0 1,1 0-71,0-5 0,2 4-90,-3-5 0,2 1 122,-2-6 1,2 2-17,-7 3 1,5-3 136,-5 4 0,5-4 66,-5-2 1,6 0 48,-6 1 1,5-1-80,-5 1 1,2-3 333,-2-2 1,-1 3-84,6-4 1,-5 4 29,5 1 0,-1-4-186,1-1 0,3-1-28,-3 2 1,3 2-66,2-2 0,-4 1-195,-1-1 0,0 2-32,5-2 1,0 3 86,0 1 0,0 0 37,0 1 1,0-1 88,0 1 0,0-1 3,0 0 1,0 1 17,0-1 0,0 1 113,0-1 1,0 5-7,0 1 0,0 1 134,0-2 1,0-2-45,0 8 1,0-6-120,0 5 1,-5-6-51,0 1 0,-5 2 21,5-2 1,-5 6-13,6-6 0,-6 0-10,5-4 1,-5-1-89,5 0 0,-6 1 42,1-1 1,3-1 2,2-4 1,-1 4 59,1-3 1,-1-2-29,1 1 1,3-6 8,-3 2 0,-3 2-16,-2 3 1,4-2 0,1 1 0,-3-1 7,-2 2 0,2 2-3,-2-2 1,2 3-21,-2 1 0,-2 1-9,7-1 0,-4 0 39,4 1 1,-5-3-18,5-2 1,0 3 128,5-4 0,0 4-79,0 1 1,0-1 83,0-3 0,0 2-77,0-2 0,0 4 11,0 6 1,0-9-32,0 3 0,0 2-9,0 3 1,0 2-89,0-1 0,0-4 64,0 3 0,0-3-71,0-2 1,0 3 24,0 2 0,2-2-5,3 8 0,-4-8 34,4 3 1,-3 2 2,-2 2 0,0 2 44,0-2 0,0 4-42,0-4 1,0-1 108,0 1 0,0-2-58,0 3 1,0-3 77,0-3 0,-2-3-44,-3 4 1,4-4-19,-4-2 0,2-4-69,-2-1 0,-2 1-142,-3 4 1,-1-1 98,6-4 1,-6 4-147,1-3 1,-3 2 62,-2 3 0,0-1 73,1 1 1,-3 4 50,-2 0 1,2 2-11,-2-2 1,2-3 95,3 4 0,-1 1-74,0-2 1,1 5 129,-1-5 0,2 2-123,3-1 1,-3-3 11,3 8 0,-3-3-48,-2 2 0,6-1 40,-1-4 1,2-1-4,-2 6 1,2-1-20,3 1 0,3-2-5,-3-2 0,4 1-35,1 3 1,-2 3-3,-3-3 0,3-1 67,-2 1 1,2-4 0,2 4 1,-2-2 34,-3 2 1,4 2-57,-4-6 1,-2-1 82,2-5 1,-1 6-70,1-1 1,3-5 9,-3-4 0,4-1-52,1 6 0,-2-1-18,-3 1 0,4-6 84,-4 0 1,3-1-4,2 2 1,0 3-3,0-4 1,0 4-26,0 1 0,0 1-60,0-1 0,0 2 25,0 3 1,5 2-82,0 4 0,5 7 6,-5-3 1,4 3-197,-4-3 1,7 1 318,-2-1 0,3 0 0,1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15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1133 7784,'-15'5'0,"0"0"0,5-1 751,1-4-105,-1 0-555,-5 0 1,5 0 132,1 0-218,5 0-125,-2 0-211,6 0 1,0-1 161,0-4 1,0 2-59,0-7 0,0 5 43,0-5 0,0 5 192,0-5 1,0-1 220,0-9 1,0 2-119,0-6 0,-5-1 129,0-4 0,-2-7 14,3-3 0,-3-12 129,-3-8 0,-1-4-193,6-6 1,-5-3-8,5 4 1,-5-3-215,5 3 0,-1 4 62,1 10 1,3 4-710,-3 6 1,4 4 676,1 1 0,0 0 0,0-5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43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8003,'8'0'519,"5"0"-514,-3 0 0,3 0 126,2 0 0,1 0-241,4 0 1,-1-1-110,11-4 1,-2 2-406,11-7 624,0 7 0,12-11 0,1 6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26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45 7891,'0'-9'-367,"-1"3"-380,-4 6 531,3 0 133,-4 0 1,4-5 30,-3 0 138,4 0-229,-6 5 114,7 0-18,0 0 0,0-6 0,0-2 1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27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3337 59 7891,'23'0'0,"3"0"-377,-6 0 0,4 0 266,-4 0 0,-1 0 188,-4 0 0,0 0 207,-1 0-180,-5 0 35,-3 0-193,-6 0 1,-6 0 81,-4 0 0,-3 0-5,-2 0 1,-1 0 9,-4 0 0,2 0-155,-6 0 1,1 0 44,-2 0 1,-3 0 124,4 0 0,-4 0 8,-1 0 0,-6 0-5,1 0 1,-2 0 103,2 0 1,-4 0-66,-6 0 0,-5 0 18,0 0 1,-6 0 15,1 0 0,-3 0 4,-2 0 0,-2-1-117,-2-4 0,1 3 79,-7-3 1,12 4-150,-2 1 0,4 0 21,-4 0 0,0 0-70,0 0 1,2 0 86,3 0 0,-3-5-104,3 0 1,-3 0 70,-2 5 1,5 0 25,0 0 1,2-2 30,-2-3 0,-3 4-33,3-4 0,2 3 131,-2 2 1,5-1-91,-5-4 1,5 3 12,-5-3 1,2 4-16,-2 1 0,2 0 3,3 0 0,-2 0-10,-3 0 1,2 4-4,3 1 0,3 0-3,-3-5 1,-1 0 27,1 0 0,1 5 0,9 0 0,2 0 24,2-5 1,6 0 6,-1 0 1,3 0 79,7 0 238,0 0-207,-1-7-68,5 6 1,0-6-100,6 7 0,5 0 135,-5 0-223,7 0 97,-10 0 0,9 0-141,-5 0 0,5 2 57,0 3 5,-5 3 0,6 7 96,-7-1 1,7 1-46,-2 0 0,2 1 134,-2 4 0,2-2-68,-7 6 0,7-1 99,-2 2 1,-2 4-78,2 0 1,-5 1 6,6 4 1,-3-1 12,2 1 1,4 2 6,-4 3 1,1 7-69,-1-7 0,4 8-14,-4-3 1,3 1-89,2 4 1,0 6 68,0-1 0,5 6-153,0-6 0,2 4-15,-2 0 0,-2 6 83,7 0 1,-6 1-5,6-1 0,-6-1-3,0 11 0,-2-10 150,-2 4 0,0-6 7,0-3 1,0 0 203,0 0 0,0-7-204,0-3 0,7-3 72,2-2 0,6-5-152,5 0 1,3-6-245,6 1 1,2-3 95,3-1 0,-1-1 169,6 0 0,0-6 0,5-2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28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3146 74 7975,'0'-8'-673,"-7"-5"394,5 5 232,-4-1 0,4-2 237,-3 6 21,4 0 26,-6-1-61,7 4-113,0-5 109,0 7-61,0 0 0,0 7-91,0 3 1,0-2 28,0 2 1,0 4 2,0 6 0,5 6-14,0-1 0,0 2 4,-5 3 0,0 1 27,0 3 1,0 4-1,0 6 0,0 5 33,0 0 0,0 8-39,0 2 1,2 1 97,2 9-1003,-2-1 884,11-1 1,-5 5 16,7-3 0,-5 1-84,0-1 1,-2-4 72,2-6 0,1 4 55,-6 1 42,6-7-99,-9 1 0,5-13 71,-7 4 0,4-3-49,1-2 0,0-5 52,-5 0 1,0-4-11,0 4 18,0 0 379,-6 5 1,4-5-492,-3 1 0,4-6 76,1 5 0,-5-5-41,0 6 0,0-8-19,5 3 0,-5-6 112,0-5 0,-1-1-86,1-3 1,-4-4 12,-5 4 1,-1-5-27,0-6 0,1 4 8,-1-3 1,0-2-57,1 2 1,-1-5-19,0 5 0,5-5-9,1 5-221,-1-7 224,2 10 24,1-11 2,7 4 131,0-6-144,0 7 11,0-6 128,0 6-100,0-7-22,0 0 33,-6 6-115,4-4-260,-5 11 110,1-11 0,-2 9 71,-7-6 1,0 5-92,1-5 18,-1 0 130,-6 1 1,-2-4-18,-7 3 0,-1 1 45,-3-1 1,-4 0 115,-6-5 0,-6 5-162,-4 0 213,-10 0-47,4-5 1,-12 0 35,3 0-1242,-9 0 1143,3 6 0,-7-4 18,4 3 0,-2-4-143,-4-1 0,-5 0 145,5 0 1,-4 0-20,10 0 1,-6-5-3,6 1 0,-5-6 21,4 5 0,1-5 9,4 5 0,1-5 27,-1 6 0,3-6-38,2 5 1,4-5 35,6 5 0,0-5-31,0 5-12,0 1 9,7-3 0,2 5-79,5-3 1,8-1-134,3 1 0,-2 0 97,1 5 813,1 0-894,11 0 0,-3 0-501,6 0 202,1 0-199,4 7 690,0 1 0,1 7 0,-1-1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29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441 15 7969,'-8'0'665,"1"-1"-347,7-4-314,0 3-195,0-4 196,0 6-40,0 0 157,-6 0-23,4 6 1,-11 2 32,3 7-148,-3 0 108,-2-1 6,-6 8-39,5 0 1,-12 9 52,4 4-189,-4-4 61,-1 11 0,1-9 138,3 6-601,-3-6 296,6 9 1,-3-12-550,1-1 529,12-6 1,-7-8-363,9-1 0,2-6 565,-2-3 0,7-10 0,-4-3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29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9365,'0'-9'827,"6"3"-653,2 6 0,9 1-259,2 4 0,4 4 154,7 5 0,-1 3-443,0 2 1,6-1 142,-1 7-703,7-1 665,-10 6 0,11-3-63,-3-2 0,2 3 332,-2-4 0,4 4 0,-6 1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2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74 8053,'8'-15'-95,"5"1"146,-11-1 1,6 2 32,-3 3 0,-2 3-218,7 7 319,-7 0-577,3 0 185,-6 0 360,0 0 167,0 7-248,-6 1 0,3 0 148,-7-3 1,2 3-173,-2 2 27,-3-3-22,5 6 26,-7-5 1,-5 7 87,1-1-299,-1 8 97,5-6 1,-4 7-423,-1-4 204,-6-2 153,10 10 1,-10-5-581,6 2 321,-6 4 163,10-5-244,-6 0 209,8-2 0,-1-8 231,0-3 0,7 3 0,-5-12 0,5 6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29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1 191 8053,'0'-21'0,"0"-4"-291,0-2 269,6 4 0,-4-3 317,3 6-86,3 1 0,-5 5 82,7 5-310,-7 2 1,10 7-158,-3 0 96,3 7-33,2 1 1,0 7-30,-1-1 0,1 6 84,0-1 0,4 6-161,1-5 0,6 6 83,-1-2 1,-3 2-180,3-1 315,-1 3 0,6-6 0,-1 8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0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60 8038,'13'-15'0,"-3"0"-464,3 1 174,-11 5 301,11 3 109,-12 6-75,6 0 1,-9 0-2,-3 0 1,2 1 46,-7 4 22,0-3-19,-4 11 251,-1-5-273,0 7 25,1 0 0,4-6 26,0 1 0,2 0 25,-2 5-273,-3-1 192,5 1 1,-7 1 71,1 4-488,-1-4 242,0 6 1,0-1-573,1 3 360,-8-2 174,6 5 1,-7-4-328,4 7 207,2-8-1,-4 0 266,6-8 0,1 1 0,-1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0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8038,'0'-21'-988,"5"3"741,0-6 0,5 1 692,-5-2 1,1-1-101,-1 6 0,-2-4-214,7 4 0,-7 1-28,2 4 1,2 5-156,-2 0 1,1 7 119,-1-2-135,-3 4 1,11 7-14,-3 4 1,-2 3 105,2 2 0,-1 1-97,6 4-47,0 3 97,0 6 0,4 0 10,1 1 0,1 1-111,-1 3 0,-4-3-206,3 3 1,-2-3 327,-3-1 0,8 6 0,1 1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0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1 7992,'8'0'115,"-2"0"1,-4 0 279,3 0-534,-4 0 171,6 0 1,-5 0-991,2 0 486,-2 0 156,5 0 5,-7 0 111,-7 6 288,5-4 0,-11 11 157,4-3 0,-4 1-128,-2-1 1,0 3 85,0-3 1,1 8-267,-1 1-93,-6 1 187,4 1 0,-9-3-197,7 7-20,-7-7 262,3 10 1,-5-7-77,3 3 0,-2 4 0,4-5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44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435 15 8223,'10'0'-621,"-1"0"-78,1 0 1,5-2 232,0-2 466,-7 2 0,5-5 0,-10 7 210,7 0-186,-7 0 225,4 0-190,-1 0 105,-4 0-87,4 0 13,-6 0 118,0 0-175,-6 0 1,3 0-2,-7 0 0,5 0-39,-5 0 0,5 0 43,-5 0 0,5 0-50,-4 0 0,4 0 74,-5 0-42,0 0 1,-5 0 25,1 0-42,-1 7 0,0-5 47,1 2 1,4-2 5,0-2 1,0 0-35,-4 0 0,4 0 35,0 0-73,0 0 0,-5 5 46,1 0 1,4 0-104,0-5 112,7 0-65,-10 0 13,5 0 0,-1 1-10,5 4 8,2-3 14,2 5 63,0-7-56,0 0 62,0 6-60,0-4 0,0 6 58,0-3 0,5-2 35,0 7-55,0-7-19,1 10 0,-4-10 6,3 7 0,1-5 45,-1 5-38,7-7 1,-9 9 84,7-7 9,-7-1 51,10 3-136,-11-5 0,6 6-282,-3-3 205,-4-4 35,6 6 1,-7-6-64,0 4 47,0-3-148,0 5 141,0-7-170,0 0 191,6 0-48,-4 0 96,5 0-72,-7 0-26,0 0 45,6 0-159,-4 0 120,4 0-16,-6 0 25,0 0 100,-6 6-67,4-4 26,-4 4 1,6-6 0,-2 0 38,-3 0-29,3 7 1,-6-6-18,3 4 103,4-3-88,-12-2 5,4 0 0,-5 5-13,-1 0 0,0 0-11,1-5 1,-6 1-34,0 4 1,-4-3 37,4 3 1,-4-4-46,4-1 1,-4 5 37,4 0 1,1 0-263,4-5 155,0 0-710,0 0 802,7 0 0,8 0 0,8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0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7992,'0'-15'0,"0"-6"488,0 5-187,0-6 0,5 13 94,0-1-419,0 7 113,1-4-293,-4 7 175,4 7 35,1-6 1,-6 12-38,4-3-86,-3 10 252,5-4-415,-6 12 198,12-12 1,-9 10-3,5-6 1,1 6-180,5-2 0,-4 4-354,4 2 323,-10-1 123,21-6 1,-16 5 170,9-4 0,4 4 0,0 1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1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74 7932,'0'-15'0,"0"0"164,0 1 276,0-1-668,0 7-229,0 1 0,0 9-103,0 3 341,0 3 0,-6 7-74,-4-1 273,-3 8 35,-2-6-156,-6 12 768,5-5-470,-12 0 0,7 3-44,-4-7 227,-3 7-209,12-3 1,-10 0-194,6-3 1,1-4-179,4-1 1,2-1 239,3 1 0,-3 0 0,5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1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60 7950,'-7'-15'0,"4"2"0,-7 3 516,7-3-328,-4 11 1,9-4-202,3 6 1,-2 1-198,7 4 1,0 3 21,4 7 0,1 0-229,0 0 0,-5 1 245,-1 4 194,1-4-121,5 5 0,0-5 142,-1 4 1,1-4-140,0 4 0,4 1-52,1-1 1,0 4 147,-6-4 0,1 6 0,0-3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1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7913,'0'-8'886,"0"1"-668,0 1-606,0 4 317,0-5 195,0 7-751,0 0 0,0 7 0,0 1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1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8146,'-8'0'403,"1"1"-1293,7 4 890,0-3 0,-6 11 0,-3-5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1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7991,'8'0'-1429,"-2"0"1163,1 0 1,-4 0 265,7 0 0,0 0 0,4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2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7953,'14'0'32,"1"0"1,0-5 106,-1 0 1,1 0-176,0 5 1,0 0-279,-1 0 1,1 0 122,0 0 191,-1 0 0,8-6 0,0-2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2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7943,'8'-2'-80,"-3"-3"13,3 3 1,-5-9-150,7 6 0,-5 0 100,5 5 116,-7 0 0,10-6 0,-5-3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3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60 7740,'-8'-7'-436,"1"5"827,7-4-172,0-1-80,0 6 39,0-6-225,0 1 139,7 4 1,-4-5 65,7 7-156,0 0 71,-2 0 0,5-4 99,-3-1-322,3 0 215,8 5 1,-5 0-233,4 0-43,3 0 244,-7 0 0,7 0-232,-4 0-30,-2 0 212,11 0-68,-12 6 73,12-4 0,-12 6-37,4-3 35,2-3-9,-5 11 0,4-10-38,-6 7-7,-7 0 19,5-2 31,-11 5-14,4-5 23,-6 7 1,-2-6 64,-2 1-74,-5 0-2,-5-2-118,-1 5 120,-6-5 1,3 2-20,-7 0-218,7 0 227,-9-2 0,9 0-23,-7-3 1,7-3-3,-1 3 0,2 1 55,3-1-73,-1 0-10,7-5 226,1 0-187,7 0 80,0 0 0,7 0 143,2 0 0,6 0-188,5 0 212,3-7-87,-1 6 1,6-6-61,-3 7 183,2 0-199,3 0 0,-2 0 57,-4 0-4,4 0-42,-5 0 1,5 5-120,-4 0 1,-3 5 55,-6-5 0,-5 6-18,0-1 0,-7-2 6,2 2 0,-5 0-12,-5 4 0,-5 1 51,-10 0-136,4 0 117,-12 6 0,5-5 114,-6 4-116,0-10 2,-1 9 1,1-14 7,-1 10-2,1-10-2,0 8-253,-1-12 249,1 6 0,1-7-79,4 0 1,-2 0-134,6 0 0,2-2 93,8-3-496,4 4 616,6-12 0,6 4 0,2-5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4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74 7779,'-8'-15'-659,"-5"0"1,10 2 498,-7 4 1,5-3 250,-5 7 1,5 0-126,-4 5 86,-1 0-129,-5 0 0,5 0 377,1 0 1,-1 0-17,-5 0 0,0 5-19,1 0 1,4 5-181,0-5 1,5 6 24,-5-1 0,7 3 110,-2 2-303,4 0 110,1-1 0,0 1-153,0 0-51,6-1 212,2 1 1,7 0-132,0-1-22,-1-5 72,8 4 158,0-5-120,8 0 1,-6 0-17,1-3 222,-1-3-192,6 4 0,-2-7 41,-4-4 1,2 1 23,-6-5 1,4-1-4,-4-5-35,-7 0 1,-7 1 43,-6-1-219,0 0 173,0 1 0,-3-1-164,-7 0 59,1 1 0,-19 0 92,3 5-523,-2 2 298,-3 7 0,1 0-65,-1 0 1,6 0 271,-1 0 0,1 7 0,-6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5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1 294 7959,'0'-15'-974,"0"1"1,2 4 1161,2 0 0,-2-1 85,3-9 0,-3 4-278,-2-4 0,0 4 162,0 1 0,0-1 169,0-4-196,0 4 0,0-5 11,0 6 1,0 0 89,0 1 4,0 5-125,0-4 151,0 12-438,0-6 201,0 7 0,0 2-27,0 3 1,0 3 66,0 7 1,-5-1 3,0 1 1,0 1 30,5 4 1,0 3-50,0 6 0,0 0 3,0 1 0,0 4 14,0 0 0,0 7-99,0-1 0,0 2 100,0 2 0,5 7-171,0 3 0,1 3 9,-1 2 0,-3-6 36,3 1 1,1-1-154,-1 1 1,0-5 102,-5-10 0,5-10-319,0-9 290,0-4 0,-5-9 137,0-7 0,0-13 0,0-10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4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15 10020,'0'-8'-322,"0"1"208,0 7-1,0 0 24,-6 0-35,4 0 142,-4 0-43,-1 7 74,-1 1-37,0 6 0,-5 1 20,3 0 1,-3 1 5,-2 4 1,-4 1-369,-1 4 204,-6 2 0,8-2 52,-7 9-654,1-3 348,-6 5 116,8-7-419,-6-6 392,11 5 0,-4-12 293,7 4 0,-8-4 0,-1-1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4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8020,'0'-23'173,"0"2"198,0 13-293,0-5 4,0 11-1,0-5-258,0 7 188,0 0 91,0 7 0,5 1 18,-1 7 0,3 0 101,-2-1-154,3 7 37,7-4 1,-1 9-83,1-6-3,0 6 75,6-3 1,2 6-436,6 0 175,1 1-213,-1-7 1,5 4 378,1-2 0,6 9 0,-4 4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5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7760,'-8'0'380,"0"2"-251,3 3-322,3-3 243,-11 4 1,10-4-107,-7 3 122,7-4-29,-4 12 1,2-9-73,0 5 43,0 1 1,5 5 0,0 1-14,0 4 0,2-4 72,3 4 1,3-5 94,7-6 0,1 3 132,4-7-1,3 0-243,6-5 1,-1 0-1,-4 0 0,4-7 28,-3-3 0,-9-3 5,-1-2 1,-11-1-45,1-3 0,-3 2-140,-2-2 1,-8 2-3,-7 3 1,-6 0-200,-9 5 1,-1 2-965,-3 7 1266,3 0 0,-11 13 0,4 4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6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74 7989,'-22'0'15,"6"-6"227,-4-4 39,4 4-55,1-8-371,7 13 205,-5-12 75,11 11-324,-11-11 102,5 11 218,0-4-24,-5 6 0,10 0-46,-7 0 61,7 0-73,-10 6 1,4 3-93,-5 5 0,-1 1 104,0 0-141,1-1 55,-1 8 0,5-4 38,0 6 0,5-1-122,-4 1 0,5 4 82,-1-3 1,4 2-17,1 3 1,6-1 293,4 1-249,10-1 30,3-6 1,6-2 5,0-6 1,6-2 61,-1-3 0,7-4 152,-2-6 1,-1-1-170,1-4 345,-7-10-220,4-8 0,-8-8-123,-3-3-138,-11-4-129,-7-6 0,-7 0-372,0 0 0,-15 6 554,-9 4 0,-24 3 0,-12 2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1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96 0 7914,'9'0'-553,"-3"0"1,-4 0 457,3 0 332,-4 0-107,6 0 1,-6 0 378,4 0-375,-3 0 0,9 2 105,-6 3 0,7-4 24,-2 4-97,3-3 0,6-2-221,1 0 1,-1 0 111,-4 0 1,0 0-136,-1 0 0,1 0-91,0 0 152,0 0 0,-2 1 57,-4 4 23,-2-3-26,-7 4 0,-7-6 114,-2 0 1,-9 0 22,-2 0 0,-6 0-62,1 0 1,-2 0-80,-3 0 0,6 0-33,-1 0 1,1 0-173,-6 0 0,6 0-39,-1 0-302,7 0 317,-3 0 196,13 0 0,8 0 0,8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2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457 59 7989,'14'-7'-923,"1"1"774,0-4 1,-5 2 29,-1 3 275,1 3 355,-2-11-312,-1 12-147,-7-6 1,-7 7 57,-3 0 1,-3 0-50,-1 0 0,-3 0-2,-2 0 1,1 2-55,-7 3 1,6-4-1,-6 4 0,2-2-68,-1 2 1,-4-3 92,4 3 1,1-2-88,-2 2 1,2-3 30,-1 3 1,-2 1-8,6-1 1,-1 0 12,1-5 1,4 5-26,-4 0 32,4 0-4,1 1 113,1 2 93,5 7 0,3 0 17,6-1 0,5 1-63,0 0 1,6 4-43,-1 1 0,-2 6-14,2-1 1,-5 7-5,5 3 1,-7 5 16,2 0 1,1 2-15,-1 2 0,0 2-30,-5 3 1,0-2 1,0 7 0,0 0-76,0 5 0,0-2 43,0-3 0,0 1-149,0-6 178,0 7-80,-6-10 1,2 4 0,-5-6 1,0-1-2,0-4 1,-3 2 27,7-7 1,0 0-32,5-4 0,0-6 18,0 1 0,7-2-127,3 1 0,9-7 35,6-8 0,4-4 26,5 5 1,9-7-114,6 2 1,6-3-223,-1-2 1,4-5 22,0 0 188,8-6 0,-6-4 1,5-8-1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3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7618,'0'-8'-788,"0"0"704,0 3 0,2 3 153,3-3 0,-2 3-5,7 2 1,-6-1 32,6-4 0,-5 3-33,5-3 0,-5 4-35,5 1 0,-1 0 12,6 0 0,-5 0-10,0 0 1,0 0-37,4 0 1,1 0-6,0 0 0,-1 0-6,1 0 0,5 0-17,-1 0 1,1 0 114,-5 0-70,-1 0 1,1 0 5,0 0 0,-6 0-24,1 0 5,-6 6 0,2-2-41,-6 5 1,0-4-4,0 5 0,-2-5 29,-2 5 1,-5-2-11,-5 2 1,-3 3 18,-2-3 0,1-2-10,-7 2 1,2-6 39,-1 6 0,-2-2-16,6 2 0,-4 2 6,4-7 1,0 4-25,6-4 0,-1 0 0,0-5-15,7 0 6,2 0 1,7 0 23,4 0 1,3 0-11,7 0 0,1 0 112,4 0 0,1 0-2,4 0 0,2 0-23,-2 0 1,-4-5-8,-1 0 0,1 0 91,-1 5 0,4 0-105,-4 0 0,-1 2 60,-4 3-116,0-3 124,-1 11-227,1-5 117,-7 0 1,-1 5-40,-7-3 1,0-2 44,0 2-17,-7 0 1,-1 4 9,-7 1-34,1 0 30,-1-7 0,-1 5-6,-4-3 1,4 3 0,-4 2 1,-1-6-23,1 1 1,-4-2-24,4 2 0,1 2-44,4-8-12,0 1-217,1-5 264,5 0 46,3 0 0,12-6 0,3-2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3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147 104 8026,'0'-15'265,"0"0"-382,0 0 1,2 1-220,3-1 1,-4 5 156,4 0 380,-3 7-226,-2-3 0,-2 6-18,-3 0 98,-3 0 1,-11 5-19,-1-1 1,0 8 138,6-2 1,1 4-104,3 6 1,-3-4 93,3 4 0,2 1-127,-2-1 0,7 1 15,-2-1 0,3-2-77,2 6 0,5-6 75,0 2 0,8-4-72,2-1 0,1-2-1,9-3 1,-6-4-12,6-6 0,-1 0 50,6 0 1,-3-6-2,-2-4 1,1-3 34,-6-2 1,-1-6 8,-4-4 1,-2 2-170,-3-1 0,-4 4 126,-6-4 1,0 6-272,0-2 0,-1 4-2,-4 1 0,-8 7-133,-7 3 387,-6 3 0,3 2 0,-6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3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896 15 7960,'14'0'277,"1"0"1,0 0-197,-1 0 0,-4 0 14,0 0 0,0-5-23,5 0-26,-1 1 0,1 4-157,0 0 1,-6 0 144,1 0-235,-7 0-17,4 0 229,-7 0 0,-7 0-226,-2 0 183,-4 0 82,-9 0 1,-5 1 82,-8 4 1,-6-3-67,2 3 0,-10 1 118,-5-1 0,-3 0-108,-2-5 138,-6 6-184,-2-4 1,-1 5 60,-1-7 0,7 0 25,-2 0 1,1 0-158,4 0 1,10 0 76,14 0-643,11 0 253,3 0-5,13 0 1,3 0-223,10 0 0,4 0 225,11 0 355,9 0 0,2 0 0,5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4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8013,'8'-10'-492,"-3"0"1,3 7 292,2-2 1,-2 3 173,2 2 1,0-4 145,4-1 0,1 0 5,0 5 0,0 0-23,-1 0 0,1 0-85,0 0 1,-1 0 2,1 0 1,1 5-26,4 0 1,-9-1-82,4-4 1,-3 2-158,2 3 250,1-3 1,0 9-31,-1-6 0,-4 0 42,0-5 0,-5 5 86,5 0 0,-5 4-70,4-4 0,-5 2 265,1-2-187,-4 3-37,-1 7 1,-1-1-17,-4 1 0,-4-2 5,-5-3 0,-3 3-100,-2-3 1,-2 3 44,-4 2 1,-1-1-14,6 1 0,-4-2 29,4-3 1,1 1-9,4-6 1,0 5-11,1-5-3,5 0-62,3-5 70,6 0 0,11 0 72,4 0 0,8 0-22,-4 0 1,8 0 90,-3 0 1,4 0-84,1 0 0,1 0 19,-1 0 0,-4 0-129,-1 0 0,-4 0 96,4 0 1,-6 1-88,2 4 85,-4 3-22,-8 1 1,0 4-121,-3-4 0,-3 4 32,3 2 1,-5 0 18,-5 0 1,-3-1 21,-7 1 1,-1 0-2,-4-1 1,2 1 54,-6 0 1,1-1 6,-2 1 1,-2 0-11,2 0 1,-1-6-42,1 1 1,-1-7 3,7 2 0,-1 2-182,5-2-362,1 0 247,-1-5 1,13-2 295,7-3 0,13-3 0,5-7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6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204 103 7935,'9'-15'-1458,"-1"6"2064,-3-1 1,-4 5 149,4-5-210,-3 7-457,-2-4 58,0 7 0,-2 0-291,-3 0 181,4 0-23,-12 0 1,4 7-73,-5 3 0,4 3-53,0 1 1,0 1-83,-4 0 0,-1 0 63,0-1 1,1 1-3,-1 0 1,0-1 103,0 1 1,6 0 6,-1-1 1,2-4-15,-2 0 1,2-7 97,3 2-77,3 3 1,-3-8 11,10 0 0,3-6 58,7-9 0,5 0-57,-1 1 1,2-6 120,-1 1 1,-2-6-66,7 5 0,-7-1 182,1 2 0,-3 2-39,-1-2 0,0 2 64,0 3 1,-1 4-69,1 0 1,-5 7 121,0-2-223,-1 3 1,6 2 80,0 0 0,-1 7-243,1 3 1,6 4 57,4 6 0,-1-2-1055,6 6 1066,2 1 0,19 4 0,1 1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4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177 133 7903,'6'-14'-507,"2"-1"1,1 0 421,-5 0 0,3 6 128,-2-1 0,0 5 292,-5-5 89,0 7 1,-2-9 286,-3 8-512,-3-1 1,-7 5-210,1 0 0,-1 0 25,0 0 0,1 6-107,-1 4 1,0 3 173,1 2 0,-1-1-120,0 1 1,0 0-18,1 0 1,4 1 51,0 3 0,7-1 3,-2 7 1,3-7 12,2 1 1,2-2 78,3-3 0,3 0-20,7-5 1,6 3 87,3-7 0,4 0-86,2-5 178,-8-7-113,6-1 1,-7-7-78,4 0 0,-4-1 36,-6-3 0,-7-4-195,-3-7 1,-5 1-14,-5 0-959,-3 6 723,-20-5 0,-3 12 346,-13-4 0,-7 4 0,-1 1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5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30 469 7875,'-8'0'-619,"1"-7"770,1 6-179,4-6-34,-4 7 135,12 0 0,2 0-60,7 0 0,0 2 57,-1 3 1,-2-4-66,3 4 0,-4-3-1,9-2 0,-4 0-8,-1 0 1,-1-2 2,1-3 1,5 2 7,-1-7 0,2 0-7,-1-4 1,-4-6-20,4 1 0,-4-8 21,-1 3 1,0-4-17,-1-1 0,-1-6 14,-3 1 0,-3 0 1,-7 4 1,0 3-40,0 2 1,-2-1-7,-3 6 1,-3 1-26,-7 4 1,1 7-11,-1 3 0,-5 5-90,1 5 1,-7 3 74,1 7 1,-1 4 108,2 1 0,1 6-51,3-1 1,5 2 8,1 3 1,5-6 21,9 1 1,0-2 13,0 1 0,9 4 24,5-4 0,8-1 14,7 2 0,7-7 17,3 1 1,4-2-58,1-3 1,-2 1-110,-3 0 0,2-2 2,-7-3 1,1 1-312,-6-6 411,-6 0 0,-2-5 0,-6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6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59 6926,'-8'-6'-11,"2"4"1,4-9 53,-3 6-17,4 0 1,-8 5-37,4 0 1,2 0 36,-7 0 0,6 0 16,-6 0-19,0 0-30,2 0 0,-4 6 2,7 4 1,-4-2-13,4 2 0,-5 0-7,5 5 1,0-1-96,5 1 0,0 0 112,0-1 1,0 1-5,0 0 0,7-5 27,2-1 0,5-5-5,0 1 0,1-4 11,0-1 0,-1-1 95,1-4 0,0-3-78,-1-7 0,1 0 87,0 0 1,-7 1-54,-3-1 0,-3-1-19,-2-4 0,0 4-119,0-4 0,0 9 40,0 1 1,-7 2-140,-3-2 1,-3 3 135,-2 7 1,1 0-100,-1 0 0,2 7-37,3 3 0,-3 3 163,3 2 0,4 6 0,-1 2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6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133 162 7875,'5'-14'0,"0"-1"0,1-5 102,-1 1 75,-3-1 1,9 6-325,-6-1 0,0 5-65,-5 0 165,0 7 299,0-10-135,0 11 0,-7-4-99,-2 6 1,0 0 4,0 0 1,-1 0-219,-5 0 211,0 0 1,1 1-146,-1 4 1,0-1 30,1 5 1,4 1 36,0 5 0,5 0-11,-5-1 1,7 6-12,-2-1 1,4 3-9,1-3 1,0-2-75,0 2 0,4-1 155,1 2 0,7-9-57,-2 4 1,8-5 185,1 0 0,6-4-19,-6-6 0,6 0 87,-6 0 1,6-2-75,-6-2 1,1-5 125,-5-5 0,-1-1-119,1 0 1,-5-1 118,0-4 1,-5 4 98,4-4-208,-5 4 1,2 1-8,-6 1 1,0 4 36,0 0-159,0 7 38,0-4 0,0 9-138,0 3 1,0 5 111,0 9 0,0 4 14,0 6 1,0 1-38,0-1 0,0 7 36,0 3 1,0 1 68,0 4 0,0-4-97,0 9 0,0-3 11,0-2 0,-5-3-38,0 3 1,-6-9-125,1 4 0,-8-13 89,-1-7 1,-6-2-72,6-2 1,-6-7 127,5-3 0,-4-5-35,4-5 0,-4-8 25,4-7 0,2-6-163,8 1 1,2-1-216,3 2 0,4-4 395,-4 3 0,16-2 0,6-3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7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59 7638,'-8'0'-227,"1"-2"645,7-3-270,-6 4-262,4-6 170,-4 1 1,12 4-127,4-3 0,-2-1 94,2 1 0,0 0 52,4 5 0,3-2-41,2-3 0,-2 4-11,2-4 1,-2 3-7,-3 2 0,1 0-17,0 0 6,-1 0 1,1 5 58,0 0-222,-7 6 178,-1-9 0,-7 11-67,0-3 0,-2 4 56,-3 6 1,-5-4 14,-9 4 1,2 1 38,-2-1 0,-3 6 11,3-2 0,-6-2-30,6-3 0,-6 2 14,6-1 1,-3 1-30,3-1 1,7-4-16,-2 4 1,4-4-15,0-1 0,-1 0 31,6-1 1,0-4-11,5 0 45,6-7 1,7 9-1,7-8 0,6 1-101,-1-5 0,2 0 8,3 0 0,4 0-191,0 0 1,6-1-792,-6-4 1007,7-3 0,-4-7 0,7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7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146 118 7855,'6'-15'-44,"3"7"0,5-5 13,1 3 0,0 2 197,-1-2 0,-4 2 49,0-2 0,0-1 8,4 6 1,-1-2 276,-3 2-250,3 4 174,-11-6-352,5 7-99,-7 0-74,0 0 149,-7 0-79,-1 7 0,-7-1 85,0 4 0,1 1-70,-1-6 1,5 7 24,0-2 1,1-2 8,-6 2 1,0 1 8,1 9 0,-1-4-3,0 4 0,0-2 42,1 1 1,-1 4-10,0 6 0,1 7 78,-1 3 0,2 9-87,3 1 0,-1 11-46,6-1 1,1 5-16,9-1 1,5 0-140,10 5 1,3-3 48,6-1 1,2 0-231,3-10 1,-1-5 20,6-5 1,-1-2-212,1-7 0,-3-8 6,-7-7 1,-1-5 516,-3-6 0,2-2 0,-4-7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8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44 7906,'-8'-6'0,"0"-1"-131,3-3 1,3 2-577,-3 3 656,4 4 466,1-6 56,0 7-376,6 0 0,2 0-57,7 0 1,0 2 65,0 3 0,-1-4 20,1 4 0,1-2-75,4 2 0,-2-3-11,6 3 1,-6 1-60,2-1 1,-4 2-173,-1-2 0,0-2-21,-1 7 0,-1-5 118,-3 4 1,-3-4-191,-7 5 174,0 0 0,-7 5 54,-3-1 0,-9 1 6,-6 0 1,-2-1-4,-3 1 1,1-2 63,-1-3 0,1 1 12,0-6 1,1 2 45,3-2 1,4-4-114,6 4 366,1-3-192,6-2 0,9-2-97,14-3 1,1 4 24,9-4 1,-1-2 2,6 2 1,4 1 13,0 4 1,-1 0 4,-9 0 0,2 1 33,-6 4 0,5-2-57,-6 7 0,-4 0-118,-5 5 1,-7-1 137,2 1-231,-4 6 186,-7-4 1,-2 9-36,-7-7 0,-6 8-18,-4-3 1,-2-3 9,-3-1 1,6-4-3,-1-1 0,1-2-11,-6-3 1,1 1 23,-1-6 0,6 0-164,-1-5 1,8-2-32,-3-3 0,5 2-353,5-7 551,4 1 0,6-6 0,0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8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132 148 7906,'10'-25'-250,"0"1"0,-5 6-30,5-2 211,0 4 72,4 1-4,-6 1 193,-1 5 297,-7 3-372,0 6 0,-7 5-26,-2 0 1,-6 6-110,-5-1 1,4 3 81,-4 2 0,4-1-100,1 1 0,1 0-1,-1-1 1,0 6 8,1 0 1,5-1-36,4-4 1,-1 1-126,1 4 0,0-4 149,5 4 1,7-9-2,2-1 0,11-7 158,5 2 1,-3-3-93,3-2 0,-1-7 165,6-2 1,-1-5-2,1 0 1,-3-6-7,-2 1 1,-4-6-128,-6 5 1,-2-4 8,-3 4 0,-4 1-53,-6 4 1,-6 0-170,-4 1 1,-5 6-276,-4 3 0,-6 3 62,-9 2 369,3 13 0,-12-3 0,6 11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9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688 15 7984,'15'0'-21,"0"-1"46,-1-4 1,1 3 285,0-3 1,4 4-29,1 1 1,1 0-126,-1 0 1,-4 0-106,4 0 1,-4 0-243,-1 0 119,-1 0 81,1 0 34,-7 0-116,5 0 101,-11 0 1,3 0-154,-10 0 1,2 0 132,-7 0 0,-5 0-110,-4 0 0,-7 0 165,1 0 1,1 0 13,-6 0 1,4 0 61,-8 0 0,1 0-56,-1 0 1,1 0-17,-6 0 1,0 0-65,-5 0 1,-1 1 3,1 4 0,-1-3-11,-4 3 0,3 1-19,-3-1 1,3 0 20,2-5 0,2 0-106,2 0 0,11 0-391,9 0 146,4 0-198,8 0 0,5 0 6,12 0 543,8 0 0,12 0 0,1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49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7877,'-15'-2'0,"1"-3"0,4 4-298,0-4-23,7-3 50,-4 6 1,9-5 173,3 7 146,3-6 1,7 4 76,-1-3 1,1 4 143,0 1 0,-1 0-146,1 0 0,0 0-41,0 0 0,4 0-134,1 0 0,-1 0 98,-4 0 1,0 0 18,-1 0 1,1 5-42,0-1 1,0 3-8,-1-2 0,-4-2-26,0 7 1,-5-5-158,5 5 114,-7-7 76,3 10 1,-6-5-25,0 7 1,-6-5 37,-4-1 0,-5-4-2,-4 5 0,2-5-34,-2 5 1,-2-2 8,1 2 0,-1 1-41,1-6 1,4 5-3,-4-5 0,4 5-6,1-5 0,2 1-49,3-1-36,-3-3 149,12 4 1,-3-6-2,14 0 0,0 0 15,10 0 1,1-5 133,-2 0 1,8-4-123,-3 4 1,-1 0 102,1 5 1,-4 0-146,4 0 1,-6 0 18,2 0 0,-4 0-2,-1 0 0,-7 1-43,-3 4-8,3 3 1,-6 12-1,3 0 1,-8 1-15,-2-2 0,-7-1-35,2 7 1,-8-1 9,-1 6 0,-2-2 6,1-4 0,-3 4 33,-6-4 1,-1-2-39,1-3 0,1-4 26,4-5 0,-4 1-3,3-6 1,-1 0-41,2-5 0,4-2-262,10-3 272,4-3 68,6-6 0,6-1 0,3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4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7945,'15'0'-1497,"0"0"2060,-1 0 0,-1-2-457,-3-3 1,-2 3 148,-3-2-311,-3 2 1,9 0 85,-6-3-180,7 4 55,-4-6 0,7 7-43,-1 0 1,-4 0 73,0 0 1,0 0-117,4 0 0,6 0-73,0 0 1,6 0 39,-2 0 1,4 0 212,1 0 0,6 0 0,-1 0 0,13-6 0,-1-2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50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177 207 7877,'6'-30'0,"-3"7"430,7 4 0,-5 2-200,5 3 0,-5 1-638,5 3 365,-7-3 87,3 5 40,-12-1 1,-2-2-1,-7 6 1,0 0-151,1 5 0,-1 2 119,0 3 0,-4-2-147,-1 7 0,0 0 0,6 4 1,-1 1 45,0 0 1,2 1 7,3 4 1,-1-4-27,6 4 1,0-4 34,5-1 1,2-1-2,3 1 0,0-5 51,9 0 0,-2-2-39,7 2 0,-2-4 60,-3-6 0,6 0-21,0 0 1,-1-5 7,-4 0 1,0-6-29,-1 1 32,-5-3-28,4-2 1,-12-4-37,4-1 1,-5-1-80,-5 1 0,-3 4-35,-7-4 0,-4-1 74,-1 2 1,-4 1 72,4 8 0,-6-10 0,3 4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50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0 103 7984,'0'-14'13,"0"-1"176,0 0 0,0 5-131,0 1-2,0-1-46,7 2 1,-4-4 237,7 7-53,-7 0-66,10 5 1,-5 5-7,7 0 0,0 7-134,0-3 0,-1 9 32,1 2 0,6 6 9,4-1 0,2 2 57,3 3 0,4 1-50,0 3 1,2 0-11,-1 11 1,-4-5-103,3 9 0,-5 2 93,-4-2 1,-9 8-91,-6 2 1,-7 0-27,2 4 0,-15-2 60,-4-2 0,-11-1-45,1 1 0,-11-7-39,-4-3 0,2-9-160,-3-6 0,1-8 33,-5-1 0,2-14-177,2-1 1,5-7 425,5-3 0,1-6 0,-1-3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52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1 7000,'8'0'135,"-1"0"0,-6 0-34,4 0 7,-3 0-66,4 0-1,-6 0 19,0 0 11,7 0-60,-5 0 78,4 0 8,-6 0-63,0 0 1,-6 0 20,-3 0 0,-5 0-6,-1 0 1,-1 0 57,-4 0 1,-1 0-59,-4 0 0,-2 0-47,2 0 0,-8 0 17,-1 0 1,0 0 0,4 0 0,3 0-66,2 0 0,4 5-352,6-1-9,1 1-260,5 2 667,3-5 0,12 11 0,3-5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52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7969,'8'-14'-284,"4"4"-354,-7 0 638,6 7 0,-3-5 300,7 3 0,-5 3 149,0-3 0,-6 4 209,6 1-1,-6 0-239,2 0-361,-6 0 0,0 1 63,0 4 0,0-2-149,0 7 169,0 0 0,0 5-147,0-1 1,0 3-49,0 2 1,0-1 13,0 7 0,0-1-40,0 6 0,5-1-70,0 0 1,6 7-185,-1 4 1,2 2-98,-3 2 1,4-5 431,-3 1 0,3-1 0,2 5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53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74 6930,'0'-15'29,"0"5"188,0 0-113,0 7 0,0-5 157,0 3-30,0 3-206,0-4 86,0-1-28,0 6-201,0-6 238,0 7-273,-6 0 200,4 0 1,-9 2 40,6 3-210,-7-4 50,4 12 0,-2-5-23,1 7 1,0 0 88,0 0 0,-3-1-17,7 1 0,0 0 15,5-1 1,0 1 7,0 0 1,2-1 69,3 1 0,3-5 146,7 0 1,1-7-62,4 2 0,-2-3-103,6-2 0,-6 0 129,2 0 0,-4-7-53,-1-3 0,-2-3-232,-3-2 0,-4-1-23,-6-3 0,-6 2-146,-4-2 1,-5 2-17,-4 3 1,-6-1 288,-9 0 0,-4 0 0,-6 1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53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59 103 8034,'-8'-6'-575,"-1"4"-72,5-3 0,0-1 839,-5 1 1,5-2-13,-1 2 1,4 2 98,1-7 1,-5 5 23,0-4 6,0 5-211,5-9 1,0 10-229,0-7-46,7 7 1,1-4 111,6 7 0,3 0-79,2 0 1,-1 0 26,7 0 1,-6 2-26,6 3 0,-5-4 29,4 4 1,-4 2 55,4-2 1,-4 1 21,4-1 0,-6-3 18,2 3 1,-4 1 217,-1-1-132,0 0 227,-1-5-184,-6 7 183,-1-6-132,-7 6 175,0-1-214,0 3 0,0 10 113,0 1 0,0-1-97,0-4 0,2 6 27,2 4 0,0 9 81,5 5 1,-4 5-124,5 5 1,-5 4 24,5 5 1,0 6-65,4 0 1,1 4-120,0-4 0,1 6 83,4-1 1,-6 1-183,1-1 0,0-4 61,-5-6 0,3 1 67,1 4 0,-1-9-37,-3 4 1,-3-8 17,-7 3 0,0-7-8,0 2 0,-2-5-18,-3-5 1,-5 2-2,-9-6 1,-4 1-89,-6-2 1,-9-5-219,-6 1 1,-7-3-284,-7-7 0,-9 4 638,-7-4 0,-6 0 0,-8-6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57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15 7659,'10'0'60,"0"0"0,0-4 0,5-1 0,-1 0 48,1 5 0,6 0-94,4 0 0,2 0 35,3 0 1,-1 0-130,1 0 0,-3 0 98,-2 0 0,1 0-3,-6 0 1,-1 0 57,-4 0-56,0 0-4,-7 0 1,-3 0-29,-10 0 1,-3 0 39,-7 0 1,-6 0 48,-4 0 0,-3 1-2,-1 4 1,-5-3 86,-1 3 0,-4-4-459,5-1 0,-5 2 164,4 3 0,-4-3 59,5 3 1,-7 1-168,2-1 0,3 5-95,2-5 339,9 0 0,-3 1 0,6 2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57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433 59 7885,'8'-14'3,"4"4"348,-7 0-709,6 7 1,-4-5-5,3 3 143,3 3 357,-12-4 153,6 6-99,-7 0-38,0 0-11,-7 0 1,-1 0-43,-7 0 1,1 0 117,-1 0 0,-5 0-63,1 0 0,-2 0 12,1 0 1,-3 0-89,-6 0 0,-1 0-6,1 0 0,-1 1-5,1 4 0,-5-3-9,-1 3 0,3-4-211,7-1 1,-1 0 80,7 0 0,4 0-235,5 0 1,8 0 304,2 0 0,20 7 0,11 1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58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221 133 7879,'0'-15'-926,"0"0"1096,0 1 276,0-1-329,0 0 1,0 5 93,0 1 0,-2 5 28,-3-1 1,2 4-122,-7 1 1,1 0-148,-6 0 0,0 0 54,1 0 0,-3 5-38,-2 0 0,2 6 45,-2-1 0,2 5-19,3 4 0,-1-3 15,0 4 0,7 3-24,3 1 1,4-2-13,1-3 1,0 2 43,0-1 0,8 0 137,6-6 1,3-1 0,7-3 0,1-3 84,4-7 0,1-2-98,-1-3 1,-1-5 78,-4-9 1,-4-4-185,-10-6 0,-4-7-118,-6-4 0,-13 5-177,-7 0 0,-19 6 240,-10 4 0,-19 4 0,-7 6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7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74 7757,'-8'-14'-740,"0"4"730,3 0 1,3 5 340,-3-5 1,3 6 59,2-6-30,-6 6-245,4-2 1,-6 6 158,3 0-229,4 0 1,-8 2 73,5 2 0,2 5-2,-3 5 0,-2 6-32,3 0 0,-1 6-26,5-2 0,0 9-7,0 1 0,0 2-100,0-2 0,0 4 47,0 6 1,0 0 67,0 0 0,0 0-211,0 0 0,0 1-153,0-1 1,-2 0-169,-3 0 1,-1-7 60,-4-2 403,-3-4 0,5-2 0,-7 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4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7945,'21'0'-159,"-3"0"70,6 0 0,-1 0 194,2 0 1,-3 0-32,-2 0 1,-2 0-2,7 0 0,-6 0 107,6 0 0,-6 0-298,6 0 0,-7 0 104,1 0 0,4 0-161,2 0 0,-3 0-36,3 0 0,-5 0-40,4 0 1,-1 0 30,1 0 1,4 0-62,-3 0 1,2-1 280,3-4 0,-1 3 0,1-3 0,6 3 0,-5 2 0,5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7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118 162 8040,'0'-29'0,"0"-1"-313,0 1 1,5 6-43,0 3 369,6 4 216,-3 8 446,0 1-572,-1 7 1,-7 7-53,0 3 0,-2 8 7,-3 1 0,2 7 16,-7-1 1,1 3-121,-6 1 0,5 2 105,0 3 0,7-3-10,-2 4 1,-1-3-25,1 3 0,0 1 2,5 3 0,-2 3-18,-3-3 0,4 6-13,-4 4 0,3 1-307,2 4 1,-5 3 105,0-3 0,-5-2-231,6 2 0,-6-8 435,5-2 0,-7-6 0,4-9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7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8069,'-9'0'-976,"3"0"992,6 0 0,8 0-91,7 0 1,1 0 76,9 0 1,-1 0-585,5 0 582,1 7 0,6-6 0,1 6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8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59 8069,'10'-10'-161,"0"0"0,-5 5-463,5-4 471,-7 5 231,10-2 244,-11-1-137,4 6-66,-6-6-49,0 7 1,-2 5-2,-2 0 0,-3 1 56,-3-1-40,-3-3 0,5 11-6,-7-3 1,6-2-13,-1 2 1,0-2-94,-5 2 0,5 3 93,1-3 1,0 8-143,0 1 0,-4 2 67,3-1 0,3 3-10,2 6 1,4 6 14,1-1 1,1 5-12,4-5 1,5 7-35,10-2 1,4 2-91,10-2 0,4-3-166,6-6 1,0-2-128,0-4 431,0-3 0,1-13 0,-1-1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8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72 8069,'0'-8'-213,"0"-5"377,7 11 1,1-4-58,7 6 1,-6 0-47,1 0 1,0 1 6,5 4 0,-5-2-3,-1 7-76,1 0 1,3 5 40,-3-1 0,1 1 25,-6 0 0,0 0-159,-5-1 1,0 3 79,0 2 0,0-2-6,0 2 0,0 2-12,0-1 0,-6 1-137,-4-1 1,-2-4-10,3 4 122,-4-4 94,4-1 30,-5-1 3,6-5 63,1-3 113,20-19 0,-3 3-149,9-9 1,3-3 4,-3 3 1,7-7-171,-1 1 0,-2-1 91,1 2 1,-4-4-117,4 3 1,-6-2 9,2-3 1,-4 7 27,-1 4 0,-7-3 32,-3 3 1,-3 4-26,-2 5 37,0 7 1,-2-2 14,-3 10 1,2-2 41,-7 7 0,2 5-49,-2 4 1,-1 6 129,6-5 1,-5 6-115,5-2 1,0-1-16,5 2 0,2-1-73,3 5 0,3 1-158,7-1 0,6 1 89,3-1 1,4-4-243,1-1 395,7-6 0,2 3 0,6-6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9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8069,'-8'-14'0,"1"-1"-93,7 0 0,0 6-148,0-1 1,2 6 296,3 0 1,-2 2 246,7 2 1,4 0-51,6 0 0,0 2-119,-6 2 1,6 0 202,-1 6-205,8-1 1,-9 6 0,4 1-94,0 4 0,4-2 13,-2 6 0,-1-4-131,2 5 0,-6-1 133,6 5 1,-7 1-174,1-1 1,-2 7 12,-3 3 0,-4 1 74,0 4 0,-7-4-66,2 9 1,-11-1 16,-9 1 0,-3-3-153,-11 3 1,1-5 96,-11-5 0,-1-3-182,-4-7 1,5-6 79,0-3 0,6-6 239,-1-4 0,3-3 0,1-7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9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30 7659,'0'-9'-1475,"0"3"1775,0 6-132,-7 0-81,6 0 1,-12 0 118,3 0 1,-3 0-50,-2 0 0,-6 0 66,-4 0 1,-3 0-137,-1 0 1,0 0 0,-1 0 0,1 0-107,0 0 1,-1 0 120,1 0 1,6 0-397,3 0 1,4 0 68,1 0 225,7 0 0,2-7 0,6-1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1:39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74 7971,'0'-8'361,"0"-5"188,0 3 0,0 2-266,0-2 0,0 5 131,0-4-532,-7 5 1,-1-2 177,-7 6 1,-6 0-137,-4 0 0,-4 0-198,-5 0 1,-9 6-897,-6 4 1170,-6 3 0,9 2 0,-5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2:08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30 6543,'7'-8'395,"-6"2"-286,6 6 0,-6 0 309,4 0-208,-3 0 15,4-7-48,1 5-89,-5-4 0,6 6 0,-3 0-237,-4 0 89,6 0 153,-7 0-143,0 0 0,-7 0 105,-2 0 0,0 0 1,0 0 0,-6 5 7,-5 0 1,1 0-106,4-5 0,0 0 83,1 0 1,-1 5-207,0-1 1,5 1-37,1-5 104,5 0 1,-1 0 10,10 0 0,3 0-30,7 0 1,6 0 93,4 0 1,-2 0 5,1 0 1,-1 0 18,2 0 1,1-5 322,-7 1-77,1-1-235,-5 5 8,-7 0 1,-10 0-4,-13 0 1,-1 0-3,-8 0 0,-1 5-52,-4-1 1,4 3-138,1-2 0,1-3 29,-2 2 1,4 3 142,6-2 0,1 6 0,-1-3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2:09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147 133 8078,'-2'-13'-941,"-2"3"949,2-3 0,-10 9 128,8-5 1,-3 5 76,2-1 64,4-3 31,-13 0-169,13 0 1,-6 0 176,7 3-114,-6 3 4,4-11-196,-4 12 57,6-12 0,1 11-140,4-3 55,-3 3 31,4 2 91,-6 0-380,0 0 272,0 7 0,0 6 22,0 7 0,-1 1 2,-4-2 1,3 4-22,-3 7 1,4 1 18,1 3 1,-5-1 0,0 6 1,0-5 30,5 5 0,0-4 3,0 4 0,-2-2-23,-3 3 159,4-4-80,-6-14 0,6 6-72,-4-3 1,3-4 15,-3-2 0,-1-7-145,1-2-13,0-7 176,5 4-257,-7-7 113,6 0 60,-6 0 1,7-2 20,0-3 0,0 2 96,0-7 0,0 0-90,0-5 0,5 1 4,0-1 0,0-1-92,-5-4 1,5 2 19,0-6 0,1-1-15,-1-4 1,-3-1-5,3 1 0,-2 0-6,2-1 0,-4 1 40,4-1 1,2 1 0,-2 0 0,4-2 13,-4-4 1,0 9 6,-5-3 0,0 9 183,0 0 0,0 4 162,0 1 38,0 7-235,0 2 27,0 6-381,0 0 174,0 6 68,0 2 0,0 7 69,0 0 0,0 1-37,0 4 0,0-2 96,0 6 1,0-3-64,0 9 1,0-4 17,0 8 1,0 2 6,0-1 0,0 5 28,0 0 0,-1 9-100,-4 4 0,3-2 43,-3-2 0,4 2-102,1-2 1,0 3 25,0-8 1,0-5-134,0-14 1,0-4 69,0-6-326,0-7 383,0-2 1,-7-19 0,-1-3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08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602 147 7934,'-10'-13'-108,"0"3"1,5-3 31,-5 4 274,7-5 0,-5 1 660,3 4-554,3-4 116,-11 4-345,5-5-12,-7-1 2,1 7 1,-3 1 90,-2 7 1,2 0-212,-2 0 1,-4 2 66,-2 3 1,-2 8-31,-3 6 0,-4 8-19,0-3 1,-2 6-118,1 4 0,4 5 57,-3 10 1,3-3 94,2 3 0,7 1-17,8-1 1,1 2 3,8-2 1,2-3 53,7 3 0,11-10-39,10-5 0,9-3-139,5-1 1,4-7 86,1-4 0,5-9-7,0-5 1,6-4-156,-1-1 0,-3-1 47,-2-4 0,-5-5-166,-5-9 0,-3 1-176,-7-7 509,-12 1 0,2-6 0,-11 1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4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7945,'31'0'0,"3"0"0,-3 0-678,3 0 1,-1-2 491,1-2 0,-3 2 452,4-3 0,-4 3-210,-2 2 1,2-5-2,3 1 0,-3-1-119,4 5 1,-4 0 79,-2 0 1,1 0-102,-1 0 0,0 0 86,1 0 0,-1 0-131,0 0 1,3 0 129,2 0 0,-3 0 0,5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08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74 250 7979,'-9'-14'0,"-4"6"317,12-5-149,-12 4 1,9 0 335,-5-1-232,5 7 0,-4-9-83,3 7-14,4 0 0,-6 7-138,7 3 0,0 3 57,0 7 1,2-1-8,3 1 0,-2 1 105,7 4 0,-2-4-341,2 4 1,3 1-11,-4-1 1,3-1-20,-2-4 1,1 0-16,-6-1 0,5 1 137,-5 0 0,0-5-68,-5-1 86,6 1-9,-4-2 1,4-4 9,-6-14 1,0-2-167,0-12 0,0-2 37,0-8 0,5 1 33,0-6 0,7 1-67,-3-1 0,4-2 112,2 7 0,0-1-201,0 6 0,-1 6 109,1 4 0,0 4-428,-1 5 608,1 4 0,0 19 0,-1 3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09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206 191 7942,'-6'-21'5,"4"5"1,-9-11-98,6 8 1,-5-1-173,5 6 0,-5-1 308,5 0 1,-6 2 342,1 3 0,2-1-192,-2 6 18,0 0-90,2 5 1,-5 5-130,3 0 59,-3 6 0,4-1-181,-1 10 1,2-2 124,-2 6 0,2-4-198,3 4 1,3 1 40,-3 4 0,4-1-39,1-4 1,0 4 27,0-3 0,6-2-27,4 1 1,3-6 111,2 2 1,4-11 96,1-4 0,6-3 239,-2-2 1,-1-7-101,2-2 1,-7-9 43,1-2 0,-4-8-29,-5-1 0,1-1 193,-6-4 0,0-2-42,-5 2 0,-2 5-266,-2 4 1,-6 7-127,-10-1 1,2 4-266,-6 5 1,1 3-338,-2 7 1,-1 7 677,7 3 0,-1 9 0,5 4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09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273 118 7923,'0'-23'0,"0"2"0,0 6 119,0 0 1,0 5 163,0 1 1,-5 4-316,1-5 130,-1 7 1,3-4-270,-3 7 1,2 0 100,-7 0 0,5 7 161,-5 3 0,-4-2 4,-6 1 0,0 1-322,6 5 1,-6 0 38,1-1 1,-6 1-1,5 0 0,1-1-17,4 1 0,2 0-19,3 0-159,-3-1 276,12 1 0,2-2 104,14-3 1,6-2-105,9-3 1,1-3 162,3 2 1,-1-2 14,6-2 1,-2 0 77,3 0 0,-5 0-23,-5 0 0,1 2-73,3 3 0,-8-2 95,4 7 1,-11-5-52,1 4 1,-4 3-221,-1 7 1,-7-2 120,-3 2 0,-3 4-196,-2 2 0,-7-2 10,-3 1 1,-9-1 104,-6 1 1,2 3 148,-1-8 0,-2 1-81,-9-6 0,6 0 34,0-5 1,1-1-54,8-3 1,-4-3-3,4 3 1,1-10 35,4-5 0,0-9 0,0-4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09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7923,'0'-9'751,"0"3"-826,-7-1 0,4 6 249,-7-4-191,7 3-199,-10 2 183,5 0 1,-2 0 29,0 0 0,5 0 48,-4 0-152,-1 7 1,-5-1-96,0 4-27,7 3 1,-3-5 158,6 7 1,0-5-58,5 0 82,0-1 0,6 4 18,4-3 0,5 3 12,5-3 0,2-2 27,8 2 1,1-2 83,3 2 0,2 3-53,3-3 1,4-2 150,-4 2 1,-1-5-42,1 5 0,-2-6 128,2 6 0,1 0-57,-11 5 1,2-1-273,-11 1 0,-7 1 72,-8 4 0,-4-2-35,-1 7 1,-8-1-172,-7 5 0,-7 1 60,-13-1 1,-1-4-24,-3-1 0,-3-6 41,3 2 0,1-1 104,-1-4 0,6 3 0,-3-10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0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15 7911,'14'0'-870,"1"0"192,0 0 880,0 0 0,-1 0 152,1 0 60,0 0-193,-1 0 296,1 0-59,-7 0-288,-1-7 1,-9 6-81,-3-4 0,-5 3 61,-9 2 1,-4 0-123,-6 0 1,-7 0 97,-4 0 0,3 0-111,-2 0 1,1 0 45,-1 0 1,0 0-436,9 0 0,-1 0 71,12 0 302,-1 0 0,12 0 0,1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0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88 280 7856,'0'-29'4,"0"-1"0,0 1 159,0-1 1,0 8 63,0 2 1,0-1 90,0 1 57,0 1 107,0 4-218,-6 0-105,4 1 1,-6 5 101,3 4 190,3 4-525,-4 1 90,6 0 0,0 1-93,0 4 1,0 4 35,0 5 1,0 6 14,0-1 0,0 8-12,0-3 1,0 4 28,0 1 1,0 5-77,0 1 1,0 1 95,0-2 1,-5 2-149,0 3 1,0 4 95,5-4 0,-1-2-151,-4 3 1,1-1 79,-5 5 0,4-7 55,-5-2 1,7-6-18,-2-4 0,3 1 2,2-7 1,0-4 42,0-5 0,8-7-43,7 2 0,6-3 24,9-2 1,5-5 2,5 0 1,7-7-230,2 3 0,10-4-13,-5-2 1,5 0-41,-10 0 1,4 1 69,-4-1 0,-1 2 257,-9 3 0,-3-9 0,-7 2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1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7152,'10'-10'-59,"0"0"0,4 5 79,6-5 1,8 5 306,1-4 1,5 5-140,6-1 1,7-1-277,-3 1 1,10-5-30,0 5 1,-3-6 55,-2 1 0,-4 3 61,-1 3 0,1-5 0,-1 1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1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8037,'2'-8'547,"3"3"0,5-2-356,9 2 1,4-6 126,6 1-686,7-3 197,8-2 1,4 5-216,6 1 364,0-1-640,4 2 662,1 1 0,0 1 0,0-3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1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1 146 7861,'0'-23'0,"0"2"983,0 6-183,0 0-193,0 1-140,0-1 54,0 0-202,0 7-316,0 2 133,0 6 63,0 0 0,5 8-151,0 7 36,0-1 1,-4 14-410,4-3 0,-2 2 177,7 3 1,-5 4-194,5 0 0,-5 5 143,5-4 1,-5-1-8,4-5 1,-4 1 77,5-1 0,-5-1-137,5-3 0,-7-4-139,2-7 366,-3-5-14,-2-3 1,0-17-56,0-4 1,0-14-131,0-1 1,0-7 95,0 2 0,4-5 51,1 0 0,2 3-23,-2-2 1,-4 6 112,4-1 1,2 3-49,-2 1 1,5 6 130,-6-1 1,6 12 44,-5-2 0,7 11-33,-3-1 1,4 5 32,2 5 1,-5 3-51,0 6 0,0 8-66,4 2 1,-1 6 23,-3 4 1,3-2-172,-3 8 1,-2-6 25,2 5 0,-5-1-71,5 1 0,-7 2 179,2-7 0,3 7 0,0-4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2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1 234 7842,'0'-36'-400,"0"-2"268,0 1 1,0 2 686,0 11 0,0 3 187,0 6-440,0 0-195,0 7 0,0 3-2,0 10-1,0 3 1,1 12 151,4-1 0,-3 8-125,3-3 1,-2 9-152,2 1 1,-2 2-14,7-2 0,-5 2 80,5 3 0,0 9-149,4-4 1,-4 3 52,0-3 1,1 0-114,9 0 0,-4 10 17,4 0 0,-4 2-411,-1-7 1,-2-3-14,-3 3 1,3-5 568,-3-5 0,-4-3 0,1-7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28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1015 103 8152,'8'0'-1512,"0"-5"908,-3 0 604,-4 0 0,6 4 0,-7-4-15,0 3 267,6-11 147,-4 11-147,5-11-123,-7 12 197,0-12-134,0 11 96,-7-11-225,5 11 1,-11-9-21,4 6 1,0 0-99,0 5 139,-1 0 1,-5 0-83,0 0 0,-1 0 50,-3 0 0,2 0-74,-2 0 1,-3 0 63,3 0 1,-7 0-62,1 0 0,-3 5 20,-1 0 0,1 5-6,4-5 1,-4 1 13,3-1 1,-2-2-7,-3 7 0,6-7-30,-1 2 0,6 3 40,-6 2 1,2-2-22,-1 2 0,-2-5 11,6 5 1,0-2-37,6 2 0,-6 3 30,1-3 0,-3 3-2,3 2 0,2-1 22,-2 1 0,3 5 2,1-1 0,-5 2 3,1-1 0,-1-2-17,5 6 1,1 1-9,-1 4 1,0-1 6,1-3 1,-1 2 1,0-2 1,0 3 3,1 1 0,6-1 6,3-4 1,-2 4 5,2-3 1,0-3-1,5 3 0,0-6 23,0 6 1,0-5-30,0 4 0,0-1 43,0 1 0,0-2-37,0-8 1,2 6 5,3 0 0,-2-1-1,7-4 0,-5 0-57,5-1 0,-5 6 26,4-1 1,-1 1-9,2-5 1,3-1-11,-3 1 0,3-2 27,2-3 0,0 3-20,-1-3 0,1 3 13,0 2 0,-1-2 1,1-3 1,1 3 0,4-4 1,-4 4-1,4 2 0,3-5 46,1 0 1,-1 0-44,2 4 0,-6-4-19,6 0 1,-1 0 21,6 4 0,-6-4-19,1 0 1,-1-7 17,6 2 0,-1 2-33,0-2 1,1 4 26,-1-4 1,1 0-4,-1-5 0,0 0 8,1 0 1,-6 0-2,1 0 0,-2-1 127,1-4 1,4 1-120,-4-5 1,-2 5 111,-3-1 0,4-3-89,2-2 0,-3 2 31,3-2 0,-2 2-23,1-2 0,2-3 1,-6 4 0,6 0-13,-1 0 1,-2-1-11,1-5 0,-6 5-21,2 1 0,1-1 29,-2-5 1,6 0-74,-5 1 0,-1 1 62,-4 3 1,0-5 83,-1 0 0,1 1-33,0-6 0,-6 4 13,1 1 1,-2-6 44,2-4 0,2 2-82,-7-1 1,-1 4 12,-4-4 1,2-1 6,3-4 1,-3 0 11,2-1 0,-2 6-8,-2-1 0,0 1 2,0-6 0,0 3 18,0 2 1,0-3 10,0 4 0,0-2-17,0 1 0,0-3 5,0 4 1,-5 1-15,0-1 1,-6 1 3,1-2 1,2-3-12,-2 4 0,0 1 21,-4-1 0,-6-1-157,0-4 0,-1 4 22,2 1 1,-4 4-86,-7-4 1,-4 6-86,0-2 0,-7 4 63,2 1 0,-4 7-250,-1 3 0,-5-2 102,0 2 1,0 2-365,5 8 0,0-2-54,0 7 721,0 0 0,6 5 0,2-1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2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7842,'-6'-8'-101,"4"1"612,-4 0-93,6 6-397,0-12 0,8 11 79,7-3 0,1 4-207,8 1 1,-1 1 107,2 4 1,7-2-913,-2 7 911,9-7 0,-1 11 0,6-6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2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1 177 9665,'0'-8'1288,"0"1"-1160,0 7 106,0 0 0,0 7-428,0 3 0,1 3 108,4 2 1,-3 1-380,3 4 1,1-4 173,-1 3 1,5-2 15,-5-3 1,1 1 262,-1 0 1,-1-2-151,5-3 62,-5-4 20,9-6 1,-7-8 8,4-7 1,2-6 27,-8-8 0,8-1-65,-2 1 1,-2-5 17,2-1 0,-2 1-13,2 5 1,3 1-80,-4 3 0,0 4-1,0 6-75,1 7 1,5 2 84,0 6 1,-2 6 172,-4 4 0,11 16 0,-4 5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3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103 191 7871,'0'-16'312,"0"-4"0,0 4-153,0-3 1,0 2-59,0 2 124,0 1 203,0-7-397,0 4 1,-1-2 122,-4 9 0,1 3-199,-5 7 1,4 0 124,-5 0-374,0 0 1,-5 7 49,1 3 1,4 8 27,0 1 1,7 6-99,-2-6 1,3 6 113,2-6 0,0 6-40,0-6 1,2 3 51,3-3 0,3-2 103,7 2 1,-1-7-57,1-3 0,1-4 216,4 5 1,-4-7 137,4 2 1,-2-5 134,2-5 0,-4-4-17,3-11 0,-7 2-129,-2-6 0,-7 4 88,2-5 1,-4 6-17,-1-6 0,0 7-388,0-1 1,-6 2 151,-4 3 1,-3 4-409,-2 0 1,1 7-31,-1-2 1,0 5 399,1 5 0,-1 10 0,0 7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3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104 191 7871,'-15'-22'0,"2"-1"57,3 3 0,-3 4 149,3-4 0,2 1-132,-2 4 0,7-3 81,-2 8 1,2 2 302,-2-2 117,3 7-148,-4-4-65,6 7 65,6 0-369,2 0 167,7 0-203,-7 7-172,5-5 0,-11 6 74,3-3 112,-4-4 84,-1 6-246,0-7 212,0 0 13,7 0 99,-5 0-143,4 0 43,-6 0 280,0 0-77,0-7-269,0 6 86,0-6-256,0 7 106,0 0 1,0 7 10,0 2 0,0 11 2,0 5 0,7 9-90,3 5 0,-2 10 106,1 5 1,1 5-279,5 4 1,0 3 88,-1 2 0,1 3-255,0-8 1,-1-4-23,1-5 0,0-8-140,0-2 1,-6-7 79,1-7 1,-5-6 528,5 1 0,-7-7 0,4 3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3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59 103 7826,'-10'-8'-248,"0"3"1,5-1-49,-4 1 681,5-7 0,-4 9 215,3-7-304,4 7 0,-6-5 21,7 3-203,0 3 0,7-9-16,3 6 1,3 0-146,1 5 0,3 0-60,2 0 1,4-2 110,6-3 0,1 4-38,-1-4 0,2 3 26,4 2 0,-3 2 26,7 3 1,1-2-48,4 7 0,-7 0-91,-2 4 0,-9 1 83,-2 0 0,-7 6-127,-3 4 1,-6 2-158,-8 3 0,-8-1 104,-6 0 0,-13 6-62,-7-1 0,-7 0 78,2-4 1,-3-1 216,-2 1 0,-1-8-34,1-2 0,7-9 105,3-1 0,2-6-309,3 0 1,1-10 221,4-9 0,9-6 0,9-8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4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30 126 7922,'0'-10'238,"0"1"1,-2 1-47,-3-2 1,4-3 418,-4 3 0,3 2-173,2-2 0,-5 5-54,1-5-315,-1 7-263,5-4 0,1 7-28,4 0 1,-2 7 144,7 3 0,0 4-268,5 6 1,6-2 190,3 6 0,3-4-269,-3 5 1,5-3 140,1 3 1,1 3-13,8-4 0,-6-3 149,1-1 1,-3-4 129,-1-1 0,-1-7 77,0-3 1,-6-3-118,-3-2 1,-6-8 277,-4-7 0,-3-1-92,-7-9 0,-2 1 234,-3-6 1,2 2-140,-7 4 1,0-4 99,-4 4 1,-1 1-21,0-2 1,1 7 136,-1-1-266,0 2 1,5 8 140,1-1-420,5 7 0,-2 3 69,6 9 0,6 9 34,4 2 0,3 11 86,2-2 1,1 9-115,4-4 1,-2 12-17,6-2 0,-6 5 39,2 0 1,-4 8-89,-1 7 1,0 0 120,-1-6 1,-6 1-148,-3 0 1,-3 5 70,-2-1 1,-8-5 1,-7-9 0,-1-4 14,-9-1 0,-6 0-144,-8 1 0,2-13 22,-3-2 1,1-11-75,-5 1 1,-3-10 158,3-6 0,-2-2-11,12-2 0,-1-6 144,6-4 0,6-10-102,3-4 0,6-6 504,4-4 1,3 1-229,7-6 1,12 0 76,2-5 0,13 5-220,2-1 1,7 3-338,8-2 1,7-1-523,3 11 1,3-2 411,2 11 1,1 2 350,4 9 0,-4-4 0,5 4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5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45 441 7841,'-7'-29'0,"-3"0"0,4 1 83,1 3 0,-2-7 167,3 2 1,-1-2 197,5 2 0,5 1-399,-1-1 1,6 6 89,-5-1 0,2 7-89,-2-1 1,-4 3 261,4 1 52,-3 7-56,-2-5-74,0 11-54,0-5-255,0 14 0,0-4 61,0 7 0,0 0 75,0 5 1,0 4 40,0 1 0,0 6-25,0-2 1,0 6-78,0 4 1,0-1 57,0 6 1,0-5-117,0 5 1,-5 1 37,0 4 0,0-2-62,5-3 0,-2 4-130,-3-4 0,4-1 53,-4 1 1,3-11-73,2 1 0,0-9 29,0-1 0,7-9 135,3-5 0,3-4-37,1-1 0,3-6 55,2-4 1,4-8-67,7-1 0,-1-8 14,0 3 1,1 1-123,-1-1 0,6 6 138,-1-2 1,5 9-210,-5 1 0,1 7-15,-6-2 309,0 10 0,1 3 0,-1 6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5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147 148 7830,'0'-23'0,"0"2"0,0 6 0,-5 0 1032,1 0-617,-1 1 0,3-1-260,-3 0-1,4 7 0,-13 2-321,5 6 1,0 0 78,0 0 0,-1 1-38,-5 4 1,5 3-96,1 7 0,0 1 55,0 4 1,-3-2-22,7 6 1,0-4 101,5 5 1,0-3-145,0 3 1,7-4 56,3-6 0,3 0 115,1-1 0,6-1 148,0-3 0,4 2-66,-4-8 1,4 0 314,-4-9 0,4-3-139,-4-7 0,0-1 80,-6-4 1,-6 2-59,-3-6 1,2 1-162,-2-2 1,-5-1 95,-5 6 0,-11-4-252,1 4 1,-5 1-158,1 4 0,1 7-176,-7 3 0,7 3-879,-1 2 1306,2 0 0,3 7 0,-1 1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6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59 7953,'0'-15'0,"-5"5"-315,0 1 0,-2 5 139,2-1 1,2-1 308,-7 1 1,5 0-203,-4 5 0,-3 2 19,-7 3 1,2-2 150,-2 7 0,-3-1-88,3 6 1,-2-5 1,1 0 0,4 0-37,-4 4 1,4-4-213,1 0 125,0 0 46,7 4 1,2-4 60,6 0 1,1-7-38,4 2 1,10 2 103,9-3 1,4 1-109,1-5 1,6 5 137,-1 0 0,7 5-102,-2-5 0,-1 5 103,1-5 1,-2 6-3,3-1 0,-4 3-70,-7 2 0,0-1-11,1 1 1,-7 0 11,-4-1 1,-9 3-24,-5 2 1,-5-1 21,-5 7 1,-10-6-121,-9 6 1,-6-6 73,-4 6 1,-2-5-13,-3 4 1,-4-6 72,4 2 1,-3-4-2,-2-1 0,1-6-28,4 1 1,5-6-9,9 0 1,4-4-338,6-4 0,2-6 335,3-10 0,10-3 0,9-6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16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45 7875,'-7'-8'36,"6"0"298,-4 3-577,-4 3 223,1-11 1,-6 11-122,-1-2 1,0 2 90,1 2 0,-1 0 112,0 0 0,0 5-72,1 0 1,-1 6 86,0-1 1,-4-2-224,-1 2 1,1 0 58,4 4 0,0 1-189,0 0 217,7 0 1,2-1-64,6 1 1,3 0 75,7-1 0,1 1 115,14 0 1,4-6-80,5 1 0,9-2 108,1 2 1,0 2 134,5-7 1,-3 4-53,-2-4 0,2 2 67,3-2 0,-4-2-23,4 7 0,-3-5 98,-2 4 0,2 1 17,3 5 1,-10 0-35,0-1 1,-13 8-261,-6 2 0,-10 9-229,-5 1 1,-12 7 43,-7-2 1,-14 4 108,-11 1 1,-10-5-340,-5 0 1,-10-6 131,-5 1 1,2-9-1466,-1-6 1702,-1-9 0,-1-4 0,0-6 0,0 0 0,1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29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1265 206 8055,'0'-15'-1016,"-7"1"1,6-1 1015,-4 0 0,3 6 0,2-1 0,0 0 0,2-3 0,3 3 0,-4-3 0,12 5 0,-11-2 0,3 0 0,3 7 0,-6-4 0,4 6 0,-6-4-36,7 3 235,-6-4 136,6 6-234,-7 0 1,-2 0 86,-3 0 1,4-2-61,-4-3 0,2 4 35,-2-4 0,2 3-55,-7 2 1,5-2-17,-5-2 0,5 2-9,-5-3 0,5 3-15,-4 2 1,-1 0-109,-5 0 1,0 0 80,1 0 1,-3 0-100,-2 0 1,1 0 63,-7 0 0,1 0-76,-6 0 1,3 0 85,2 0 0,-3 0-39,4 0 1,-5 0 14,-6 0 1,4 5 0,-3 0 1,3 5-22,1-5 1,-1 6 31,-3-1 1,3-2-59,-3 2 1,4-5 50,6 5 0,-4 0-2,4 4 0,-4-4-6,-2 0 1,6 0 66,-1 4 0,6 1 4,-6 0 0,7-1-57,-1 1 0,-2 0 32,1 0 1,0 6-21,6 3 1,-3-1 37,-2 2 0,2-6-24,-2 6 1,3-1 46,1 6 1,0-6-46,0 1 1,6-3 16,-1 3 1,0 3-46,-5-4 1,2 2-4,3-1 0,-1 1-33,6-6 0,-5 6 56,5-2 1,-1 2-36,1-1 0,3 1 20,-3-6 0,4 6-36,1-2 0,0-1 27,0 2 1,0-6-13,0 6 1,6-6 31,4 6 0,3-7 2,2 1 1,1-2-9,4-3 1,-2 1-8,6 0 1,-4-1 14,4 1 0,-4 0-10,4 0 0,1-1-10,4 1 0,-4 0 11,-1-1 0,1-4 83,4 0 1,1-5-54,-1 5 0,5-7 5,1 2 0,-1 1 30,-5-1 0,6 0-43,-1-5 0,0 0 25,-4 0 1,4 0-14,0 0 1,5 0 27,-4 0 1,-1 0-27,-5 0 0,6-1 81,-1-4 0,0 1-51,-4-5 1,-1 4 8,1-5 1,-1 0-7,0-5 0,1 4-12,-1-4 0,1 7-38,-1-12 1,0 7 42,1-6 1,-1-2-61,1 1 0,-1-5 40,0 6 1,-1-7-14,-3 1 1,1-1-2,-7 2 1,1-3-4,-5 8 0,-6-7 62,1 1 1,-2 2-51,2-1 1,-3 4 14,-7-4 0,0 4-5,0-4 1,0 1-31,0-2 0,0-1 26,0 7 0,-2-6 7,-3 6 1,4-8-10,-4 3 0,-4-4 1,0-1 1,1 3 3,-2-4 1,5 6-10,-5-6 1,0 1-52,-4 4 1,-1-2 50,0-3 1,0 2-116,1 4 0,-8 3 103,-2 6 1,-5-5-256,-6 1 1,-1-1-90,-3 6 0,-8 4-81,3 0 0,-5 5-58,0-5 0,3 5 141,-3-4 0,8 5 305,2-1 0,0 4 0,-5 1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29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265 530 7827,'-8'-10'-118,"3"0"-922,3 7 300,2-10 740,0 11-32,0-4 32,0 6 2340,0 0-1782,0-7 1,0 4 379,0-7-496,0 0 1,2-9-162,3-1 1,-4 0-44,4 6 0,-1-7-100,0-4 0,-2 2 73,3-1 0,-3 1-17,-2-2 1,0-2 15,0 2 1,0 2-42,0-1 0,1 6-12,4-2 1,-3-1 90,3 1-193,-4 1 0,-1 4 226,0 0-309,0 7 109,0 2-163,0 6 1,0 1 37,0 4 0,0 3 155,0 7 0,0 3-43,0 6 1,-1 1 0,-4 9 1,2 4-92,-7 1 1,5 10 76,-5 5 1,5-2-172,-5 2 1,5 5 111,-4 5 0,-1 1-65,-5-1 0,5-4 45,1 4 1,-1-10-114,-5-5 1,0-9 3,1 0 0,-1-13 87,0 3 0,1-12-63,-1-4 0,0 0 56,0-10 1,1 3 159,-1-2-201,7-3 186,1 4-124,7-6 0,4 0-3,5 0 0,5 0-7,15 0 0,-1 0-1,11 0 1,-3 0-61,8 0 0,0 0 70,15 0 1,-2-6-281,12-4 1,4 2-126,5-2 0,14 0-63,1-5 1,5 2-1580,0 3 2080,-3 4 0,-4 6 0,4 0 0,3 0 0,0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0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352 192 7870,'0'-15'-480,"0"1"336,0-1 0,0 0 564,0 0 0,0 1-81,0-1 1,0 0 360,0 1-161,0-1-376,0 0-62,0 1 1,-2 5-136,-3 4 0,-3 4-15,-7 1 1,-1 1 134,-3 4 1,-4 10-315,-7 10 0,1 2 114,-1 3 1,1 4-93,0 0 0,-1 7 37,1-2 0,6 5-9,3 5 0,11-3 102,4 3 1,5-3-3,5-2 0,11-5-59,13 0 1,9-8 73,11-1 1,3-14-46,7-11 0,-4-3 32,4-2 1,-10-8-192,5-7 1,-13-8 266,-7-11 0,-3-4 0,-1-6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0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89 190 7856,'0'-23'-452,"0"0"316,0 3 1,0 4 730,0-4 0,0 4-178,0 1 0,0 1 185,0-1-125,0 7-327,0-5-48,0 11 1,0-3-65,0 10 1,0-2-2,0 7 1,0 0 79,0 5 1,0 4-129,0 1 1,0 1 36,0-1 1,0-2-104,0 6 1,0 1 79,0 4 1,-2-1-149,-3-4 0,4 4-15,-4-4 0,3 4-6,2 2 1,-5-3 4,0-2 1,-6 3 104,1-4 1,2 4-6,-2 1 0,2-6-14,-2-3 1,4 1 55,6-1 0,0-1-39,0-4 0,11-5-1,4 0 1,11-7-64,3 2 1,9-5 69,11-5 1,-3-3-116,3-7 0,-4 0 58,-1 1 0,1-6-169,-1 0 0,-7 1 278,-2 4 0,-4 0 0,-2 1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1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0 103 7664,'15'0'350,"1"0"-237,4 0 0,4 0-208,11 0 1,4 0 107,10 0 1,3-1-60,7-4 1,0-3-24,-1-7 0,0 5-100,-5 0 1,-2 1 168,-7-6 0,-6 0 0,-2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1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59 7644,'-14'-8'361,"5"-5"174,-4 11-322,12-5 0,-4 7-77,10 0 1,3 0-52,7 0 0,6 0-146,3 0 0,4 0-112,1 0 0,7 0 95,4 0 1,9-1-912,4-4 989,5 3 0,13-11 0,5 5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1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16 7869,'-8'-9'184,"-5"3"-53,5 6 1,-7 0-100,1 0 0,-1 0 37,0 0 0,1 0-25,-1 0 1,-6 0 26,-4 0 0,2 1 167,-1 4 1,1-1-151,-2 5 0,-2-5-37,2 1 0,-1-4-211,2-1 0,-3 5 82,8 0 1,-1 0-561,5-5 1,6 0 82,-1 0 555,7 0 0,3-7 0,8-1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2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500 59 7840,'-8'0'0,"1"0"308,1 0-150,4 0 0,-6-2 442,3-3-284,4 4 298,-6-6-390,1 1 0,-1 2-159,-3-5 1,-3 5 91,3-1 1,-3 2-109,-1-2 1,-8 4 115,-2-4 1,-4 3-274,-1 2 0,-7 0-90,-3 0 1,-2 5-244,2 0 0,-1 5 441,11-5 0,-4 6 0,10-3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6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118 147 7760,'0'-14'0,"0"-1"0,0 0-278,0 1 0,0-1 563,0 0 0,0 0-11,0 1 1,0 4 291,0 0-73,0 7-317,0-4 191,0 7-216,0 0-40,0 7 0,0 1-7,0 7 0,0 4 14,0 1 1,-2 8-109,-3 1 1,2 2-60,-7 8 0,0 1 48,-4 4 0,1 5-84,3 0 0,-3 6 85,3-1 0,-2-2-148,3 2 1,2 0 35,7 5 1,2-8-75,3-7 1,9-7-82,11-7 1,4-4-142,6-7 1,2-6-211,7-13 1,0-6 617,0-4 0,1-9 0,-1-4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7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396 59 7768,'0'-8'-495,"0"-5"1,2 9 859,2-5 1,5 5-32,5 0-198,1 2 1,0-3-34,-1 0 0,6 0-67,0 5 1,6 0-53,-2 0 0,6 0 54,4 0 1,-3 0-44,3 0 1,-3 0 55,-1 0 0,-6 2-70,1 3 0,-7-4 42,1 4 258,-2-3-68,-3-2 255,-6 0-243,-21 0 0,-5 0-133,-16 0 1,1 0 67,-1 0 0,-5 5-30,-10 0 0,-2 1 48,-3-1 1,-3-3-28,3 3 1,-3 1 17,-2-1 0,1 0-101,-1-5 0,7 0-8,3 0 1,11 0-300,9 0 187,-1 0 0,24-5-919,6 0 1,23-5 970,26 5 0,16-6 0,17 3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7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30 163 7737,'0'-15'-495,"0"0"-62,0 0 0,0 6 518,0-1 1,0 0 473,0-5 1,0 1-117,0-1 266,0 7 4,0-5-67,0 11-222,7-11-131,-6 11 257,6-4-447,-7 6 78,0 0 0,0 6-12,0 4 0,-5 5 33,0 4 1,-5-2-207,5 2 1,-1 3-5,1-3 1,3 7-5,-3-1 1,4-2-18,1 1 0,0-6-153,0 2 1,1-2-196,4 1 1,8-7 186,7 2 1,6-9-43,-1 0 1,2-3 355,3-2 0,6-13 0,1-3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23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88 8184,'0'-14'0,"0"-1"-140,0 0 1,-2 5 190,-3 1 0,4 4 473,-4-5-3,3 7-314,2-4 191,0 7-236,0 0-70,0 7 1,0 1 48,0 6 0,0 3-1,0 2 1,0-1 15,0 7 0,0-6-31,0 6 0,2-1 36,3 6 1,-4 4-46,4 0 0,-3 9-17,-2 1 0,5 8-162,-1 12 1,1-2-13,-5 7 1,0 4-319,0 5 1,0 7-567,0-1 1,0-4 958,0-2 0,7-9 0,1-4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45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1352 0 8363,'10'0'-526,"0"0"0,-5 0 344,5 0 1,-5 0-38,4 0 0,-4 0 151,5 0 150,-7 0 74,10 0-56,-11 0-47,11 0 58,-11 0 53,4 0-101,-6 0 20,0 0-142,-6 0 1,3 0 98,-7 0 1,0 0-78,-5 0 0,1 0 62,-1 0 0,-2 0-4,-2 0 0,1 5-10,-7 0 1,3 0-19,-3-5 0,-4 2 2,-1 3 0,-1-4 1,-8 4 1,5-3 30,-5-2 1,4 0-15,-4 0 0,0 5 6,-5 0 1,0 0-9,0-5 1,6 0-26,4 0 1,-2 1 23,1 4 1,1-3-13,5 3 0,4-4-5,1-1 0,-1 0-4,-4 0 1,1 2-1,4 3 0,-3-4 10,8 4 1,-7-3 47,1-2 1,4 0-47,1 0 0,-1 0 77,2 0 0,-3 0-64,3 0 1,2 5 6,-2 0 1,3 0-9,1-5 1,-5 0 0,1 0 1,-1 0-16,5 0 1,1 0-8,-1 0 1,0 0-10,1 0 0,4 0 24,0 0-39,7 0 32,-4 0 0,10 0-227,7 0 1,2 0-253,12 0 479,1 0 0,11 0 0,1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8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44 7737,'-9'-14'-1874,"-4"6"2391,12-5-14,-6 11 86,1-5-86,4 7-527,-11 0 161,11 0-101,-11 0 1,7 2 97,-4 3 1,2 1-179,3 4 0,3 3 56,-3-3-74,-3 3 0,7 2 21,-4 0 0,3-6 40,2 1 0,2-5 233,3 5-192,3-7 1,11 4 195,1-7 0,0 0-61,-6 0 1,6-7 105,-1-3 1,1-3-93,-5-1 1,-5 0-405,-1 5 0,-5-4 215,0 3 0,-15 3 0,-5 1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43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59 765 7752,'-13'10'-314,"3"0"205,-3-7 1,10 5 463,-7-3-225,7-3 1,-3 6 661,6-3-203,0-4-344,0 6-220,0-7 1,6 0 98,4 0 0,3 0-210,2 0 0,4 0 76,1 0 0,6-7-113,-2-2 0,4-4 32,2-2 0,-1-1 2,0-4 1,6 2 43,-1-7 0,0 1-20,-4-5 0,-1-7 36,1-4 0,-6-4-3,1-5 0,-8-1 61,3-4 0,-10-3-46,-5 3 1,-4 3 42,-1 2 0,-6 5-32,-4 5 1,-5 9 47,-4 11 1,2 4-29,-2 5 1,-2 4 5,1 6 1,-4 3-54,4 7 0,-1 1-85,1 14 0,4 4 40,-4 5 0,5 7 58,6-1 0,-3 4-70,7 5 1,0-4 52,5 4 1,0-5 45,0-4 1,14 2-56,5-3 1,7-3 89,4-1 1,6-11-98,3-4 0,3-4 9,2-1 1,-1-7-70,-4-3 0,2-5-164,-7-5 1,-1-3 276,-9-7 0,4-6 0,-5-2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43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250 104 7773,'-8'-7'-364,"1"-1"1,3-7 181,-1 1 0,-2 4 623,2 0 1,-1 5-156,-4-5 0,-3 5-160,3-4 1,-3 5-43,-2-1 1,1 4-169,-1 1 0,0 0 90,1 0 0,-1 6-86,0 4 0,2 3-51,3 2 0,-1 0 51,6-1 0,-5 6-41,5 0 1,0 1 45,5-2 0,0-1-132,0 7 1,7-7 2,3 1 0,8-2 81,1-3 1,2-5 96,-1-4 1,3-4-7,6-1 0,-4-1 182,-1-4 1,-6-4-65,2-5 1,-5-6 25,-6 1 0,3-8-2,-7 3 0,0 1 88,-5-1 1,-2 4-105,-3-5 1,-3 7-41,-7-1 0,-4 7-95,-1 3 0,-1 5-195,1-1 0,4 5-461,-4 5 697,4 4 0,-5 12 0,-2 2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44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207 250 7693,'0'-29'-119,"0"6"0,0-3 411,0 6-125,0-6 1,0 10 107,0-4 1,0 2-83,0-1 1,-2 4-277,-3 0 1,2 2 68,-7 8 0,0 0 132,-4 5 1,-1 0-34,0 0 1,0 2-195,1 3 1,-3 8 57,-2 6 1,7 6-85,-2-5 0,4 6 45,0-2 1,-1 4 47,6 1 0,0-1-150,5-3 1,2 1 81,2-7 0,5 3-135,5-3 1,3-4 84,2 0 0,-1-2 63,7-8 1,1-1 41,8-4 0,-3-11 116,3-4 1,-4-4 152,-6-1 1,2-3-86,-6-6 1,0 1 35,-6 4 0,-5-4 7,-5 3 1,-2 4 245,-2 2 1,0 2-139,0 2 1,-2 7 69,-2 3 1,0 4-120,-6 1 0,7 6-244,-2 4 0,4 10 75,1 4 1,0 11 92,0 4 0,0 3-166,0 2 0,1 9 83,4 5 0,3 6-119,7 5 1,0 2 108,-1-2 0,1 3-204,0 1 0,-5-1-84,-1-3 0,-5-10 99,1-10 0,-10-4-10,-5 0 0,-10-10 53,-4-5 1,-4-7 149,-1-9 1,-7-4-125,-3 0 0,-2-7 156,2 2 0,3-10-75,6-5 1,2-8 5,4-1 1,-2-7-15,6 1 0,2-7 9,8-3 0,4-1-145,6 2 0,6-3 80,4-8 1,11 8-217,9 3 0,6-2 48,8 1 0,8 1-191,7 5 0,1 7 125,9 8 0,0 6 95,4 8 1,7 0-1,2 0 1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45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60 147 7738,'-10'-14'0,"0"-1"0,7 0-26,-2 1 0,3-1 201,-4 0 1,4 1 178,-3-1-53,4 7-119,-6-5 246,5 11-275,-4-5 164,6 7-202,0 0 1,2 5 29,2 0 0,0 12 34,6-3 0,-2 6-57,1 0 1,3 2-17,-7 8 0,5 6 96,-5 3 1,4 5-45,-4 5 1,0 3-204,-5 7 0,0 1 128,0 4 1,0 5-198,0 9 1,0-4-17,0-1 0,0-6 26,0-8 0,0-7-165,0-3 1,2-11-322,3-9 0,-2-8-1267,7-11 1857,0-3 0,11-14 0,2-1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46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103 147 7763,'0'-8'-480,"0"2"0,-2 1 764,-3 0 0,4-2 196,-4 2-197,3 4-266,2-12 1,0 9 125,0-5 0,0 4-138,0-5 1,7 5 30,3-5 1,3 5-29,1-4 1,3 4 2,2-5 1,4 7 54,7-2 1,-4-2-107,3 2 1,-1 0 89,11 5 1,-6 0-120,1 0 1,2 5 108,-2 0 1,4 7-63,-9-3 0,4 9 14,-9 2 1,-2 4-79,-3-4 1,-9 6 27,-5-1 0,-3 2 46,-2 3 1,-9-1-8,-5 1 0,-8-1 5,-7 0 0,-2-4-16,-3-1 0,-5-6 13,-10 2 1,3-5 18,-3-5 0,3-4 10,2-6 1,0 0 7,0 0 1,6-2-214,4-2 0,9-5 112,6-5 1,3-1 80,1 0 0,7-6 0,1-2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46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74 118 7734,'0'-15'192,"0"0"0,-5 1 144,0-1 0,0 5-136,5 0 0,0 5 355,0-4-165,0 5-50,0-9-223,0 12 1,-1-6-99,-4 7 1,3 2-166,-3 3 1,4-1 92,1 11 1,-5-2 26,0 12 1,-5-6-34,5 6 0,-1-1-160,1 6 1,3-6-16,-3 1 0,3-2-29,2 1 0,0-3-9,0-6 1,7-2 128,3-3 0,4-4-120,6-6 0,3-1 31,6-4 1,-4-5 231,-1-10 0,1-2 0,4-8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47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89 7734,'0'-10'43,"0"1"0,0-1 169,0-5 1,0 5-190,0 0 0,0 6 150,0-6-330,0 7 108,0-4 0,-7 7 25,-3 0 1,2 0 73,-2 0 0,2 2 151,-2 3-294,-3 3 1,10 5-26,-7-3-49,7 3 186,-4-5 1,14 5-82,3-3 1,0-4 116,4-6 1,-2 0 0,7 0 0,-2 0 58,-3 0 1,-1-1-58,-3-4 0,2 1-41,-7-5 0,-1 4 36,-4-5 1,-6 7-437,-4-2 1,-8 3 383,-1 2 0,-14 0 0,2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47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 7740,'-8'0'705,"2"0"-400,6 0 328,0 0 1,6 0-431,4 0 1,5 0 83,4 0 0,-1 6-71,7 4 0,1 3 108,8 2 1,-3 1-69,3 4 0,2 2-184,-1 8 1,4 4-32,-5 0 0,0 12-129,-4-2 0,-7 12-46,-4 3 0,-9-1 98,-5 6 1,-3-4-180,-2-1 1,-13 2 68,-7 2 1,-6-4-66,-4 0 1,-5-5 75,-5-5 1,-9-8-291,-5 3 0,2-10-64,-2 0 1,2-9-208,-2-6 1,-1-4 695,6-5 0,0 3 0,5-5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48.1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88 7745,'10'-6'0,"0"-4"0,-6-1-444,6 1 1,-5-2 0,5 7 696,-7-6 0,9 8 202,-7-7 62,-1 7-68,-4-4 95,0 7-289,0 0 0,-1 5-101,-4 0 1,2 5-125,-7-5 1,5 6 104,-5-1-95,0 3 0,-4 6 70,-1 1 0,0 1-2,1-1 0,-1 3 248,0 6-279,0 1 0,1 7 35,-1 7 1,-5 7-9,1 8 1,-1 11-68,6 3 1,5 12-354,4 4 1,9-1 102,10 5 1,13-10-329,22-4 0,9-11-1163,11-4 1704,-27-36 0,1-2 0,40 26 0,-37-27 0,1-1 0,-2 2 0,0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46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0 8257,'8'0'-2026,"5"0"1745,-11 0 330,11 0-38,-11 0 1,6 0 34,-3 0 107,-4 0-100,6 0-11,-7 0 0,-2 0 4,-3 0 1,2 0 4,-7 0 1,0 0-7,-4 0 1,2 0-4,-2 0 1,2 0-26,-7 0 0,-3 0 24,3 0 0,-6 5-45,6 0 0,-6 0-22,6-5 0,-6 0-6,5 0 0,-4 0 6,4 0 1,1 0-96,4 0 1,5 0-214,0 0 334,7 6 0,-3-4 0,6 4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55.2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912 118 7863,'8'-10'0,"-3"0"-511,3 7 207,-6-10 134,11 11 859,-5-11-118,0 12-257,5-12 1,-10 6-95,7-3 0,-5 2 193,5 3-177,-7 4 0,8-8 235,-6 4-85,0 4-301,2-6 103,-6 7-241,6 0 140,-7 0 0,0 7-81,0 3 1,0-1 65,0 6 0,-7-2-2,-2 12 1,-4-6-31,-2 6 0,0 1 15,0 8 1,1-1-97,-1 6 0,-6 0 71,-4 5 1,-2 0-158,-3 1 0,-6 4 51,-3 0 0,-5 4-124,-5-4 1,2-1 39,-7-9 1,0 2 65,-5-7 1,7-1 50,3-9 0,5-2-4,4-8 0,0-4 114,5 0 1,3-5-73,7 5 0,4-7-21,6 2 1,0-4 4,1-1-316,6 0 271,-5 0 1,11-1-4,-3-4 47,3 3 1,4-9-16,3 6 9,3-7 1,7 6-22,-1-4 1,-4-1 43,0 6 1,0-5-12,5 5 0,-6-5 6,1 5 1,-5-6 15,5 1 1,-2 2-7,2-2 0,3 2 89,-3-2 1,-2-3-65,2 3 1,-5-3 156,4-1 1,-4-1-102,5 0 1,-5 0 60,5 1 0,-5-3-77,4-2 0,-4 3 88,5-4 0,-7 4-116,2 1 1,-1 0 40,1 0-183,-4 1 233,6-1-308,-7 7 160,0 1 0,0 9 17,0 3 0,-7 3 0,-3 7 1,-1 1 55,1 4 0,-3 1-24,3 3 0,-3 4 8,-2-3 1,1 1 5,-1-2 0,0 2 11,1-6 0,-6 5 6,0-6 1,1 2-25,4-1 0,0-5 112,1-1 1,-1 1-106,0-5 1,6-4 45,-1-1 1,5 2 125,-5-2 162,7 0-401,-4-5 211,7 0-66,0 0 0,7 0-43,3 0 0,3 0-49,1 0 0,1 0 41,0 0 0,6 5-194,4-1 0,2 6-32,3-5 1,-1 5-49,0-5 0,6 5-205,-1-5 0,7 6-1142,-2-1 1551,-3 3 0,7 2 0,-6-1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57.6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118 278 7793,'-8'0'-790,"1"0"876,7 0 118,-6-6 194,4-2-314,-4-7 0,6 0 2,0 1 1,5-1 60,-1 0 1,1 0-45,-5 1 0,0-1 289,0 0-315,0 7 0,5-5-41,0 3 63,0-3 0,-5-1-19,0-1 0,0 5-90,0 0 1,0 5-42,0-4 120,0 5-137,0-9 98,0 12 1,0-4-13,0 10-1,0 3 0,0 11 57,0 1 1,0 1-61,0-1 0,0 3 2,0 6 0,-5 0-49,0 1 1,-5 4 62,6 0 1,-6 1-70,5-6 1,-5 0 59,5 1 0,-5 4-38,5 0 0,-4-4 14,4-6 0,-5-6-13,5 2-7,-6 3 10,9-7 13,-5-1 0,9-9-1,3-6 1,3 0 0,7 0 0,4-6 0,1-4 0,6-1 0,-1 1 0,2-3-171,3 3 1,1 2-240,3-2 0,-3 7 72,3-2 1,-3 3 99,-1 2 1,-1 0-172,1 0 1,-6 7 408,1 3 0,-7 3 0,3 1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58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221 427 7799,'0'-8'-36,"0"-5"252,0 4-93,0-5 1,0-1 40,0 0 0,0 6-86,0-1 0,-2 5 41,-3-5 1,2 7-108,-7-2 0,5-2 13,-4 2 1,4 1 70,-5 4 1,0 0-258,-5 0 1,1 1 81,-1 4 0,0 0-37,1 10 1,-1-4-64,0 9 0,0 3 102,1 1 0,4-1 18,0 1 1,7 1-13,-2 4 1,3-1 36,2-3 0,2-4 0,3-6 0,-2-1 38,7 1 0,5-2-33,4-3 1,1-4 124,-5-6 1,4-6-33,1-4 1,4-3 61,-4-2 0,-1-4 7,-4-1 1,0-6-96,0 1 1,-2-1 58,-4 2 0,3-2-44,-7 6 0,0-4-57,-5 4 0,5-5 106,-1 6-74,1-1-15,-5 6-22,-6 5 1,3 3-71,-7 6 0,6 6 58,0 4 1,-3 5 23,2 5 1,-5-3-5,5 8 1,1-1-23,4 6 0,-5-2 19,0-4 1,0 4-174,5-4 1,0-1 45,0 2 0,6-7 51,4 1 0,-2-2-63,2-3 0,2-5 67,7-5 0,-2-2 46,2-2 1,2-11-53,-1-4 1,4-10 122,-4 1 0,5-4-62,-6-1 0,1-6 144,-6 1 1,1-2 8,0 2 0,-7-2 0,-3-3 1,1 1-46,-1 4 0,0 1 106,-5-6 0,0 6-67,0-1 1,-5 8-43,0 2 0,-4 6 180,4-2-177,-7 10 0,9 4-106,-7 6 51,7 0 0,-4 6-101,7 4 1,0 3 95,0 2 1,0 4 16,0 1 0,0 6-63,0-1 1,0 2 42,0 3 0,0-1-42,0 1 1,0-1 25,0 0 1,5 1 14,0-1 0,0 2-20,-5 3 0,0-4-16,0-1 26,0 1 0,0-9-125,0 3-7,0-2 17,0-8 71,0 1 37,0-7 1,0-8-24,0-10 1,0-4-1,0-6 0,2 2-55,3-6 1,-2-1-1,7-4 0,0 4 9,4 1 0,1 1 33,0-2 1,-1-1 55,1 7 0,0 1-62,-1 8 1,6-2-22,0 7 0,-1 1 19,-4 4 0,0 1-51,-1 4 0,1 3 23,0 7 0,-2 5-3,-3-1 0,1 7 1,-6-1 1,5 1-47,-5-2 90,0 4 1,-5-7-14,0 4 1,-2 3-61,-3-4 283,3-3-218,-11 1 0,-1-8 45,-11 1 1,2 0 15,-1-1 0,-1-5 154,-4-4-77,-1-4 1,6-1-200,-1 0 1,3-5 73,-3 0 1,5-6-383,11 1 1,-3-8 400,7-1 0,0-1 0,5 5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59.2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59 542 7799,'-14'-6'-251,"-1"4"589,7-11 54,-5 12-255,11-6 234,-5 7 68,7 0-621,0 0 23,7 0 123,-5 0 1,11 5 0,-4 0 1,0 5 145,0-5-248,1-1 1,5-4 18,0 0 0,-1 0 37,1 0 0,-5 0 45,0 0 1,-2-1 59,2-4 0,3 2-23,-4-7 0,0 2 3,0-2 1,-5-3 19,1 3 1,-4-3-28,-1-2 0,0 1 12,0-1 1,0 0-2,0 1-47,-6-1 0,-2 7-15,-7 3 0,0 3-8,0 2 0,1 2 69,-1 3 1,0 4-29,1 11 1,4 3-42,0 6 0,2 1 38,-2-1 0,4 0-128,6 1 1,0 4 73,0 0 0,8 1-81,6-6 1,3-1 53,7-4 0,1-2 19,4-8 0,1-5 163,-1-5 1,0-5-106,1-9 1,-1-1 261,1-14 1,-6-1-80,0-8 0,-6 1 90,2-6 1,-4 0-44,-1-6 0,-5 6 44,0 0 1,-7 0-35,2-5 1,-4 1-38,-1 4 1,0 2-113,0 2 0,-1 4 93,-4-3 0,3 3-211,-3 2 1,4 1 44,1 3-51,0 4 187,0 6-163,0 7 0,5 3 42,0 10 0,4 0 148,-4 10 0,0-2-81,-5 11 1,0 1 19,0 4 0,0 7 103,0 3 0,0 4-67,0 1 1,-5 2-132,0 3 0,-4-2 91,4 7 1,-5-7-175,5 2 0,-5 2 112,5-2 0,0-2-436,5-8 0,0-3-71,0-6 1,2-7-813,3-4 1293,3-9 0,13 3 0,2-5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59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383 89 9126,'0'-8'8,"0"1"-202,0 7 214,-7 0 0,4 0-143,-7 0 104,7 0 0,-9-2-61,7-3 0,-1 4-30,1-4-111,3 3 163,-4-4 0,6 2 32,0-5 1,1 4 5,4-5 1,3 7-15,7-2 1,0-2 62,0 2 1,-1 0-56,1 5 0,-5 2 102,0 3 0,-2 3-45,2 7 1,-4 6 9,-6 4 1,-8 9-16,-7 5-150,-6 4 129,-8 7 4,-1-4 1,-6 9 0,-3-6 1,-2 5 13,2-5-1389,-3 0 1065,11-18 1,-4 0-46,11-16 345,2 3 0,1-16 0,-2 4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0.1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59 7828,'-14'-15'0,"-7"1"0,9 4 917,-3 0-111,11 7-285,-3-4-312,7 7 1,0 2-70,0 3 1,0 3 79,0 7 1,0 1-14,0 4 0,0 1-103,0 3 1,0 6 117,0-1 1,0 2-356,0 8 1,0-4 115,0 4 1,0 0-204,0 5 0,-5 0 119,0 0 1,-5 0-238,5 1 1,-6-3-174,1-3 0,-1-4-389,1-11 1,-3 1 899,3-11 0,-9 4 0,-4-10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0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1337 118 8373,'0'-8'143,"0"1"23,0 7-28,0 0 98,-7 0-210,5 0 1,-6 0 272,3 0-535,-3-6 141,-7 4 1,1-4-99,-1 6 0,5-5-15,0 0 0,2-2 17,-1 2 1,-3 2-17,7-7 1,0 6 134,5-6 1,-5 5-94,0-5-40,1 7 238,10-10 1,2 11-6,7-3 43,0 4 0,-1 1-41,1 0 0,-2 1 14,-3 4 1,1-2 42,-6 7 1,0 0-83,-5 5 0,0 1 49,0 4 1,-6-2-39,-4 6 1,-5-1-12,-4 1 0,-4 4-4,-7-3 1,-6-3-3,-3 3 1,2-7-1,-3 2 1,3-11-4,-2-4 1,-4-3 21,4-2 0,8 0-14,2 0 0,7-7-51,-2-2 0,11-6 50,-2-5 0,10 4-89,0-4 1,4-1 29,1 1 0,5-1-17,-1 2 1,9 2 82,2-2 0,0 4-40,4 5 1,-1-1 93,2 6 0,-4 0-87,4 5 1,1 0 59,-1 0 0,-1 0-39,-4 0 1,0 5 23,0 0 0,-6 6 32,1-1 0,-7 3 4,2 2 0,-3-4 7,-2 4 1,0-9 118,0 9 0,-2-2 54,-3 7 0,-4-4-101,-11 4 0,2-4 141,-6-1 0,-1 1-85,-4 4 0,-2-2 93,-4 6 1,3 1-21,-8 4 1,6 0-53,-5 1 1,1 6-25,-1 3 1,3 0 5,7 5 0,4-1-11,1 11 1,8-5-4,1 5 1,2-5-113,8 4 1,-5 1 52,5 5 0,0-7-184,5-3 0,-1-3-38,-4-2 0,-3-1-72,-7-4 1,0-5 103,0-9 0,-4-6-73,-1-9 1,-6-3 47,2-7 1,-6-4 56,-4-5 1,3-8-210,-3-12 1,3-7 45,1-3 1,7-5-49,4-5 1,2-4-34,3-5 0,5-5-27,5 5 0,4-4-115,4 8 1,11-2 68,10 2 1,4 4-69,5 6 0,4 6 90,6 4 0,2 9 330,3 6 0,3 2 0,7-4 0,0-2 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1.1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15 118 7856,'-8'-8'118,"2"-5"-118,6 3 386,0 3-205,0-6 0,1 10 37,4-7-100,10 7-22,8-10 0,6 6-622,1-3 357,6 4 1,8 1 168,10 0 0,9 0 0,4 5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2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206 426 7840,'-9'0'0,"-1"0"0,0 0 0,-5 0-674,7 0 345,-5 0 259,5 0 260,0 0 70,-5-6 0,9-1-125,-5-3 0,5-3 113,0 4 0,2-5-101,2 0 1,0-6 13,0 1 1,0-3 9,0 3 1,0 1-49,0-7 0,5 6 88,0-6-50,0 7-29,-5-10 1,0 12-35,0-3 0,1 2 45,4 3 1,-3-1 169,3 0-40,-4 0-112,-1 1 145,0 6-366,0 1 95,0 7 0,0 2 54,0 3 0,0 8 94,0 6 0,-1 9-91,-4 1 0,1 2-34,-5 9 1,1 0 29,-2 9 0,-3-3-100,3 3 0,-2 5 104,3 5 1,-3 0-139,7 4 0,-5-7 73,6-2-454,-1 0 263,11-2 0,4-8-348,10-10 370,9-3 1,10-9-99,10-8-793,3 1 641,14-13 0,-4-4-100,6-13 241,-5-6 1,8-8-1,-4-1 1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2.8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74 7793,'-10'-5'0,"0"0"-613,7-7 427,-10 11 0,10-11-30,-7 7 694,6-6-40,-2 9-186,-1-4-38,6 6-24,-6-7-168,7 6-7,0-6 82,0 7 1,2 0-23,3 0 0,3 5-135,7 0 1,1 5 102,4-5 0,-2 4-138,6-4 1,-1 2 64,1-2 0,4-4-44,-3 4 0,2-1 88,3 0 1,-2-2-62,-4 3 0,2-3 35,-6-2 1,-1 5-2,-4-1 1,-5 6 146,0-5 0,-7 7-78,2-3 1,-10 4 124,-5 2 1,-9 5-85,-6-1 1,-3 12 121,-1-1 0,-7 7-81,-3-2 1,-2 4-19,2-5 0,-2 2 35,7-2 1,-7-4-14,2-1 1,3-1-54,1-8 1,6-6 30,4-4 0,-1-7-315,7 2 212,6-3 0,6-4-616,7-3 0,8-3 73,7-7 526,6 1 0,9-8 0,-1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46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 8257,'-15'0'-2082,"1"0"2201,-1 6 0,0-4 37,0 3 0,6-4-86,-1-1 0,5 0 11,-5 0 1,5 0 3,-5 0-7,7 7 78,-3-5-9,6 4-109,0 1 1,1-6 28,4 4 0,-2 2-119,7-2 1,-2 1 66,2-1 1,3-3 14,-3 3-16,3 3 0,2-2 48,0 4-50,-1 3 0,1-5 11,0 7 1,-6-5-31,1 0 1,-5-1 33,5 6 1,-5 0-252,5 0 234,-7-1 0,3 1-192,-6 0 1,0 4-117,0 1 38,0-1 0,0-4 260,0 0 0,-6 6 0,-2 2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4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124 148 7756,'15'-15'-204,"0"0"204,-7 7 0,5-5 252,-3 3-476,3 4 186,8-8 0,-4 8 137,2-4-194,-3-3 81,-1 11 0,5-9 130,-1 6-54,-6 0 1,0 0 90,-3 0 18,-3 1-244,-1 4 141,-6 0-99,0 0 0,-6 1 81,-4 4 1,-3-3 51,-2 3 1,-4 1-95,-1-1 0,-4 5-4,4-5 0,-5 5 14,6-6 1,-7 3 21,1-2 0,2 1 0,-1 4 0,6-2 0,-2-3 0,4 2-74,1 3 88,1 3-84,-1-5 0,8 7 54,7-1 1,9-4 5,10 0 0,9 0-51,6 4 0,7-4 37,-2 0 0,-1-5-14,1 5 1,-5-2 8,5 2 0,-6 3 102,1-4 1,-4 0-91,-6 0 0,-2 1-38,-8 5 0,-1 5 2,-3-1 1,-5 2-73,-10-1 0,-3 1-27,-7 4 1,-4 2 105,-1-2 1,-6-4-49,1-1 0,-7-4 25,-3-1 1,1-5-3,5-1 0,-1-5-7,1 1 1,1-5-63,4-5 0,-2-4-79,6-5 1,7-3-464,8-2 642,3 3 0,2-19 0,0 4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4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192 176 7756,'0'-15'0,"0"4"-160,0-4 0,-5 8-18,0-7 1,0 2-93,5-2 1,0-1 586,0 0 1,-5 5-126,0 1 0,-1 4 49,1-5 0,2 5-117,-7-5 1,5 7-59,-5-2 1,2 5 18,-2 5 1,-3 3-159,3 7 1,-3-1 67,-1 1 0,-1 5 20,0-1 0,5 7-86,1-1 1,5-2 40,-1 1 0,4-1-132,1 2 0,0-2 34,0-4 0,6-4-27,4 0 0,8-2 58,2-8 0,6-1 132,-2-4 0,4-6-2,2-4 1,-6-8 149,1-1 0,-8-6-61,3 5 0,-5-6-83,-5 2 1,1-2 72,-6 1 1,-2-1-8,-8 6 0,-3 1-179,-7 4 1,-6 5 138,-3 1 1,-4 5-242,-1-1 0,1 9-126,3 1 1,-1 8-457,7 1 758,-1 1 0,5 13 0,1-5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5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294 118 7784,'-27'-14'-438,"2"-1"1,-1 2 816,6 3 1,-4-1-11,4 6 1,1-5-42,4 5 1,-5-5-90,1 5 0,4-4-188,5 4 1,5 0 300,-4 5-299,5 0 0,-7 1 15,6 4 0,0-1-80,5 5 0,0 1 61,0 5 1,-2 5 52,-2-1 1,2 7 12,-3-1 1,3 3-29,2 1 1,0 7 171,0 3-170,0 4 1,0 7-35,0 4 34,0 3 1,0 2 74,0 0-1014,0 6 783,0-4 165,0 10-397,0-17 202,0 10 0,0-18 91,0 3-790,0-10 529,0-3 0,0-13-126,0-4-416,0-2 132,0-9-188,0-2 913,0-19-48,0-3 0,0-13 0,0-1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5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44 7759,'-8'-14'168,"3"6"-46,10 3 0,3-2 152,6 2 1,3 0-369,2 5 0,4 0 73,7 0 0,1 0-185,3 0 0,3 0 206,8 0 0,-1 7 0,0 1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5.6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74 7794,'-7'-15'630,"6"0"-60,-12 1 27,11-1-185,-4 7 100,6 1-306,0 7 0,0 7 74,0 2 1,0 11-105,0 5 0,0 2-26,0 3 0,0 1-176,0 3 1,0-1 84,0 6 0,0 2-141,0 8 1,0-3 62,0 2 1,0 3-164,0-2 1,0 10-71,0-5 1,0 0-162,0-10 1,0-2 106,0-3 0,-5 1-32,0-11 1,0-3-997,5-11 362,0-7 972,0-1 0,-7-20 0,-1-4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5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74 7783,'-8'-10'930,"3"0"-817,3 7 0,2-6-44,0 5 1,7 2 232,2-3 0,6-1-52,5 1 1,3-2-368,6 2 0,0 4 72,1-4 0,4 3-513,0 2 1,7 0 557,-2 0 0,4 7 0,1 1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6.4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74 7783,'-15'-15'989,"0"0"1,7 0-301,3 1-279,3 6 237,2 1-368,0 7-195,0 0-56,0 7 0,0 2 102,0 11 0,0-2-364,0 6 1,0-1 166,0 2 0,-1 3-213,-4-4 1,3 4 133,-3 1 0,2-1-186,-2-4 190,4 4 1,-6-7-252,7 4 198,0 3-41,0-12 1,-5 0-275,0-6 322,0-7 180,5 4 1,2-14-69,3-2 0,-2-11 18,7-4 0,-2 1 14,2-2-37,3 1 1,-6-6 34,2 1 0,3 1 13,-7 4 0,6-2 76,-1 6 0,-2-5-60,2 6 0,-5-1 123,5 6-114,-1-1 178,6 7-201,0 1 0,-2 14-5,-3 2 1,1 6 35,-6 5-231,0-4 213,-5 12-42,0-12 0,0 10-16,0-6 0,0 4 17,0-4 0,0 5-19,0-6 1,0 1 84,0-6 1,0 1 1,-5-5 49,0 0 163,0-7 1,5 2 98,0-10-206,0-3 0,0-7 24,0 0-81,7-6 1,1 0 28,7-4 0,-1-1 38,1 7 0,0-7 25,-1 1 1,1 2-2,0-1 1,-1 6 222,1-2-191,0 4 1,-2 1-59,-3 0 0,3 7 24,-3 3 1,-2 4-186,2 1 8,-7 0 1,3 6 115,-6 4 0,0 8-78,0 2 0,0 6-7,0-2 0,0 9-126,0 1 0,0 1-95,0-6-69,0 0 149,-6 1 1,4-3-576,-3-2 377,4 3-308,1-12 132,0 5 1,1-13 514,4-3 0,-3-3 0,4-2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6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177 221 7783,'9'-18'144,"1"3"0,-5 3 101,5-2 1,-2-1-26,2 0 0,1 1-3,-6-1 0,0 5 26,-5 0 0,0 1-70,0-6 0,0 5 31,0 0 1,-2 5-99,-2-4 1,-5 5 97,-5-1 1,-1-1-274,0 1 1,1 0-29,-1 5 1,-5 0-105,1 0 1,-1 5 33,5 0 0,2 6-71,4-1 0,-5 3 22,5 2 0,-3 4 99,2 1 0,-1 6-126,6-1 1,0-2 20,5 1 1,0-1-43,0 1 1,5 3 109,0-8 0,6 1 84,-1-6 1,5-5 242,5-5 1,-4-2-107,3-2 0,3-2 329,-3-2 0,1-5-172,-5-5 0,-1-3 78,1-2 1,-5 1-36,0-7 1,-6 2 174,6-1 1,-6-4-9,0 4 0,-2 2-166,-2 3 1,0 3-105,0 1 0,0 5-62,0 0-311,0 7 0,-2-4 112,-2 7 49,2 7 1,-5 6 8,7 7 1,0 4-227,0-4 1,0 6-7,0-2 1,0 2-115,0-1 0,2 1 71,3-6 0,-2 4-43,7-4 1,0 4-100,4-4 1,1-2 101,0-8 1,0 1-489,-1-6 842,1 0 0,0-5 0,-1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07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59 176 7783,'5'-14'903,"0"-1"-531,0 7 0,-5 0 555,0 3-290,0 3-162,7-4-245,1 6 1,1 6-102,1 4 1,-6 3 75,0 2 0,3-1-163,-2 1 1,5 1-124,-5 4 0,-1-2-424,-4 7 387,0-8 0,0 11-197,0-3 224,0 3 0,-1-1-324,-4-2 0,-3 3-4,-7-4 170,0 4 1,-1 1-100,-4 1 0,4-8 80,-3-2 1,7-5-107,2-5 479,7 3-72,-4-12-58,7-1 1,2-8 418,3-7-272,10-6 1,8-3 17,6-11 0,2 3 0,3-7 0,-3 1 198,4-1 1,-4-4-91,-2 4 0,0-2 350,1 2 0,-2-7-107,-4 7 1,-3 0 65,-6 10 0,-7 6 106,-3 3-253,-3 4-468,-2 8 135,0 1 23,-7 14 0,4 7-58,-7 11 1,0 3 21,-4 1 0,-1 5-240,0 1 1,1 4-445,-1-5 340,7 7-37,-5-10 1,11 10-225,-3-7 1,3-1 130,2-9 0,9 1-198,5-11 0,9 3 102,11-12 506,4 0 0,13-12 0,1-1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4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44 7643,'10'0'-130,"-1"0"64,-5 0 39,9-6 243,-5 4-104,13-4 0,-5 6 65,4 0 0,3-2-18,1-3 0,4 4-58,2-4 1,4 3 64,0 2 0,5 0-135,-4 0 0,1 0 54,-2 0 1,-5 0-93,1 0 1,-3 0 22,-7 0 0,0 0-51,-6 0 242,-5 0-115,-3 0 1,-8 0 168,-2 0 0,-6 0-63,-10 0 0,2 0 33,-6 0 0,-6 0-44,-4 0 0,-7 0 80,2 0 0,-4 0-70,-1 0 1,0 0-30,0 0 1,0 0-131,0 0 1,6-5-217,4 0 0,5 0-730,4 5 723,11 0 0,12 0 185,17 0 0,22 0 0,24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47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8257,'0'8'-1443,"0"-2"1219,0-6 404,6 0 95,-4 0-127,4 0-2,-6 0 7,0 0-35,7 0-44,-5 0-28,11 0 1,-10 0-59,7 0 1,0 0-50,4 0 0,3-1 96,2-4 1,-1 3-168,7-3 1,-1-1 36,6 1 95,-1-7 0,7 4 0,1-7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4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978 59 7789,'37'-8'0,"4"-3"-373,-7 6 1,5 0 185,-4 5 1,-1-5 368,-5 0 0,-6 0-4,-3 5 0,-4 0-166,-1 0 120,-7 0 16,-1 0 63,-7 0-18,0 0 1,-7 0-17,-3 0 0,-4 0-75,-6 0 1,-3 0 62,-6 0 1,-2 0-42,-4 0 0,-2 0-56,-7 0 1,-7 0-1,-3 0 1,-3 0-2,-2 0 1,-6 0-116,-4 0 0,-4 0-127,-6 0 0,3 0 135,-8 0 1,8 0 52,-3 0 1,17 0-396,8 0 1,9 0-491,5 0 238,11 0 0,16 0 634,19-7 0,9-1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4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 7789,'-38'8'0,"-2"-2"33,5-6 0,1 5 185,5 0 1,1 5-109,3-5 0,-1 5 301,7-5-234,-1 6 251,12-3-444,1 7 0,19-2 115,2-3 1,12 3 108,4-3 1,1 1-182,8-1 1,2 3 66,8-3 1,-2 4-53,7 6 1,-6-4 80,1 4 0,-4-2-191,-1 2 1,0-3 113,1 8 1,-8 4-88,-3 6 0,-9 6-34,-5-2 1,-11 3-154,-4 2 1,-6 5 146,-9 0 1,-8 2-73,-16-2 1,1-2-17,-6 7 0,1-11 66,-1 1 0,-2-8-284,7 3 0,0-6 133,4 1 0,7-10-844,4-4 1098,9-4 0,-3-1 0,5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3:35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7789,'-23'5'0,"3"0"0,9 0 911,1-5-168,7 7-262,-4-6 1,14 6-60,2-7 1,11 0-192,4 0 0,11 0-248,4 0 0,5 0 115,5 0 0,5 0-80,10 0 1,3 0 124,6 0 1,14 0-1106,6 0 1,6-5 661,-47 3 1,-1-1 33,1-3 1,-1 0-1,46-2 1,-3-6-1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28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7812,'0'-15'97,"0"1"58,0 6 1,0-6 156,0 5 152,7 2-126,-6-6-156,6 5-26,-7-7 0,5 5 32,0 1 280,-1 5-453,3-9 249,-5 12-472,4-6 138,-6 7 0,0 2-38,0 3 1,0 8 10,0 6 1,-6 6 21,-4-6 0,2 8-22,-2-3 1,7 5 59,-2 6 1,3-9-98,2 3 1,0-4 72,0-1 0,8-3-245,7-6 0,6-2-84,9-3 1,5-3-399,5-7 788,-4-7 0,13-8 0,-4-8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28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7866,'-15'0'0,"7"0"0,-5 0 174,3 0 139,4 0 1,-3 0-436,4 0 193,4 0-529,-6 0 1,14 0 239,3 0 1,-2 0 217,2 0 0,6 0 0,7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29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44 7851,'9'0'-1117,"4"-6"1477,-5 4 50,6-4-253,1-1 0,0 6-123,0-4 0,-6 3 278,1 2-194,0-6 13,5 4 1,-6-5-5,1 7-144,-6 0-10,2 0 0,-19 0-30,-7 0 0,-1 0 84,-3 0 1,4 0-64,-4 0 0,4 2 35,-5 3 1,6-3-276,-6 2 0,7-2-80,-1-2 356,9 0 0,-10 7 0,4 1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29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15 7851,'-15'0'0,"1"-2"-148,-1-3 0,0 4 49,1-4 440,-1 3 1,-1 2-72,-4 0 0,4 0-366,-4 0 0,4 0 119,1 0 0,0 0-58,1 0 1,-1 0-156,0 0-441,1 0 631,-1 0 0,0 0 0,0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29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8945,'-9'0'2365,"-4"0"-2103,12 0 1,-6 6-109,7 4 1,0 5 56,0 4 1,5 4-185,0 7 1,1 6 57,-1 3 1,-3 5-822,3 5 1,-3-2 154,-2 7 581,0-6 0,6 2 0,2-6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30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73 7858,'-8'0'0,"-5"0"101,5-7 6,-1 6 0,3-6 557,6 7-68,-7 0-425,6 0-148,-6 0 1,7 2 134,0 3 0,5-2-12,0 7 1,2 1-109,-3 9 1,-2-2 88,3 6 0,1-4-233,-1 4 1,5-1 47,-5 2 1,5 1-104,-5-7 1,1 1-28,-1-5 0,-3-1-222,3 1-24,3-7 330,0-1 1,7-10-149,-1-7 0,1-2 93,0-12 0,0-1 72,-1-4 1,1 0-29,0-1 0,-1 1 153,1-1 0,0 1-25,-1 0 1,1 6 76,0 3 0,-2 4-28,-3 1 0,3 7-49,-3 3 0,-2 5 106,2 5 0,-6 10-70,6 9 0,-6 4-29,0 1 0,-2 7-1,-2 3 0,5 4-19,0 1 0,6 7 0,-3 1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31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44 7828,'-8'-6'33,"-5"-2"139,12 0 1,-8-4 257,4 7-20,4 0-342,-6 5 93,7 0 0,0 2 17,0 3 0,0 3-31,0 7 0,0 4-57,0 1 0,0 6 62,0-1 0,5-3-195,0 3 1,2-1 18,-2 6 0,-4-6-74,4 1 0,-2-2-45,2 1 0,-3-3 73,3-6 0,-4 0-55,-1-1 1,2-5 69,3-4-121,-3-4 1,6-2 34,-3-4 1,-2-4-165,7-5 1,-5-7 173,4-4 1,1-3 29,5-1 0,0 4 162,-1 1 0,-2-1-114,2-4 0,-4 1 174,5 4 1,0 2-58,-6 8 1,4-1 30,2 0 1,-5 7-28,0 3 1,0 4 114,4 1 0,-4 8-124,0 7 1,-5 6-3,5 8 0,-7 2-207,2 4 1,1-3 121,-1 7 0,0-1 28,-5 1 0,7 4 0,1-6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48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15 8202,'9'0'0,"1"0"0,0-2-618,5-3 0,-5 4 356,-1-4 0,-4 3 153,5 2 0,-5 0 191,5 0 3,-7 0-54,4 0 1,-6 0 56,4 0-13,-3 0 12,4 0-27,-6 0 1,-1 0-21,-4 0-9,3 0 1,-11 0-9,3 0 0,2 0-4,-2 0 0,5 0-68,-4 0 0,-1 0 73,-5 0 1,5 0-70,0 0 0,1 0 67,-6 0-53,0 0 1,1 0 16,-1 0 9,0 0 0,0 0-1,1 0 5,-1 0 1,0 0 8,1 0 0,4 0-8,0 0 0,5 0 100,-5 0-92,7 0 0,-5 0 12,3 0-18,3 0-1,-4 0 1,6 2 13,0 3-3,0-4 0,0 6-10,0-1 0,0-2 62,0 6 0,0-6-53,0 6 0,0-5 76,0 5 0,5-5 51,0 5-56,0-1 1,-5 6 47,0 0-86,0 0 0,1-1-68,4 1 0,-3 0 66,3-1 1,-4-4-53,-1 0 0,2-2 84,3 2-401,-4 3 216,6-5 111,0 0 0,-6 5 0,6-4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34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398 192 7786,'0'-15'-299,"0"0"277,0 1 0,0 4 230,0 0-199,0 0 98,0-4 54,0-1 1,0 0-99,0 1 1,0 4 186,0 0-387,-7 0 141,-1 2 1,-7 0-117,0 3 194,1 3 1,-6-4-157,1 6 0,-8 0 76,3 0 0,-4 6-68,-1 4 1,-1 3 61,1 2 0,0 6 1,-1 4 1,7 2 22,4 3 0,4 1-12,5 3 1,4 2-6,6 3 0,3 2 0,7-7 0,6 6-130,13-6 0,9-1 88,6-9 1,0-3-214,5-6 0,2-7 65,-2-3 1,0-5-48,-5-5 1,-7-5-154,-2-9 387,-11-4 0,4-7 0,-5 1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34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59 236 7811,'-8'-23'0,"-5"-5"0,6 10 142,-2-6 0,2 4 78,7-4 1,-5 6 192,0-2 0,0 4-221,5 1 0,0 5 184,0 1 86,0 5-31,0-2-477,0 6 97,0 6 0,0 7-118,0 7 0,2 6-25,3-1 0,-3 7-7,2 3 0,3 6-13,-2-2 1,5 5 90,-5 5 0,4-8-198,-4 3 1,5-3 68,-5 3 1,6 0-58,-1 0 0,-2-7 39,2-2 1,-7-11-1056,2-4 614,4-4 609,-8-8 0,6-8 0,-7-8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35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279 221 7858,'0'-14'-498,"0"-1"311,0-6 1,-1 5 462,-4-4 0,2 2-3,-7-2 0,0 4 35,-5-4 1,1 4-83,-1 1 1,0 6-101,0-1 0,1 7 56,-1-2 0,0 3-211,1 2 0,-1 0-158,0 0 14,1 7 0,-1 6 62,0 6 1,5 2 89,1-1 1,4-2-146,-5 6 1,7-1 4,-2 2 1,3 3-27,2-4 0,0-1 38,0 1 1,2-6 54,3 2 0,3-4 69,6-1 1,1-5 99,0 0 1,4-7 124,1 2 1,5-5-72,-6-5 1,1-3 25,-6-7 0,6-5-59,0 1 0,-6-2 137,-4 1 1,-2 2-15,2-6 0,-3 4 22,-7-5 0,0 8-160,0-3 1,-2 8 1,-3 3 1,2 5-163,-7 0 1,5 2 103,-5 2 0,5 6-60,-4 4 0,5 10 89,-1 4 0,4-1-245,1 2 1,0-1-81,0 6 0,6-1-78,4 0 0,3-1-23,2-3 1,0-4-555,-1-6 926,8-1 0,0 1 0,8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35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59 7866,'7'-15'0,"-6"5"197,4 1 337,3 5-180,1-9-230,-1 12-283,-2-6 154,-6 7 1,-6 0 11,-4 0 0,-3 0-31,-2 0 0,-6 5-10,-4 0 1,3 5 31,-3-5 0,5 6-10,-4-1 0,4-2-7,-4 2 0,6-5 19,-2 5 1,9-2-142,1 2 1,7 3 80,-2-4 1,3 4 31,2 2 1,12-5 28,2 0 0,13 0 12,2 4 0,2 1 5,8 0 0,0-6 94,5 1 0,-1 0 30,-4 5 1,2-5-57,-7-1 0,1-4 57,-6 5 0,-6-2-1,-4 2-283,-2 3 1,-9-5-72,-3 7 3,-4 0 1,-9-1 109,-6 1 0,-8 0-99,-7-1 0,0 1 95,-1 0 0,-4-7 11,0-3 0,-2 1-84,1-1 1,4 0 83,-3-5 1,8 0-324,1 0 415,7 0 0,-9-6 0,4-2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36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59 7842,'0'-15'-157,"0"0"158,0 1 41,-6 6-82,4 1 21,-11 7-1,5 0 0,-4 0 187,-2 0-77,9 7 0,-15-4-18,10 7 0,-3-1-61,-1 6 0,-1-2-122,0-3 0,2 3 124,3-3 1,-1-2-40,6 2 29,-6 0-9,9 4 0,-3 1 14,10 0 1,5-5 5,9-1 0,4 0 9,7 0 1,6 4-10,3-3 36,3 3 1,4 2 10,3 0 0,-2-1 79,7 1 1,-5 0 203,5-1 0,-13 6 42,-2 0-315,-13 6 0,-6-3 19,-10 6 0,-4 0-3,-6 1 0,-15-1-191,-9 1 1,-12-1 96,-13 0 1,-8 1-112,-7-1 1,0-6 24,6-3 1,-1-6-41,0-4 1,4-3-62,6-7 194,6 0 0,20-13 0,2-4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0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259 456 7169,'0'-8'261,"0"-5"1,0 9 9,0-5 1,-2 4-124,-3-5 1,4 0 25,-4-5 0,3 1 3,2-1 1,0 0-22,0 1 0,0-6 18,0 0 0,-1-4-14,-4 4 0,3-4 1,-3 4 0,3-6 14,2 2 0,0 1-2,0-2 0,0 7 22,0-1 0,0 2-30,0 3 1,0 4 8,0 0 154,0 7-449,0-4 65,0 7-7,0 0 1,0 8-26,0 7 0,0 6 102,0 9 0,-1 1-30,-4 3 1,2-1-4,-7 6 0,5 5-10,-5 5 1,5 5-14,-5-5 1,1 6 59,-6-1 0,0 5-19,1 5 1,-1-5 2,0-1 1,0 0-14,1-9 1,-1 0-32,0-5 0,6-13-31,-1-7 12,7-6 1,-6-10-297,4-3 173,4-3 0,1-4 71,10-3 1,9-3-49,6-7 0,4 1 101,5-1 0,6-5-8,9 1 1,4-1-1,11 6 0,3 1 30,7 3 1,6-2-243,3 7 0,0 0 180,5 5 1,-11 7 99,2 3 0,-6 6 0,-9 2 0,-2 0 0,-2 5 0,-1 3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1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383 161 7840,'0'-10'-94,"0"0"17,-6 1 186,4-6 1,-5 0-82,7 0 1,0 6 118,0-1 1,-5 5-77,1-5 0,-3 5-95,2-5 1,2 6 50,-7-6 1,5 7-88,-5-2 0,1 1 111,-6-1 0,0 4-136,0-4 0,-1 5 55,-3 5 0,1 3 29,-7 7 1,2 1-35,-1 4 1,-2 2 11,6 8 1,-5 1 96,6 3 1,-1-1-59,6 6 0,5-1 83,5 1 0,2 3-74,2-2 0,11 0 3,4 0 0,11-5 32,4-5-174,-1-7 138,13-2 0,-6-8-53,4-3 1,0-5-10,-5-10 0,4-3-60,-5-7 1,-1-6-177,-9-4 0,-2-3-233,-8-1 1,-6 0 42,-3-1 464,-3 7 0,-2-4 0,0 4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1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0 295 7840,'0'-21'-465,"0"-4"0,0 2 463,0-1 1,0 1 304,0-1 0,0 2-69,0 8 1,0-1 521,0 0-285,0-6-111,0 5-213,0-6 68,0 8-13,0 6-18,0 1-355,0 7-448,0 0 410,0 7 76,0 1 1,0 8 91,0 4 0,0-4 3,0 4 0,0 1 64,0-2 0,0 8-35,0-3 1,0 4 13,0 1 1,0 1-31,0-1 1,0 2-19,0 3 0,0-3-90,0 4 1,0-4 105,0-2 1,0-4-125,0-1 0,0-4 21,0 4 1,5-11 28,0 2 1,6-9 24,-1 4 1,5-6 0,4 0 1,-1-8 33,7-6 0,-6-5 11,6-5 1,-1 4-172,6-4 1,-1 4 29,1 1 1,-1 1-62,0-1 1,-1 2 82,-3 3 149,-4-3 0,0 5 0,2-7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1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7840,'-8'0'110,"2"0"1,12-5 75,4 0 0,5 0-250,4 5 1,4-2 78,7-2 1,-1 2-136,0-3 1,2 2-110,4-2 1,-4 3-136,3-3 1,0-1 123,-4 1 240,2 0 0,-9-2 0,7-1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2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8085,'15'0'707,"1"0"-617,4 0 0,3-2-145,6-2 1,1 0-722,-1-6 422,7 7 354,-5-3 0,11 6 0,-4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49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 6735,'0'8'-602,"-1"0"706,-4-3 59,3-3-11,-5 4-7,7-6 401,0 0-411,7 0 219,-5 0-218,11 0 7,-12 0-90,6 0-38,-1 0-109,-4 0 155,5 0 0,-9-5-86,-3 0 0,2 1 63,-7 4 1,0 0-116,-5 0 0,-1 0 85,-3 0 1,1 0 7,-7 0 1,1 1-6,-6 4 1,2-3 2,4 3 1,-2-2-443,6 2 350,-6-4 1,11 8-272,1-5 349,5-2 0,9 5 0,0-7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2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15 6022,'0'-8'-89,"1"2"143,4 6 0,-2 0 6,7 0 1,-5 0 72,5 0 1,-5 0-15,5 0 1,-1 0 84,6 0 0,0 0-83,-1 0 1,1 0 401,0 0-352,0 0 0,-1 0 6,1 0 0,0 0-132,-1 0 1,-4 0 91,0 0 1,-5 0-59,5 0-16,-7 0-301,3 0 220,-19 0 0,4 0-99,-11 0 0,-1 0 101,1 0 1,-6 0-17,1 0 0,-2 0 32,-3 0 0,1 0-5,0 0 0,4 1-11,1 4 1,6-3-209,-2 3-354,4-4 432,7-1 146,3 0 0,12-6 0,3-2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3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59 7845,'0'-8'-1388,"0"2"1687,0 6 259,-7 0-329,-1 0 1,-5-2 131,3-3 1,-3 4-5,3-4 1,-3 3-137,-2 2 1,-4-2-43,-1-2 0,-1 2-99,1-3 0,4 2-211,-4-2 1,-1 3 80,2-3 1,-1 4-116,5 1 0,1 0-8,-1 0 173,7 0 0,1 0 0,7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5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44 7863,'-15'-6'53,"1"4"1,1-6 399,3 3-429,-3 4 39,11-6-250,-4 7 261,6 0-83,0 0 46,6 0 1,2 0-9,7 0 0,1 0-148,4 0 1,-2 0 82,6 0 0,-4 0 52,4 0 0,1 0 46,4 0 0,1 0 96,-1 0 0,1 0-102,-1 0 0,0 0 17,1 0 1,-2 0 58,-4 0 17,-3 0 34,-6-6 1,-9 4-105,-6-3 1,-14 3-105,-16 2 0,-6 0 139,-8 0 1,0 0-8,0 0 1,-5 0-36,0 0 0,2 0 22,8 0 0,-2 0-115,6 0 0,9 2 21,12 3 0,5-3 0,9 4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471 104 7882,'37'-15'0,"6"2"-53,-4 3 0,5-3-19,5 3 0,-3-1 224,3 1 1,-3 2 73,-2 3 1,0 3-221,0-3 0,-2 4 53,-2 1 1,-4 0-116,-7 0 0,0 0 17,1 0 0,-7 1-38,-4 4 211,-2-3-41,-3 4 69,-6-6 191,-1 0-301,-20 0 0,1 0 34,-12 0 1,-1 0-5,-4 0 1,-5 5-6,-1 0 0,-5 0-2,0-5 0,-7 0-2,-2 0 1,-6 5-19,1 0 1,-4 0-39,0-5 1,-1 5-2,0 0 0,-5 0-32,1-5 0,-6 4 69,5 1 1,2 0-276,8-5 1,1 5-144,8 0 0,11 0-691,15-5 572,2 0 484,9 0 0,1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6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15 7882,'-20'0'0,"1"0"0,-1-2 142,5-3 0,1 4 784,-1-4-940,-6 3 0,5 2 65,-4 0 1,8 0-430,3 0 301,5 7 0,-2-4 24,6 7 0,0-5 180,0 5 1,6-1-21,4 6 0,5-5-116,5 0 0,4 1 118,10 9 0,4-4-3,6 4 0,0-2-15,0 1 0,0 4-5,0 6 0,0-4 54,1-1-366,-8 1 167,-1 11 1,-7-4 7,1 8 0,-14-1 6,-6 5 1,-8-5-14,-7 0 0,-5 1-132,-10 4 1,-4-7-111,-10-2 0,1-9 85,-6-2 1,6-4-726,-1 4 940,3-12 0,1 7 0,1-11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6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7882,'-6'15'-69,"4"-5"395,-3-1-125,4-5 0,2 4 52,4-3 0,10-4 91,9 4 0,6-3-151,4-2 1,4 0-83,6 0 0,6 0-21,4 0 0,10-5-213,4 0 0,4-6-211,2 1 0,-1 2 144,1-2 0,6 0 0,2-5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7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59 7064,'0'-10'983,"0"1"-405,0 5-300,0-9-30,0 12-87,0-13-261,0 13 114,0-6-90,0 7 1,-2 7-46,-3 3 0,2 4 105,-7 6 1,5 1-83,-5 4 1,7 6 93,-2-7 1,-1 7-109,1-6 1,1 1 43,9-2 1,3 3-109,7-8 1,1 1 49,4-6 1,-2-5-149,7-5 0,-1-2 274,5-2 0,1-6 0,-1-3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7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7820,'0'-10'-192,"0"0"0,0 5 579,0-5-287,0 7-50,0-10 1,1 11-169,4-3-385,-3 4-146,4 1 649,-6 0 0,7 6 0,1 3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7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15 7847,'9'-1'-111,"-4"-4"-19,3 3-53,-7-4 213,12 6-77,-11 0 156,5 0-15,-7 0 62,0 0-128,-7 0 0,4 0 33,-7 0-137,0 0 1,-5 0 123,1 0 1,-1 0-13,0 0 0,1 0-4,-1 0 1,5 0 0,0 0 1,1 0-103,-6 0-158,0 0 227,0 0 0,1 0 0,-1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7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45 7847,'-15'0'-505,"5"0"-64,0 0 1,5 0 724,-4 0-77,-1 0 0,-5-5-73,0 0 1,1 0 82,-1 5 1,0 0 120,1 0-162,-1-6 1,0 4 47,0-3-73,1 4 0,1-1-23,3-3 0,3 3 0,7-4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7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45 265 7982,'0'-16'-703,"0"-4"1,0 4 421,0-4 0,-2-1 623,-2 1 1,2 1 6,-3 4 0,3 0-211,2 1 1,-5-1-35,1 0 0,-3 5 184,2 1-191,4-1 0,-6 0 179,7 0-273,0 7 251,0-4-339,0 7 104,0 0 5,0 7 32,0 1 0,0 8-16,0 4 0,0-2 5,0 6 0,0-1 17,0 2 1,5 4-16,0 1 0,0 1 18,-5 8 1,0-5-76,0 5 0,0 2-8,0 8 0,0 3-123,0 7 1,0 0 102,0 0 0,0 0-146,0-1 1,0 0 98,0-5 1,0-7-192,0-7 0,5-6-161,-1 1-32,1-9 469,-5-10 0,0-9 0,0-6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7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7689,'0'-8'1107,"0"1"-882,0 7 1,0 2-73,0 3 0,0 3-15,0 7 1,2-1-137,3 1 1,-4 6-26,4 4 0,2 4-206,-2 6 1,4-3-87,-4 7 0,5 1 315,-5 4 0,6 0 0,-2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8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29 7057,'-8'-6'478,"1"4"-257,7-4 21,0 6 146,0 0-279,0 6 0,0-2-79,0 5 0,0 1 33,0 5 0,5 0-7,0-1 1,2 1-18,-3 0 0,-2-1-142,3 1 1,2 0 109,-3-1 1,3-4-201,-2 0 260,-3-7-37,4 10-28,1-11 0,-6 3-198,4-10 1,2 2 19,-2-7 1,6 0 26,-1-5 1,-2-4 116,2-1 0,0-4-12,4 4 1,6 1 2,-1 4 0,1 0 78,-5 0 0,4 2 42,1 4 0,1 2-21,-1 7 0,-4 0-26,4 0 0,1 8-156,-1 7 1,6 1-237,-2 9 0,4 4 360,1 5 0,1 7 0,-1-3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9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16 236 7835,'0'-15'-11,"0"-6"0,0 0 124,0-4 1,5 4 55,-1 6 0,1-1 362,-5-4-195,0 4 1,5-5-94,0 6 1,0 5 202,-5 1-297,0 5-71,0-2-174,0 6 0,0 1 21,0 4 1,0 5-16,0 10 1,0 3 49,0 6 1,0 2 3,0 3 0,-2 4 19,-2 6 1,2 0 12,-3 0 0,-2 5 49,3 0 1,-6 7-30,5-2 0,0 3-106,5 2 0,0-1 134,0 1-1076,0 0 846,6-7 1,4-6 12,10-7 0,3-13-90,6-1 1,7-14-96,3-6 0,4-11 358,1-9 0,2 3 0,3-10 0,4-11 0,5-10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9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59 7835,'-8'-6'528,"2"4"-381,6-11 0,0 10-161,0-7 1,6 7 157,4-2 0,3 3 92,2 2 1,4-5-240,1 0 1,1 0-27,-1 5 1,1 0-23,4 0 1,1 0 4,-7 0 0,6 2-183,-6 3 1,1-3 70,-5 3 1,-1 1-5,1-1 1,-5 0 253,0-5-128,-7 0 0,2 0 114,-10 0 1,-3 5-6,-7 0 1,-1 0 113,-4-5 1,-1 0-67,-4 0 0,-4 0 6,0 0 0,-1 0-26,-4 0 0,1 0-21,-1 0 0,3 0-111,-3 0 1,3 0 99,1 0 1,-3 0-200,4 0 1,-2 0 17,11 0 1,6 0-94,4 0 0,7 1 59,-2 4 146,16-3 0,6 11 0,12-5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49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1 148 7849,'0'-15'171,"0"5"72,0 0 1,0 0-66,0-4 0,0 4-95,0 0 1,5 0 90,0-4 0,0 4-63,-5 0 1,5 5 190,-1-5-283,1 7 1,-3-3-65,3 6 256,-4 0-328,6 0 0,-7 6-30,0 4 0,0 3 55,0 2 0,0 1 67,0 4 0,0-2-119,0 6 0,0-4-150,0 4 0,5-6 89,0 2 1,6-4-33,-1-1 0,8-1 16,2 1 221,-1-7 0,9-1 0,3-7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0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7849,'-14'0'1444,"5"0"-2190,3 0 746,6 0 0,6 0 0,3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0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44 956 7847,'-8'0'-199,"-5"0"0,10-1 799,-7-4-31,7 3-429,-4-11 0,9 6-142,3-2 1,3-4-14,7 3 1,4-5-94,1-4 1,6 1 46,-2-7 1,3 5-117,-3-4 0,4-5 158,-4-6-370,4-6 221,1 4 1,-6-14-107,-3-3 1,-4-8 99,-1-1 1,-7-6 101,-3 5 0,-3 1 28,-2 4 0,-4 13-20,-5 7 0,-1 9 26,-10 11 1,-1 6 145,1 13 0,-6 11-98,2 4 0,1 14 127,-2 1 1,2 11-73,-1 3 0,-2 1-51,6 9 0,1-1 11,4 0 0,7-2-58,3-7 1,5 0-46,5 0 82,9 0-48,9-12 0,13-1-9,3-17 0,9 3 1,1-13 0,10 1-10,-5-5 0,4-8-230,-9-6 292,0-1 0,-5-13 0,1 5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1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265 192 7847,'7'-20'-483,"3"1"0,-4-1 241,-1 5 1,-3 1 512,-2-1 1,0 5 55,0 0 0,-7 1-7,-3-6 0,-7 5-200,-3 0 0,-1 7 6,1-2 1,4 3-51,-4 2 0,-1 0-159,1 0 1,1 0-86,4 0 0,0 0 116,1 0 1,4 7-28,0 3 1,2 3-17,-2 2 1,2 4-119,3 1 1,3 4 79,-3-4 0,4 4-94,1-4 0,1 6 86,4-1 1,4-4-9,5-2 1,1-7 199,0-2 0,-1-7-92,1 2 1,5-4 343,-1-1 1,2-6-108,-1-4 1,-4-8 24,4-1 0,-4-8-106,-1 3 1,-7-4 108,-3-1 0,2 1-128,-2 4 1,-1-3-165,-4 8 1,-6-1-30,-4 5 0,-3 7 82,-2 3 1,1 4-222,-1 1 0,0 1 27,1 4 0,0 3-59,5 7 1,2 5 5,7-1 262,0 8 0,7-5 0,1 8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1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391 206 7847,'0'-21'0,"0"5"-223,0-4 1,0 4 141,0 1 1,0 0 1047,0 1-494,0-1 0,0 0-205,0 1 0,0 4-101,0 0 1,-2 7 43,-2-2-55,2-3 0,-6 6-111,3-3 0,2 3-268,-7 2 0,5 2 146,-5 3 0,0 3-290,-4 7 0,-1 1 87,0 4 1,0-2-49,1 6 1,-1 1 113,0 4 0,2-3 74,4 4 1,0-9 7,4 8 0,4-4-3,-4-1 1,10-1 64,5-3 1,9-6-32,6 1 0,4-7 183,5-8 1,-1 0-39,6 0 0,-4-8 103,4-7 0,-7-1-76,3-8 1,-4 1 196,-2-2 1,-6-1-125,-3 6 1,-6-4 89,-4 4 1,-2 1 367,-3 4-435,-3 0 1,3 2 17,-10 4 1,2 2-92,-7 7 1,5 2-104,-5 3 1,7-1 111,-2 11 0,-2-3-14,2 7 0,1 4-21,4 2 0,0 4-75,0 5 1,1 1-43,4 9 0,-2-2 107,7 12 0,-5 2-114,5 7 0,-2 6 37,2 9 1,-2 2-198,-3 4 0,-3 0 193,2-5 1,-2 1-125,-2-2 0,-2-11 60,-2-3 1,-5-10-147,-5-10 0,-3-8 2,-2-7 1,-4-8 104,-7-11 1,-5-3 117,-5-7 1,-2-2-41,-2-3 1,-2-8 227,-3-6 0,3-8-199,-3 3 1,4-9 146,0-1 1,10-2-45,5 2 1,7-2-28,9-3 0,1-4-228,3 4 0,10 3 118,10 2 0,11-2-338,8 2 1,14-1 6,11 6-467,9 6 574,4 2 1,13 6-1,2 0 1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2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74 7851,'0'-14'215,"0"-1"35,0 0 1,0 5-381,0 1 122,0 5 0,-1-2 118,-4 6-14,3 0 0,-4 6 65,6 4 1,-2 3-103,-3 2 0,-1 0 4,-4-1 0,-3 1-10,3 0 0,-3 4-21,-2 1 0,-1 1 21,-4-1 0,2-2-98,-6 6 0,4 1-37,-4 4 110,6 0 1,-5 7-1,7 4-15,1 2 1,-1 7-47,11 0 1,3 7-117,12-2 1,6 8 164,14 1-187,12 1-134,-3-5 1,23 0 184,-3-1 0,8-2-167,-3-7 1,4-2-590,-4-12 876,0-8 0,-5-4 0,-1-7 0,1-1 0,0-3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7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374 1 7304,'-15'1'-26,"1"4"0,-1-2 61,0 7 0,1 0-25,-1 5 1,-5 4 15,1 1 1,-7 1-41,1-1 1,-3 1 27,-1 3 1,4 3 53,1-8 0,6 1-31,-2-5 1,4-2 4,1-4 1,7 0-66,3-5 62,-3-2 0,8 0-69,0-7 1,7-7 57,7 3 0,1-9-102,0-2 1,4 0 79,1 6 1,1-6-8,-1 1 1,-4-1 50,4 5 0,-4 1 106,-1-1 1,-1 0 16,1 0 1,0 1-79,-1-1 0,1 2-41,0 3 1,0 4 19,-1 6 1,1 0-47,0 0 1,-1 1 52,1 4 1,0 5-144,-1 10 1,8-2-12,2 6 1,4 1-193,1 4 0,7 0 265,3 1 0,10-1 0,4 1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2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88 7835,'-5'-23'-324,"0"4"0,0 7 645,5 3 1,0-1-240,0 2 0,2 1 57,3 7 0,-2 0 195,7 0 327,-7 0-464,10 7 1,-11 1 26,3 6 0,1 6-107,-1 0 0,0 4-12,-5-4 0,0 6-150,0-2 0,2 4 75,3 2 1,-4 4-42,4 0 1,-3 2-43,-2-2 1,1 4-131,4 6 1,-3-5-109,3 0 1,1-4-233,-1 4 1,0-6-338,-5 1-196,0-10 771,0-2 0,-6-14 285,-4-3 0,-3-17 0,-2-4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2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74 104 7835,'-15'-15'60,"0"0"57,1 1 0,4 1 186,0 3-238,7 3 259,-4 1-30,7 4-107,0-4 0,2 6-21,3 0 1,-2 0-150,7 0 1,1 0 98,9 0 1,-2 0-78,6 0 0,1-2 21,4-3 1,1 3 9,-1-2 1,5 2-58,1 2 1,6 0-127,-2 0 1,3 0-176,2 0 1,-1 2 140,-4 2 0,-3 5-91,-7 5 0,-1 1 4,-3 0 1,1 4 32,-7 1 1,-1 4 125,-8-4 0,-3 4-24,-7-4 1,0 5 26,0-6 0,-7 6 16,-3-6 0,-4 1 134,-6-5 1,-3-1-82,-6 1 1,-2-7 132,-4-3 1,-1-3-46,-3-2 1,-2 0 92,7 0 0,-5-5-237,5 0 0,-1-7-111,6 3 1,-4-4-53,4-2 1,-2 0 221,11 0 0,1 1 0,4-1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3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89 7892,'-9'-15'0,"3"6"0,6-1 503,0 7-220,0-10 0,0 9 38,0-6-185,0 7 1,2-3 219,2 6-19,-2-7-406,5 5 357,-7-4 22,0 6-419,0 0 1,0 6 78,0 4 0,0 3-120,0 2 0,0 0-77,0-1 0,0 6-44,0 0 0,0 1 44,0-2 1,1-2-109,4 2 1,3-4 103,7-5 1,0 1 230,-1-6 0,8 7 0,1-4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3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44 7892,'-7'-8'294,"4"-3"655,-7 6-829,7-6-599,-4 9 192,14-5 1,1 7 286,7 0 0,6 0 0,2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3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0 8464,'16'0'652,"4"0"0,-3 0-414,8 0 1,6 7 13,8 2 1,10 6-19,5 5 1,3 1-14,2 3 1,0 9-70,0-4 1,-5 11-119,-1-1 0,-12 8-353,-2 2 1,-14 8 223,-10 2 1,-7 2-373,-8 7 1,-13-4 207,-7 4 1,-8-5-103,-6 0 1,-5 4 225,-10 2 0,-2-9 207,-3-1 0,-3-10-45,3 0 1,-4-8-50,-6-2 0,10-13-238,0-1 0,13-9-113,7-6 1,5-4 372,4-6 0,2-5 0,4 1 0,-4-1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4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0 7840,'15'0'-327,"-7"0"0,5 0 424,-3 0-700,3 0 252,-5 0 109,5 0 215,-11 0 43,4 0 1,-17 0-4,-4 0 1,-8 0 185,4 0 0,-7 0-13,1 0 0,-8 0 8,-1 0 0,0 0-195,4 0 1,1 0-218,0 0 280,-1 0 44,7 0-106,-4 0 0,4 0 0,-7 0 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4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30 7840,'-23'0'0,"-3"0"113,7 0 0,-8 0 293,3 0 0,1 0 51,-1 0 0,-1-2-119,-4-3 1,4 4-128,1-4 1,-1 1-202,-4 0 0,6 2-550,3-3 540,11 3 0,-5 2 0,6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6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30 6944,'8'0'638,"5"-6"1,-4 4-425,5-3 1,-4 4-143,0 1 1,0 0 27,4 0 0,1-5-66,0 0 1,4 0 31,1 5 0,1 0-127,-1 0 0,-2 0 114,6 0 0,-6 0-174,2 0 1,1 0 323,-1 0-157,-1 0 0,-4 0 157,0 0-42,-7 0 17,-2 6 1,-7-4-100,-4 3 1,-5-3 19,-10-2 0,3 0 101,-8 0 0,-1 5-100,-8-1 1,3 1 80,-4-5 0,-1 0-69,2 0 0,0 5-265,4 0 1,3 0-61,2-5 0,4 0-76,6 0 1,9 0 288,6 0 0,26 0 0,13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7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824 15 8418,'0'-8'-396,"0"2"156,0 6 1,-7 0 292,-2 0 0,-9 0 66,-2 0 0,-6 0-3,2 0 0,-9 0 7,-1 0 0,-7 0-168,2 0 1,-4 0 69,-1 0 0,0 0-24,0 0 1,1 5 19,4-1 0,-3 6-154,2-5 1,9 5 100,2-5 0,9 6-29,1-1 1,2 1 25,3-1 0,6 3-3,3-3 0,3 3 204,2 2 1,7 5-105,2-1 0,4 7 132,2-1 0,0 3-74,0 1 1,-6 7-50,1 3 0,-7 3 19,2 3 0,-3 7 31,-2 7 0,-2 1-20,-3 9 1,-4-6-10,-11 6 0,2 0 88,-6 4 0,4-1-102,-5-3 1,8-4 39,-3-6 1,5 1-59,5 4 0,4-10-99,6 0 1,0-9 91,0-6 0,6 4-91,4-4 0,3-3-23,2-2 0,1-3-208,4-1 1,-4-1-23,4 1 1,-2-8 85,1-2 1,-2-4-64,2-1 0,4-2 13,2-3 0,2 1-51,3-6 0,6 0 25,3-5 0,5-1-449,5-4 730,3 3 0,7-11 0,0 5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7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87 7848,'0'-14'311,"0"-1"-242,6 0 5,-4 0-36,4 7 97,-6 2 1,0 4 182,0-3-259,0 4 0,0-4 72,0 10 1,0 3-100,0 6 1,-1 1-50,-4 0 1,2 6-20,-7 4 1,5 2-29,-5 3 0,5 1 94,-5 3 0,5 2-5,-4 3 0,4 5 18,-5 0 1,7 1-9,-2 4 0,3 1-80,2-1 0,7 0 11,2-5 1,5-1-194,0-4 0,6-5 68,-1-9 1,8-6-123,-3-9 0,4-3-39,1-7 1,-1-2-257,-4-3 576,4-3 0,-5-13 0,7-2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09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1059 191 6653,'-10'0'68,"0"0"1,5-1-22,-5-4 0,5 3-36,-4-3 46,-1 4 0,-5 1 4,0 0 1,1 0-53,-1 0 1,0 0 56,1 0 0,-1 0-9,0 0 0,0 0-11,1 0 0,-6 0-37,1 0 1,-3 5 19,3-1 1,1 1-13,-7-5 0,7 5-42,-1 0 1,-3 2 64,3-2 0,-6-2-17,6 7 1,-2-5 1,1 4 1,4 0 47,-4 0 1,4 4-49,1-3 0,-5 3-24,1 2 1,-1 0 39,6-1 0,-1 1-3,0 0 1,-4-4 15,-1 4 0,0-4 2,6 9 1,-1-4 48,0-1 1,1 0-65,-1-1 1,0 6 64,0 0 0,1 4-54,-1-4 1,0 1 12,1-1 1,-1-3 52,0 8 0,5-5-3,1 4 1,-1-4-14,-5 4 0,5 1-22,1 4 0,-1-4-47,-5-1 0,5 1 47,0 4 1,6 0-157,-6 1 1,6-1 141,0 1 0,-3-6-132,2 1 1,0-1 17,5 5 0,0 1 17,0-1 0,2-1 38,3-3 0,-2 2 6,7-2 0,-2 1-16,2-2 0,3 3 10,-3-8 1,3 2 39,1-1 1,-4-4-33,0 4 1,0-4 1,5-1 1,-1 0 8,1-1 1,0 1-2,-1 0 0,1-1-5,0 1 1,4 0 0,1 0 0,4-6-37,-4 1 0,6 0 31,-1 5 0,2-6-44,3 1 1,-1-2 34,1 2 0,-1 2-30,0-7 0,1 1 59,-1-1 0,1-3-1,-1 2 0,0-2 12,1-2 0,-1 0 11,1 0 1,-1 0-3,0 0 1,1-5-26,-1 0 1,-4-4 36,-1 4 0,1-5-27,4 5 1,-4-5-30,-1 5 0,1-5-8,4 6 0,-5-8-9,1 2 1,-2 2-14,1-2 0,4 5 38,-3-4 0,-3 0-27,3 0 0,-7-4 22,2 3 0,1 2 26,-2-2 1,6 0-32,-6-5 0,1 1 53,-5-1 1,4 0-64,1 1 1,0-1 20,-6 0 1,-4-1 39,0-4 0,0-1-34,4-4 0,-1-2-55,-3 2 0,2 2 52,-7-1 0,4-1-55,-4-4 0,2 1 44,-2 4 1,-4-4-34,4 3 0,-3-1 16,-2 2 1,1-2-4,4 6 0,-3-4-39,3 4 0,-3-5 38,-2 6 0,1-6 11,4 6 1,-3-6-11,3 6 0,-4-7 14,-1 1 1,0-1-14,0 1 1,0-2 14,0 2 1,0-3-10,0-1 1,-5 4 2,0 1 1,-4 1-20,4-1 1,-7-3-6,2 8 1,-3-1 3,-1 6 0,-1-6 10,0 0 1,-4 1 11,-1 4 1,-4 0-6,4 1 1,-6 1 1,1 3 0,-2-3-2,-3 3 1,6-3 1,-1-2 1,1 5 1,-6 1 0,3-1-4,2-5 0,2-5-26,4 1 1,1-2 25,-7 1 0,7 2-293,-1-6 1,2 6 74,3-2 0,-3 4-393,-2 1 1,1 7 611,-7 3 0,-6 3 0,-6 2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8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318 30 7893,'8'-6'8,"0"4"57,-3-3 0,-3 2 227,2-2-351,5 3-117,-8-4 250,12 6-26,-11 0 80,5 0-168,-7 0 0,1 0 153,4 0-229,-3 0 138,11 0 0,-5 0 8,7 0 1,-1 2-96,1 2 0,0-2 101,-1 3 1,1-3-70,0-2 1,0 0 38,-1 0 0,-4 4 6,0 1 42,-7 0-26,4-5 1,-14 0 37,-3 0 0,-9 2 14,-6 3 1,-9-4 169,-5 4 1,-4-1-51,-1 1 0,-5-4-15,0 4 1,0-3-202,5-2 1,6 0-195,4 0 1,0 0-12,4 0 221,11 0 0,19 0 0,8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8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15 824 7814,'-8'0'-562,"2"0"623,6 0-259,0 0 211,6 0 1,-2 0-43,5 0 1,1 0 36,5 0 1,0-2 37,-1-3 1,1 4-6,0-4 1,-1 1 3,1 0 1,1-3-19,4-3 1,-2-8 0,6 4 1,-1-11 10,2 1 0,3-6 6,-4-4 1,2-4-63,-1-6 1,1-5 46,-7 0 0,6-6-200,-5 1 0,-6-3 20,-4-2 0,-7 8 89,2 7 0,-5 5 118,-5 5 0,-3 9 136,-7 1 1,-1 12-130,-3 7 0,1 4 62,-7 1 1,5 6-97,-4 4 1,4 8 34,-4 1 0,6 9-92,-2 2 1,4 1 27,1 8 0,5-5-21,1 5 0,5 2 3,0 8 1,4-8-22,4 3 0,5-8 4,5 3 1,9-4 1,7 4 1,1-8-55,8-2 1,0-6-136,5-8 0,5-7-221,0-3 442,0-4 0,-5-1 0,0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9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148 162 7888,'6'-14'-653,"-4"-1"0,9 0 703,-6 0 1,0 1 483,-5-1 0,0 5-149,0 0 0,-1 2-121,-4-1 1,1-3-203,-5 7 1,4-1 106,-5 1 1,5 3-320,-5-3 47,0 4 1,-4 1-161,-1 0 245,0 6 1,1 2-70,-1 7 0,5 0 10,0-1 0,5 6-89,-4 0 1,5 4 29,-1-4 1,4 1-33,1-2 1,0-2-36,0 2 1,5-2 105,0-3 1,6-5 41,-1-4 0,5 1 14,4-1 0,-2-2 94,2-8 1,-3-3-60,-1-7 0,0 1 24,0-1 1,-6-5 147,1 1 0,-7-6-93,2 6 1,-5-1 47,-5 5 0,-3 1-107,-6-1 0,-1 2-5,0 3 1,0 4-110,1 6 0,-1 0-219,0 0 0,2 1 152,3 4 167,4 3 0,-1 14 0,-1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4:59.8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456 206 7888,'-8'-21'583,"2"4"-315,6-2 0,-5-2-234,0 1 0,0 0-33,5 6 0,0 4-73,0 0 0,0 0 83,0-4 1,0 4-169,0 0 1,-2 7-16,-3-2 348,4 3-409,-12 2 176,5 0 0,-7 7-126,0 3 1,5 3 102,1 1 0,-1 1 31,-5 0 1,0 4-1,1 1 1,-1 1-24,0-1 0,5-4-46,1 4 1,4-4 32,-5-1 1,7-1-251,-2 1 267,3 0 0,4-2 191,3-3 1,3-4-20,7-6 1,4-1 107,1-4 1,4-4-111,-4-5 1,1-1-21,-1 0 1,-4 1 52,4-1 0,-6 0 114,-4 1 1,2-1 80,-8 0 1,6 5-132,-5 1 1,0 4 116,-5-5-139,0 7-322,0-4 285,0 7 1,0 2 9,0 3 0,5 3-57,0 6 0,0 8-7,-5 2 0,5 4-6,0 1 0,6 7 1,-1 3 1,-2 4-166,2 1 170,0 7-63,-2 1 1,3 7-108,-6 0 0,0-1 66,-5 1 1,0 0-144,0 0 1,-7-2 81,-2-3 1,-6-8-53,-5-7 1,-3-7-14,-6 3 1,0-6 36,-1-4 1,1-6 94,-1-9 0,-4-3-35,0-7 0,0-2 19,4-3 0,1-10-19,-1-9 1,1-4 7,0-1 1,1-2-39,3-4 0,4 3-5,6-8 0,7 3-95,3-2 1,4-7 69,1 7 0,13-2-294,6 7 0,11 4-74,9 1 1,7 6 474,12 8 0,1 7 0,0 2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1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74 7852,'23'-5'-130,"-3"0"1,-4-5-126,-1 6 1,-1-6 255,1 5 133,0-7 1,-2 9 99,-3-7-11,3 7 266,-12-3-243,6 6-7,-7 0-145,-7 0 0,4 0 56,-7 0-94,7 6 1,-8-3 0,6 7 0,-7-5-4,3 5 0,-3-5-16,2 5 1,-3-2 37,3 2 0,-8 4-14,-1 1 0,-1 0 1,6 4 1,-6 4-29,0 2 0,1 2-15,4 3 0,-3 6 9,3 3 0,-1 10 5,11 5 0,0 5-149,5 4 0,8-2 98,7 2 0,11 3-251,9-3 1,10 0 14,-1-10 0,10-4 21,0-9 1,-2-1-73,2-10 142,0 4 1,-1-17 0,-3 5-1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1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1 221 7797,'8'-23'0,"3"2"-229,-6 6 0,7 1-275,-2-1 0,-2 0 533,2 1 0,-6-1 62,6 0 461,-6 1-308,9-1 0,-12 5 300,4 0-153,-3 7 1,-2-5 67,0 3-82,0 3-94,0-4 179,0 6-403,0 6 20,-7 2 1,6 7-79,-4 0 0,-2 0-38,2-1 0,0 1-38,5 0 1,0 4 82,0 1 0,-1 4-51,-4-4 1,3 6 48,-3-1 1,4 2-105,1 3 1,0-1-193,0 1 1,0 1 91,0 3 1,0-3-51,0 3 0,0-3-102,0-1 0,0-3-120,0-2 0,-5-4-292,0-6 762,0-7 0,-2-1 0,-1-7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2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88 104 7797,'-14'-15'-78,"4"0"-38,0 0 0,7 6 227,-2-1-42,3 7 0,4-4 64,3 7 1,-2-5 190,7 0 1,0 0 4,4 5 1,1 0-91,0 0 0,1-5-185,4 1 76,3-1-32,-1 5 0,6 0-155,-3 0 42,9 0 11,-3 0 0,5 0-13,-7 0 1,6 0 14,-1 0 0,4 5-136,-9-1 1,2 8-199,-11-2 1,-1 3 142,-4 1 1,-7 1-220,-3 0 220,-3 0 50,-2-1 0,-7 6 28,-3-1 1,-4 1 49,-6-5 0,-5-1-6,-9 1 1,2 0 57,-8 0 0,6-7 233,-5-3 1,5-4-14,-6-1 1,6 0-121,-5 0 0,1 0-333,-1 0 1,3-6-120,7-4 0,6-3 364,3-2 0,4 0 0,1 1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2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 7810,'-8'0'685,"1"0"-345,7 0 0,2 0-120,3 0 1,-2 5-116,7 0 1,0 5 114,4-6 1,6 8-177,0-2 1,4 4-71,-4 6 0,6-2-86,-2 6 1,6-4 101,4 5 0,-3-1-151,3 5 0,-3 1 41,-1-1 1,-2 1 145,-4-1 1,-3 0-88,-6 1 1,-2 1 60,-3 3 0,-4-1 1,-6 6 1,-6-6 55,-4 1 0,-10 4 5,-4 1 1,-5 2-36,-6-2 1,4-3-10,-11-7 0,4 1-159,-6-1 1,0-1-43,0-4 0,1-3-144,4-6 1,3-7 33,7-3 293,-1 3 0,8-6 0,0 5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6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296 0 7837,'8'0'-1509,"5"0"2602,-11 0-560,11 0-552,-5 0 0,7 0-48,0 0 1,-5 0 170,-1 0-94,1 0 33,5 0 0,0 0 20,-1 0-119,-6 0 61,5 0 96,-11 0-59,5 0 0,-14 0 56,-3 0 1,-9 0-49,-6 0 0,-3 0 132,-1 0 1,-5 0-49,-1 0 1,-4 0-27,5 0 1,-2 0-58,2 0 0,3 0-136,-4 0 0,11 0-136,4 0-529,4 7 84,1-6 1,14 6 665,6-7 0,12 6 0,6 2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6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44 118 7837,'-15'-6'0,"6"-3"137,-1-5 0,7-1 285,-2 0 1,3 6-240,2-1 1,0 5-149,0-5 174,0 7 1,0-5 237,0 3-270,0 3 58,0-4-89,7 6-26,-6 6 1,7 2-146,-3 7 1,-3-5 135,3 0 1,1 1 10,-1 9 0,0-4-46,-5 4 1,5 2 38,0 3 1,1 3-294,-1 1 0,-3 5-221,3 1 0,-3 4-275,-2-5 0,0 12 674,0-2 0,0 3 0,0-3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11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1352 30 8125,'-9'0'-748,"-1"0"1,5 0 544,-5 0 1,5 0 521,-5 0 1,6 0-355,-6 0 1,5 0 133,-5 0 0,5-2-9,-5-2 70,1 2-175,-6-5 1,0 7 84,0 0 0,6 0 5,-1 0 0,0-5-27,-5 1 0,1-1 18,-1 5 0,0 0-96,1 0 1,-3 0 87,-2 0 1,1 0-136,-7 0 1,6 0 113,-6 0 1,2 0-96,-1 0 1,-7 0 72,6 0 1,-6 0-10,7 0 1,-4 1 8,-2 4 0,3-2 0,2 7 0,-3-2-23,4 2 0,-4 3 21,-1-3 1,-1 5 24,1 4 0,0-2-21,-1 2 0,1 4 19,-1 2 0,1 1-22,0-2 0,-1 4-1,1-3 1,-1 2-16,1 3 1,4-1-3,1 1 0,6-1 3,-2 0 0,-1 1 14,2-1 0,-1-1-52,5-4 0,1 4 40,-1-3 0,5 2-56,0 3 1,2-1 43,-2 1 1,2-1-4,3 0 0,4-2-3,-4 2 0,3-8-1,2 9 0,0-4-5,0 3 0,0-4 8,0-1 0,5 1-23,0 4 0,1-4 21,-1-1 1,2 1-51,3 4 0,3-5 65,-3 1 0,3-2-3,1 1 1,1 4 15,0-3 1,1-3 6,4 3 1,-4-7 99,4 1 1,2-2-117,3-3 0,-2 1 59,1 0 0,1-7-37,4-3 1,5 1 26,1-1 0,-1 0-18,-5-5 1,6 0 2,-1 0 0,5 0 40,-4 0 0,1 0 1,-2 0 1,-2 0 57,8 0 1,-6-5-92,5 0 0,-6-6 146,1 1 0,2 2-118,-2-2 1,7 0 93,-2-4 0,-1-6-11,1 1 1,-1-3 26,1 3 0,7 1-64,-7-7 1,5 6 9,-10-6 0,1 2-127,-6-1 0,0-4 65,1 4 1,-7 1-136,-4-2 0,-4 2 43,-5-1 1,3-4 25,-3 4 1,-4 1-25,-1-2 1,-3 1-3,-2-6 0,1 1 18,4 0 1,-3-3 11,3-2 1,-4 2 98,-1-8 1,0 1-82,0-5 0,0 0 36,0 0 0,0 0-20,0 0 1,-5-5 13,1 0 1,-8 0-34,2 5 0,-4 4 4,-6 1 0,-9 7-469,-11-3 0,-12 17 57,-12 8 129,-16 7 0,27 8 0,-3 3 1,-4 0-1,1 1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8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74 7860,'0'-10'-14,"0"0"1,0 5 199,0-5-171,7 7 0,-1-5 62,4 3 1,-2 4 19,-3-4 0,-2 3 84,7 2 13,-7 0-32,10-7-262,-11 6 22,11-6 166,-11 7 32,4 0-198,-6 0 0,-1 5 48,-4 0 1,-3 7 21,-7-3 1,0 4 57,0 2 0,-4 0 2,-1-1 1,-4 8 33,4 2 0,-6-1 16,2 2 0,1-1 39,-2 5 1,6 7-78,-6 4 1,9 2-51,1 2 0,2 0 2,8 0 0,0 4-16,5-4 0,8 3-14,7-8 1,8-3-153,11-1 0,4 1-38,6-2 0,0-6-694,0-9 898,0-2 0,0-3 0,0 1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8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60 7860,'0'-10'0,"0"0"213,0 7 204,0-10-26,7 5-48,-5 0 0,4 1-197,-6 7 0,0 2 2,0 3 1,0 3-130,0 6 0,0 6 96,0 0 1,-5 6-180,0-2 1,0 4-38,5 1 0,-5 2-64,1 4 0,-1-4-63,5 3 1,0 2-238,0-2 1,0 5 48,0-4 0,0-3 416,0-7 0,0 3 0,0-5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8726,'10'0'389,"0"0"0,-1 0-354,6 0 1,1 0-253,4 0 1,3 0 84,6 0 0,2 0-177,4 0 1,1 1 308,3 4 0,3-3 0,-4 4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9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7917,'0'-8'1008,"0"1"-881,0 7 173,0 0-75,7 0-246,-6 0 0,6 7 57,-7 3 0,0-2-85,0 1 0,0 3 63,0 8 1,0-3 47,0 8 0,0-1-120,0 6 0,0 1 38,0 3 0,0-1-8,0 6 0,-5 0 17,0 5 1,0-4-10,5-1 1,0-7-18,0 3 0,0 1-11,0-2 0,7-6-201,3-9 0,3-2 70,1-3 1,8-5-44,2-5 1,2-2-113,-1-2 1,2-6-464,-2-4 797,3-3 0,1-2 0,0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9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7819,'0'-15'-66,"0"1"0,2 1 302,3 3 1,-2 3-66,7 7 1,0 0 6,4 0 1,3 0-178,2 0 1,-1 2-165,7 3 1,-6-2-74,6 7 0,-1-5-707,6 5 943,-7-7 0,11 10 0,-3-5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09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30 7811,'-4'-10'-298,"-1"0"449,0 7 1,6-4 247,4 7 0,3 0-146,7 0 0,0 5 80,0 0 0,-1 6 68,1-1-171,6 3-92,-4 2 0,9 0-21,-7-1 1,7 1 2,-1 0 1,3 4-114,1 1 1,-1 4 191,-4-4-483,4 6 250,-12-3 1,11 6-61,-8 1 0,-1-1-96,-8 1 0,-4 4-36,-6 0 1,0 2 50,0-2 0,-13 2 34,-6 4 0,-7 2 34,-4-3 1,-1 4-9,-3 1 1,1-2-45,-6-2 1,2 0-142,-3-5 0,-1-1-284,7-5 1,-5-6 583,5-3 0,-1-4 0,6-1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10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0 778 7764,'0'8'375,"0"-1"-484,7-7 0,1 0 0,7 0 111,-1 0 0,3 0 29,2 0 1,-1-5-107,7 0 1,-6-6 95,6 1 1,-1-2-171,6 3 0,-3-9 0,-2 3 1,3-5 121,-4 1 1,-1-4-38,2-7 1,-7-1-28,1-3 1,-4 1 11,-5-6 1,3-2-72,-3-8 0,-4 2 50,-1-7 0,2 7 27,-3-2 1,1 5 156,-5 5 1,0 4-90,0 11 0,-6 2 109,-4 8 0,-3 6-43,-2 3 0,1 5-29,-1 5 0,0 4 13,0 11 0,1-2 3,-1 6 1,0-1-6,1 2 0,4 3-13,0-4 1,2 4-63,-2 1 0,4 1 45,6-1 1,0 0-40,0 1 0,4-2 17,1-4 1,7 4-4,-2-4 1,8 3-51,1-3 1,7 2-138,-1-6 0,-2-2-85,1-8 284,1 3 0,11-12 0,1 6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11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88 7865,'0'-9'344,"0"-1"-77,7 7-108,-6-10 1,6 9-332,-7-6 1,5 6 73,-1-6-65,1 7 195,-5-11-111,0 13 0,-1-6 121,-4 7 0,-2 2-127,-2 3 1,-5-2 77,5 7 0,-4 0-160,-2 4 1,5-4 96,0 0 1,5 0 18,-4 4 1,5 1-116,-1 0 1,4 0 5,1-1-211,0 1 257,6 0 0,3-2-12,5-3 1,3-4 201,2-6 0,-3 0-99,4 0 0,-5-2 280,-5-2 0,1 0-52,-6-6 0,0 1-56,-5-6 1,0 0-51,0 1 0,-2 4 174,-3 0 1,-3 2-148,-7-2 0,1-1-153,-1 6 0,0 0-194,1 5 1,4 0 13,0 0-336,0 0 1,2 1 542,3 4 0,4 3 0,1 7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11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263 148 7865,'-6'-22'-63,"4"6"0,-3-3 152,4 2 0,1 2 163,0 1 1,0 4-402,0 0 107,-7 7 151,6-10 0,-8 11-97,5-3 1,0 4-6,-6 1 1,6 0-73,-6 0 29,0 0 1,-5 1-19,1 4 0,-1-2 3,0 7 0,0 0-134,1 5 1,-1-1 41,0 1 1,2 0-22,4 0 0,0 4 6,4 1 0,4 1 9,-4-1 1,5-4 86,5 4 0,3-4-9,7-1 1,1-6 143,4 1 1,2-7-90,8 2 0,-1-3 93,1-2 1,-1 0-72,0 0 1,-1-5 325,-3 0 0,-4-6-21,-6 1 0,-1-3 92,1-2 0,-7 5-90,-3 1 0,-3-1 52,-2-5 0,0 5-64,0 0-132,0 7 0,-2-5-156,-3 3 35,4 4 1,-8-4 9,5 10 0,2 3 68,-3 6 1,3 6-27,2 0 1,0 7 2,0 3 0,7 6-1,3 8 0,3 1-30,1 4 0,1 4 14,0 6 0,0 6-196,-1 3 1,-1 3-35,-3-3 1,2 3-2,-8-8 1,1 1-33,-5-5 1,-8-7 5,-7-3 0,-2-10 89,-13-5 1,2-9-155,-11-5 0,5-11 181,-5-4 0,1-3 20,-1-2 1,-4-12 204,4-2 0,5-11-174,5 1 0,1 1-21,8-2 0,5-4-49,6-5 1,5-1-97,0 6 0,8-5 119,6-1-267,10 1 173,9-2 0,4 5-70,6-3 215,0 3 0,12-5 0,1-2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13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264 15 7489,'0'-8'518,"0"1"-327,0 7-17,0 0-89,-7 7 0,1 1-21,-4 6 0,-3-2-1,3 3 0,-3-4 12,-2 9 1,1 1 2,-1-2 0,-5 8 8,1-3 0,-6 4-12,6 1 0,-1 2-25,5 4 1,1-3-33,-1 7 0,7-1-7,3 1 1,15 4 16,4-4 1,16 3-87,-1 2 0,10 1-45,1-1 0,4-5-207,5 0 1,-8-1 0,3 1 1,-7-3-104,-2-7 1,-3-6 412,-12-3 0,-1-4 0,-4-1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23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310 119 8228,'-15'-7'-1245,"0"5"1452,0-4-110,1 6 1,-1 0 27,0 0 0,6 0-169,-1 0 0,2 6 92,-2 4 0,-3 3-32,3 2 0,-3 0 27,-2-1 1,1 1-107,-1 0 1,0 4 97,0 1 0,1 0-102,-1-6 1,5-1 53,0-3 0,6 2-21,-6-8 64,6 8-27,-2-10 0,12 2-34,4-8 0,5-5 32,5-5 0,1-3-28,3-2 0,4 1 129,-3-7 0,1 6 168,-2-6 1,-1 6 97,-3-6 1,-4 5-123,4-4 0,-4 6 119,-1-2 0,-1 4-45,1 1 0,0 2-152,-1 3 0,1 4 43,0 6 0,-1 0-124,1 0 1,2 11-17,2 4 1,4 10-232,6-1 0,2 10-898,4 6 0,2 4 1058,7 5 0,14 3 0,2 7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17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74 7904,'0'-10'-35,"0"0"165,0 7 120,0-10 184,0 5-9,0 0 3,0-5-579,0 11 112,0-5 1,0 9 5,0 3 0,-1 3 47,-4 7 0,1-1-119,-5 1 1,-1 6-15,-5 4 1,0 3 102,1 1 1,-1 5-21,0 1 0,-1 5 39,-4 0 1,2-3-116,-6 2 1,4 1-65,-4 4 0,6-2-156,-2-3 1,4-3 19,1-6 0,5-7 312,1-4 0,-1-2 0,-5-3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13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30 147 7803,'0'-16'-52,"0"-4"0,-5 4 67,1-3 0,-1 2 34,5 2 0,0 6 122,0-1 0,0 5-152,0-5 551,0 7-98,-7-4-269,5 7 150,-4 0-342,6 0-13,0 0 0,0 7 133,0 3 0,0 3-17,0 1 0,0 1-44,0 0 1,0 0-83,0-1 1,0 6 102,0-1 1,0 6-222,0-5 0,0 6-112,0-2 0,0-1-132,0 2 1,0-3-37,0 3 1,0 3-695,0-4 1104,6-3 0,-4 7 0,5-5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13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9798,'14'0'-274,"1"0"1,5 0-91,-1 0 0,7 0-256,-1 0 0,3 0 620,1 0 0,7 6 0,1 3 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14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89 7860,'0'-15'-35,"0"0"0,-5 6 89,0-1 1,0 5 88,5-5 112,0 7 1,0-5 406,0 3-230,0 3-203,0-4 1,5 7-109,0 4 0,2 3 45,-2 7 0,-4 1-91,4 4 0,-2-2 17,2 6 0,-3 1-176,3 4 0,-2 6 30,2-1 1,-3 5-75,2-5 0,-2 7-15,-2-2 1,5-1-81,0 1 1,5 0-167,-5 6 0,4-6 134,-4 0 1,7-8-336,-2-2 0,-2-1 590,1-8 0,1 6 0,5-3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14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30 206 7845,'5'-20'-113,"0"1"1,0 4 160,-5 5 1,0 1-164,0-6 113,0 0 272,0 0 86,0 1-192,0-1 1,0 5 76,0 0-104,0 7 0,2-8-124,3 6 1,-2-2 52,7 2 0,-5 4-130,4-4 0,1 3-57,5 2 0,0 0-53,-1 0 1,3 0 102,2 0 0,2 5-39,4 0 0,3 7 77,-4-3 1,4 3-17,1-2 1,-4 3 69,-1-4 1,-4 4-47,4 2 0,-7 0-67,-3 0 0,1-1-26,-5 1-30,-3 0 0,-3-1 117,-8 1 0,-1-5-9,-10 0 1,2-5 19,-12 4 0,-1-4 1,-8 5 0,3-2 66,-3 2 0,-2-2-85,1-3 0,1-3 217,5 3-163,-1 3-111,1-7 0,6 6-261,3-7 356,-2 0 0,5-7 0,-4-1 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15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7547,'0'-8'-43,"0"1"362,0 7 0,6 0-114,4 0 0,0 2-7,5 3 0,-4 3-80,9 7 1,-4-1 16,-1 1 0,4 0-57,1-1 1,0 3-7,-6 2 1,6 3 2,-1 2 1,1 4-180,-5-4 0,-1 4-57,1 1 0,-7 1 17,-3-1 0,-3 6-30,-2-1 0,-2 5 131,-3-5 0,-9 6-108,-11-6 0,-3 5 65,-1-5 0,-2 1-105,-3-6 0,3 0 28,-4 1 0,-1-7-161,2-4 1,5-4 9,4-5 1,7-4 313,-1-6 0,2 0 0,3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25:15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6545,'2'-8'6,"3"3"1,3 3 199,6 2 0,3 0-68,2 0 0,4 0 102,7 0 1,-1 0-225,0 0 0,7 0 63,4 0 1,-5 0-210,0 0 0,-4 0 74,-2 0 1,1 0-77,-1 0 0,-6 0 118,-4 0 1,-2 0-61,-2 0-31,-7 0 356,-2 0-29,-6 0 137,0 0-271,0 7 1,-5-4 135,0 7 1,1-5-15,4 4 1,0 1 24,0 5 1,0 1-91,0 4 0,0-2 13,0 6 0,4 2-63,1 9 1,7-3-3,-2 7 0,1-4-80,-1 4 1,3 5 93,-3 5 0,-2 0-129,2-5 0,-6 2 46,6 3 0,-2 2 10,2 2 1,2 0 74,-7-4 0,4 3 111,-4 7 1,5 4-106,-5 1 0,2 5 93,-3-6 0,3 1-114,3-5 1,3 3 32,-3-3 0,-2-4-182,2-11 1,-7-6-19,2-4 0,-4-3-153,-1-1 1,-6-7 22,-4-4 1,-11-7-117,-9-3 1,-10-5-130,-9 1 0,-9 1-293,0-1 0,-13 0 741,-7-5 0,-13 6 0,1 3 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0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0 148 7964,'0'-15'-338,"0"0"270,0 7 0,0-5 179,0 3 481,0 4-129,0-7-83,0 11-134,0-11 1,0 10 5,0-7 0,0 5 308,0-5-226,0 7-105,0-10 133,0 11-16,0-4-28,0 6-52,0 0 1,5 1-174,0 4 35,0 4 0,0 5-37,0 1 0,0 6 56,-5 4 1,1 4 13,4 5 1,-3-1 6,3 6 1,-4 5-188,-1 5 0,-1 0 107,-4-5 0,2 5-131,-7 0 1,7 0-140,-2-5 1,-2-6-285,2-4 0,0-9-497,5-6 0,0-2-92,0-3 90,0-5 1,5-4 0,0-10 964,7-4 0,-4-5 0,6-1 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0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44 162 8018,'-6'-21'0,"4"4"0,-5 1-35,7 6 1,0 0 256,0-4-242,0-1 0,0 5 141,0 0 0,5 6-145,0-6 0,7 6 103,-3 0 0,9 0-65,2-1 1,1 4-133,-1-4 1,3 3 150,6 2 1,1 0-77,-1 0 0,-3 0 89,3 0 0,-7 0-38,7 0 1,-4 2 13,-1 3 0,-3-2-130,-6 7 1,0-5 25,-1 5 0,-5-1-81,-5 6 0,-2 1 114,-2 4 1,0-2-14,0 6 1,-6-4 85,-4 5 0,-5-6-69,-5 6 0,-2-3 105,-8 3 0,1-4-29,-1-6 1,-6 0 150,-3-1 0,2-1-160,-2-3 1,6-3 14,-1-7 1,3 0-254,1 0 1,12-8 83,3-7 1,11-2-734,-1-7 865,3 0 0,15-6 0,3 1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0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44 147 7998,'-8'-21'0,"-3"5"0,6-4-145,0 10 14,5-3 168,-7 5 714,6-7-135,-6 7-517,7 2 35,0 6 1,0 1-251,0 4 174,7 3 1,-4 12-68,7-1 0,-2 3 113,2-3 1,1-2-157,-6 2 1,5 2 50,-5-1 0,5 5-82,-5-6 1,4 1-222,-4-6 189,0 1 0,-5 0 77,0 0 0,5-1-25,0 1 1,0-5 27,-5-1 60,0-5-51,0 2 0,0-7-51,0-4 0,0-5-84,0-10 0,6-2 82,4-8-258,3 1 147,2-1 0,0 1-119,-1 0 157,1-7 1,0 9-108,-1-2 1,1 8 106,0-4 1,0 12 151,-1-1 0,1 9 0,0-2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1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44 265 7998,'-6'-15'34,"4"0"0,-9 1 306,6-1-214,0 0 214,5 7 56,0-5-501,0 5 197,0 0 109,0 1-156,0 7-352,6 0 232,3 0 0,5 0-419,1 0 346,0 0 1,-1 5 18,1 0 0,0 0 99,0-5 0,-1-2 114,1-3 0,-5 4-69,0-4 1,-2-3 19,2-2 0,1 2-30,-6-2 1,0 0 3,-5-5 1,0 1 99,0-1-72,0 0 0,-2 1-44,-3-1 1,-3 7 22,-7 3 1,1 3-109,-1 2 1,-1 0 92,-4 0 1,4 7-108,-4 2 1,-1 5 96,1 0 0,2 7-190,8 4 0,-1 3 39,6 1 0,0 1 43,5-1 1,2 0-37,3 1 1,3-6 50,7 1 1,6-2 142,3 1 1,6-4-130,4-11 1,-3-2-84,3-7 0,1 5 114,-6 0 0,4-5 57,-9-5 0,4-13 0,1 2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17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59 103 7904,'-7'-21'-391,"4"6"273,-7 1 1,5-1 117,-4 5 0,5 2 222,0-2 86,2 7 0,0-4-125,-3 7 0,4 2 61,-4 3 0,3 3-53,2 7 0,5 0-55,0-1 1,6 3-154,-1 2 0,-2-1 86,2 7 0,0-6 79,5 6 0,-1-2-105,1 1 0,5 4-177,-1-4 0,1-1-146,-5 2 0,1-1-310,4 6 1,-4-3-593,3-2 1182,-2 3 0,4-5 0,2 6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1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280 823 7998,'0'-14'0,"0"-1"-53,0 0 77,0 1 1,0-1 363,0 0 0,0 1-96,0-1 0,0 0-207,0 0 1,-5 1 154,0-1 1,0 0-280,5 1 1,-5 4 4,0 0 0,-6 2 13,1-2 0,2-1 67,-2 6 0,0-5-206,-4 5 0,-1 0-129,0 5 1,-4 0 122,-1 0 0,-5 7-52,6 2 1,-1 5 48,6 0 0,-1 7-25,0 4 1,7 3 4,3 1 0,3 1-116,2-1 1,0 2 139,0 3 0,7-3 3,3 4 1,8-9 146,1-2 1,7-4 14,-1 4 0,3-7 27,1-3 0,1-6-108,-1-8 0,0 0 418,1 0 0,-7-8-114,-4-6 0,-2-8 60,-3-7 1,-4-2 69,0-3 1,-7-2 221,2-3 0,-3-4 22,-2 4 1,-2-8-163,-3-2 1,-3-2-74,-7 2 0,1 2-108,-1-7 1,0 1-146,0-1 0,1 4-52,-1 6 1,5 0-130,0 0 1,6 6-4,-6 4 0,6 9 75,0 6-882,2 9 609,2 3 1,2 20-750,2 7 1,0 8-2,6 6 1023,-1 4 0,13 12 0,0 2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1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7932,'-7'-14'0,"6"4"0,-4 0 507,3 7 11,2-4-175,0 7-310,0 0 338,0 7-242,0-6 1,0 12-44,0-3 1,0 8-126,0 2 0,0 1-199,0-1 1,0 1 144,0 3 1,2 4-162,3-3 1,-4-2 70,4 1 0,-2-1-859,2 1 1042,-3 4 0,11-5 0,-5 6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2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59 7939,'-14'-15'0,"1"5"-297,3 1 198,-3-1 300,11 2-315,-4 1-87,6 7 0,1 2-615,4 3 816,3 3 0,13 7 0,2-1 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2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88 7939,'-5'-9'247,"0"-1"0,1 5 27,4-5 0,0 5-28,0-5 1,-2 5-132,-3-4 1,2 5 380,-7-1-470,0-3 1,-5 7 129,1-4 0,-6 3-384,1 2 0,-8 5 178,3 0 0,1 8-498,-1 2 0,1 1-80,-2 9 0,4-1 294,6 5 0,2 6 59,3-1 0,-1 2 1,6-2 1,7 2 273,8 3 0,9-4 0,6-11 0,11 2 0,8-6 0,5-7 0,5-8 0,1-4 0,-6-1 0,0-6 0,-5-4 0,-1-5 0,-4-4 0,-5-2 0,-9-4 0,-4 4 0,-13 0 0,-1-2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2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15 236 8016,'0'-25'0,"0"1"0,0 4-69,0-4 1,-5 6 134,0-2 1,1-1 260,4 1 0,0 6 249,0 4-406,0 0 1,0 0 272,0 0-99,0 7-424,0-3 0,0 17 95,0 4 0,0 8 30,0-4 0,1 7-77,4-1 0,-3 3 48,3 1 1,1 7-106,-1 3 0,5-1-52,-5 1 0,1 0 40,-1 5 0,-3 5-492,3 0-1,1 0 230,-1-5 1,2 5 363,-2 0 0,-4 0 0,6-5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2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7304,'1'-9'195,"4"5"1,3-3-176,7 2 1,6-1 63,4 1 0,-1 3-276,6-3 0,-4 4 95,8 1 0,4 0 97,1 0 0,3 0 0,3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3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58 7933,'0'-10'359,"0"0"-111,-7 7 1,5-5 408,-2 3-437,2 3 0,2-6-240,0 3 107,0 3 0,0-3-50,0 10 1,5 0 121,0 10 0,5-2-276,-6 12 1,3-6-10,-2 6 0,-4-1-56,4 6 1,2 1-359,-2 3 1,5-3 226,-5 3 1,6-3-264,-1-1 1,-2-6-16,2 1 591,0-7 0,4 3 0,1-7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3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7933,'0'-14'-106,"-5"-1"106,0 0 0,0 5 544,5 1-106,0 5-864,0-2 185,0 6-631,7 0 872,1 0 0,7 6 0,-1 2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3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89 7933,'-8'-10'-595,"3"0"417,-3 0 0,4-3 794,-5 3 0,4-1-296,-5 6 0,5-5-45,-5 5-395,0 0 1,-4 5 85,-1 0 0,0 0-178,1 0 0,4 7 97,0 3 0,5 4-70,-5 6 1,7-2 43,-2 7 0,3-1-329,2 5 0,7-4 221,3-1 1,3-1 248,2 2 0,1 1 0,4-6 0,-3-3 0,8-7 0,-2-2-64,1-3 0,4-3 42,-3 3 0,-3-10 429,3-5 0,-7-5-134,2-4 1,-11-4 156,-4-6 1,-3 4-122,-2 1 1,0-1-69,0-4 0,-7 4-319,-2 1 1,-5 6 118,0-2 0,-3 9-538,-2 1 1,3 7 76,-4-2 420,10 3 0,-9 15 0,2 4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4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7935,'0'-14'-256,"0"-1"1,0 0 1073,0 1-91,0-1-211,0 0-99,6 7-541,-4 1 0,4 9 96,-6 3 0,2 3 15,3 7 1,-3 0-65,2-1 0,-2 7-193,-2 4 0,5-2-194,0 1 1,5-1 200,-5 2 0,4 2-71,-4-2 1,7-2 58,-3 1 0,5-6 275,0 2 0,1-1-112,0-4 0,-1 1 112,1-11 0,0 0 115,-1-5 0,1-6 164,0-4 0,0-5 137,-1-4 1,1-4-183,0-7 1,-2-4-30,-3 0 0,3 0-51,-4 4 0,4 6 30,2-1 0,0 6-71,0-6 0,-1 12-28,1-2 1,0 10-137,-1 0 0,1 5 15,0 5 1,-1 10-65,1 10 1,0 2 107,0 3 0,-2 6-250,-4 3 0,4 3 78,-3 2 1,-2 1 163,2-1 0,7 6 0,5 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18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8123,'8'0'906,"-2"0"-644,-6-6 0,2 4-44,3-3 0,-3 2-167,3-2 0,-2 3-76,2-3 0,-2 2-87,7-2 0,0 4 147,4-4 1,1-2-126,0 2 0,-1 0 11,1 5 0,1 0 114,4 0 0,-2 0-146,6 0 0,-6 0 76,2 0 1,-4 0-231,-1 0 210,6 7 1,-6 1-13,0 7 0,-7 0 51,-8-1 0,0 6-3,0-1 0,-2 6 29,-3-5 1,-3 6-40,-7-2 1,-4 4 33,-1 1 0,-1-4-20,1-1 0,4-1 64,-4 2 1,-1 1-16,2-7 0,-1 6 81,5-6 0,6 1-13,-1-5 177,0-1-101,2 1 0,8-7-72,10-3 1,11-3 6,8-2 1,7-7-28,8-2 0,7-3-205,3 2 0,8-3-157,2 3 1,6 4-536,-2 1 653,4 3 1,2 2 0,-1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5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485 44 7977,'15'0'-6,"0"-5"67,-1 0 0,3-1 151,2 1-120,-2 3 0,9-6 43,-7 3 0,6 4-165,-5-4 1,-1 3-86,-4 2 325,0 0-335,-7 0 118,-2 0 0,-7 0-13,-4 0 0,-10 2 20,-10 3 0,-2-4-11,-3 4 0,-1 2 18,-3-2 1,-4 4 11,-6-4 0,5 5-37,0-5 0,5 0 52,-6-5 1,1 5-42,-5 0 0,7 0 23,2-5 0,4 0 9,2 0 0,4 0 20,1 0-24,6 6 0,2-4 1,6 3 0,6-2 20,0 2 1,4-2 169,4 7 1,0 0-57,6 4 1,-6 8 46,6 2 0,-5 4-77,5 1 1,-5 7-24,5 3 0,-7 10 16,2 5 1,1 3-47,-1 2 0,0 7 24,-5 2 0,0 6 28,0 4-294,-6-3 0,-1 5 167,-3-6 63,-3-1 1,5 6-114,-7-1 1,6 0 68,-1-4 0,2-6 1,-2 1 0,3-7 61,7 2-78,0-10 0,0-5 4,0-10 1,8-3-206,7-7 85,0-6 1,11-3-80,-6-11 1,11-2 102,-2-7 0,10 0-403,0 0 0,9-8 178,1-7 0,8 0 316,2-4 0,-1-4 0,9-2 0,4-2 0,4-3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7.5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74 7702,'0'-8'-423,"0"-5"269,0 11 115,0-11 286,0 11 47,0-11-9,0 12-260,0-13 81,0 13 0,-1-6-162,-4 7 1,2 0 93,-7 0 0,5 0-52,-5 0 76,0 0 1,-4 5-120,-1 0 0,2 7 47,3-3 0,-3 4-27,3 2 0,4 5 20,1-1 0,3 2 8,2-1 1,0-2 13,0 7 0,0-7 0,0 1 1,7-3 121,2-1 1,4-2-73,2-3 0,0-3 94,0-7 1,4 0-67,1 0 1,-1-7-30,-4-3 0,0-4 24,-1-6 1,-5-3 45,-5-6 0,3 1 47,-2 3 0,0-1 29,-5 7 0,-5-1 131,0 5 0,-6 1 60,1-1 0,-3 7-541,-2 3 1,-1 7-685,-4 7 0,4 3 834,-4 12 0,4 1 0,1 4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7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30 7877,'-8'-7'-1636,"0"5"2264,3-3-306,3-3 64,-4 7-242,-1-6 0,4 7 534,-7 0-107,7 0-455,-4 0 0,6 0-213,-4 0 317,3 0-363,-5 7 61,7-6 1,0 7-115,0-3 158,0-3 1,0 6 40,0-3 220,7-3-223,-5 4 0,6-6 357,-3 0-166,-4 0-50,6 0-161,-1 0-264,-4 0-592,5 0 655,-7 0 0,-2 0-446,-3 0 667,3 7 0,-4 1 0,6 7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48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162 353 8472,'0'8'2173,"0"-1"-1664,0-7 102,0 0-611,0-7 86,0 6 1,-2-11-298,-3 7 1,2-5 47,-7 6-72,0-8 0,-4 4-12,-1-7 0,0 5-123,1 1 0,-1-1 109,0-5 0,2-4-6,3-1 0,-1 0 172,6 6 0,0-6-50,5 0 0,7-1 175,2 2 0,9 2-71,2-2 1,8 2 111,1 3 1,1 4-24,4 0 1,-3 7 57,-2-2 0,-1 3 138,-3 2 0,1 7-61,-7 3 1,-1 3 54,-8 1 0,2 3-24,-8 2 1,1 4 42,-5 7 0,-6-1-65,-4 0 1,-8 2 141,-2 4 1,-4-3 19,4 8 0,-6-6-176,2 5 1,-2-5 14,1 6 1,-3-6 13,4 5 1,1-8-289,-2-2 0,7-1 104,-1-8 1,4-5-1482,5-6 837,4-5 621,6 2 0,6-12 0,3-3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0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15 7307,'-9'0'-186,"3"0"0,4 0 1007,-3 0-642,4 0 109,-6 0-339,1 0 122,4 0-60,-4 0 80,6 0 97,0 0-367,0-6-9,0 4 181,0-4-1,6 6 21,2 0 0,2 0 157,0 0-132,0 0 1,-1 0 8,1 0 0,-7 1 78,2 4 0,-3 3-73,-2 7 0,0 0-41,0-1 1,-2 3 43,-3 2 0,-3 4-303,-6 7 1,-6-1-80,0 0 327,-6 1 0,10-1 0,-5 1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2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219 104 7373,'0'-8'-84,"-5"-1"388,0 5-132,0 2-2,5-11 7,0 11-63,0-11 0,0 10-48,0-7 0,-1 7 137,-4-2-253,3-3 153,-11 6-180,5-11 0,-7 11 40,1-2 0,-1 2 44,0 2 0,0 0-95,1 0 0,4 5 92,0 0 0,0 6-43,-4-1 0,1 3 35,3 2 1,3-1 9,7 1 0,-5 5-6,0-1 1,2 6-2,8-6 1,3 1-14,7-5 0,0-1-1,-1 1 0,3 0 4,2-1 0,-2-5 9,2-4 0,2-4 26,-1-1 1,0 0-30,-6 0 1,1-6 84,0-4 0,-2-5-72,-3-4 0,1 2-87,-6-2 0,0-3 0,-5 3 0,0-2-149,0 1 0,0 4-151,0-4 1,-5 4 122,0 1 1,-6 7 255,1 3 0,-3-3 0,-2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2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29 7884,'0'-8'273,"-6"2"1,4 4 383,-3-3-226,3 4-456,2-6-168,0 7 44,0 0 0,-6 0 0,-2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2.6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74 7863,'0'-8'417,"0"-5"1,-1 6-258,-4-3 1,3 2-65,-3 3 0,2 4 73,-2-4 0,2 3-257,-7 2 0,5 0 77,-5 0 1,5 0-135,-4 0 60,-1 0 0,-5 7-109,0 3 0,7 3 75,3 1 0,4 3 73,1 2 1,0-2-88,0 2 0,6-3 54,4-1 0,3-5 40,2 0 0,4-2-13,1 2 1,6-4 182,-1-6 1,-3-5 7,3 0 0,-7-8 137,2-1 1,-4-1-45,-1-5 0,-7 2-149,-3-1 0,-4 3-57,-1-4 1,-8 4 84,-7 1 0,1 5-413,-6 0 1,-1 7 146,1-2 0,1 3 155,4 2 0,-6 7 0,-2 1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3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7005,'15'-8'188,"0"3"0,6 3-124,3 2 1,6 0-12,4 0 0,2 0 6,3 0 1,4 0 158,-4 0-173,-3 0 0,5 0 22,-7 0 0,0 0 6,-4 0 1,-3 0 187,-2 0-116,-4 0 222,-6 0-189,-7 0-4,-1 0-81,-7 0 1,-2 2-2,-3 3 1,3-2 26,-2 7 0,2 0-18,2 4 0,0 3 66,0 2 0,0-1-65,0 7 0,2 1 57,2 8 1,-2-1-52,3 6 1,2 2-140,-3 8 1,1 0-144,-5 10 1,5-9 113,0 9 0,0-5-83,-5 0 0,0 1 30,0-6 1,0-1-377,0-9 1,2-5 152,3-9 0,-2-1 336,7-9 0,-1 3 0,6-10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3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8082,'12'-8'391,"2"3"-212,-2 3-91,22-4 0,-6 4 88,16-3-302,3 4 195,12 1 0,2 0-32,2 0 0,4-5-246,7 0-109,-7-6 1,5 9 0,-6-5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13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15 221 6608,'2'-13'-583,"3"3"583,-4-3 235,6 5 0,-5-7 93,2 1 1,-2 4-23,3 0 21,-3 0-204,-2-4 1,0-1 6,0 0 1,0 5-2,0 1 0,0 4 17,0-5 97,0 7-175,0-10 78,0 11-98,0-11 0,-2 11-167,-3-3 185,3 4-14,-4 1 0,6 6 3,0 4 1,-5 3 27,0 2 0,0 1-38,5 4 0,0 3 127,0 6 0,0 7-108,0 3 1,-1 10 4,-4 5 0,3 10-50,-3 4 0,3 12-236,2 9 1,0 5 164,0-43 0,0 1 0,3-1 1,-1-1 42,3 48 0,1-48 1,0 0-94,4 43 1,3 3 58,1-7 0,1-11-131,0-14 1,-6-5 61,1-6 0,-2 1-135,2-10 1,-2-4-90,-3-16 0,-3 2 74,3-6 0,-4-5-606,-1-6 868,0-5 0,7-4 0,1-9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4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7800,'0'-8'374,"0"1"-137,0 7-92,0 0-13,6-6 1,-2 4 26,5-3 16,-5 4-200,9 1 198,-5 0-282,7 0 88,-1 6 0,-4 2-76,0 7 0,-7 0-71,2 0 0,-3-1 53,-2 1 0,-5 5-220,0-1 0,-7 7-104,3-1 439,-4-4 0,-9 13 0,-1-3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4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59 7839,'-8'-7'0,"0"6"0,3-4-303,3 3 107,-4-4 613,-1 4 54,6-11-340,-6 11 0,5-6 116,-2 3 121,2 4-98,-5-6-159,7 7-51,-6 0 0,-2 0-123,-7 0 1,5 0-116,0 0 1,1 2 96,-6 3 1,-1 3-56,-4 7 1,8-1 78,-2 1 1,4 1-61,0 4 1,4-2 72,6 6 0,0-6-42,0 2 0,8-4 47,7-1 0,6-2 2,8-3 1,1 1 57,-1-6 1,0 0 6,1-5 1,-1-2 240,1-2 0,-8-5-86,-2-5 0,-4-1 40,-1 0 1,-5 1-43,0-1 1,-7-5-120,2 1 0,-10-1-14,-5 5 1,-3-3-144,-2 4 1,-4-4-277,-1 8 1,-1 3 175,1 3 0,4 2-543,-4 2 0,4 0 738,1 0 0,1 13 0,-1 3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5.0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8678,'0'-8'2579,"0"2"-2546,0 6 315,0 0-1148,0-7 800,0 6 0,0-6 0,0 7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5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162 104 7880,'15'-7'-1744,"-5"6"1744,-1-4 382,-5-3-50,2 6 1,-1-6 187,0 3-73,0 3 54,-5-11-179,0 12 20,0-12-168,0 11 1,-7-10-2,-2 8-12,2-1 0,-6 3-169,3-3 1,-3 4 109,-2-4 0,-1 3-230,-4 2 1,4 5 105,-3 0 1,2 5-143,2-6 0,6 8 80,-1-2 0,5 3-143,-5 1 1,7 1 11,-2 0 1,3 4 132,2 1 0,7-5 53,3-5 0,4-2-26,6 2 1,-2 1 114,6-6 0,-1 0-103,2-5 0,1-7 192,-6-3 1,4-3-89,-4-1 1,-6-1-42,-4 0 1,-7-1-286,2-4 1,-5 9 93,-5-4 0,-3 5-300,-6 1 1,-8 2 14,-2 7 456,-4 7 0,-8 7 0,-1 9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5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89 7880,'-9'-15'-895,"-4"7"903,12-5 1,-11 5 641,7-7-386,1 7 363,4 1 57,0 1-237,-7 4-125,5-4 48,-4 6 86,6 0-553,0 0 76,6 0 1,-4 6 24,3 4 0,1 3 56,-1 2 1,0 4-58,-5 1 1,5 8-99,0 1 1,0 2-50,-5 8 1,5-5 96,0 6 0,5-1-488,-6 5 1,3 0 213,-2 0 1,1-1 320,4-4 0,10 3 0,-4-4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6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45 7818,'0'-15'-185,"0"7"402,0-5 397,0 11-597,0-4 1,-2 6 61,-3 0 0,2 0-103,-7 0 1,5 0 91,-4 0 0,-1 0-78,-5 0 1,0 5-10,1 0 0,-6 1-128,1-1 1,-6-3 76,5 3 1,-4-4-96,4-1 0,-6 0 64,2 0 0,2 0 62,3 0 1,3 0-1,1 0 1,0 5-32,0 0 1,6 0 46,-1-5 0,7 7 32,-2 2 1,3 0 37,2 0-15,0 1 0,0 5 124,0 0 0,5-1-30,0 1 1,6 1-65,-1 4 0,-2-4 41,2 4 1,-5-4-54,5-1 1,-2-1 34,2 1-19,3 0 0,-5 0-60,7-1 0,-6-4-7,1 0 1,-5-7-11,5 2 0,0-2-7,4 2 0,1-3 40,0 3 1,0-5 32,-1-5 1,3 3-37,2-3 1,2-3 110,4-2 0,3 4-101,-4 1 1,4-2 5,1 2 0,1 1-13,-1 4 0,-1 0-6,-4 0 1,-1 6 7,-3 4 0,-4 3 12,4 2 1,-4-1-43,-1 1 1,-5 5 36,-1-1 1,-5 6 1,1-6 1,-5 8 22,-5-3 0,-3 7 3,-7-2 0,-2 4-23,-2-8 1,-4-3 2,-6 3 1,-6-7-44,1 2 1,-7-6 38,2-4 1,1-3-274,-1-7 1,2 0 86,-3 0 0,6-2 151,10-3 0,-4-3 0,5-7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7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15 7960,'0'-8'829,"6"1"1,2 7-651,7 0 1,0 0 6,-1 0 0,1 0-12,0 0 1,-1 0-195,1 0 0,-5 5 61,0 0-332,0 6 215,-2-3 0,-2 7 40,-6 0 1,-1 6-88,-4 4 0,-5 4-312,-10 5 1,-3-3 165,-6 4 1,0 1 268,-1-2 0,-6 7 0,-1-4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8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74 7826,'-8'-9'-544,"2"3"0,4 4 809,-3-3-63,3 4 0,-4-7 185,6 3-172,-7 3 0,4-6 40,-7 3-289,7 3 69,-4-4 136,1 6-96,-2-7 1,-7 6 112,0-4-386,1 3 166,-1 2 1,4 2-146,-4 3 93,3 3 0,-9 6-14,6 1 0,1 2 108,-1 2 0,2-1-53,3 7 1,-1-3 45,6 3-13,0 3 1,5-10 4,0 6 1,8-6 17,7 2-14,0-4 1,12-3 42,-2-3 1,3-4 90,1-6 0,0-1 50,1-4 1,-2-3-83,-4-7 1,2-1 79,-6-4 0,-7 2-62,-8-6 0,-4 4-96,-1-4 1,0 4 72,0-5 0,-11 8-284,-4-3 1,-9 4-83,-1 1 0,2 7 116,-1 3 0,1 3-373,-1 2 0,1 7 527,3 3 0,4 3 0,-6 1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8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7840,'0'8'0,"0"-1"781,0-7-755,0 0 0,0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9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16 6188,'-8'0'276,"-1"0"-31,5 0-53,2 0 1,-6 0-67,3 0 0,3-2 167,-3-3 1,2 3 167,-2-2 45,4 2-153,-6 2-87,0 0-175,6 0 0,-7 0-137,3 0 1,2 0 19,-7 0 1,5 0 147,-5 0-200,0 0 0,-4 0 2,-1 0 1,5 5-22,0 0 0,5 6 61,-4-1 1,5 3 10,-1 2 0,4-4-39,1 4 0,6-9-6,4 9 1,10-4-25,4 4 1,4-5 70,1 0 1,1-7 41,-1 2 1,1-3-57,-1-2 1,-6-2 337,-4-3 0,-2-3-60,-3-7 0,-5 0-80,-5 1 1,-4-1-295,-4 0 0,-6 1 94,-10-1 0,-3 0-402,-6 1 1,-5 5 194,-1 5 0,1 2 246,5 2 0,-7 0 0,-2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14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354 103 8065,'8'-6'-416,"-2"-3"1,-6 0 191,0-1 257,0 7 1,0-6 149,0 4 29,0 4-146,0-6 44,-6 7-50,-2 0 1,-7 5-13,0 0 1,0 7-7,1-3 1,-1 4-86,0 2 0,-4 0 98,-1-1 1,-1 3-78,1 2 0,-1-2 66,-3 2 0,-3 3-126,8-3 1,-6 1 66,6-6 0,1 1-8,8 0 1,-1-5 18,6-1-8,0-5 1,6 1-3,4-10 0,3 0 6,7-10 1,2 4 6,2-9 1,2-1 0,4 1 0,3-4 0,-4 4 0,-3-4 0,-1 4 0,1 0 0,-1 6 0,1-6 572,-1 1 1,-6-1-221,1 5 0,0 2 49,-5 3 1,-2-1 169,1 6-545,-5 0 0,7 7 170,-6 3 0,2 3-305,-2 7 1,-2 4 88,7 1 0,-1 6-108,6-2 0,6 9-267,4 1 0,9 7 395,5-2 0,10 4 0,4 1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3:59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89 7813,'-7'-8'0,"6"-5"30,-4 3 0,3 2 160,2-2 1,-5 5 681,0-5-171,0 7-581,5-10 180,0 11-224,0-4 1,0 8-20,0 2 1,2 5-128,3 5 0,-3 3 46,2 2 0,5 4 79,0 6 1,0 1-280,0-1 0,-4 1 97,5-1 1,-5 0-331,5 1 1,-5-1 196,4 1 0,-4 2 260,5-2 0,0 9 0,5-8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0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367 16 7730,'6'-9'713,"-4"3"-464,4 6-211,-6 0 659,0 0-655,-6 0 0,-2 0 11,-7 0 0,0 0-151,1 0 1,-3 1-25,-2 4 0,2-3 109,-2 3 1,-3-3-120,3-2 0,-6 4 31,6 1 0,-6 0-58,6-5 1,-3 0 60,3 0 1,7 2-55,-2 3 123,2-4 0,-1 8-34,3-5 0,2-2 151,3 3-141,4 3 0,-4 0 125,10 7 0,1-5-51,4 0 0,1-1 85,-6 6 1,5 0-86,-5 0 1,5-1 8,-5 1 0,5 5 25,-6-1 1,1 6-33,-5-6 0,5 1-38,0-6 0,0 1 67,-5 0-74,7 0 1,-4-7 50,7-3-1,-1-4 1,6-1-24,0 0 1,4-1 3,1-4 1,1-2 28,-1-3 0,-2-3-26,6 4 1,-4-3 100,4 2 1,-1-1-84,2 6 0,1 0 30,-6 5 0,-1 0-22,-4 0 0,4 0-69,1 0 0,0 2 33,-6 3-7,1 3 0,0 6 1,-1 1 1,-4 0-34,0 0 45,-7 6 0,4-5-8,-7 4 0,0-2 29,0 1 0,-7-2 10,-2 2 0,-11-1 5,-5 2 1,-4-4 5,-5 4 1,1-4-178,-6-1 65,0-7 0,-1 5-627,1-3 1,7-4 688,-3-1 0,4 3 0,2 1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00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7910,'1'-8'-572,"4"3"498,-3-3 0,9 5 229,-6-7 0,7 7 62,-3-2 1,11-2-108,4 2 0,-1 0-174,2 5 1,4 0 90,6 0 0,-3 0-93,-7 0 1,2 0 136,-2 0 0,-2 0-115,1 0 0,-11 0 94,2 0 1,-5 2 51,0 3 29,-4-3-62,1 4 158,-6-6 1,6 2-104,-7 3 1,2-2-13,2 7 1,3-5-14,3 4 0,3 0 83,-3 0 1,1 9-129,-1-3 1,3 9 3,-3 1 0,3 4-24,2 6 0,-2-3 51,-4 8 0,4 0 23,-3 9 0,-2 2-34,2 3 0,-5 1-1,5-6 1,-5 7 47,5-2-45,-7-4 1,8 1 30,-6-7 1,0 0 250,-5 0-270,7 0-14,-6-6 1,6 3 20,-7-7 1,-7 5-29,-3-4 1,-8 5-19,-1 0 0,-9-3-9,-1 2 0,-2-6 3,-8 1 0,1 2 64,-1-1-202,-4-8 50,12 1 1,-6-11-531,2 2 276,4-3 108,-5-1-1263,7-7 639,6-1 815,2-7 0,6-7 0,1-1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24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7669,'0'-8'301,"0"2"-36,0 6 692,0 0-1013,7 0-330,-6 0 216,6 0 33,-7 0 1,0 1 32,0 4 0,-7-3-58,-2 3 1,0-2 54,0 2 0,4-3 120,-5 3-17,7-4 34,-10-1 248,11 0-179,-5 0 0,14-5 62,3 0 1,3 0-68,2 5 1,-6 0 139,1 0 0,0 2-110,5 3 1,-2 0-34,-4 10 0,-2-2-76,-7 11 0,0-3-147,0 9 1,-3-2-485,-7 11 0,-1-5 616,-14 5 0,1 0 0,-6 6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26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59 104 7846,'0'-15'-132,"0"0"1,0 1-155,0-1 0,0 5 754,0 0 0,0 7-18,0-10-136,0 11-79,0-4-92,0 6 1,0 1 62,0 4 0,0-1-50,0 5 0,0 6 13,0 5 0,0 4 42,0-4 1,0 7-5,0 3 0,-1 1-104,-4 8 0,2-5 72,-7 6 0,7-1-243,-2 5 1,-2-5 60,2 0 1,0-6-343,5 1 1,-5-3 161,0-1 1,1-7-1072,4-4 284,0-3 974,0-7 0,0-3 0,0-6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27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7965,'-8'0'210,"1"0"1,7-2-54,0-3 1,8 3 93,7-2 0,6 2-402,9 2 1,1-5 118,3 0 0,9 0-243,6 5 0,11-5 164,-1 0 0,8 1-648,-4 4 548,8-7 1,-11-1 0,5-7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27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1 177 7855,'0'-15'-225,"0"0"799,0 1 1,0 4-148,0 0 0,0 0-288,0-4 0,4 4 86,1 0 1,5 5-14,-5-5-13,7 7 0,-9-4-191,7 7 0,-6 0-37,6 0 1,-6 2-66,0 3 0,3-2-13,-2 7 1,0 1 33,-5 9 0,1-4-1,4 4 0,-3 1 53,3-1 1,-4 4-147,-1-4 0,0 4 90,0-4 1,5 0-84,0-6 0,0 1 81,-5 0 1,0-6 2,0 1 200,0-6-140,7 2 0,-4-17-134,7-4 1,0-10 106,4 1 0,1-9-197,0-1 1,-1-5 126,1 5 1,5-1-147,-1 6 0,2 4-12,-1 1 1,-4 12-238,4 3 508,-4 5 0,-1 4 0,0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27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15 118 7855,'0'-14'0,"0"-8"0,-5 6 0,0-4 0,0 9 0,5 1 0,0 0 1492,0 2-635,0 2-629,0 6 66,0 0-395,7 0 0,-6 6 74,4 4 1,-3 3-56,-2 2 0,0 1 22,0 4 1,0-2-222,0 6 1,0-4 16,0 4 1,-2-4 146,-3 4 1,4-6 11,-4 2 1,3 1-116,2-1-120,0-1 259,7 3 0,1-8 1,7 1 1,4-7-10,1-8 1,4-1 31,-4-4 0,4-4-35,-4-5 0,4-7 142,-4-4 0,0 2 71,-6-1 1,-1-1 160,-3-4 0,2 1 109,-7 4 0,-1-4-153,-4 3 0,0 4 43,0 1 0,0 4 109,0 1-604,-6 7 211,4 2 0,-9 7-22,6 4 0,0 5-92,5 10 1,0-2-107,0 6 0,0-4-166,0 4 0,5-4 139,0 4 0,6-1-105,-1 2 0,3-2 71,2-4 0,0-3-371,-1 4 655,7-4 0,2-1 0,7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28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74 118 7855,'0'-9'397,"-7"3"-429,6 6 350,-6 0 53,7 0-320,0 0-49,7 0 0,-4 0 4,7 0 0,-5 0 201,5 0-308,-1 0 1,6 0 24,0 0 1,-1 0-57,1 0 0,-5 0 72,0 0 1,0-2 5,4-3 1,-4 2 13,0-7 1,-2 5 29,2-4 1,-2 0 72,-3 0-70,-4-4 14,6 4 1,-14-4-5,-2 4 1,-4 2 56,-2 7 1,-5 0-52,1 0 0,-7 7 115,1 2 0,2 4-83,-1 2 0,6 6-26,-2 4 0,4 1-79,1-2 1,7 4 87,3-3 0,3-2 19,2 1 0,9-1-26,5 1 1,8-4 117,7-10 1,0 1-123,1-6 1,-1 5 135,1-5 1,-3 0-313,-2-5 1,1 0 85,-6 0 1,-3-2 76,-7-3 0,3-3 0,-4-7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29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1 250 7862,'0'-29'0,"0"0"0,0-1 40,0 7 95,0 2 1,0 1 135,0 1 214,0-1 52,0 6-102,0-1-116,0 0 235,0 7-128,0 1-416,0 7 1,0 7 107,0 3 0,0 3-93,0 2 1,0 6 74,0 3 0,0-1-117,0 2 1,1 4-64,4 5 0,-3 1 90,3-6 0,1 0-54,-1 1 1,0 4 46,-5 0 1,2 1-71,2-6 1,-2 5 95,3 1 1,-3 4-166,-2-5 1,0 1 83,0-6 0,-5 0-107,0 1 1,0-3 45,5-2 0,2-5 42,2-11 1,0 3-24,6-7 0,1 0 31,9-5 0,2-2-178,8-3 0,1 2 47,3-7 1,4-5-233,6-4 0,5-1 120,0 5 0,0-1-638,-5-4 944,0 11 0,0-17 0,0 9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16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45 7844,'0'-8'-627,"0"1"961,0 1 434,0 4-414,0-11-60,0 11-188,0-4 150,0 6-210,0 0 81,0 6 0,-5 3-150,0 5 1,-7 3 71,3 2 0,-4 4-32,-2 6 0,0 6-79,0-1 1,-6 9 84,-3 1 1,-2 1-68,1 9 0,-3-6 74,4 1 0,1-4-199,-2-1 0,8-1-47,-3-4 1,8-8-348,3-6 164,5-14 89,-2 9 0,8-20-47,2 0 1,0-9 69,5-10 0,1 1 287,5-7 0,0-6 0,-1-6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0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192 632 7862,'15'-14'-315,"-1"-1"0,-4 0 363,0 1 0,0-1 561,4 0 0,-4 1-336,0-1 1,-7 0-35,2 0 0,2 1-162,-2-1 1,0 0 75,-5 1 0,-7 4-104,-3 0 0,-3 0 71,-2-4 0,1 0-196,-1 5 0,-5-3 47,1 7 1,-2 0-16,1 5 0,4 0-149,-4 0 1,4 0 74,1 0 1,-5 2-82,1 3 1,4 3 44,5 7 1,5 4-68,-4 1 1,5 6 39,0-1 0,2 2 34,2 3 0,6-1 26,4 1 0,3-1 22,2 0 0,5-1 122,-1-3 1,7 1-134,-1-7 1,1-1 239,-2-8 1,3-3-61,-8-7 1,6-2 221,-6-3 0,4-3-118,-8-7 1,3-6 88,-8-3 0,-2-3-48,2 3 1,-7-4-133,2 4 1,-4-4 14,-1-1 0,0 1 7,0 3 0,0-1-127,0 7 1,-6-1 102,-4 5 1,2 5-136,-2 1 0,0 5 51,-4-1 0,4 5-56,0 5 0,2 5 55,-2 10 0,-1-2-95,6 6 1,0 1-6,5 4 1,0 1-73,0-1 1,0 0-12,0 1 1,6-1 129,4 1 1,8-6-175,2 0 0,1-6 31,-1 2 0,1-5 44,3-5 0,2-4 20,-6-6 0,4-2 190,-4-2 0,-2-11-10,-8-10 1,3-2 121,-3-3 0,-4-6 45,-1-3 1,-3 2-75,-2-3 0,5-4-30,0-5 1,-1 0-66,-4 5 0,0-5 124,0 0 1,-1 3-44,-4 2 0,3 10 134,-3-5 1,-1 13-34,1 6 0,-2 4 410,3 1-534,2 7-75,-5 1 1,6 14-73,-4 3 0,3 4 99,-3 6 1,4 3-22,1 6 0,0 2 42,0 4 0,0-3-88,0 7 1,1-4-4,4 4 0,-3 0-8,3 5 1,-4 0-9,-1 0 1,5-4 68,0-1 1,2-5-161,-2 5 0,-2-6 84,7 1 0,-7-9-83,2-6 1,1-2-19,-1-3-241,0-5 279,-5-3 209,7-19 0,-6 3-285,4-9 1,3 1 120,2-2 1,3 4-151,2-4 1,0-1 98,-1 1 1,3-4-61,2 4 1,3-1 87,2 1 0,2 4-16,-6-4 1,6 9 88,-2 1 0,3 7-103,-3-2 0,4 3 32,-4 2 1,-3 7 1,-1 3 1,-4 9-120,-1 6 1,-2-2 75,-3 1 1,-3 1-18,-7 4 0,-2 1 31,-3-1 0,-3-1 154,-7-4 1,-6 2-73,-4-6 0,-4-1 60,-5-4 0,3-2 126,-4-3 0,3-3-44,-3-7 0,4 0-59,-3 0 0,5-2-27,4-3 0,6-3-617,9-7 586,3-6 0,1 5 0,-2-6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1 587 8991,'8'0'260,"0"0"64,-3 0-253,3 0 1,7 0-242,-1 0 125,1 0 1,0 0-170,0 0 1,-1 0 109,1 0 0,0-5-6,-1 0 0,1-2 82,0 2 1,-1-3-13,1-6 0,-2-1 4,-3 0 1,1-4 75,-6-1 0,0-6-13,-5 1 1,0 3 16,0-3 1,-1 7-44,-4-2 1,-3 6 14,-7 4 1,-5 3-131,1 7 1,-3 2 72,3 3 1,1 5-135,-7 9 1,9 4 90,1 7 0,2 4-81,8 0 0,0 7-9,5-2 1,2-1-99,3 1 1,10-6 84,9 1 0,9-5 58,1-4 0,7-6 186,-2-9 0,4-3-78,1-7 1,0-8 352,0-7 1,-7-8-92,-2-11 1,-6 1 57,-4-6 1,-4 0-15,-6-5 0,-7 0 163,-3-1 0,-4 1-32,-1 0 0,0-3-123,0 3 0,0-4-321,0 9 0,2 3 120,3 2 0,-4 3-107,4 2 0,-1 7 35,1 8 405,-4-1-405,6 13 0,-7-3-3,0 10 1,5 5-20,-1 10 0,1-2 81,-5 6 1,5 1 79,0 4 1,0 7-50,-5 3 0,0 4-19,0 1 0,0 0-12,0 0 0,0 5-113,0 0 1,0 5-44,0-5 0,0 0-128,0-5 0,0-2-157,0-2 0,2-1 68,3-10 294,9 4 0,9-10 0,7 6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1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322 103 7884,'15'-14'0,"-1"4"-402,1 0 0,0 5 277,0-5 0,-1 2 94,1-2 101,6-3 0,-5 12 69,4-4 13,3-3-69,-7 6 1,10-5 159,-6 7-168,6 0 0,-10 0 81,4 0 1,-4 0 7,-1 0 0,0 0-255,0 0 159,-7 0 1,-2 2-208,-6 3 155,0-3 1,-8 9-90,-7-6 0,-1 5 50,-8-5 1,-1 1 47,-4-1 1,-1-3 19,1 3 1,-5 1 7,-1-1 1,-4 0 12,5-5 0,-5 5-23,4 0 1,-4 0 34,5-5 1,-5 0-29,4 0 1,1 5 30,5-1 0,1 1 73,3-5-78,4 0 1,11 0-56,0 0 0,7 2 29,-2 3 0,10-2 68,5 7 1,3 0-51,2 4 1,1 8 120,4 2 0,-4 4-71,4 1 0,-4 6 43,-1-1 1,3 12-75,-4-2 1,4 10 2,-8 0 0,-3 3-1,-3 1 0,3 6-24,-2 0 1,0 0-35,-5-6 1,0 1 59,0 0 1,-2 0 62,-3 0 0,2-9-37,-7-6 1,7-1 107,-2-9 1,3-1-100,2-9 1,0-3 10,0-6 1,2-5-265,3 0 175,3-7 1,7 8-476,0-6 0,1 0 211,3-5 1,4 5-520,7 0 0,1 2 330,3-3 0,4 3-200,6 3 0,5 3 605,0-3 0,6 3 0,-2 1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4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59 7803,'-5'-9'0,"0"-1"0,-7 6-1130,11-9 1130,-12 12 0,5-12 0,-7 5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4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7803,'-8'0'0,"1"-6"0,7 4 0,0-4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5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250 133 6799,'-8'0'1518,"2"0"-1205,6 0 269,0 0-242,0-7-178,6 5 28,-4-4 1,9 4-122,-6-3 42,0 4-126,1-6 0,-4 5 81,3-2 0,-2 2 25,2-3-104,-3 3 133,4 2-200,-6 0 256,0 0-154,-6 7 1,-2-4-50,-7 7 1,0 0 58,1 5 0,-6 4-40,0 1 1,-6 4 29,2-4 1,-2-1-165,1-4 0,-1 0 90,6-1 0,1 0-262,4-5-31,7 4 100,1-11 0,7 3-46,0-10 0,12-3 57,3-7 1,11-1 19,3-4 0,0 2 58,6-6 1,-4 4 99,-2-4 0,1 4 53,-1-4 0,0 6 171,1-2 1,-7-1-10,-4 1 1,-4 1 678,-5 4 366,3 7-518,-12 1-344,6 7 0,-9 0-81,-3 0 0,4 2-68,-4 3 0,2 3 40,-2 7 0,3 1-124,-3 4 1,4 1 52,1 3 1,0 4-134,0-3 0,0 7-53,0 2 1,4 2 49,1-1 0,5 2-25,-5 7 0,2 0 61,-3 1 1,-2-3-84,3-3 1,-3 4 83,-2-4 0,0-3-201,0-2 1,0-9-147,0-6 1,-7-2-643,-3-3-17,4 1 1,-6-5 83,7 0 859,1-7 0,4 3 0,0-6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5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0 8354,'15'0'31,"0"0"50,-1 0 1,6 0 3,0 0 0,4 0-15,-4 0 0,6 0-121,-2 0 1,4 0 112,2 0 0,-6 0-40,1 0 1,-8 0 137,3 0 18,-4 0 167,-1 0-231,-7 0 1,-8 0-18,-10 0 0,-9 0 0,-6 0 0,-4 0 110,-5 0 0,-1 0-93,-9 0 1,3 0 93,-8 0 1,2 2-66,-2 3 0,3-3-2,-3 2 1,5-2-265,5-2 0,5 0 51,9 0-847,11 7 0,17-6 919,16 4 0,24-3 0,17-2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6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0 11476,'9'0'1059,"-3"0"-713,1 0-327,1 7 1,2 1-166,-1 7 31,-5-1 1,2 6 30,-6 0 1,0 1 83,0-2 1,-6 4-693,-4 7 0,-11-1 318,-9 0 0,-6 7 374,-8 4 0,0 2 0,0 2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6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45 7880,'-21'-6'-162,"5"2"-41,-4-6 0,5 6 732,6-6 1,-4 7-111,3-2 0,2 3-397,-2 2 0,5 0 28,-5 0 0,5 0-438,-5 0 215,1 0 116,-6 7 1,2 1 94,3 6 1,-1 1-3,6 0 1,0 1-133,5 4 1,0-4 83,0 4 1,1-4-39,4-1 1,3-1 60,7 1 0,0-7 55,0-3 0,4 2-51,1-2 0,6-1 160,-2-4 0,-1-6-30,2-4 0,-7-3 83,1-2 0,-2 1-59,-3-1 1,-1-5-74,-3 1 1,-3-1-111,-7 5 0,-7-4 125,-3-1 1,-9 6-590,-6 4 1,-7 7 236,-3-2 0,-4 5 241,5 5 0,-7 9 0,3 9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7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15 9490,'15'-8'1466,"1"1"-1251,4 7 1,-2 0-42,7 0 1,-8 7-64,3 3 1,1 3 82,-1 1 1,1 1-316,-1 0 0,-9 1 150,4 4 1,-10 3-511,0 6 1,-12 0 128,-8 1 1,-11 6-72,-8 3 0,-12-2 423,2 3 0,-10-1 0,2 5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16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60 8027,'-8'-7'-1402,"0"5"701,3-3 1471,3-3 0,-6 5 200,3-7-483,4 7-310,-6-10 1,5 11 149,-3-3-224,4 4 57,-6 1 0,9 1-162,3 4 1,-2 3 117,7 7 0,-5 0-195,5 0 0,-1 4 114,6 1 1,5 6-44,-1-2 0,6 4-129,-6 2 0,8-1-189,-3 0 1,2 2-72,-1 4 1,2-4 396,-2 3 0,3 4 0,1-1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7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88 7895,'-15'-6'-629,"0"-4"0,0 2 1037,1-2 0,1 5 11,3-5 1,-8 6-102,3-6 0,-3 7-102,4-2 0,-1-2 32,0 2 1,1 0-131,-1 5 0,0 0-144,0 0 0,1 7 83,-1 3 1,0 3-191,1 1 0,1 6-13,3 0 0,-2 1 91,7-2 0,1-1-84,4 7 0,0-7 88,0 1 1,11-2-26,4-3 1,4-4 58,1 0 1,3-7-3,6 2 1,1-5-7,-1-5 1,-1-3-8,-4-7 1,-3-1-11,-6-3 1,-5 2-20,0-2 0,-7-3-14,2 3 1,-10-6-12,-5 6 1,-5-1 128,-4 5 1,-4 7-44,-6 3 0,-7 4 0,-2 1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7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0 10653,'14'13'275,"1"-3"1,-7 3-106,-3-3 1,2 3-291,-2 2 1,0 1 74,-5 4 0,-2-2-534,-3 6 0,-10 1 145,-9 4 434,-10 0 0,-11 7 0,-7 2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8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89 7890,'-14'-15'-924,"-1"2"462,0 3 369,1-3 93,-1 5 0,7-2 0,3 0 0,-3 7 0,6-4 0,-4 7 0,4 0 0,-3 0 0,2 2 0,-7 3 0,5-2 405,-5 7 0,0 0 337,-4 5 1,4 1-526,0 4 0,2-4-316,-2 3 1,-1 3 6,6-3 0,0 3 53,5-3 0,2-3 115,2 4 0,5-5-77,5-5 0,3 1 160,2-6 0,3 0-89,2-5 0,2-2 266,-6-3 0,4-3-67,-4-7 1,-1 1-130,-4-1 0,-7-1-143,-3-4 1,-3 2-240,-2-6 1,-7 6-481,-2-2 0,-13 9 167,-7 1 555,-7 7 0,-15-4 0,-1 7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4:39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7902,'16'-13'-629,"4"3"0,-2-1 596,6 6 0,1-5 35,4 5 1,0 0-12,1 5 0,-1-5 13,1 0 0,-1 0-14,0 5 1,-4 0 81,-1 0 0,-6 2 7,2 3 1,-9-3 33,-1 3-76,-7-4 278,4 6-123,-7-6 9,-7 12 1,1-9-86,-4 5 1,2-5 109,3 1 0,3 3-81,-2 2 1,2-2 82,2 2 0,0 4 19,0 6 1,2 1-62,2-1 0,0 4 53,5 10 1,1-1-68,5 6 1,1 2 25,4 8 1,-4 3-70,4 7 0,1 2-93,-1 2 1,4-1 56,-4 7 0,-1-5-152,-4 4 1,0-6 19,-1 2 0,-5-2 128,-4 2 0,-4-10-41,-1 0 0,-1-7 17,-4-3 1,-4 0 76,-5 0 0,-6-5-73,1 1 0,-6-8 142,5 3 1,-4-4 6,4-2-350,-6 0 208,3-6 1,-4 3-280,2-6 0,-3 0 84,4-6 0,1-1-538,-1-3 1,4 2 309,-5-7 1,3-1 346,-3-4 0,-3-6 0,5-2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2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1 8787,'12'0'311,"2"0"1,-2 0-253,7 0 0,3 0 76,-3 0 0,6 0-120,-6 0 0,7 0-23,-1 0 0,-4 0-72,-1 0 1,-4 5 57,-1 0 164,-1 0 167,1-5-254,-7 0 0,-3 0 3,-10 0 1,-3 0 6,-7 0 0,1 0 6,-1 0 0,-6 5-51,-4-1 0,2 1-6,-1-5 0,-1 0-52,-4 0 1,0 5 83,-1 0 1,1 5-51,-1-5 1,1 1 31,0-1 0,-1-1-18,1 5 1,1-5 6,4 1 0,2 1-5,8-1-11,-1 6 1,2-7 3,3 5 63,4-5-50,6 9 0,1-7 134,4 4 1,-2-2-1,7-3-24,0 3 1,5 7-79,-1 0 0,-4-4 123,0 4 1,-5-2-63,5 11 0,-7-4 86,2 5 1,-4 6-56,-1 8 0,0 5-37,0 5 1,0 5-105,0 9 0,-6 6 99,-4 9 1,-3 2-363,-2 4 0,-4 1 307,-1-7 1,2 0-79,8-4 1,-1-9 15,6-6 1,0-8-49,5-12 115,0-3-212,7-7 173,-6-6 1,17-3 6,-3-10-41,9-4 0,-4-6 263,9 0 1,-2 0-595,7 0 0,2 0 148,-2 0 1,9 0-838,1 0 0,0 0-724,5 0 1767,-3 0 0,-2 7 0,0 1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4.0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74 6521,'0'-9'630,"0"3"-195,0-1-161,0 6-125,0-12 0,0 9-45,0-5 0,-1 5-139,-4-1 0,3 2 254,-3-2-357,-3 4 115,0-6 1,-7 7 27,1 0 1,-1 2-71,0 3 1,1-2 50,-1 7 0,-5 4-46,1 6 1,-1 1 55,5-1 0,6-2 28,-1 6 1,7-4-22,-2 4 0,-2-1-4,2 2 1,2-4 5,8-6 1,3-2 54,7-3 0,4 1-35,1-6 1,4-2 3,-4-8 1,6-3 20,-1-7 1,-4-4-29,-2-1 1,-4-1-3,-5 1 0,1-1 7,-6-3 0,0-3-96,-5 8 0,-1-1-4,-4 6 0,-4 1-154,-5 3 0,-6 3-44,1 7 0,-3 0 142,3 0 0,2 12 129,-2 2 0,2 11 0,3-2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4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7966,'-14'-7'529,"5"6"-240,-4-12-239,5 5 0,-2-1-70,1 5 101,5 2-81,-2 2-150,6 0-370,0 0 408,0 6 112,0-4 0,0 11 0,0-5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4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45 7984,'0'-8'-164,"0"1"0,0 1 414,0 4 28,0-5 115,0 1-249,0 4 1,-1-4-173,-4 6 1,3 1 69,-3 4 1,2 2-74,-2 3 0,2 8 98,-7-4 0,2 9-151,-2-3 0,-3 7 37,3 3 1,-3 1 12,-1 8 0,0 0-53,5 5 1,-3 0 76,7 1 1,0 4-61,5 0 1,2-2 48,3-8 0,3-3-2,7-7 1,6-1 0,4-3 0,7-11 126,3-9 1,4-3 7,-5-2 1,5-7 90,-4-2 1,-1-11-16,-5-4 0,-4-4-126,-1-2 1,-7 6-7,-3-1 0,-6 1 38,-8-6 0,0 6-175,0-1 1,-1 9 101,-4 1 0,-10 2-204,-9 8 1,-4 1-96,-1 4 0,-6 8-68,1 6 0,-5 8-878,4 7 1224,-5 0 0,9 7 0,-5 2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5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0 10634,'8'0'257,"-2"0"-164,1 0 1,-4 0-95,7 0 58,0 0 1,5 5-147,-1 0 1,-4 7-7,0-3 0,-2 4-7,2 2 1,-2 0 10,-3-1 1,-3 6 62,2 0 0,-8 1-248,-6-1 1,-3 2 79,-2 8 0,-6-6-98,-4 1 0,2-2-111,-1 1 405,-1 4 0,-4-5 0,0 6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6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45 7911,'0'-15'-107,"0"7"62,-6 1 609,4 1-14,-11 4-495,11-4 73,-11 6 1,5 0-162,-7 0 0,1 0 104,-1 0 1,3 1-167,-2 4 1,6 3 75,-12 7 1,9 0-67,-4-1 1,0 1-2,5 0 0,2 0-112,-2-1 0,7 1-5,-2 0 164,4 6 1,2-5 119,4 4 0,3-5-69,7-6 1,1-2 146,4-7 0,-2 0-20,6 0 1,-4-2-37,5-3 0,-8-3 120,3-7 0,-4 1-77,-1-1 1,-7 0-71,-3 1 0,-3-1 35,-2 0 1,0 1-135,0-1 1,-7 5 69,-3 0 1,-3 2-208,-1-2 0,-1 4 56,0 6 1,1 0-602,-1 0 0,5 1 13,0 4 692,7 3 0,-10 7 0,5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17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8027,'-5'-10'-668,"0"1"0,-1 4 2267,1-5-639,3 7-659,-4-10 0,4 11 394,-3-3-179,4 3-259,-6 2-107,7 7 1,2 6-91,3 7 1,-4 1-29,4-2 0,2 4-226,-2 7 0,1-1-60,-1 0 0,-3 6 141,3-1 0,3 7-1358,1-2 1471,-2 4 0,13 7 0,-4 2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6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59 7911,'-8'-7'0,"2"4"1005,6-7-325,0 7-633,0-10-134,0 11 1,0-6-1078,0 3-200,6 4 1364,2-6 0,7 7 0,0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6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8389,'-8'-8'1577,"1"2"-1205,7 6 187,0 0-372,0 13 1,2-4-15,3 11 1,-2 3-136,7 1 0,-5 6-3,5 4 1,-2-1-166,2 6 0,3 2 96,-4 8 0,0-2-517,0 7 0,-4-7 280,5 2 0,-7-5-673,2-4 944,-3 2 0,4-4 0,3 6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6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9370,'14'0'544,"1"5"-598,0 0 1,-5 0 15,-1-5 1,1 2 112,5 3 0,0-2-69,-1 7 0,-1-1 58,-3 6 1,2 0-339,-7-1 1,-1 8-174,-4 2 1,-3 6 446,-7 4 0,-6 3 0,-13 8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7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15 7862,'-17'-2'-193,"-2"-2"-68,2 2 1,-4-5 255,7 7 0,4 0 197,0 0 0,5 0-99,-5 0 188,7 0-246,-10 7 0,10 1-160,-7 7 151,7-1 0,-9 1-22,7 0 1,-1 4-2,1 1 1,3 5-92,-3-6 0,4 6 104,1-6 1,1 6-82,4-6 50,3 8 1,7-11 117,0 3 1,-1-9 15,1-5 1,0-3 200,0-2 1,-6-7-25,1-3 0,-5-3-134,5-1 0,-7-6-162,2 0 0,2-4 127,-3 4 0,1 1-110,-5 4 1,0-5 109,0 1 1,0 4-422,0 5-1,0 1 0,-1-4-175,-4 3 1,2 3-271,-7 7 1,5 0 739,-5 0 0,0 7 0,-4 1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7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30 7836,'-14'-7'228,"4"6"299,0-4-206,7-3-455,-4 6 149,1-4-607,4 6 199,-4 0-639,6 0 1032,0 0 0,6 0 0,2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7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8307,'14'-8'407,"7"1"-239,4 7 1,3 0-188,1 0 1,2 0 123,3 0 0,4 0-57,6 0 1,-5 0 17,1 0 0,-8 5-133,3 0 1,-4 5-24,-2-5 1,-11 6 33,-3-1 1,-10 3-33,-1 2 0,-2 1 100,-2 3 1,-7-2-1,-2 2 1,-11 4-10,-4 2 0,-4 1 69,-2-2 1,1 4-71,0-3 0,1 2 85,3 3 1,-2-1-59,2 1 0,4-1 8,1 0 0,4-1-37,1-3 0,5 1 33,1-7 0,5 1-92,-1-5 0,5-6 79,5 1 1,4-6-57,5 0 0,7-2 39,4-2 1,3-2-144,1-2 1,5 0-6,1-6 0,6 2-203,-2-1 0,3-3 348,2 7 0,0-6 0,1 3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08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10112,'15'0'437,"-1"0"1,1 0-328,0 0 1,-1 1-38,1 4 0,0-2-111,-1 7 1,6-5-165,0 5 0,-1 0 126,-4 4 1,-5 1-25,0 0 1,-7 1-2,2 4 1,-7 3-355,-8 6 0,-13 2 455,-16 3 0,-16 4 0,-6 6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0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221 103 7785,'0'-10'748,"0"1"-329,0 5 174,0-9-175,0 5-338,0-7 1,-5 6 238,0-1-287,-6 7 68,2-10 1,-5 11-108,-1-3 0,0 3-293,1 2 0,-1 7 169,0 3 0,-4 3-92,-1 1 1,0 6 88,6 0 1,4 4-44,0-4 1,7 1 57,-2-1 1,3-4 19,2 4 1,5-4 183,0-1 1,12-6 47,-3 1 1,9-7-38,-3 2 0,4-5-59,-4-5 0,4-3 179,-4-6 1,-1-6-37,-4 0 1,-2-1-55,-3 2 0,1 2-156,-6-2 0,-1-1-188,-9 5 1,-3-1-53,-7 11 1,-1-5-333,-4 5 0,-1 2 602,-4 8 0,-3 10 0,6 8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0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45 7887,'-6'-8'91,"4"-6"626,-11 13 0,12-7 98,-4 3-219,3 3-228,2-4-585,0 6 147,0 0-1502,0 6 925,0-4 647,0 4 0,7 1 0,1 1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0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0 162 7851,'0'-14'0,"0"-8"0,0 9-1,0-6 0,0 11 52,0-7 0,0 3 266,0-2 147,0 6-306,0-6 1,0 11 362,0-7-1,0 7 287,0-3-274,0 6 143,0 0-542,0 6 1,2 7 41,3 7 1,-3 1-1,2-1 1,-2 3-140,-2 6 1,2 5 39,3 1 0,-4 5-267,4 0 1,-3 2 125,-2 2 0,1 0-764,4 0 1,-3 0 437,3 0 0,1-6 390,-1-4 0,7 4 0,-4-1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22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74 7887,'-8'-6'-1076,"1"4"739,7-5 1,-1 7 336,-4 0-202,3 0 433,-4-6-171,6 4-2,0-4-28,0 6 0,-5-2 58,0-3-25,0 4 50,5-6-17,0 7 151,-7-7-140,6 6 12,-6-6 0,7 6 15,0-4 156,0 3-121,0-4-50,0 6 868,0 0-913,0 6 1,0-3 64,0 7-87,0 0 1,0 5 4,0-1 0,0 1-43,0 0 1,0-1 45,0 1 0,0 5-74,0-1 0,0 8 62,0-3 0,0-1-128,0 1 1,0 1 111,0 4 1,0 1-93,0-1 0,0 0 22,0 1 1,0-1-4,0 1 0,0-1-13,0 0 0,0-1 46,0-3 0,0-2-4,0-4 1,0-2-22,0 2-35,0-3 24,0-1 124,0 0-77,0 0 0,0-6 17,0 1-9,0-7 0,0 6-12,0-5 0,0 0-2,0 6 0,0-6 7,0 6 0,0-5-268,0 5 250,0 0 0,0 4 7,0 1-17,0 0 1,0 0-3,0-1 0,0 1 6,0 0 0,0-6-5,0 1 1,0 0 51,0 5 0,0-5-42,0-1 1,0-4 46,0 5 1,0-5-48,0 5 116,0 0 12,0 4-91,0 1 99,0 0-81,0-1 49,0 1-66,0 0 1,2-2 52,3-3 1,-4-2-47,4-3 0,-3-2 19,-2 7 16,0-7-30,0 10 1,0-10-54,0 7 0,5-5 79,0 5-18,0-7-21,-5 10 1,0-10-37,0 7 1,0-5 30,0 5 0,0-5-72,0 5 0,0-5 29,0 4 0,0-4-8,0 5 0,0-5-93,0 5 0,0-5 65,0 4 0,0-4-138,0 5 1,0-5-27,0 5-723,0-7 949,0 4 0,6-1 0,2 2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1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7893,'7'-8'-473,"1"1"1,6 2 579,1 0 0,6 1-2,4 4 0,3 0-48,1 0 1,2 0-48,3 0 1,-1 1 91,6 4 0,-1-2-101,1 7 1,7-7-6,-7 2 0,0 2-18,-10-2 1,1 1 1,-1-1 0,-1-3-7,-3 3 0,-9-2 33,-6 2 338,-7-3-211,3 4 91,-6-6-185,0 0 0,-4 2 168,-1 3 1,0-2 10,5 7 0,0 4 23,0 6 1,0 4-46,0-4 1,1 8-59,4 1 0,-1 2 2,5 8 1,1 2-11,5 8 0,1-1-59,4 6 1,-2 1 62,6 9 0,-6-9-100,2 4 0,1-3 46,-1 2 1,4 1-11,-4 0 1,-1-3-140,-4-7 0,-2 0 97,-3-10 0,-4-2-55,-6 2 1,-1-6 77,-4 1 1,-5-4 27,-9-6 1,-6 2-38,-9-6 0,-4 5-123,-6-6 1,-8 1 64,-7-6 0,-1 1-104,-9 0 1,4-2-526,1-3 1,2 3 48,13-3 596,6 3 0,7 1 0,7 1 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2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7848,'-15'0'208,"0"-7"481,1 6-124,6-6-86,1 7-162,7 0-29,0 0 0,7 2-64,2 3 1,4 1-83,2 4 1,5 3 81,-1-3 1,6-2-218,-6 2 0,6 0-78,-5 4 0,4-1-92,-4-3 1,-1 3 150,-4-3 0,-2 3-46,-3 2 0,-4 0-273,-6-1 1,-3 8 140,-7 2 1,-8-1-553,-16 1 0,-5 1 742,-10 4 0,-3 7 0,-7 2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2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74 7896,'-7'-14'-597,"6"-1"587,-6 0 1,7 5 167,0 1 1,2 5 10,3-1 1,3 4 158,7 1 1,-1 0-294,1 0 1,0 0 102,-1 0 1,-4 0-179,0 0 196,0 0-251,5 0 0,-7 1 54,-3 4 1,-5-3 32,-5 3 1,-3-2-35,-7 2 1,-6-3 4,-4 3 0,-4 1 89,-6-1 1,3 2-44,-7-3 0,4 0-28,-4 6 1,5-6 36,-5 6 1,6-2 52,-1 2 0,4 2-25,6-7 1,2 6 1,8-1 0,1 3 15,3 2 0,3-1 4,7 1 1,0 6 112,0 4 1,7 2-75,3 3 0,3 4 64,1 0 0,1 12-78,0-2 1,-2 10-42,-3 0 1,1 0 4,-6 5 1,0-2-11,-5 11 1,0-5-15,0 0 0,-5-1-104,0 2 0,-6-4 16,1 4 84,3-10 0,1-3 20,6-7-210,0-7 69,0-1 0,2-8 79,2-3-210,5-4 90,5-7 0,8-4-239,2 0 168,4-7 64,8 4 0,-2-7-686,10 0 343,-3 0 484,23-7 0,-10-1 0,11-7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4.0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59 7945,'-7'-14'93,"5"-1"1,-4 5 649,6 0-413,0 7 58,0-3 111,-7 6-112,6 0 22,-12 6-150,11 2 1,-9 4 228,6 2-308,-7-2 0,9 11-72,-7-4 1,7-2 112,-2 2 1,3 3-125,2-3 0,0 7 138,0-1 0,0-2-143,0 1 1,5 1 87,0 4 1,7 7-276,-3 3 0,5-1-60,0 1 0,-1 0-16,-3 5 0,2 0-593,-8 0 1,3-1 132,-2-4 392,-4-3-1842,6 0 2081,-7-5 0,0 11 0,0-4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4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9294,'10'0'778,"0"0"-662,-1 0 1,6 7 74,0 2 0,-1 0-247,1 0 1,-5 1-40,0 5 1,-7 1-62,2 4 0,-3-2-203,-2 6 0,-2 1 176,-3 4 0,-5 1-1002,-9-1 1185,-4 0 0,-7 7 0,1 2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5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245 118 7870,'-8'-1'-922,"3"-4"484,-3 3 716,6-11 1,-9 10 76,6-7 1,0 5 56,5-5 0,-2 7 197,-3-2-356,4-3 1,-7 2-133,3-4 1,3 2 102,-3 3 0,2 1-340,-2-5 220,3 5-220,-11-2 1,5 6-28,-7 0 1,1 2 3,-1 2 0,0 6 113,1 10-130,-1-4 67,0 5 0,2-1 29,3 0 51,4 6 1,1-8-13,0 6 78,7-6-63,-1 3 0,19-8 238,0-3-110,-1 3 0,9-11-63,-4 3 0,4-5 229,2-5-241,-8 3 0,5-11 170,-8 3-165,1-3 1,-12-3-337,-3-4 0,-4 2 155,-1-6 0,-1 6-733,-4-2 1,-8 6 861,-7 4 0,-12-3 0,1 5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5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45 7921,'-1'-8'193,"-4"3"255,3-3 1,-3 6-65,10-3 0,-2-1 2,7 1 0,-5 0-161,5 5 1,0 2-250,4 2 0,1 3 109,0 3 1,-5 3-66,-1-3 0,1 4-108,5 6 1,-2 1 68,-3 4 1,-4 2-513,-6-2 355,0-4 1,-6 7-84,-4-4-655,-10 4 430,-2 2 484,-14-1 0,-2 0 0,-6 1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5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45 7748,'0'-8'400,"0"1"-218,0 7 1,0-2 49,0-2-97,0 2 1,-7-5-21,-2 7 0,1-5 35,-2 1 0,-2-1 20,-7 5 0,2 0-103,-2 0 1,2 5-119,3-1 1,-1 8 11,0-2-119,1 3 220,5 1 0,-2 1-270,6 0 126,0 0 0,7-1-63,3 1 0,8 0 124,6-1 0,8-4 124,-3 0 0,4-7-66,1 2 50,1-3 0,-3-4 160,-2-3 1,-4-3 92,-6-7-194,0 1 0,-7-1-84,-3 0 1,-5-1 14,-5-4 0,-5 4-418,-10-4 0,-3 4 190,-6 1 1,0 7-1220,-1 3 1370,1 4 0,-1 1 0,1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6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8145,'0'-8'1165,"7"1"-963,2 7 0,4 0-70,2 0 0,0 2-19,0 3 0,-1-2 11,1 7 1,0-5 104,-1 5-85,1-1-36,0 0 1,-5 4-79,-1-3-35,-5 3 1,2 6-132,-6 1 1,0 1-27,0-1 4,0 2 0,-8 8-252,-7-1 0,-1 1 196,-9-1 214,1 7 0,-12 2 0,-2 6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6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44 7969,'8'0'322,"5"-6"-205,-11 4-28,4-11-65,-6 12 1,0-8 160,0 5 1,-6 2-29,-4-3 0,2 3 67,-2 2 0,-5 0-34,-4 0 1,-1 0-136,6 0 0,4 0 100,0 0 0,0 0-210,-5 0 1,1 5-49,-1 0 1,7 7-95,3-3 120,-3 4 0,6 2-79,-3 0 28,4 0 182,7-1 0,2 1 22,7 0 0,6-6 1,4 1 0,1-6 158,-2 0 1,4-2 21,-3-2-208,-4 0 17,7 0 1,-17-6-58,4-4 65,-10-3 0,1-2-370,-6 0 1,-11 1 156,-4-1 1,-14 2-582,-1 3 0,-10-1 13,-5 6 707,1 0 0,-13 5 0,5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2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89 7973,'-8'0'-1070,"1"0"987,7 0 340,-6 0 16,4 0 10,-4 0-52,6 0-222,0-7 143,0 6-172,6-6 1,-4 5 113,3-2-185,-4 2 153,-1-5-2,0 7-45,0 7 1,-1-4 18,-4 7 1,2-2-28,-7 2 1,5 3 28,-5-3 1,2 3-35,-2 2 1,-1 1 30,6 4 1,-5-4-77,5 3 1,-5-2 64,5-3 1,0-4-45,5 0 105,0 0 10,0-2-6,0-1 0,2-9-64,3-3 0,2 2 29,2-7 0,4-5-12,-3-4 0,3-1 52,2 5 0,-2-1-11,-3-4 1,1 4 7,-6-3 0,5 2-31,-5 2 0,5 1-5,-5-1 1,1 0 31,-1 1-24,-3-1 0,6 7-207,-3 3 198,-4-3 0,8 6-54,-5-3 1,0 4 34,5 1 0,-4 4 72,5 1 1,0 2-91,5-2 0,-1-2 7,1 7 0,0-5-145,-1 5 1,8-2 101,2 2 0,4 3-516,1-4 1,-2 0 536,2 0 0,4 8 0,11 6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17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7962,'0'-19'-286,"0"-1"0,2 1 114,3 4 1,3 5 430,7 0 0,6 5-116,3-4 0,6 5-99,4-1 0,-1 4 42,6 1 1,4 0-146,1 0 0,3 1 48,-8 4 0,2-1-7,-2 5 1,0-5-63,-9 1 1,2 1 64,-7-1 0,-4 0-11,-1-5 0,-1 2 15,-4 2 0,-2-2 262,-8 3-161,-3-3 306,4-2-243,-6 0 1,-1 0 93,-4 0 168,3 0-202,-4 0-108,6 0 1,0 1 17,0 4 0,4 3-5,1 7 1,7 1-2,-2 4 1,3 3 11,1 6 0,3 7-1,2 3 0,4 10 182,7 5-162,-1 3-246,0 9 0,1 1 98,-1 6 0,0 1 50,1-1 0,-6-3-134,1 4 0,-9-12 108,-1 2 1,0-4-17,-6-6 1,3-2 60,-2 2 1,-4-6-10,-6 1 1,0-9 451,0 0-211,-13-8-196,-10 11 0,-16-17-189,-10 3 0,-16-9-322,-14-1 1,-17 3 405,45-12 0,-1-1 0,-2 1 0,0-2 0,1-2 0,-2-2 0,0-1 0,-1 1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32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 7972,'-10'4'-174,"1"1"0,4 0-519,-5-5 462,7 7 72,-10-6 0,9 11 133,-6-7 0,6 0-152,-6-5 0,5 0-34,-5 0 212,7 6 0,-10-4 0,5 4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32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60 148 7892,'0'-15'0,"-2"2"0,-3 3 0,4-3-668,-4 3 0,1-1 334,0 1 0,2-3 267,-3 3 0,2 2 67,-2-2 0,-3 0 0,-7-4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33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148 118 7892,'-22'9'0,"9"-1"-106,-6-3 1,11-2-77,-7 7 0,4-7 261,-4 2 0,5-4 134,0-1 0,5 0 178,-4 0-10,5 0-476,-2 0 109,6 0 0,6 0-99,4 0 0,3 2 27,2 3 1,1-3-36,4 3 0,3-4 67,6-1 1,0 0-158,1 0 0,6 0 87,3 0 1,-2 0 23,3 0 1,-1 0 50,5 0 0,7 0 112,3 0 0,-2 0 94,2 0 0,0-1-104,4-4 0,4 3 45,-3-3 0,3-1-20,-8 1 0,2 0 13,-2 5 0,6 0-66,-6 0 0,1 0-97,-6 0 1,-3 0-4,3 0 0,3 0 46,2 0 1,-3 5-104,-2 0 1,3-1 162,2-4 1,3 5 5,2 0 1,5 5-27,-1-5 0,8 0-99,-3-5 0,14 5 103,1 0 1,7 0-261,-7-5 1,4 4 234,1 1 1,5 0 27,0-5 0,0 0-110,-4 0 1,-1 0 48,0 0 1,5 0-114,0 0 1,0 0 75,-5 0 0,2-1-95,3-4 1,2 1 76,3-5 0,2 5-17,-7-1 1,6-1-19,-1 1 1,-48 0 0,0 0 31,48 0 1,-47 3 0,-1-1 11,48 3 0,-47-2 1,0 0 45,0-1 1,1 1-1,-2-1 1,1 1 0,47 2 1,-2 0-3,-3 0 0,-1 0 120,6 0 0,-7 0-89,2 0 0,-3 5 141,-2 0 1,2-1-116,3-4 0,-3 5 20,3 0 1,-3 2-25,-2-2 0,2-4 6,3 4 1,-3 2-77,3-2 1,-2 1 28,3-1 0,-3-3-11,7 3 0,-7 1 7,3-1 1,-3 2-6,2-3 0,-1-2 14,6 3 0,-7-2 0,2 2 0,-3-3-13,-2 3 0,7-2-11,3 2 0,-3-3-4,-2 2 0,-4-2 24,0-2 1,5 0-2,4 0 1,-3 0 2,-2 0 0,-1 0 0,1 0 0,3-5 5,-44 3 1,-1-1 0,47-3 1,0 1 0,-5 3 3,5-3 1,0-1 15,-47 3 1,1 1 0,-1-3 0,-1 0 32,48 0 0,2-1-5,-7 1 1,3 3 9,2-3 1,-11-1-59,6 1 0,-6 0 8,1 5 1,3 0-45,-3 0 1,2 0 53,-11 0 0,6 0-128,-2 0 1,3 0 82,3 0 0,-6 0-11,0 0 1,0-2-24,6-3 0,2 4-1,-3-4 0,4 2 40,-9-2 0,5 3-1,5-3 0,2-1 25,3 1 0,-3-5 92,-7 5 1,0-2 99,0 3 0,5-3-106,1-3 0,0 2 44,-1 3 1,-1 3-35,6-2 1,-2-3-56,2 2 0,-47 2 1,-1 1-29,48 2 0,-47 0 0,0 0-11,0 0 1,1 0 0,1 0 0,1 0-137,0 0 1,0 0 0,3 0 0,-1 0 59,-2 0 1,0 0 0,3 0 0,0 0-98,-1 0 1,1 0 0,2 0 0,1 0 59,-1 0 0,0 0 0,0 0 0,1 0-179,-6 0 1,0 0 0,3 0 0,0 0 255,-1 0 1,1 0 0,2 0-1,1 0 78,-1 1 1,-1-2-1,3-1 1,-1-1-50,-3 1 1,-1-1-1,2 0 1,0 0 46,0 0 0,1 1 0,3 1 0,-1 0 204,0-1 0,0-1-139,1 2 0,-1 1-48,1 0 0,0 0 1,-2-2-1,1-1 32,2 0 1,1 1 0,-1-1 0,0 1-45,1 2 0,-1 0 0,1 0 0,-2 0-181,0 0 1,-1 0 77,-2 0 0,1 0 1,4 0-1,1 0 1,-4 0-1,0 0-93,0 0 1,-1 0 0,-2 1-1,-1 0 54,-1 1 1,0 1-1,1-2 1,1-1 24,3 3 0,0-1 0,-1-1 0,-1 0 36,3-1 1,-1 0 0,-1 0 0,-1 0-29,0 0 1,0 0 0,3 0 0,1 0 79,4 0 1,-1 0-1,-3 0 1,1 0-242,2 0 1,0 0 0,-1-1 0,-1 0 253,2-1 1,1-1-1,0 2 1,1 1-24,4-3 0,-2 1 0,-4 1 0,-1 0 7,4 1 0,-1 0 0,-2-2 0,-1-1 7,1 1 0,0-1 0,1 1 0,0-1 62,2 3 0,-1 0 0,-4 0 0,0-1 40,-1-2 1,1 1 0,-1 1-1,0 0-32,-2-1 0,0-1 0,4 2 0,1 1 5,0 0 1,0 0 0,-3 0 0,0 0-89,1 0 0,-1 0 1,1 0-1,-2 0 10,-1 0 0,1 0 1,3 0-1,0 0-38,2 0 1,-1 0 0,-3 0-1,-1 1-105,2 2 0,0-1 0,-1-1 1,0 0 26,-2 1 0,0 1 0,3 0 1,1 0-59,-1 0 0,-1-1 0,0 2 0,-1-1 51,-1-1 0,0 1 0,-1-2 0,-1 1 27,0 3 1,0 0 0,0-3-1,1-1 52,1 1 0,1 1 1,-3 0-1,1 0 6,1 0 1,0-1-1,-3 2 1,0-1 76,1 0 0,0-1 0,-1-1 0,0-1-17,6 3 1,-1-1-1,-4 0 1,-2 0 73,2 0 0,0 0 0,-1-1 0,0 0-32,3 1 0,0 1 0,0-1 0,-1-1 23,4 2 1,0-1 0,-6-1 0,-1 0-103,2 1 0,0 1 1,-4-2-1,0 1-36,1 1 0,0-1 1,-2-1-1,0 0-1,2 1 1,1 0 0,-4 2 0,0-1 10,1-1 1,0 1-1,45 3-32,-1-1 0,-47-4 1,0 0 19,0 1 0,0 1 0,2-2 0,-1 1-151,41 3 1,7-3 99,-2 3 1,1 1 1,-1-1 0,-3 0 70,-7-5 1,-5 1-45,1 4 1,2-3 165,3 3 0,-5-2-1,-10 2 0,-1-3 267,1 3 1,-2-4-263,-4-1 0,-2 0 65,-7 0 0,4 0-27,1 0 0,0-5 86,-6 0 0,3-1-217,3 1 1,-2 3 75,6-3 0,1 4-294,4 1 1,1 0-39,-1 0 1,1 0-41,-1 0 0,6 0 109,-1 0 1,2 0 177,-2 0 0,-1 1-215,7 4 0,-3 4-69,3 5 1,-4-1-65,-7-3 1,1 8 329,-1-3 0,-1 4 0,0-2 0,-2 1 0,0 0 0,-1 1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36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265 221 8071,'-8'10'-1076,"3"0"1049,-3-7 671,6 10-65,-4-11-235,6 4 145,0-6 525,0 0-990,0-6 0,1-3 77,4-5 1,-3-1-11,3 0 0,-2 1-32,2-1 0,-2 0-134,7 0 1,-7 1 129,2-1 1,-2 0 55,2 1 0,-3-1 113,3 0 1,-3 5-84,-2 1 0,1 1 386,4-2-372,-3-3 69,4 11-641,-6-5 310,0 7 0,0 4 14,0 6 1,-5 1-51,0 13 1,-6 1 69,1 4 0,-1 6 37,1-1 1,-3 7-1,3-2 1,-1 3 6,1 3 1,-3 4 15,3 0 1,-8 6-3,-2-1 0,1-3 3,4-2 1,-4 1-93,-1-1 1,0-1 29,6-9 1,4-5-107,0-9 0,5-4 17,-5-6-19,7-7 172,-3-2 0,7-11 112,4 0 1,3-6-104,7 1 1,6-3 19,4-2 0,2 1-119,3-1 0,1 0 16,3 1 1,-1 5-130,6 5 0,2 2 0,8 2 1,-2 0-254,7 0 1,-6 3 465,1 7 0,3 0 0,0 11 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36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205 191 7506,'15'-6'-870,"0"4"0,-2-6 996,-4 3 0,3 2 549,-7-7-365,0 7 0,-5-10-129,0 3 0,0 2 520,0-2-412,0 0 1,0-5-90,0 1 1,-2 0-83,-3 5 1,2-4-102,-7 3 0,5 2 90,-5-2 0,1 7-325,-6-2-82,0 3 0,-1 2 117,-4 0 1,4 7 63,-4 2 1,4 9 53,1 2 1,1 8-127,-1 1 1,-5 2 101,1 8 1,4 1-9,5 4 1,7-5 26,-2 0 0,5 0 14,5 5 1,5-6 29,9-4 0,4-9-31,7-6 0,4-4-42,0-5 0,5-4-2,-4-6 1,4-11-269,-5-4 369,7-9 0,-10 1 0,5-7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38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1 251 8047,'0'-8'-406,"0"-1"-51,0 5 0,0 0 572,0-5 1,1 5-51,4-1 0,-3-3 201,3-2 0,1 2-106,-1-2 1,0 6 15,-5-6 0,5 0 108,0-5-135,0 1 1,-5-1 73,0 0-10,6 0-9,-4 1-12,4-1-163,-6 0 0,0 6 29,0-1-257,0 6 157,0-2 50,0 6-37,0 6 0,0 3-22,0 5 0,-1 3-23,-4 2 1,3-1-132,-3 7 1,4-6-26,1 6 0,0-1 45,0 6 0,0-6-44,0 1 0,-5 4 121,0 5 0,0-4 44,5-6 1,0 1-12,0 4 0,-5-6-31,0-3 72,0 3 0,7-7 156,3 3 1,3-9-41,7-5 0,-1-3-50,1-2 1,2 0-147,2 0 1,4-2 11,6-3 0,-4-1-319,-1-4 421,1-3 0,4 5 0,1-7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38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8047,'-10'0'-916,"0"0"989,7 0 0,-4-1 197,7-4 366,0 3-529,0-5 1,2 6-48,3-4 1,8 3-199,7-3 1,4 4 141,-4 1 0,7-2-103,3-3 0,1 4-2,8-4 0,-5-2-132,6 2 0,-6 0-18,5 5 1,-5-5-287,6 1 537,-14-1 0,8 5 0,-11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38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60 8047,'-7'8'-2,"6"-2"0,1-6 199,9 0 0,11 0-90,5 0 0,2-1-77,3-4 1,7 1-13,7-5 1,2 4-710,8-5 691,0 7 0,11-17 0,2 4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1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6919,'8'-2'280,"-3"-3"-90,3 4-13,0-6 1,7 7-129,0 0 0,-5 0 7,-1 0 0,1 0-97,5 0 0,0 0 69,-1 0 1,3 0-44,2 0 0,-2 0-5,2 0 0,-1 2-19,2 3 1,-9-4 56,4 4 0,-4-3-11,4-2 96,-7 0-35,-1 0 0,-9 0-131,-3 0 0,-3 0 85,-7 0 1,-6 1-57,-3 4 1,-9-3 49,-1 3 1,-1-4-63,6-1 0,0 5-68,-1 0 0,2 0-175,4-5 0,-2 5 289,6 0 0,1 6 0,4-2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14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7759,'-15'22'0,"1"0"0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26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794 163 8278,'15'-7'-567,"-5"4"-537,-1-7 744,-5 7 94,9-10 311,-5 4 1,2-4 51,0 4-102,-7-4-7,3 4 1,-1 0 168,0-1-97,0 7-10,-5-11 0,0 11 8,0-7-118,0 7 105,-6-3 0,2 6-1,-6 0 1,6 0 58,-6 0 0,5 0 148,-5 0 1,5 0 341,-5 0-355,1 0 0,-6-5 32,0 0 0,0 0 124,1 5-364,-1 0 1,-1 0 54,-4 0 1,4 0-158,-4 0 1,-1 0 82,1 0 1,-6 0-10,2 0 1,-4 5-82,-1 0 1,4 6 54,1-1 1,-6 3 65,-4 2 0,0-1-35,4 1 0,2 1-19,4 4 0,-4-4 12,4 4 0,1 1 0,-2-1 0,7 4 2,-1-4 1,2 4-8,3-4 0,1 0-25,3-6 1,-2 6 32,8-1 1,-8 8 9,2-3 0,2-1-18,-2 1 0,5 1 52,-4 4 0,4 1-45,-5-1 0,7 1 1,-2-1 1,-2 0-8,2 1 0,0 1-3,5 3 1,0-3 4,0 3 1,0-1 6,0 1 0,2-1-17,3 6 0,-2-6 9,7 1 1,0 4-34,5 1 0,-1-3 31,1-2 1,0-3-7,-1-1 1,6-1 9,0 0 0,1-1 1,-2-3 1,-1-2 53,7-4 0,-6-6 6,6 7 1,-1-9-46,6 4 0,-1 0 1,1-6 1,4 4-44,0 2 0,5-5 47,-4 0 1,6-2-117,-2 2 1,0 3 61,5-3 1,-8-4-9,8-1 1,-3-3 22,3-2 0,-5 0-3,0 0 0,-1-7 19,1-3 1,-3-4-21,-7-6 0,1 2 56,-1-6 0,-1-1-40,-3-4 0,1-7 190,-7-3 1,1-4 2,-5-1 0,-1-7 133,1-3 1,0-3 115,-1-1 1,1-5-130,0-5 0,-5 6-111,-1-7 0,-5 12 10,1 3 0,-4 2-145,-1-2 0,-6 8 146,-4 7 1,-8 6-263,-2-1 1,-11 5 36,2 4 1,-10-1-197,-1 6 0,-2 1-43,-2 4 1,-5 2-22,0 3 0,0-1-629,5 6 1,-5 0 67,0 5 840,-7 7 0,4 1 0,-7 6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5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7945,'38'8'0,"-2"-1"-77,-7-7 1,2 0 135,4 0 0,-4 0 26,3 0 1,-3 0-19,-2 0 0,6 0-220,-1 0 1,0 0 13,-4 0 1,-3 0 186,-2 0 1,8 0-478,-4 0 1,4 0 428,-4 0 0,0 6 0,1 2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2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15 7944,'9'0'-701,"4"0"1,-10 0 612,7 0 0,-7-2 560,2-3-396,3 4 1,-5-6 88,7 7-138,-7 0 111,4 0-62,-7 0 106,0 0-85,-7 0 1,-1 0 13,-7 0 0,-1 0-2,-3 0 1,1 0-76,-7 0 0,1 0 6,-6 0 0,6 0-172,-1 0-43,1 0 220,1 0 1,0 0-387,3 0 341,4 0 0,-5 7 0,6 1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3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44 7100,'8'0'-659,"0"0"850,-3 0 0,-2 0-39,7 0 1,-5 0 170,5 0 1,-6-1 293,6-4-420,0 3 0,5-4-2,-1 6 1,6 0-77,0 0 0,-1-5-93,-4 0 0,5 0 79,-1 5 0,7 0-161,-1 0 0,-4-2 127,-1-3 1,1 4-33,-2-4 0,1 3-15,-5 2 0,-6 0 80,1 0 377,-6 0-284,2 0-216,-26 0 0,7 0 95,-16 0 0,-2 0-14,-3 0 0,-7 0-112,2 0 1,1 0 120,-1 0 0,5 0-133,-6 0 1,8 0 52,-3 0 1,9 0-969,2 0 537,6 0 440,3 0 0,15 7 0,8 1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4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927 44 7900,'19'-1'-37,"1"-4"1,4 3 16,-4-3-82,0 3-724,-6 2 604,-5 0 1,-11 0 177,-13 0 0,-6 0 266,-8 0 0,-2 0-54,-4 0 0,-2 0 85,-7 0 0,-5 0-175,0 0 1,0 0 3,5 0 1,-7 0 12,-3 0 1,-3 0 30,-2 0 0,2 0-200,3 0 0,-2 0 4,7 0 1,0-1-137,5-4 1,12 3 142,2-3 63,11 4 0,-3-6 0,8-1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4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7900,'-25'0'161,"1"0"0,4 0-161,-4 0-243,6 0 106,-4 0 1,13 0 196,-1 0 0,5 0-64,-5 0-38,7 0 29,-4 6 1,9-2 2,3 5 0,3 0 53,7 0 0,4 3 142,1-7 0,11 6-2,-2-1 0,6 1-89,-1-1 1,4 3 81,6-3 0,0 5-61,0 4 1,0-2-33,0 2 1,-5-1-68,0 2 1,-6-1-130,1 11 1,-11-4 79,-8 8 1,-7-1-145,-8 1 0,-8 4 3,-7 6 0,-8 0 87,-11 0 1,-3-1-159,-8-4-1,1 3 83,0-4 0,7-2-165,2-7 1,4-1 61,2-8 266,6-1 0,-5-4 0,5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4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7900,'-7'15'-182,"1"-6"71,-4 1 1,3-5 262,7 5 1,0-5 82,0 5 0,7-7-16,3 2 1,11 1 26,8-1 1,9 0-105,11-5 75,3 0-199,13 0 0,9-6-130,9-4 0,14-2-100,1 3 1,-47 2 0,1 0-101,41-2 1,0-4 0,-5-2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5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88 7870,'0'-14'-995,"0"-1"968,0 0 0,0 5 51,0 1 0,0 4 506,0-5-380,0 7 0,2-4-53,3 7 66,-3 0-117,4 0 1,-6 2 42,0 3-124,0 3 1,0 11 66,0 1 1,-5 1-21,0-1 0,-4-2-124,4 6 0,-2-1 77,2 2 0,4 1-131,-4-7 0,3 6-28,2-6 0,0 1-35,0-5 1,7-2 34,2-3 0,9-4 194,2-6 0,6 0 0,-3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5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7741,'0'-15'-485,"2"7"80,3 3 134,-3 4-6,11 1-89,-5 0 366,0 0 0,5 6 0,-5 2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5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0 7444,'-10'0'-66,"1"0"-91,-1 0 1,-5 0-171,0 0 1,1 0 326,-1 0 0,-6 7 0,-2 1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5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30 7962,'-15'0'-240,"0"0"1,1 0-341,-1 0 1,0-5 396,0 0 0,1 0 288,-1 5 0,0 0 21,1 0 0,-1 0-123,0 0 0,5 0 9,1 0-7,-1 0-5,2 0 0,-5-6 0,4-3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6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16 7953,'-8'-7'68,"-5"6"-6,11-6 518,-11 7-410,11 0 0,-4 7-78,6 2 0,0 4-34,0 2 1,5 6-7,0 4 0,1-2-53,-1 1 0,-2 6-152,7 4 0,-5 7-898,5-2 1051,-7-3 0,10 13 0,-5-3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5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7945,'44'0'0,"0"0"0,0 0-266,0 0 0,1 0 102,-1 0 0,0 0 280,0 0 0,-5 0-143,0 0 1,-1 0-99,1 0 0,-1 0 15,-4 0 1,-1 0-178,6 0 0,-2 0-54,3 0 341,-5 0 0,1-6 0,2-2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6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7857,'6'-9'379,"-3"3"-29,7 6-62,-7 0-394,10 0 161,-11 0 0,6 0-130,-3 0 8,-3 0-66,4 6 153,-6 3 0,2 0-117,3 1 1,-3 0 62,2 5 0,-2-1-53,-2 1 0,0 0 102,0-1-123,0 1 102,0 0 0,5-5-55,0-1 1,0-4-81,-5 5 1,1-7-4,4 2 1,-1-3 55,5-2 0,0-2-167,0-3 1,4-3 144,-3-6 1,8-6 57,2 0 0,1-6 49,-1 2 0,-2 1 180,6-2 1,-6 3-116,2-3 1,-2 4 69,1 6 1,-3 2 95,4 3 0,-4 4-55,-1 6 1,0 6-118,0 4 1,-1 11-119,1 9 1,0 7 61,-1 12 0,8 10 0,0 8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9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28 236 7985,'2'8'-1768,"3"-3"1486,-3-4 458,4-1-190,-6 0-25,0 0 77,7 0-70,-6 0 0,6-1 43,-7-4-17,0 3 52,0-11 1,1 6 236,4-2-206,-3-4 0,4 4 134,-6-5 1,0 4 193,0 0-315,0 0 1,2-4 235,3-1 0,-3 5 14,3 0 0,-4 1 372,-1-6-477,0 0 0,0 0 206,0 1-223,0 6-223,0-5-348,0 11 200,0-5 136,0 7 1,0 2-30,0 3 0,0 3 37,0 7 1,-1 4-11,-4 1 1,3 6-9,-3-1 1,-1 2 38,1 3 1,-2 1 12,2 3 1,2-1-41,-7 6 1,5 0-9,-5 5 0,7 0-83,-2 0 0,-1 2 59,1 3 1,2-8-91,7 3 1,5-11 11,5-4 1,8-1-151,2-8 0,4-1 27,1-4 0,2-7-130,4-3 0,-4-5-437,3-5 815,-3-10 0,-8-1 0,-2-5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9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303 44 8008,'8'0'-631,"5"0"582,-11 0-20,11 0 38,-12 0 184,6 0-72,-1 0 1,-2 0-69,6 0 0,-6 0 54,6 0 0,-5-5 146,5 0-128,0 1 0,4 4 130,1 0 0,0 0-69,0 0-342,-1 0 316,-6 0 3,5 0-318,-4 0 311,-1 0-180,-2 0 112,-6 0-17,0 0 0,-8 0-56,-7 0 1,-6 0 105,-8 0 1,-5 0 5,-1 0 1,-6 0-13,2 0 1,-7 0 13,2 0 1,-3 0-4,8 0 1,3 0 9,2 0 0,9-2-647,5-3 394,11 3 1,9-9-439,9 6 595,18 0 0,4 5 0,13 0 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49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30 131 7938,'0'-14'-78,"0"4"106,0 0 1,0 0 152,0-5 0,0 6 526,0-1-150,0 0-297,0-5 0,2 7 113,3 3 21,-4-3-503,6 6 0,-7-2 23,0 8 0,0 0-24,0 6 0,-2-1 97,-3 6 1,2 1-138,-7 4 0,7-2 130,-2 6 1,-1-4-96,1 5 0,0-6-49,5 6 1,0-3 29,0 3 1,2-2 37,2-4 1,5-2-67,5 2 1,6-7-210,0-2 1,4-7 114,-4 2 256,6-4 0,-3-7 0,6-2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50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7938,'0'-10'-416,"0"0"423,6 0-6,-4-4 0,5 4 50,-7 0-19,6 7 1,-3-4-21,7 7 3,-7 0 85,4 0 0,-7 2-79,0 3 1,0 3-47,0 7 0,0-1-12,0 1 1,0 0-7,0-1 1,0 1 44,0 0-20,0-1 78,0 1 0,2-7 2,3-3 1,-2-3 77,7-2-131,-7 0 5,10 0 0,-10-7-15,7-3 0,-7-3-86,2-1 1,-3-1-469,-2 0 294,0 1 1,0 4-541,0 0 801,-7 7 0,-1-4 0,-7 7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50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44 677 7875,'-15'6'-396,"7"-4"99,-5 11 385,12-11 433,-6 11-399,7-12 0,5 8-16,0-5 1,1-2-105,-1 3 1,-1-3 157,5-2-95,-5 0 9,9 0 1,-7-2-141,4-3 1,3-1 48,-3-4 1,1-3-71,-1 3 1,3-8 119,-3-2 0,3-4 3,2 4 1,-1-8 122,1-1 1,0-2-92,0-8 0,-2 0-39,-4-5 1,3-7-1,-7-3 1,0 2-4,-5-2 1,0 11 8,0-1 0,-2 12-117,-3 2 0,-3 9 59,-7 11 1,1 4-117,-1 6 1,0 6-20,0 4 0,1 10 68,-1 4 0,0 4-13,1 1 0,4 6 18,0-1 1,7 5-7,-2-5 0,3 6-2,2-6 1,7 5-4,3-5 1,4-4 47,6-6 0,3-4 4,6 4 1,1-7 22,-1-3 1,0-5-44,1-9 0,-1 0-149,1 0 1,-8-2 14,-2-3 198,-4-3 0,-1-7 0,0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51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118 103 7875,'0'-14'-1120,"0"-1"1037,-7 0 574,6 0-346,-6 1 1,2 4 100,0 0-195,-6 7 13,9-4 10,-11 7 1,10 0-254,-7 0 120,7 0 0,-9 2-63,7 3 0,-1 3 68,1 7 0,3-5-105,-3-1 1,4 1 120,1 5 0,0 0-11,0-1 0,0 1 20,0 0 1,6-6-11,4 1 1,-2-5 54,2 5 9,0-7 1,5 4 110,-1-7 1,1-2 60,0-3 75,-1-3 1,0-7-143,-5 1 1,-2-1-29,-7 0 0,0 1-126,0-1 0,0 0 126,0 0 1,-7 6-247,-2-1 1,-9 7 4,-2-2 1,0 3-19,6 2 0,-1 2-80,0 3 1,2 3 236,3 6 0,-3 1 0,5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51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221 221 7875,'7'-23'0,"-4"2"-551,7 6 0,-5-4 135,5-1 1,-5 0 650,4 6 0,-5-1 24,1 0 0,-4 6 539,-1-1-553,0 0 1,0 0 40,0 0 0,-6 7-163,-4-2 0,2 4-39,-2 1 0,0 0-146,-5 0 1,-1 0 163,-4 0 0,9 0-246,-4 0 1,4 6 1,-4 4 0,1-2 9,-1 2 0,5 0 67,0 4 0,7 3-88,-2 2 0,3-2 66,2 2 1,0-2-9,0-3 1,2 1 42,3 0 0,3-1-3,7 1 1,0-2 66,-1-3 1,6-2-10,-1-3 1,8-3 6,-3 2 1,-1-4 39,1-4 0,-4-3 149,5-3 0,-6-3 101,6 3 1,-9-3-105,-1-1 0,-1-1 4,-4 0 1,-3 5 109,-2 1 218,-4-1-269,-1 2-324,0 1 209,0 7 0,0 8-4,0 7 0,0 1-71,0 9 0,0-1-13,0 6 0,2 1 52,3 3 0,-2 4-39,7 6 1,-5 1-1,5 4 0,-6-1-33,6 6 0,-2 0-16,2 4 1,-3-4-13,-7 0 0,0-6-132,0 1 1,-7 0 52,-3-5 0,-4-4-99,-6-10 0,-4-2-71,-11-4 0,3-3 75,-8-6 1,6-7 63,-5-3 0,6-6 3,-1-9 0,0 0 13,4-10 0,-1-3-48,12-1 1,-1-4-3,5-1 0,2-6-6,3 1 1,4 0-119,6 4 0,8 1-183,7 0 1,6 1-37,8 3 480,1 4 0,6 0 0,1-2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52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103 162 7861,'15'-20'-10,"0"1"0,-1-1 33,1 5 1,0 1 70,-1-1 0,1 5-173,0 0 1,-1 5-20,1-4 178,-7 5 1,4-4 208,-7 3 8,0 4 5,-5-6-75,0 7 22,0 0-286,-7 7 0,4-6 111,-7 4 1,5 2 17,-5-2 1,0 4-17,-4-4 1,2 7 6,-2-2 0,7-2 23,-8 2 0,-1-1 7,-4 6 0,1 0-19,4-1 0,0 3 15,1 2 1,-1-1-35,0 7 1,1 1 16,-1 8 1,7-1-105,3 6 1,3 2 38,2 8 1,7-2-10,3 7 1,14-3 55,6 8 1,9-9-10,0 9 1,8-8-62,2 3 1,2-7-8,-2 2 1,-8-10-454,3-5 0,-10-11 189,0-8 1,-3-2-849,-1-8 1115,-7 0 0,4-12 0,-4-1 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54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74 7964,'15'0'-1267,"0"-4"950,0-1 1,-1-2 366,1 2 0,0 4 60,-1-4 0,1 1 21,0 0 1,-1 2 1,1-3 1,-5 3 161,0 2 0,0-5 42,4 1-50,-6-1 1,1 5-11,-5 0 17,-2-7-357,5 5 1,-14-4 0,-3 6 1,-3 0-37,-1 0 0,-1 0 64,0 0 1,-6 2 14,-4 2 1,3 0-56,-3 6 0,5-6-2,-4 6 0,4-5 15,-4 5 1,6-5 38,-2 5 1,4-2 5,1 2 28,1 3 0,0-5 1,5 7 1,2-6 25,7 1 0,8-2 6,7 2 1,3 3 17,11-3 1,-2 1 131,7-1 0,2 3-112,-2-3 1,5 3-27,-4 2 0,4 0-57,-5-1 1,0 1 5,-4 0 0,-3-1-25,-2 1 1,-4 1 13,-6 4 1,0-4-106,-1 4 0,-1 1 55,-3-1 0,-3-1-15,-7-4 1,-5 5 16,0-1 0,-11 1 20,1-5 1,-5 4 124,1 1 0,-4-2-75,-7-9 0,1 5 99,0-5 1,-1-2-101,1-2 0,-1-4 16,1-1 1,0 0-87,-1 0 1,6-1-126,-1-4 0,9-3-359,1-7 538,1-6 0,5-2 0,-5-6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0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1500 1 8414,'10'5'-223,"0"0"1,-6-1-642,6-4 276,-7 0 306,11 0 305,-13 0 38,6 0 50,-7 0-46,0 0 1,-7 0 0,4 0-29,-7 0 0,5 0-3,-5 0 0,1 0 66,-6 0 1,5 0-52,0 0 0,1 5-29,-6 0 0,0 0 28,0-5 0,1 0-49,-1 0 1,-1 0 43,-4 0 1,2 0-93,-6 0 0,-1 0 70,-4 0 0,-1 0-2,1 0 0,-5 0 25,-1 0 1,-1 0-28,2 0 0,1 0 83,-6 0 1,7 0-75,-3 0 0,4 0-39,2 0 1,-1 0-13,1 0 1,1 0-11,4 0 0,-2 5 10,6 0 0,-4 0-108,4-5 0,-5 5 90,6 0 1,-1 0 16,6-5 0,-1 4-7,0 1 1,0 0-52,1-5 155,-1 0 1,0 0-102,1 0 0,-1 0 139,0 0 0,1 0-9,-1 0 1,0 0-32,0 0 0,1 0-33,-1 0 0,0 0-4,1 0 1,-1 0-3,0 0 0,-4 0 5,-1 0 0,0 0-71,6 0 0,-1 0 58,0 0 1,-4 0-32,-1 0 1,1 0 2,4 0 0,0 0-2,1 0 1,-1 0-26,0 0 38,0 0 0,1 0-13,-1 0 13,7 0-18,-5 0 13,11 0-9,-4 0-157,6 0 75,0 0 0,6 0-171,4 0 1,5 0 51,4 0 210,-2 0 0,10 7 0,-4 1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54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7895,'0'-15'-376,"0"5"971,0 1-34,0 5 140,0-9-280,0 12-396,0-6 1,2 7 299,2 0-186,-2 0-56,5 0 0,-7 2-157,0 3 0,0 3-112,0 6 1,0 1 104,0 0 0,0 4-175,0 1 0,1 1 38,4-1 0,-3-2-84,3 6 1,3-6 73,2 2 1,-2-4-93,2-1 1,-1-5 82,6 0 1,5-7 236,-1 2 0,1-4 0,-5-1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55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74 7895,'0'-15'11,"0"0"1,-2 7-243,-3 3 245,4-3 0,-6 5 48,7-7 126,0 7-257,0-4-88,0 7 180,0 0 0,0 7 0,-1-4 3,-4 7 0,2-5-48,-7 5 1,6-5 29,0 4 1,2-4 69,2 5 56,-7 0-66,6 5 1,-4-2 83,10-4-90,3-2 1,7-7 10,-1 0 1,1 0-31,0 0 1,-6 0 31,1 0-108,0-7-97,-2-1 0,-1-6-974,-7-1 828,0 7 0,-2 0-390,-3 3 666,-3 3 0,-7-11 0,1 5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55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60 7895,'0'-15'-32,"0"0"0,0 5 199,0 1 35,0 5 153,0-2 0,1 6-32,4 0-265,3 0-11,0 0 1,6 5 265,-5 0-244,4 6 25,2-3 0,1 7 39,4 0 1,-2-1-3,6 1 0,-4 0-9,5-1 0,-1 6-20,5 0 1,1 6 10,-1-2 1,1 4-128,-1 1 0,-4 1 72,-1-1 1,-1 7-158,1 3 1,-4 5-16,-10 5 0,1-1-36,-6 6 0,-2-2 124,-7 2 0,-11-2-18,-10-3 0,-4-3 0,-5 3 0,1-5-2,-6-5 0,0-3-92,-6-7 1,1-6-75,0-3 1,0-1-162,0-4 0,7-3-16,2-12 0,11 0 389,4 0 0,-3-7 0,0-1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56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7867,'14'0'0,"1"0"-206,0 0 1,-1 0-257,1 0 0,0 0 371,-1 0 0,3 0 171,2 0 0,-2 0-9,2 0 0,-2 0 22,-3 0 0,3 0 6,2 0 1,-2 0-11,2 0 1,-7 0 107,-3 0 1,1 0-102,5 0 1,-5 0 118,-1 0-84,-5 0-188,2 0 100,-6 0 1,-6 0-121,-4 0 1,-8 5 68,-2 0 1,-4-1 43,4-4-175,-6 0 155,3 0 0,-4 0-21,2 0 1,-3 0 2,4 0 0,3 0-48,1 0 0,4 0-283,1 0-395,0 0 728,1 0 0,5 7 0,3 1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5:57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29 7865,'5'-9'107,"0"-1"1,6 7-80,-1-2 0,-2 3 237,2 2-196,0 0 39,4 0 0,1 0 170,0 0-72,-7 0 5,-2 0-35,-6 0-210,0 0 127,-6 0 0,-2 0 14,-7 0 1,-1 0-37,-4 0 0,-1 0 73,-4 0-255,-3 0 166,6 0 1,-8 0-101,1 0 1,1 0-195,4 0 1,-3 0-454,8 0 692,6 7 0,0 1 0,5 6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01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16 7926,'-14'0'-834,"4"0"789,0 0 93,7 0 1,-4-2 67,7-3 187,0 3-211,0-4 1,2 6 102,3 0 0,-2 0-67,7 0 1,-5 0 38,4 0-141,1 0 0,5 0 52,0 0 1,-1 0-6,1 0 1,0 1 17,-1 4 0,6-3-6,0 3 1,4-3-20,-4-2 0,6 0 0,-2 0 1,3 0-20,-3 0 0,2 0 35,-6 0 1,4 0-37,-4 0 1,-1-5 146,-4 0 6,0 0-185,-7 5 1,-3 0-8,-10 0 0,-10 0 34,-9 0 1,-4 0-7,-1 0 1,-6 0 84,1 0 1,0 0-67,4 0 0,-4 0 10,0 0 1,4 0-85,6 0 0,6 0-126,-2 0 1,9 0-291,1 0-44,7 0 0,9 0 480,14 0 0,13 0 0,4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02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588 45 7639,'2'-8'-585,"3"3"637,-4 3 0,6 1 330,-7-4-271,-7 3 1,-1-4 84,-7 6 0,1 0-118,-1 0 0,0-2-40,1-3 1,-6 4-6,0-4 1,-6 3-96,2 2 1,1 0 90,-2 0 0,1 0-115,-6 0 1,6 0 59,-1 0 32,8 0-4,-11 0 1,11 5-10,-2 0 1,3 0 4,1-5 0,0 0 11,0 0 4,7 0 80,-5 0-82,12 6 1,-6-3 56,7 7 1,0-5 111,0 5 0,0 0-21,0 4 1,2 1-63,3 0 0,-4 6-7,4 4 1,2 4-58,-2 5 0,-1 4 1,-4 6 1,0 0 21,0 0 1,0 7-8,0 3 1,-4 3-20,-1 2 1,-5-1-19,5 1 0,-7 5-56,3 0 0,-4 4 76,-2-4 1,2 0-48,3-6 0,-1-4 49,6 0 0,-5-6-8,5 1 0,0-5 3,5-5 1,7-3 7,2-7 1,6-1-53,5-4 0,-2-4 38,6-10 0,1 1-91,4-6 0,2 0-28,3-5 0,-3 0-181,4 0 0,-3-2-72,3-2 0,1-3-799,3-3 1148,3-3 0,-4 5 0,6-7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04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44 8212,'-8'-8'-385,"1"-5"642,7 11-133,-6-4-25,4 6 88,-5 0-36,7-7 222,0 6 322,0-6-496,0 7 838,0 0-1188,7 7 191,-5-6 0,4 12-34,-6-3 0,0 3 7,0 2 1,5 5 3,0-1 1,0 7-136,-5-1 152,0 3-6,0 1 1,0 5-50,0 0 61,0 1-5,0-6-345,6 1 190,-4-8 0,5 5 37,-7-8-607,0 1 441,0-12 0,1 3-136,4-6-538,-3 0 923,4-5 0,1-6 0,1-3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05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499 162 8119,'0'-15'-695,"0"1"692,0 6-63,0-6 77,0 13 1,0-12 221,0 3-199,0 3 67,0-6 1,-5 10 100,0-7-177,-6 7 68,9-10 1,-11 11-40,3-3 1,-3-1-3,-2 1 0,-1-2-80,-4 3-70,4 2 157,-5-5-223,0 7 91,4 0 0,-11 2 43,4 3 0,3 3-160,1 7 0,-1 1 124,1 4 1,-4-2 4,4 6 0,-4 2-39,4 9 74,1-4-32,4 11 1,0-8 97,0 11 0,7-5-63,3 9 1,-1-3 7,1-2 1,2 2-23,8 3 171,3-10-141,13 10 0,2-18 160,6 3 7,1-3-157,-1-1 1,5-7 207,1-4-187,5-2-6,-2-9 1,6-2 222,0-6 1,0-13-7,0-6 1,-4-9 14,-1-6 0,-5-10-78,5-10 156,-6 3-122,-4-13 0,-4 10-48,-10-9 1,1-4 9,-11-2 0,-4 9-264,-10 1-619,-8 3 740,-19 4 1,-9 13-496,-14 10 215,-6 15 255,-16 14 0,1 7 0,-13 13 0,44-11 0,-1 1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06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7789,'0'-8'560,"2"-3"-376,3 6 0,-4-2 181,4 3-116,-3 2 86,-2-5 50,7 7-178,-6-6-283,6 4 116,-7-4 0,1 1-274,4 0 141,-3 0-28,4 5 156,-6 0 92,0 0-79,0 7-14,0 1-97,0 6 84,0 8 1,0-6-36,0 4 0,-1 2-75,-4 3 1,3 3-272,-3 1 165,4 7 90,1-5 1,0 5-301,0-7 148,0 1-71,0 6 88,0-12 53,0 4 0,0-13-25,0-1 1,0-4 211,0 0 0,0-7 0,0 4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0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1 7042,'-10'0'107,"0"0"1,6 0-43,-6 0 0,5 0-19,-5 0 0,0 0-1,-4 0 0,-1 0-40,0 0 1,0 0-23,1 0 0,-6 0-87,1 0 0,-6 0 136,5 0 0,-6 0-126,2 0 1,-2 0 94,1 0 0,2 0-220,4 0 1,2 5-77,-2 0 295,9-1 0,-3-4 0,5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06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397 148 8008,'0'-23'-117,"0"3"0,5 4-176,0 1 1,0 0 175,-5 1-658,6 6 360,-4 1 415,5 1 0,-7 4 57,0-11 0,-2 11 193,-3-3-103,3 4-188,-11 1 666,5 0-414,0 0 0,-5 0 74,3 0-63,-3 0-133,-2 0 1,-1 1-14,-4 4 1,4-2 73,-3 7 0,1 0-172,-2 5-125,4-1 257,-6 1-228,1 0 68,5 6 0,-7 0 111,3 4-177,4 3 55,-5-6 0,6 8 79,0-1-191,1 7 182,-1-5 1,7 10 8,3-7-127,3 7 108,2-3 1,2 6-14,3 0 1,3 0 0,8-5-23,4 0 264,3 1-512,6-3 322,1-1 0,-1-8 10,0-4 0,2-2 30,4-8 0,-4-1 13,3-3 1,-1-5-39,1-10 242,-3-3-134,5-13 1,-8-7-35,-4-6-47,-3-7 124,1-3 0,-4-4-103,6-5-7,-6 5-23,3-9 0,-6 10 30,0-7 1,-2 5 39,-3-5 160,3 7-234,-12-4 1,4 12 68,-10-1-309,-9 8-32,-9-4-449,-13 13 460,5 2 0,-17 8-36,4 3-826,-16 3-220,6 7 1276,-11 7 0,6-1 0,-3 8 0,-7 0 0,-6 4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07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104 103 8027,'-10'0'-354,"0"0"0,7-2 390,-2-3 177,-3 4 0,6-7-206,-3 3 1,2 3-7,-2-3-60,3-3 94,-11 6 19,12-11-16,-6 12 0,5-11 38,-3 7-40,4 1 0,-6 2 24,7-3-158,0 3 1,2-4 84,3 6 0,3-5 209,7 0 240,-1 0-386,1 5 1,5 0-43,-1 0 0,6 0-10,-6 0 1,8 2-26,-3 3 0,-1 1 10,1 4 0,-6 3-6,2-3 0,-4 3 8,-1 2 1,-2 4 37,-3 1 0,-4 1-9,-6-1 0,0 3 215,0 6 0,-6 0-145,-2 1 1,-12-1 21,0 0 0,-4 1-44,4-1 1,-4 1 5,4-1 1,-6-4-45,2-1 0,1-1-17,-2 1 0,7 3-20,-1-8 1,2 1 64,3-6 1,-1 4-258,0-3 238,7 3-25,2-16-113,6 4 118,0-6 46,0 0 0,6-1 14,4-4 0,5-3-104,4-7 1,4 5-86,7 0 1,-1 0 30,0-4 0,1 1-162,-1 3 1,0-2-126,1 8 67,-1-1 247,7 5 1,-5 0-771,4 0 343,-4 0 485,-2 6 0,0 2 0,1 7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08.2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763 250 8011,'-10'-24'0,"1"-1"0,-1 7-299,-5-1 0,0 2-374,1 3 1,-1 4 672,0 0 0,-1 7 0,-4-2 0,-1 3 139,-3 2 99,-4 0 14,5 0 1,-6 0 95,-1 0 0,1 0-250,-1 0 0,3 2-33,2 3 0,-3 3-14,4 7 1,-2-1-57,1 1 0,-1 5-306,7-1 171,-8 7 58,5-3 1,-1 7-136,3-1-35,4 7 257,-5-5 0,4 12-51,-2-4 0,4 3 34,5 2 1,2 0 149,3 0 1,3 2-132,-2 3 1,8-3 29,6 3 1,5-3 218,5-2 10,2-7-216,8 6 0,1-12 182,3 3-18,-3-3-85,12-8 0,-4-2 22,10-6 1,-3-7-17,3-3 0,-4-5 97,-1-5 1,-3-5-133,3-9 1,-8-9-7,8-6 0,-4-7-18,-1 2 0,2-9-25,-7-1 0,-1-1-70,-9 1-696,-3-4 774,-6-5 0,-7-3-109,-3-3 125,-10 4-100,-10-12 1,-14 10-92,-10-6 1,-5 2-237,-5 2 1,-5 9-445,-10 16 796,-9 9 0,-4 11 0,-6 9 0,-1 3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16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59 7848,'0'-10'-184,"0"1"160,7 5 0,-5-4 432,2 3-262,-2 4-249,-2-6 94,0 7-33,0 0 35,-6 7 1,-3 1-9,-5 7 0,-1-6-19,0 1 1,1 0 28,-1 5 1,0-6-91,0 1 85,1 0 1,-1 3 9,0-3 0,6-2-41,-1-3-2,7-3-2,-4 4 19,7-6 1,7 0-6,2 0 0,6-5-5,5 0 1,-2-6 24,6 1-14,1 4 8,-3-7 1,6 4 147,-3-5 0,-4 4-47,-1 0 409,2 0-286,-5-4 1,-1 4 26,-6 0 0,-2 5 477,2-5-209,-4 7-145,-6-4-315,0 7 55,0 0 1,-5 7 47,1 3 1,-8 3-23,2 2 1,2 6-1,-2 3 0,7-1-35,-2 2 1,-1 1-19,1 8 1,-5-3-74,5 3 1,0 2 81,5-1 1,-1 1-163,-4-2 1,3-3 64,-3 3-525,3-3 376,2-1 0,0-8-88,0-2 0,0-4-408,0-1-422,0-7 224,0 5 0,0-13 861,0 0 0,-6-6 0,-2-9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17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15 7284,'8'0'137,"-1"-6"487,-7 4-429,7-4-225,1 6 0,1 0 177,1 0-254,0 0 69,-2 0 1,5 0 49,-3 0 1,3 0 48,2 0 1,4 0-127,1 0 0,0 5 86,-6 0 1,6-1-3,0-4 0,-1 0 108,-4 0 16,0 0 23,-1 0 15,-6 0-264,-1 0 134,-20 0 0,-3 5 30,-14 0 1,-1 0 22,-3-5 0,1 0 3,-6 0 1,1 2-2,-1 3 1,-3-4 10,3 4 0,1-2-110,-1 2 1,6-3-120,-1 3 1,9-3 207,6-2-989,9 0 596,3 6 0,9-4 297,3 3 0,16-4 0,10-1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17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89 7822,'8'-15'-1672,"5"7"1646,-12-5 1015,13 5-343,-13-7-182,6 7 42,-7-5-133,0 11-187,0-4 1,-2 6 233,-3 0-170,4 0 0,-11 1-9,7 4 1,-1-1-1,1 5 0,2 1 3,-7 5 1,5 0-36,-5-1 0,0 1-612,-4 0 1,-1 1-662,0 4 0,0-2 1254,1 6 1,-1-1-233,0 1 1,-1 4-157,-4-3 1,4-2 119,-4 1-409,4-6 309,1 3 0,1-3-474,-1-3-333,0 3 654,1-17 0,1 4 331,3-10 0,3-3 0,1-13 0,-2-2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17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7822,'0'-15'0,"0"0"138,0 1 279,0-1-215,0 0 52,0 1-109,0-1 0,1 7 131,4 3-37,-3 3 45,4 2-137,1 7 0,-1 1-188,4 7 1,3 4 57,-3 1 1,8 1-125,2-1 1,6 2-148,-2 8 0,9-1-161,1 1 1,5 1 414,-4 3 0,12-3 0,-1 5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18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45 603 7821,'-15'0'-592,"1"0"397,6 0 977,1 0-557,7 0 0,7 0 27,2 0 1,4 0-131,2 0 1,5-1-16,-1-4 1,6 1-219,-6-5-40,8 5 200,-11-9 1,10 5-258,-6-7 104,6 1 16,-3-1 0,-1 0 52,-2 1 0,-2-8 35,2-2 0,-9-4 5,4-1 1,-10-6-45,0 1 1,-4-5 32,-1 5 0,0-6-190,0 6 8,0 0 179,0 4 0,-5 3-41,0 2 1,-6 4 1,1 6-16,4 7 31,-7 2 1,4 7-56,-5 4 117,-1 3-75,7 13 1,-5-3 24,3 7 1,-3-1 16,-2 6 1,5 4 50,1 0 0,5 1-63,-1-6 0,5 5-26,5 1 0,3-1 44,7-5 0,5-1 3,-1-3 0,14-2-26,1-4 0,2-4-2,3 0 0,1-6-43,4-4 1,-5-3-110,0 3 1,-11-5-141,1-5 0,-11-3 92,-3-7 0,-7 5 224,-8 0 0,0 1 0,0-6 0,0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18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192 177 7821,'8'-15'544,"-2"1"-592,-6-1 0,0 5 87,0 0 0,0 1 80,0-6-104,0 7 58,0-5 1,-1 6-125,-4-3 1,1-1 145,-5 6 0,4-5 45,-5 5 1,2-1-90,-2 1 1,-3 3-176,3-3 0,-3 4-53,-2 1 0,1 5 105,-1-1 1,0 8-111,1-2 1,0 3 4,5 1 0,-3 3 88,7 2 0,0-1-33,5 7 1,0-6-137,0 6 1,0-7 90,0 1 1,7 3 14,3-3 0,3-4 171,2-5 0,4-7-66,1 2 0,4-3 355,-4-2-162,-1-7-83,-4-1 1,0-7 177,0 1 1,-2-8-71,-4-2 1,3 1 36,-7-2 1,0 3-73,-5-3 0,0 2-9,0 4 0,-7 4-44,-3 0 0,-3 2-214,-1 8-140,-1 0 1,0 5 126,0 0 0,7 2-657,3 3 801,4 3 0,-6 13 0,-1 2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19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234 162 7821,'-5'-15'725,"0"0"0,-2 2-558,3 3 1,2-3-268,-3 4 1,3-4 159,2-2 1,-1 5-14,-4 0 0,3 5-249,-3-4 1,4 4 154,1-5 1,-2 7-36,-3-2 0,2 3 71,-7 2 0,5 0-134,-5 0 0,6 0 32,-6 0 0,2 7 55,-2 2 0,-3 4 34,3 2 1,2 0-6,-2 0 1,7-1-233,-2 1 209,3 6-21,2-4 1,0 5-130,0-2 1,7-4 122,2 4 1,9-4-11,2-1 0,5-5 56,-6 0 1,7-7 84,-1 2 0,1-4-157,-2-1 561,4-6-322,-12-2 1,6-7 100,-8 0 0,1 1 62,0-1 68,-7 0-179,-1 0 0,-7 1-13,0-1 0,0 0-33,0 1 1,-7 1-21,-3 3 0,2 2 7,-2 3 0,5 3-60,-4-3 1,4 4-144,-5 1 0,7 6 51,-2 4 0,3 3 90,2 2 0,0 6-10,0 3 1,7 4-52,2 2 0,4 4-16,2 0 0,5 7-5,-1-2 0,3 9-8,-3 1 0,-3 6 61,4-1-235,-4-3 99,-1-1 0,-7-1-38,-3 0 0,-3-1 61,-2-9 1,-7-3-33,-3-7 0,-3-6 72,-1-3 1,-6-6 3,1-4 1,-8-3 23,3-7 0,-6-2 125,-4-3 0,2-5-85,-8-9 0,8 1-13,-3-7 1,3 1-50,-3-6 1,6 1 41,0 0 1,6-1-349,8 1 1,2-1-96,3 1 1,5 4-245,10 1 0,5 6 676,10-2 0,16 4 0,9 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1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0 8237,'-15'0'0,"5"0"-550,0 0 1,6 0 114,-6 0 368,7 0 217,-11 0 121,6 0-196,-6 0 1,4 0 51,0 0-162,7 0 1,-5 0 174,3 0-327,3 0 301,-5 0-339,7 0 165,0 0 0,2 5 65,3 0 1,-2 2 18,7-2 3,0-4 1,5 11 8,-1-7 1,1 4 79,0-4 0,-1 2-96,1-2 1,0-4-9,-1 4 26,1 4 1,0-6-81,0 7 0,-6-7-54,1 2 131,-7 3-66,10 0 1,-11 7-12,3-1 0,-8-4-115,-2 0 1,-7 0 78,3 5 0,-3-6-98,2 1 0,-3 0 53,4 5-68,-5-1 0,5-1 64,-1-3 127,7 3 0,-4-5 0,7 7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21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89 6318,'-8'-2'430,"3"-3"-224,3 4 31,2-6 1,0 6-126,0-4-55,0 3 1,0-6-156,0 3 26,0 3 66,0-11 1,0 10 68,0-7-49,7 7 1,1-5-39,6 3 1,1 3 15,0-3 0,0 4 7,-1 1 0,6 0 7,-1 0 0,1 0-20,-5 0 1,4 0 25,1 0 0,0 5 67,-6 0-36,1 6 1,-5-3 5,0 7 1,-7 0-32,2-1 1,-4 1 4,-1 0 0,-6-1 15,-4 1 1,-3 5-2,-2-1 1,-1 3 15,-4-3 1,4-3-16,-4 4 1,2 1-21,-1-1 0,3 4 16,-4-4 1,4 1 4,1-1 1,2-4-22,3 4 0,-1-4 1,6-1 0,-5-1 116,5 1-68,0 0 0,7-5-63,3-1 1,3-5 35,6 1 1,6-4-85,0-1 1,6-1-33,-2-4 0,6 3-175,4-3 0,2-1-19,3 1 1,4-5 269,-4 5 0,3-6 0,2 2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22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279 103 7793,'0'-14'-1439,"0"-1"1386,0 7 70,0-5 1,0 9 16,0-5 101,0 5-73,0-2-9,0-1 72,0 6-64,0-12 295,7 11-161,-5-5 171,4 7-242,-6 0 302,0 0-350,0 7 1,0-4-58,0 7 1,-2-5 59,-2 5 0,2 0-37,-3 4 1,-3-1 26,-2-3 0,2 5-7,-2 0 1,0-1-7,-4 6 1,-1 1-7,0-1 0,-4 6 22,-1-2 0,-1 6 9,1 4 0,2-1 95,-6 6-108,6 0-17,-4 5 1,9-1-179,4-4 174,2 10 0,9-12-102,3 7 97,3 1 0,15-8 28,6 7-343,0-6 176,14-2 0,-1-7-192,7 1 1,2-6-362,-2 0 0,-3-7 650,3-2 0,-4-1 0,0-6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22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206 103 7830,'0'-8'-1369,"0"-5"1614,0 11-217,0-11 0,0 10 36,0-7 158,0 7 36,0-10-105,0 11 14,0-11-2,-6 12-88,-2-12 1,0 11-176,-5-5 162,11 7 0,-11 0 44,3 0-202,-3 7 57,-2-5 1,1 11 31,-1-4 1,0 5-24,0 0 1,2 1 39,4 0 0,-3 1-8,7 4 0,-5 1 22,6 3 1,-1-1-26,5-3 0,1-4 5,4 4 0,5-4 39,10-1 0,-2-7 5,6-3 1,-4-4 27,4-1 0,-1 0 5,2 0 0,-4-6-40,-7-4 0,1-3 7,0-2 1,-2-4 1,-3-1 0,-4-1-16,-6 1 1,0 4 8,0-4 1,-6-1-15,-4 2 0,-3 1-5,-2 8 1,-4-2-300,-1 7 137,-6 1 63,9 4 0,-4 0-434,7 0 1,-1 6 11,0 4 495,7 3 0,-5 2 0,5-1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23.0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7831,'0'-8'1044,"0"0"-1111,0 3 101,0 3 53,0-4 352,6 6-375,-4 0 0,6 0-370,-3 0-338,-3 0 644,4 0 0,1 0 0,1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23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148 236 7896,'8'0'-1460,"5"0"1436,-3 0 1,-2 0 503,2 0 1,-6 0-113,6 0 291,-6 0-352,9 0 1,-10 0 526,7 0-438,-7 0 108,3 0-240,1 0-33,-5 0-320,4 0 0,-6-1 79,0-4 1,-6 3-205,-4-3 0,-3-1 14,-2 1 1,-5-2-117,1 2 0,-6-1-218,6-4 302,-7-3 70,9 11 0,-6-11 102,4 3-48,9-3 55,-10-1 1,14-1-3,-4 0 1,4 0 22,6 1 1,0 4 121,0 0 0,11 0-55,4-4 0,11 5 5,3 5 0,1 2-2,4 2 0,2 0-41,-2 0 0,0 6 3,-4 4 0,-2 3-2,-4 2 8,4 0-8,-12-1 1,1 6 26,-8 0 0,-5 1 4,1-2 0,-5 3 31,-5 2 0,-4 2 134,-5-6 0,-7 6-72,-4-1 0,2 2-70,-1 3 1,-1-6-122,-4 1 0,-2-1 163,-4 6-737,11-8 441,-10 6 0,17-11-76,-2 2-158,-4-2 221,7-3 1,1-4-157,10 0 371,3-7 0,2-3 0,0-8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23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89 7896,'0'-15'-336,"0"1"401,0-1-19,0 0 1,7 2-7,3 4 1,3 2-26,2 7 0,-1 7 101,1 2 0,0 1-76,-1 5 221,1-4-115,6 10 1,-4-6-41,2 0 0,-1 4 101,2 1 0,-4 0-83,4-6 1,3 1 19,1 0 0,-1-1 67,1 1-88,1 6-22,-2-4 1,5 9-125,-4-7 1,-1 8 18,1-3 0,-6 1 40,2 4 1,-5-3 83,-6 8-262,5 4 76,-13-7 0,4 11 76,-10-2 0,-5 2-103,-9 2 1,-1 0 31,-9 0 0,1 1 57,-11-1 1,0 3-119,-5-3 0,-1-1 62,1-9 0,0-5-112,0 1 0,-3-4 64,3-12 1,4 3-407,16-12 124,3 0 0,13-7 390,3-3 0,16-16 0,5-10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26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420 0 7809,'15'0'-1034,"0"0"852,-1 0 188,-5 0-2,4 0 1,-5 0 30,6 0 1,-4 0 47,0 0 7,0 0-63,5 0 190,-7 0-179,-2 0 47,-6 0 1,-1 0 17,-4 0 0,-3 0 40,-7 0 1,-1 5-77,-4 0 0,-3 0 78,-6-5 1,-1 0-57,1 0 0,-2 0-35,-3 0 0,3 0-10,-4 0 0,3 0-9,-3 0 0,4 0-9,-3 0 1,5 0-100,4 0 0,-1 0-85,6 0-405,1 0 154,11 0 0,8 0 33,9 0 376,11 0 0,9 0 0,9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26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60 7809,'-13'-2'-42,"4"-3"67,-5 4 0,11-8 131,-7 5 7,7 2 0,-5-10-46,3 8 204,3-1 29,-4-2-16,6 5 45,0-4-130,0 6 829,0 0-893,0 6-110,0-4 0,2 11 67,2-3-19,-2 3-64,5 8 0,-3 2-79,1 7 1,7 1 24,-2 3 1,3 10-189,1 10 0,3 5-768,2 4 1,-1 3 950,7 2 0,-1 4 0,6-5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40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45 7577,'-8'-7'233,"2"6"-35,-1-6-110,5 1 0,-6 4 206,3-3-211,4 3 1,-8-2 22,5-1 0,0 0-86,-5 5 1,4 0 46,-5 0 0,5 0-69,-5 0 1,0 0 147,-4 0-236,-1 6 57,0-4 1,1 11-20,-1-3 1,5 3 96,0 2 0,2 4-30,-2 1 1,2 1 29,3-1 1,4-2-5,-4 6 1,8-6 63,2 2 0,11-9 133,-1-1 0,9-5-4,1 5 1,-2-7 154,1 2 1,1-5-106,4-5 1,-4-3-38,-1-7 0,-6 0-425,2 1 0,-9-1-70,-1 0 0,-5 5-121,5 1 1,-7-1 168,2-5 1,-5 5-142,-5 0 1,-3 7-65,-7-2 0,-6 4-266,-4 1 1,2 0 670,-1 0 0,-7 13 0,-7 3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41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7818,'-9'-7'-618,"3"-1"576,6 0 1,6 0-189,4 3 0,3 3 155,2-2 0,1 2 40,4 2 0,-2 0 58,6 0 1,1 0-9,4 0 0,1 0 39,-1 0 0,2 0-80,3 0 85,-3 0-45,-1 0 1,-2 0 54,-4 0 0,-1 0 80,1 0-86,-6 0 0,4 0 78,-8 0-103,-5 0 3,4 6 1,-12 3 18,4 5-20,-3 1 41,4 0 1,-4 1 105,3 4 1,-4 2-85,-1 8 1,0 1-1,0 3 0,0-1 15,0 6 1,5 0 110,0 5 0,2 5-24,-2 0 0,-2 5-88,7-5 1,-5 7 9,4-2 1,1 3-21,5 2 1,-2 1-13,-3 4 1,6-4 4,-6 4 1,6-4-16,-6-1 0,2-7-20,-3-3 0,-2 2-76,-7-2 1,0-2-13,0-7 1,0 0 99,0-5 0,-12-3-204,-2-7 1,-11 1-67,1-6 1,-4-1-52,-1-4 1,-7-2-108,-4-3 1,-7 1-250,-2-6 1,-6 0 599,1-5 0,-3 7 0,-2 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1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 8237,'-2'8'-430,"-3"-3"537,3-4 259,-4-1-106,-1 0 111,6 0-451,-6 0 122,7 0-210,0 0 1,7 0 172,2 0 0,5 0-182,0 0 0,1-4 45,0-1 0,6 0-68,3 5 0,4 0 200,2 0 0,5-7 0,3-1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53.6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7986,'-8'-7'-1094,"-5"6"1061,11-6 1,-6 7 480,3 0-145,3 0-83,-4 0-93,6 0 1,1 0-82,4 0 0,-1 0-6,5 0 0,-4 0 0,5 0 1,0 0-124,5 0 1,-4 0 107,4 0 1,-7 0-121,12 0 0,-7 0 65,6 0 0,-2 0 33,-3 0 0,1 0-49,0 0 0,-1 0 81,1 0 1,-5 0 52,0 0-41,-1 0 0,1 0 66,0 0 52,-7 0 23,4 0-117,-27 0 0,7 5-19,-16 0 1,3 0 28,-4-5-21,1 0-61,-1 0 0,1 0 3,0 0 1,1 0-29,3 0 0,-1 1-337,7 4 384,-1-3-786,5 5 365,7-7 400,2 0 0,19 6 0,3 2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54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213 44 8006,'15'-8'0,"0"0"-792,-1 3 1,3 3 791,2-3 0,-7 2 0,2-2 0,-2 4-136,3-4 0,-1 3 59,1 2 1,-5 0 139,0 0 1,-6 0 403,6 0-337,-7 0 23,4 0 118,-7 0 702,0 0-852,-7 0-4,-1 0 157,-6 0-203,-1 0 0,-1 0 58,-4 0 1,2 0-39,-6 0 0,4 2 2,-5 3 0,3-4 62,-3 4-237,-3-3 152,5-2 0,-4 0-43,2 0 0,-1 0-15,6 0 1,1 0-118,4 0 0,5 0-249,1 0 0,7 0-1202,2 0 1556,13 0 0,16 0 0,9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59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204 148 7804,'0'-15'-965,"0"0"1233,0 1 0,0-1-8,0 0 1,0 5-150,0 1 0,0 4 26,0-5 1,0 5 93,0-5-61,0 7-188,-6-10 49,4 11 0,-6-4-153,3 6 1,2 0-37,-7 0 0,5 0 66,-5 0-17,0 0 0,-4 1 89,-1 4 1,0 3 0,1 7 1,-1 0-1,0-1 1,5 1 3,1 0 1,1 0 10,-2-1 1,3 1 5,7 0 0,-5-1 9,0 1 1,2 5-18,8-1 1,-2-4 83,7-5 1,0 0-32,5 4 1,1-6 6,3-3 0,-2-3 9,2-2 0,-2 0 14,-3 0 1,1 0-1,0 0 1,-2-7 81,-3-2 1,1-4-90,-6-2 1,0-2-8,-5-2 0,0 3 31,0-4 0,0-1-51,0 1 1,-7-1-85,-2 1 0,-4 6-64,-2-1 0,0 0-233,0 5 1,1 4-52,-1 1 1,-1 3 388,-4 2 0,4 13 0,-5 4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6:59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7324,'-9'0'960,"3"0"-768,6 0-423,0 0 169,-7 0 41,6 0 85,-6 0-281,7 0 219,0 6 1,0-3 33,0 7 279,0-7-169,0 4 63,7 0 0,1-6-79,7 4 1,-1-5-47,1-5 1,-5 2-25,0-7 1,-2 0-13,2-4 0,1 4-90,-6 0 1,0 5-196,-5-5 1,-2 7-278,-3-2 1,-5 4 205,-9 1 1,-2 1-532,-4 4 839,-3 10 0,6 8 0,-8 6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00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45 119 7816,'-10'-15'0,"0"0"0,7 0-851,-2 1 774,-3-1 0,6 5 683,-3 0-288,4 7 114,1-10-85,0 11 25,0-4-297,0 6 0,1 2-5,4 2 0,-3 0 1,3 6 1,-4-6 56,-1 6 1,5 0-118,0 5 0,0 4 14,-5 1 0,5 6 1,0-1 0,1 2 2,-1 3 0,-3 4-5,3 0 0,-2 7-201,2-2 1,-3 9 55,2 1 1,3 1-376,-2-1 1,1-5 1,-1 1 495,-3-1 0,11-13 0,-5 5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01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647 59 7504,'7'-15'-735,"0"5"808,2 1 0,3 4 46,-7-5 317,0 7-95,1-4-95,-4 7-45,4 0 0,-6 0-160,-6 7 1,-2-1-2,-7 4 1,2-2-83,3-3 0,-3-2 72,3 7 0,-5-7-109,-4 2 0,2 2 17,-2-2 1,-2 0 21,1-5 0,-6 0-9,1 0 0,3 4-116,-3 1 1,1 0 70,-6-5 1,2 0-95,4 0 1,-4 0 206,4 0 1,2 0-81,3 0 0,2 0 202,3 0 1,-1 0 4,0 0 90,7 0-145,-5 0-25,12 0 1,-6 7-5,7 3 1,0 3-12,0 1 0,5 3-32,0 2 1,0 4-86,-5 7 0,0-1-90,0 0 1,0 2-20,0 4 0,0-4 90,0 3 1,0-5 57,0-4 0,-2 1-2,-3-6 1,4-1-33,-4-4 6,3-7 242,2-1 0,2-9-58,3-3 0,3-3-57,6-7 1,3 1-30,2-1 0,-1 0-194,7 0 0,-1 2 73,6 4 0,4-3-67,0 7 0,1-5 151,-6 6 0,5-1-43,1 5 0,5 1 187,0 4 0,-3 3-121,2 7 1,-4 0 98,4-1 1,-2 6-11,3 0 0,-4 4-32,-7-4 1,-1 6-34,-4-2 0,2 4-26,-6 2 0,-5-1-29,-6 0 1,-7 6-117,-2-1 1,-8 5 82,-12-5 1,-4 2 37,-10-1 1,-12-4-48,-13 3 0,-5-5 32,-4-4 1,-9-9-174,3-6 0,-2-7 88,2 2 0,2-11-250,4-9 347,9 0 0,5-8 0,10 1 0,6-13 0,6-9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2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74 162 7928,'0'-15'-410,"-5"5"274,0 1 475,0 5-137,5-9-281,0 5 1,0-2 23,0 0 1,-2 7-3,-2-2 116,2-3-28,-5 6 0,3-6 238,-1 3-229,0 4-264,5-12 244,0 11 1,6-9-121,4 6 1,3 0 113,2 5 1,4-2-4,1-3 1,6 4 20,-1-4 1,-2 3-1,1 2 0,-1 0 48,1 0 1,2 2-67,-6 3 1,0 1 100,-6 4 1,-1 3-66,-3-3 1,-3 5 5,-7 4 0,0-1-9,0 7 0,-7-6-1,-3 6 0,-8-2-2,-1 1 0,-7 4 2,1-4 0,-2-1-40,-3 2 0,1-2 32,-1 1 0,6-1-42,-1-3 0,7-4-10,-1 3 1,2-2-12,3-3 0,4 0-32,0-5-28,7 4 74,-4-11 0,14 5-7,3-7 1,8 0 5,1 0 1,7-5 1,-1 0 1,3-5-103,1 5 1,5-5 53,1 5 1,4-1-6,-5 1 0,7 3-76,-2-3 1,-1 5-362,1 5 500,-6 3 0,2 7 0,-5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3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719 191 7962,'-15'-6'-157,"1"-4"0,-1 2 205,0-2 1,0 2 208,1-2 1,-6-3-50,1 3 0,-1-1-14,5 1 1,1-3 29,-1 3 0,0-1 0,1 1 1,-1-3-160,0 3 1,0 3 107,1 3 0,-3-3-295,-2 2 0,2 0-35,-2 5 0,-2 5-128,1 0 0,-6 11 125,1-1 1,-2 10-4,-3-1 0,2 4 34,4 1 1,-4 7 38,4 3 1,1-1-60,-2 1 0,9-5 73,1 6 1,1-1-37,4 5 0,3 0 72,2 0 0,5 0 0,5 0 0,5-4 43,10-1 1,-2-5 5,6 5 1,2-6-18,9 1 0,-3-1 118,7 1 0,-4-8 7,4 4 0,0-11-112,5 1 1,0-4 100,0-1 0,1-7-46,-1-3 0,0-12 197,0-7-191,0-8 7,0-13 1,-6 2 23,-4-6 1,-3-5 27,-2-5 0,-1-2 130,-3 2 1,-4-2 20,-7-3 1,-5 4-87,-4 6 0,-7-4-147,-8 4 0,-3-1 19,-16 10 0,-4 1 17,-11 5 1,-5-1-51,0 1 0,-7 6-178,2 3 1,2 4 33,-2 1 1,7 2-201,-2 3 0,11 4 315,9 6 0,0 13 0,6 3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3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15 221 7842,'0'-21'-47,"0"4"67,0-2 1,0 2 42,0 3 0,0-1 161,0 0 0,0 0 177,0 1-144,0-1 0,5 0 390,0 1-210,0 6 30,-5-6-164,0 13-289,0-6 1,2 7-154,2 0 0,-2 2 123,3 3-14,-3 3 1,-1 7 2,4-1 1,-3 1 49,3 0 1,-4-1-1,-1 1 1,0 5 0,0-1 0,5 6-43,0-6 1,0 6 6,-5-5 0,0 4-131,0-4 0,0 6 99,0-2 1,-5 4-103,0 1 0,-1 6 48,1-1 0,-2 0 32,-3-4 1,-1-2 10,6-4 0,-1 2 7,1-6 0,3-1 137,-3-4-169,4-7 157,1 5 0,1-11-54,4 3 1,3-5 66,7-5 1,1 2-141,4-7 1,1 5-122,4-5 0,4 2 94,0-2 1,2-1-126,9 6 0,-1-5 119,5 5 0,0 0 83,0 5 0,7 0 0,1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4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339 163 7936,'-7'-10'0,"-3"0"-367,4 0 140,-7-4 1,4-1 509,-5 0 1,4 5-84,0 1 0,5-1-159,-5-5 0,2 5 28,-1 0 1,-5 2 101,5-2 0,0 4-72,0 6-43,-1 0 1,-5 0-64,0 0 0,2 6 8,4 4 1,-4 10-129,3 4 0,-3 4 89,-2 2 0,0-4-92,1 3 1,-1-1 25,0 11 0,7-6 16,3 1 1,4-3-24,1-2 1,1 1-16,4-1 0,3-6 78,7-3 0,6-6 6,4-4 1,7-3 81,3-7 1,4-2-54,-5-3 0,5-3-201,-4-7 1,2-4 37,-7-1 176,2-6 0,-9 10 0,6-6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2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0 8245,'10'0'-1175,"-1"0"0,-4 0 1096,5 0 1,-5 0 78,5 0 303,-7 0-172,10 0-58,-5 0 1,2 0 89,0 0-78,-7 0-10,10 0 28,-11 0 63,4 0-55,-6 0 35,0 0-232,-6 0 1,3 0 49,-7 0 27,0 0 0,-5 0 17,1 0 1,-1 0-36,0 0 0,1 0 26,-1 0 1,0 0 2,0 0 1,1 0 5,-1 0 0,0 5 0,1 0 1,-1 0-12,0-5 0,1 0 11,-1 0 4,0 0-1,0 0 22,1 0-22,-1 0-10,7 0 1,0 0 18,3 0 3,3 7 170,-4-6-179,6 6 1,1-6 57,4 4-50,-3-3 1,6 9 15,-3-6 1,-3 2-8,2-2 1,0 1 111,1 4-45,-4 3-45,12-5 0,-11 7 102,3 0-115,-4-1 0,-1 1-37,0 0 1,2 0 87,3-1-144,-3 1 1,4 0 120,-6-1-100,0 1-8,0 0-209,0-1-447,0-5 696,0 4 0,0-12 0,0 6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4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59 221 7889,'0'-14'-601,"0"-1"0,0 0 665,0 0 1,0-4 487,0-1 1,0 6-176,0 4 1,0 0 206,0-5 100,0 1-169,0-1 9,0 0-248,0 0-255,0 7 0,2 2 62,3 6 0,-2 0-164,7 0 1,-7 6-33,2 4 1,-2 3-150,2 2 0,-3 1 95,3 4 0,-4-4 17,-1 4 1,0 3-66,0 1 0,0 4 63,0 1 0,-1-1-58,-4-3 1,-2 4 120,-3 0 1,-3-4 1,3 4 0,-1-3 43,1 4 1,-3-1 9,3 1 0,4-1-139,1 0 1,3-6 86,2-3 1,2-4 34,3-1 1,5-7 39,9-3 0,6-3 2,9-2 0,0-7-111,10-3 0,-8-5-102,8-4 1,-3 3 37,3-4 1,-4-1 183,-1 1 0,-7-6 0,4 3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4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29 7822,'-14'0'-505,"4"0"255,0 0 684,7-6-27,-4 4 250,7-4-498,0 6 0,7 0 7,3 0 0,4 0-206,6 0 0,1 0 53,4 0 1,2 0-426,-2 0 0,3-2 228,1-3 1,5 4-702,1-4 885,-8 3 0,1 2 0,-5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5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30 8186,'-9'-6'827,"3"2"-581,6-5 0,11 5-318,4-1 1,5 4 100,-1 1 0,-1 0-137,7 0 0,-6 0 50,6 0 1,-1 0-192,6 0 1,-1 1 248,0 4 0,7-3 0,2 4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5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30 7842,'10'-5'-758,"0"0"785,-7 0 161,4 5-83,-7-6 0,-7 4-5,-3-3 1,-3 4 119,-2 1 1,-1 0-32,-3 0 0,1 0-147,-7 0 0,5 0 22,-4 0 1,1 0-75,-1 0 0,-4 0-185,3 0 0,2 0 5,-1 0 1,6 1-266,-2 4 1,4-3 454,1 3 0,1 3 0,-1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5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457 30 7842,'0'-8'-433,"0"0"724,0 3 0,-2 3-52,-3-3 1,0 4 193,-9 1-254,2 0-26,-9 0 1,1 0 60,1 0 1,-9 0-58,-2 0 1,1 0-93,-5 0 1,3 0-23,1 0 0,-1 0-202,-3 0 1,10 0-584,-1 0 1,7 0 741,3 0 0,1 0 0,-1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6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60 7867,'-14'0'88,"6"0"35,-5 0-328,11 0 1,-3 0 189,10 0 1,-2 0 112,7 0 0,5-2 106,4-3 0,3 3-129,-3-2 1,-1-3-1,7 2 0,-3 0-32,3 5 0,3-5 42,-4 0 1,-1 1-14,2 4 1,-6-5-19,6 0 0,-12 0-68,1 5 135,-2 0-109,-4 0 1,-5 0-10,-13 0 0,-1 0-3,-13 0 1,-6 0 27,-4 0 0,-7 1-6,2 4 0,-4-3-22,-1 3 0,0 1-87,0-1 1,0 2-83,0-2 0,6-4-59,4 4 228,10 3 0,2 1 0,8 5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7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633 1 7910,'15'0'-372,"-7"0"390,-2 0 1,-7 0 2,-4 0 0,-5 0 79,-10 0 0,2 0 143,-6 0 1,4 0-154,-4 0 1,-1 0-31,-4 0 0,4 0-129,1 0 0,-1 5 87,-4 0 1,0-1-20,-1-4 1,6 0 48,-1 0 0,2 0-12,-1 0 0,-2 0-35,6 0 0,1 0 13,4 0 1,3 0-93,-2 0 1,7 0 97,-7 0 0,7 2-50,-3 3 0,5-2 64,-4 7-20,5 0 0,-4 5 5,3-1 1,4 3 4,-4 2 1,3-1 36,2 7 1,0-1 13,0 6 1,0-1 4,0 0 0,0 6-41,0-1 0,5 7 34,0-2 1,1 8-39,-1 2 1,-3 7-1,3-2 0,-4 3 4,-1 2 0,0 1-6,0 4 1,0-4-10,0 4 0,0-4-2,0-1 1,-4 0 51,-1 0 1,-5-9-44,5-5 1,-7-3 26,3-8 0,-3 4-43,2-9-3,4-3-81,6-17-98,0 4 0,8-12 13,7 4 1,6-8-155,8-2 0,9-6-278,6 1 0,7 2 240,8-2 0,6 7 346,3-2 0,11-4 0,2 1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8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177 102 7840,'5'-15'-381,"0"0"1,0 6 619,-5-1-16,0 0 214,0-5-179,0 7-60,0-5-172,0 11 0,0-2-117,0 8 1,-2 0-85,-3 5 1,-3 1 98,-7 5 1,2 0-56,4-1 1,-6 1 58,0 0 1,0 3-2,-4-4 1,3 4 27,1-8 0,5-2-27,0 2-50,0-7 8,2 4 49,2-7 0,12-7-81,4-2 1,3-4 89,2-2 1,6 0-12,4 0 0,-3 1 189,3-1 1,-2 0 83,1 1 0,-1-1 114,-3 0 1,-9 7 116,4 3-181,-4-3 0,-1 6-12,0-2 0,-7 4 34,2 4 1,-3 1-136,-2 10 0,-7-2-20,-3 12 1,-1 4-147,1 5 0,-3 7 80,3-2 0,-1 5-152,1 5 1,-1 2 9,6 3 1,0 8-131,5-3 0,0 3-118,0-3 1,0-7 332,0-3 0,0 3 0,0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8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30 7902,'1'-8'-237,"4"3"1,-3 2 185,3-2 17,3 3 0,0-4 184,7 6 1,0 0-91,-1 0 1,1 0 144,0 0 1,6 0-147,3 0 0,-1 0-53,2 0 0,-2 0 16,1 0 0,4 0 8,-4 0 1,-1 1-28,2 4 0,-7-3-27,1 3 0,-2-3 267,-3-2-211,-6 6 376,6-4-324,-13 4 1,-1-6-43,-10 0 1,-4 0 66,-6 0 0,-3 0-9,-6 0 0,-2 0 26,-4 0 1,-2 0 11,-7 0 1,-2 5 60,-3 0 1,3 0-69,-3-5 0,-1 2-67,1 2 1,-5-2 40,5 3 1,6-3-511,9-2 0,11 1 129,9 4 276,5-3 0,16 4 0,1-6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8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58 7844,'-7'-15'-692,"6"6"593,-4-1 99,3 7 452,2-10-213,0 11 0,0-3-80,0 10 0,0-2-85,0 7 0,0 0 1,0 4 1,-2-2 15,-2 3 0,0-4-10,-6 9 0,6 1-5,-6-2 0,0 6 33,-5-5 1,1 6-177,-1-2 0,0 4-74,0 1 1,1-1-159,-1-3 1,-5 2 93,1-2 0,-1-4-46,6-1 0,-1-4-30,0-1 281,0-7 0,1 5 0,-1-5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3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 6745,'8'0'205,"5"0"1,-11 1 19,3 4-225,-4-3 217,-1 4-154,0-6 422,0 0-497,-6 0 58,-2 0 1,-7 0 10,0 0 1,-1 0-27,-4 0 1,4 0 45,-3 0 1,-3 0-47,3 0 1,-3 0 70,3 0 0,3 0-116,-4 0-117,4 0 1,1 5-503,0 0 241,7 0 392,1-5 0,7 7 0,0 1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9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7844,'-1'-15'183,"-4"1"0,3-1 184,-3 0 114,4 7-463,1 2 1,6 6-126,4 0 0,3 1 203,2 4 1,-1 3 139,1 7 1,2 0-236,2-1 1,-3 8-5,4 2 1,1 4-176,-1 1 0,8 2 72,1 4 1,0-3 105,6 7 0,2 1 0,1 4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19.7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60 604 7839,'-15'8'70,"0"-2"46,0-6 70,7 0 0,2 2-361,6 3 193,0-4-4,6 6 0,2-7 153,7 0 1,1 0-70,4 0 1,-2-5-45,7 0 1,-6-5-36,6 5 1,-1-6 4,6 1 1,-1-3-43,0-2 1,1 1 75,-1-1 1,-1-1-204,-4-4 1,4-3 36,-3-6 0,-4-2-17,-2-3 1,-4 1 21,-5-6 1,-3-1 0,-7-4 1,0 2 32,0 3 1,-9 3-12,-5 6 1,-3 3 67,-7 2 1,-1 10 8,-4 11 1,0 2 9,-1 2 0,-3 8-47,4 7 1,-4 6 106,9 8 0,3 7-56,1 4 0,5 2 14,6 2 0,2 0-15,7 0 0,2 0 2,3 0 1,4-4-49,11-1 0,3-8-5,6-2 1,7-1-19,3-8 0,-1-2 43,1-9 1,-5-2-121,6-7 1,-8-2 16,3-3 119,-4-3 0,-2-13 0,0-2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0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133 176 7822,'0'-14'-248,"2"-1"165,3 0-387,3 1 1,7-1-142,-1 0 696,-6 1 27,-1-1 165,-7 0 1,-2 2-113,-3 3 0,-3 4 177,-6 6 0,-1 0-108,0 0 0,0 0-138,1 0 0,-1 5-135,0 0 1,2 6 49,3-1 0,-3 3-187,4 2 0,0-1 126,0 1 0,5 5-102,-1-1 0,4 1 45,1-6 0,0 3-88,0 2 0,1-2 184,4 2 0,4-7-66,5-2 0,1-7 215,0 2 44,6-4-127,-5-1 1,10-6 129,-6-4 1,0-3-63,-6-2 0,1-4 81,0-1 0,-2-6 36,-4 1-185,-2 4 26,-7-7 0,0 12-44,0-4 1,-2 1 56,-3 4 0,-3-1-192,-6 11 1,2 0 71,-3 5-392,11 0 258,-16 7 1,12 1-59,-7 6 1,2 3-191,3 2 1,4-1 407,6 7 0,0-1 0,0 6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0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395 236 7822,'2'-21'279,"3"-4"1,-4-1-316,4 2 0,2 1 11,-2 3 0,0 4 101,-5-4 27,0 4 30,0 1-125,0 0 354,-7 7-60,6 2-267,-13 6 16,6 0 1,-5 1-192,3 4 1,-1 3 78,6 7 0,-5 1-26,5 4 0,-1-4 0,1 4 0,3 1-116,-3-1 1,-1 4 92,1-4 0,0 4-23,5-4 0,0 0-7,0-6 1,5 1-4,0 0 0,5-1 182,-5 1 0,6-7-77,-1-3 0,5-3 325,4-2-143,-3 0-20,6-7 0,-8-1 14,1-7 1,0-1-37,-1-3 1,0 2 122,-5-2 1,3-3-15,-7 3 0,0-1 57,-5 5 1,0 1-40,0-1 0,0 5-88,0 0 0,-2 7-120,-3-2 24,3 4 0,-6 2-44,3 4 1,4 5 67,-4 10 1,3-2-19,2 6 1,0 2-28,0 8 1,0-1-99,0 6 0,2-1 98,3 1 0,-4 5 13,4 0 1,-3 5-92,-2 5 1,0-2 36,0-3 0,0-3-116,0 3 0,-2 2 47,-3-2 0,-4-7-141,-11-7 0,2-4 102,-7-2 1,1-3-56,-5-6 1,-1-2 103,1-13 1,-6 0-60,1-5 1,-5-2 163,5-3 0,-1-5-28,6-9 1,4-4 80,1-7 1,6-1-113,-2-3 0,9 1 17,1-6 1,7 2-198,-2-3 0,10-2-262,5 3 1,9 8 471,6 1 0,3 11 0,1-3 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1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89 7790,'-14'0'29,"4"-5"39,0 0 1,5-2 258,-5 2-236,7 4 0,-4-7-117,7 3 0,0 1 51,0-5 0,2 5-38,3-1 0,0-1 44,10 1 0,-4 0-49,9 5 0,1-2 111,-2-2 1,8 2-52,-3-3 0,-1 3 70,1 2 1,-1 0 9,2 0 0,1 2-43,-6 3 1,-1-2-2,-4 7 1,0 0-112,-1 5 0,-6-1 13,-3 1 0,-3 1-75,-2 4 0,-2-2 116,-3 6 0,-9 1-24,-11 4 1,-3 2 62,-1 4 0,-5-9 98,-1 3 1,-4 0-127,5 1 177,-7 3-173,10-17 1,-10 10 75,7-6 1,1-1-32,9-4 0,3-5 24,6-1-61,7-5 1,3 2-108,10-6 1,4 0 90,11 0 1,5 0-6,9 0 1,8 0-344,7 0 0,2 0 146,-2 0 0,3 0-468,7 0 642,0 0 0,6-6 0,2-2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1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60 7777,'0'-8'-124,"6"-6"1,-3 8 88,7-4 0,-6 2 57,0 3 157,-2 3 260,-2-4-228,0 6 259,0 0 0,-2 5-328,-2 0 0,0 1-11,-6-1-163,1-3 1,-6 11 85,0-3 1,1 1-25,-1-1 0,0 8 59,0-3 0,1 4-18,-1 1 1,-1 4 55,-4 10 0,4 6-54,-4 9 0,4 3 37,1 7 0,2 6-74,3 4 0,4 3 13,6 1 0,0 1-6,0-1 0,11-6-95,4-3 0,9-10-36,1-5 0,3-5-235,1-5 0,2-10-258,3-9 1,-1-9-6,6-1 586,-6-7 0,9 4 0,-4-7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2.6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235 117 7815,'-8'-7'310,"0"6"-502,3-4 1,3 2 118,-2-2 15,-5 3 0,6-6 638,-7 3-414,1 3 1,-6-4-45,0 6 0,0 0-2,1 0 0,-1 0-49,0 0 0,1 5 34,-1 0 0,0 6-172,1-1 1,0 5 91,5 4 0,2-2-169,7 2 1,0 2-4,0-1 0,7 4 94,2-4 1,6 1 25,5-1 1,3-9 47,6 4 0,0-8 83,1 2 1,-6-5-66,1 0 1,-7-8 83,1-6 1,-4-3 42,-5-2 1,1-1-57,-6-4 0,0 2-78,-5-6 1,-5-1 47,0-4 0,-6-1-146,1 1 1,-3 4-44,-2 1 1,1 6-176,-1-2 0,0 9 102,1 1 1,-1 7-296,0-2 477,0 10 0,1 10 0,-1 7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2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7239,'-7'-8'1218,"6"1"-714,-12 7-619,11 0-322,-11 0-346,11 0 783,-4 0 0,-1 0 0,-1 0 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3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147 102 7789,'10'-16'329,"0"-4"1,5 5-157,4 1 0,1 1-174,-5 8 0,-2-2 253,-4 2-111,5 4 1,-13-4 3,4 10 0,-3-2-103,-2 7 0,-2 0-109,-3 4 1,2 1 77,-7 0 1,0 1-132,-4 4 1,-1 1-16,0 3 0,1 4-8,-1-3 1,5 2 136,0 3 0,2 1-26,-2 3 1,-1-3 4,6 3 0,0 4 4,5 1 1,0-1-3,0 1 0,0-6 19,0 1 0,8-5-21,7-4 0,0-1 57,4-9 0,2 1 72,-1-11 0,6-2-67,-1-7 0,-3-5 79,3-5 1,-7-7-47,2-4 0,-4-3 109,-1-1 1,-1 4-190,1 1 0,-7 4 97,-3-4 0,-3 6-162,-2-2 0,-7 4 25,-3 1 0,-4 5 19,-6 1 1,0 5 37,-9-1 1,1 5-11,-11 5 0,5 3-1,-5 7 0,4 1 5,-4 4 1,11-2-447,-1 7 1,9-3 43,1 3 403,9 3 0,3-5 0,7 6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3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1 7789,'-15'0'271,"7"0"1,3 0-120,10 0 1,3 5 131,7 0 1,1 1-15,4-1 1,-2-2-88,6 7 1,3-5 67,7 5 0,-3 0-136,3 4 0,-3 3-51,-1 2 0,-1-1 12,0 7 0,-4-1-153,-1 6 0,-6 6 65,2 3 1,-10 5-109,-5 5 0,-4-2-10,-1 7 0,-6 0 24,-4 5 1,-11 6 45,-9 4 0,-2-4-224,-12-1 1,1 1 73,-11-1 1,-5-2 125,-4-8 1,1-10-121,8-10 0,-2-6-125,7-9 329,0 1 0,4-13 0,-1 2 0,2-4 0,3-3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8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30 162 8001,'0'-14'-709,"0"-1"1,-5 0 424,0 1 1,1 4 476,4 0 1,-2 2 375,-3-2-293,3-3 103,-4 5-151,6-7-93,0 7 0,0 0 115,0 3-277,0 3 172,0-4-96,0 6 0,0 6-5,0 4 1,1 0-19,4 5 1,-3-4 84,3 9 1,-2 2-50,2 3 0,-3 3-65,3 1 1,1 5 65,-1 1 1,5 6-146,-5-2 1,1 8 41,-1 2 1,-2 7 29,7-2 1,-2 3-50,2 1 0,3-4-138,-3 0 0,3-6-75,2 1 1,-5-12-120,-1-7 391,-5-8 0,9-7 0,-5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5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30 7826,'15'0'-1,"-1"0"0,1-5 157,0 0 0,-1 0-93,1 5 0,0-1-37,0-4 1,-1 3-397,1-3 534,0 4 106,-1 1-150,1 0-164,-7 0-28,-1 0 88,-20 0 1,1 0-22,-12 0 1,-1 1 35,-4 4 1,-1-3-20,1 3 0,-5-4 80,-1-1 0,-5 0 110,0 0 1,5 0-130,0 0 0,3 0 16,-3 0 1,7 0-224,-6 0 0,13 0 27,-4 0-781,7 0 248,4 0 640,6 0 0,14 7 0,10 1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5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16 118 7826,'0'-16'69,"0"-4"1,0 9-215,0-4-31,0 4 330,0-4 488,-7 0-106,6 7 230,-6 2-322,7 6 402,0 0-640,0 6 0,0 2 26,0 7 0,0 0-95,0-1 1,0 1-98,0 0 1,0 6 6,0 4 1,2 2-203,3 3 1,-4 6-471,4 3 1,-3 3 349,-2 2 0,5 5-635,-1 0 910,1 7 0,2 3 0,1 8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6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87 7808,'15'0'-1815,"-7"0"2845,5-6-565,-11 4 0,4-6 1,-6 3-313,0 4 1,-2-11 172,-2 7-167,-5-6 0,-5 8 116,-1-7-155,0 6 1,1-2-133,-1 6 1,0 0-139,1 0 1,4 0 13,0 0 1,0 0 17,-5 0 1,6 6 63,-1 4 0,2 3-50,-2 2 1,-2 0 92,8-1 1,-6 3-10,5 2 0,0-1-16,5 7 33,0-7-5,0 3 1,2-6-1,2-1 1,5 1 3,5 0 0,6-7 33,0-3 0,6-5-24,-2-5 0,2-3-1,-1-7 1,1-1-37,-6-4 1,4-1-4,-4-4 1,-6-2 32,-4 2 0,-7 2-1,2-1 1,-10 6-45,-4-2 0,-11 9 32,-5 1 0,-9 7-275,-5-2 1,-3 7 289,-3 7 0,1 1 0,0 11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6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30 7481,'8'-8'851,"-1"1"-470,-7 7 125,0 0-164,0-6-78,0 4-7,0-4-235,0 6 212,0 6-257,0 2 53,-7 7 1,-1 1 34,-7 4 1,1-2-24,-1 6 1,-5 3-121,1 7 1,-7 2 26,1 3 1,2 3-180,-1-2 1,4-4-48,-4-2 1,6 0-50,-2-4 0,5-4-459,6-12 785,2-5 0,1-3 0,-3-6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7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7819,'9'0'-151,"1"0"1,-5 0 199,5 0 0,-5 0 73,5 0 223,-1 0 68,6 0 0,0 2-54,-1 3 0,-4 3-207,0 7 0,-2 1-48,2 3 1,3-1-2,-3 7 1,3-1-75,2 6 0,1 4-61,4 0 1,2 2-355,8-1 0,-1-4 386,1 3 0,12-3 0,4-2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7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0 587 11586,'10'-2'-203,"0"-3"1,-5 2-726,5-7 1,4 0 620,6-4 1,4-6 160,-4 0 0,6-7 96,-1-3 0,1-1-134,-2-8 272,4 0-64,-12-5 1,6 0-90,-8 0 0,-6 4 10,-3 1 1,-3 6 104,-2-1 1,-7 11-112,-2 9 1,-1 1-14,-5 8 0,4 1 39,-9 9 1,4 5-6,1 10 0,0 3 23,1 6 1,-4 2 14,3 3 1,-1-1 114,11 6 1,-2 0-81,2 5 1,4-4-42,-4-1 1,10-6-36,4 1 0,11-3-92,5-2 1,4-1-1,5-3 0,2-9-196,3-6 1,4-7 18,-4 2 312,4-10 0,-6-10 0,-1-8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8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89 118 7780,'0'-10'-44,"0"1"1,5-1 23,-1-5 1,3 5 126,-2 0-232,-4 1 1,8-4 307,-4 3 35,-4-3-97,6 11 1,-9-4-56,-3 6 0,2 0-91,-7 0 0,0 4 44,-4 1 0,4 7-110,0-2 0,0 3 43,-4 1 1,4 6-155,0 0 0,7-1-12,-2-4 0,-2 0 122,2-1 1,0 1-15,5 0 1,0-6 30,0 1 45,7-6 1,1 2 29,7-6 1,0-2 135,-1-2 1,-4-5-62,0-5 0,0-1 192,4 0 1,-1-4-147,-3-1 0,-2 0-68,-3 6 0,-3-1-133,3 0 150,-4 1-45,-1 5-223,0-4 244,0 12-146,-6-6 0,-1 14-200,-2 3 1,-3 3 299,7 1 0,-6 1 0,3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8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139 191 7780,'0'-21'0,"0"3"-150,0-6 1,0 6 8,0-2 0,5 4 36,0 1 107,0 0 1,-5 1 542,0-1-435,0 7 0,-2 1 86,-3 7 1,2 0-95,-7 0 0,2 2-13,-2 3 0,-3 3-222,3 7 0,2-1 106,-2 1 0,2 1-129,-2 4 1,-1-2 57,6 6 0,0-4-35,5 4 1,0-6 4,0 2 1,2-2-331,3 2 362,3-4 0,11 5-2,1-6 1,1-7 142,-1-3 0,1-3-75,4-2 1,1-2 232,-7-3 0,3-3 46,-3-7 0,-7-4 46,2-1 1,-9-1-50,0 1 1,2 2 83,-3-6 1,1 11-113,-5-2 0,-1 3 74,-4-2 1,3 4 9,-3 0 64,-3 7-423,7-4 1,-11 9 17,7 3 1,0 5 10,5 9 0,2 4 68,3 7 1,-2 1-139,7 3 1,-5 3 102,5 8 0,-6-1-9,6 0 0,-6 6-92,0 4 1,-2-1 118,-2 0 1,0-5-94,0 1 1,-2-3 16,-2-2 1,-10-4-150,-5-5 1,-7-7 169,1-14 0,-3-6-10,-1-3 0,5-5 110,-1-5 1,2-4-114,-1-11 0,-2-3-236,6-6 1,5-2 89,5-4 1,6 4-367,-6-3 1,8-2 556,2 2 0,7-7 0,7 3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9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59 7764,'-8'0'704,"1"-2"-802,7-3 70,0 4 1,0-7 269,0 3 19,0 3-237,7-11 0,1 11 88,6-3 1,1 2-8,0-2 1,0 4-139,-1-4 0,1 3 33,0 2 0,1 0-3,4 0 0,-4 0 44,4 0 1,-4 5-86,-1 0 0,-1 6 85,1-1 0,-2-2-9,-3 2 0,1 0 35,-6 5 1,0-1 3,-5 1 0,0 0 4,0-1 0,-6 1-13,-4 0 0,-3 4 6,-2 1 0,-6 5-57,-4-6 0,-3 6 0,-1-6 1,0 2 77,-1-1 1,6-4 60,-1 4 0,2-4-92,-1-1 1,3 0 64,6-1-57,7-5-2,1-3 1,20-6 31,7 0 1,8 0-188,6 0 1,8 0-214,7 0 0,9-5-160,0 0 1,3-1 463,7 1 0,1-3 0,5-7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29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74 7817,'14'-15'-76,"1"0"0,5 2-115,-1 4 1,1-3 12,-5 7 1,-1 0 142,1 5 0,0 0 193,-1 0 0,-4 0-47,0 0 465,-7 0-106,4 0 4,-7 0 251,0 0-536,-7 0 1,-1 5-18,-7 0 1,6 5-134,-1-5 0,0 1 95,-5-1 0,1 3-53,-1 7 1,-5-2 16,1-3 1,-1 8-29,5-3 0,-1 7-8,-4-2 0,4 6-4,-3-1 0,2 9 31,3 5 1,5 4 6,4 1 1,4 5-152,1 0 1,8 6 91,7-1 1,8 3-115,11 2 1,8-7-151,7-3 1,13-5-303,2-4 0,0-6-537,-1-10-477,-9-9 1543,-3-8 0,-4-7 0,-3-4 0,-6-5 0,-5-8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3:59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280 206 7959,'0'-14'0,"0"-6"-326,0 0 1,0 1 293,0 4 0,0 0 13,0 1 1,0-1 200,0 0-87,0 1 124,6-1-48,-4 0 49,4 7-26,-6 2-267,0 6 1,0 1 110,0 4 1,-6-2-95,-4 7 0,2 0 72,-2 5 1,0 1-39,-4 4 1,-1-4 44,0 3 1,-4 4-96,-1 2 1,0-2 70,6 1 0,-1-4-2,0 4 1,1-4-5,-1 4 0,0-6 13,1 2 1,1-4-14,3-1 0,2-7 18,3-3 215,3 3-215,-5-6 0,14-2 2,3-10 1,3-5 3,2-4 0,-1 1 55,1-7 0,5 6 5,-1-6 1,1 2 8,-6-1 0,1-2 106,0 6 0,1-4-83,4 4 1,-4 0 79,4 6 1,-4-1-69,-1 0 1,-5 2-43,-1 3 1,1 4 30,5 6 1,0 0-111,-1 0 0,1 2 56,0 2 1,3 10-117,6 5 1,1 7-284,9-1 0,5 3 71,5 1 272,7 7 0,14 1 0,2 7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0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131 133 7638,'0'-10'201,"0"0"-94,0 1 18,6-6 34,2 0 0,1 5 26,-5 1 96,5 5-145,-8-9-140,6 12 1,-14-6 42,-3 7 0,-3 2-81,-1 3 1,-3 1 35,-2 4 1,2 3-27,-2-3 1,4 4-28,5 6 1,-1-4 72,6 4 1,-5-4-193,5-1 1,2 5-11,8-1 1,3 1-31,7-5 1,1-6 169,4 1 0,-2-7-4,6 2 0,-1-3 59,2-2 0,2-7 142,-2-2 0,-4-9-78,-1-2 1,-4-4 111,-1 4 1,-7-6-65,-3 1 0,-4 4-54,-1 1 1,0-1-91,0 2 1,-6 1 8,-4 8 0,-3-2-286,-2 8 129,1-1 0,-1 11-448,0 4 621,0 3 0,7 8 0,2 2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0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44 7809,'-14'0'209,"4"-6"53,0-4 1,5 3-272,-5 2-150,7-3-270,-4 7 290,7-6 1,2 7-153,3 0 1,-2 0-108,7 0 398,-7 0 0,10 7 0,-4 1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0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7752,'0'-15'561,"0"5"-291,0 1 0,2 5-206,2-1 278,-2 4-92,5 1 0,-7 1-86,0 4 0,1 3-3,4 7 1,-3 1-6,3 4 0,-2 3-154,2 6 1,-4 2-26,4 4 0,2-3 165,-2 8 0,0-1-510,-5 5 1,1 2-98,4 3 0,-3-4-301,3 4 1,-4-5 765,-1-4 0,-6-4 0,-2-7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0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7770,'8'-7'-46,"-1"6"377,-7-6-89,6 7 1,-2 0-14,5 0 1,-4 0 175,5 0 1,-5 0-127,5 0 1,0 7-9,4 3 1,1 3-87,0 1 0,4 6-1,1-1 1,1 3-72,-1-3 0,-2 3-124,6 2 1,-4 4 0,4-4 0,-4 4-263,4 1 0,-7 3-67,-2 2 0,-2-2 151,-9 8 1,1-3 31,-5 2 1,0 4 132,0-4 1,-6 4 117,-4 1 1,-5-2-89,-4-3 1,1 4 21,-7-4 0,-1-1-69,-8 1 0,3-8 0,-3-2 1,-4-1-1125,-1-8 1165,-4-7 0,-7 0 0,-3-5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2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1 7747,'8'0'0,"0"0"-217,-3 0 1,-1 0-11,5 0 272,-5 0 0,4 0 133,-3 0 16,-4 0-95,6 0-20,-7 0-74,0 0 67,-7 0 1,-1 0-131,-6 0 0,-8 0 92,-2 0 1,-1 0-5,-4 0 0,3 0-42,-9 0 1,3 0-4,-2 0 0,2 0 6,-2 0 0,3 0 29,2 0 0,1 0-383,3 0 1,4 0 37,7 0 325,5 0 0,3 0 0,6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2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14 7747,'-14'-7'-178,"6"6"1,1-4 301,7 10 0,0-2 381,0 7-335,0 0 1,2 4-5,3 1 0,-2 1-16,7 4 0,-5-4-31,4 4 1,-1-2-61,2 1 1,2-1-130,-7 7 1,4-6-39,-4 6 0,5-7-221,-5 2 0,0-3-295,-5 3 1,5-4 623,0 4 0,6-4 0,-3-1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3.1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45 7763,'-5'-10'-194,"0"0"214,-6 7 0,7-9 26,-5 7 0,4 0 55,-5 5 0,5 0 130,-5 0 0,5 0-106,-4 0 0,4 7-25,-5 3 0,5 3-157,-5 2 0,7-1 87,-2 1 0,3 5-84,2-1 1,0 2 69,0-1 1,7-4-94,3 4 1,3-4 97,2-1 0,-1-2 24,1-3 0,4-4 13,1-6 0,0 0 123,-6 0 0,1-5-43,0 1-69,-1-8-19,1 4 1,-7-12-30,-3 1 1,-3-2-25,-2 1 0,0 4-114,0-4 1,-7 2-26,-2-2 0,-6 9-202,-5-4 1,2 10-53,-6 0 0,-1 4 396,-4 1 0,-7 0 0,-2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3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7788,'0'-14'232,"0"6"0,2-4-132,2 7 1,5 0-15,5 5 0,9 0-9,7 0 0,5 0-11,10 0 1,4 0-139,0 0 1,6 0-20,-1 0 0,-2 0 123,2 0 1,-3 0-152,-2 0 0,-3 0-11,-17 0 0,2 0 98,-11 0 0,-1 0 81,-4 0 22,-7 0 41,-1 0 258,-7 0 72,0 0-322,0 7 1,0 1 9,0 7 1,4 1-63,1 4 0,0 2-13,-5 8 1,7 1 24,3 3 0,-2 5-9,2 10 1,-1 4 12,6 5 1,1 3-7,4 3 1,-4-2-106,4 6 0,1-4 89,-1 5 1,4-7-18,-4 1 0,1-7-23,-1-2 1,-4-5-89,4 5 0,-6-12 70,-4 2 0,-3-10-92,-7 1 1,-2-3 72,-3 3 1,-10-11-11,-9 1 1,-6-2 11,-4-4 1,-10-1-4,-10-8 0,-5 3-191,-4-3 0,1-2-174,-7 2 1,4 0 380,-9 4 0,11 8 0,-9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8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0 7752,'14'0'0,"-4"5"0,0 0-483,-7 0 418,10-5 228,-11 0 120,5 0-124,-7 0 1,-2 0-107,-3 0 1,2 0 77,-7 0 0,0 0-95,-5 0 0,1 0 42,-1 0 1,-1 0-99,-4 0 0,2 0 67,-6 0 1,4 0-31,-4 0 0,1 0 53,-2 0-216,-3 0 75,6 0 0,-3 1 2,1 4 1,6-3-146,-2 3 0,4-2-701,1 2 915,7-3 0,-5 4 0,5-6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8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30 7752,'-6'-8'-1090,"4"1"1177,-4 7 0,4-5 567,-3 0-200,3 0-200,-11 5-156,12 0 0,-12 0 1,3 0 0,-3 0-81,-2 0 0,-1 0 1,-4 0 1,-3 0-160,-6 0 0,0 0-16,-1 0 1,1 0 59,-1 0 1,6 0-652,-1 0 747,7 0 0,-3 7 0,6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27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45 530 8117,'-13'10'-803,"3"0"730,-3-7 106,11 10 1118,-4-11-370,6 4 56,0 1-311,0-6-52,0 6-242,6-7 210,-4 0-505,4 0 0,-6-2 57,0-3 0,0 2-31,0-7 0,0 5 33,0-4 0,0-1-237,0-5 1,0-5-9,0 1 1,5-7-2,0 1 1,5-3 103,-5-1 0,6-5 29,-1-1 0,3-5 154,2 0 1,1 0-106,4 0 1,-2 4 86,6 7 0,-6 1-73,2 4 1,1 4-1,-1 10 0,-1 4-10,-4 6 0,-5 8-9,0 7 0,-7 6-37,2 8 1,-4 6-163,-1-1 1,0 7-5,0-2 1,2 8 104,3 2 0,-3-5-103,2-4 0,3-1 50,-2 5 0,6 3-210,-1-3 434,-3-3 0,12-5 0,-2 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15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60 147 8014,'0'-8'0,"-5"-5"-196,0 3 245,-7-3 1,11-2-98,-4 1 76,-3-1 0,6 0 240,-3 1 98,-3 6 6,6-6-469,-4 13 174,6-6 0,0 9-11,0 3 0,0 5 57,0 9 0,0 4-74,0 6 0,5 3 19,0 2 0,4 3-13,-4 7 0,2 2 1,-2 3 1,-2 5 8,7 10 1,-7 4-121,2 11 1,1 2-129,-1 8 0,5 0 64,-5 5 1,2-5 86,-3 4 0,0-9-163,6-6 0,-6-3 40,6-1 0,0-14 58,5-6 1,-5-11 11,-1-4 0,0-11-10,0 1 0,-1-11-336,-3-3 143,-3-7-332,5-8 725,-7-7 1,6-7 0,2-9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9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74 7766,'-15'-7'0,"1"4"209,-1-7 1,2 5 19,3-5 0,-1 5-71,6-4-88,-7 5 1,6-4-109,-4 3 178,-3 4-143,5-6 1,-7 7 73,0 0 0,1 2-158,-1 3 0,0 3-4,1 6 0,-1 1-33,0 0 1,1 0 50,-1-1 0,5 1 75,0 0 1,7 4-37,-2 1 1,3-1 24,2-4 1,0 0 1,0 0 0,7-2 4,3-4 0,8 3-1,1-7 1,7 0 4,-1-5 1,3 0-4,1 0 1,-4-5 129,-1 0 1,-6-7-75,2 3 0,-4-4 90,-1-2 1,-2 0-78,-3 0 0,1 1 87,-6-1 0,0-1-131,-5-4 1,-7 9-77,-3-4 1,-8 5-61,-1 0 0,-9 4 49,-1 6 1,4 0-443,-4 0 0,3 6 506,-4 4 0,1 10 0,0 3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39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7763,'10'0'-146,"0"0"0,-5 0 158,4 0 300,-5 0 194,9 0 278,-5 0-479,0 0 137,-1 0-137,-7 0-1507,0 0 1202,-7 0 0,6 6 0,-6 2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40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448 15 7815,'14'0'-176,"-6"0"83,6 0 0,-6 0-93,6 0 0,-4 0 37,0 0 344,-7 0-68,4 0 19,-1 0 24,-4 0 1,-7 0-118,-10 0 0,-3 0 88,4 0-27,-8 0-45,6 0 1,-12 0-81,4 0 0,-4 0 89,-1 0 1,-1 0-120,1 0 0,-5-2 5,-1-3 1,1 4-69,5-4 1,-1 3 93,1 2 1,1 0-243,4 0-24,2 0-50,8 0 1,7 0 28,7 0 0,8 0 4,12 0 293,3 7 0,13-6 0,1 6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40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44 7923,'0'-10'163,"0"1"-139,7 5 82,-6-9 1,8 12 438,-4-4-96,-4 3-276,6 2 44,-7 0 1,0 2-113,0 3 0,0 3 25,0 7 0,-2 1-27,-3 4 1,2 4-14,-7 10 1,5-1-94,-5 6 0,6 2 107,-6 8 0,5 5-164,-5 10 0,5 3 87,-5 6 1,5 2-517,-4 4 1,4-11-26,-5 1 1,7-9 513,-2-6 0,-3-3 0,-1-7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7:4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45 7752,'0'-9'87,"0"-4"0,6 12-263,4-4 1,3-2 217,2 2 0,1 0 26,4 5 0,-2 0-113,6 0 0,1 0 111,4 0 0,-1 0 1,-4 0 0,4 0 17,-3 0 1,-4 0 60,-2 0-105,-2 0 0,-2 0-10,-1 0-270,-6 0 213,-1 0-11,-7 7 0,-12-5 147,-2 3 0,-11-2 131,1 2 0,-4-4-66,-1 4 1,-7 2 146,-4-2 0,-7 1-111,-2-1 1,-2-3 113,2 3 1,5-4-234,0-1 0,7 0 228,7 0-319,7 0 0,15 0 0,10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04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8328,'-15'0'-860,"0"-5"516,1 0 172,6 0-73,-6 5 218,13 0 1,-7-2-36,3-3 123,3 4-93,-4-6 55,6 7 1588,0 0-1395,0-6 61,0 4 87,0-4-134,0 6-332,0 0 86,6 0 0,-3 5 16,7-1 52,-7 8 1,11-11 38,-5 4-204,-2 4 54,6-1 0,-7 2 30,4-1 0,3-4 7,-3 5 1,-2-2 1,2 2 1,-5 1-16,5-6 0,-5 5-218,5-5 231,-7 0-112,10 1 110,-5 3 1,2-1-46,0-3 0,-5-4-10,4-1-194,-5 0 138,9 0-7,-5-6 121,7-2 1,-1-7-2,1 0 0,-5 2 81,0 3 1,-1-3-100,6 3 0,-5 2 95,0-1 0,-5 5-95,4-1 68,1-3 1,0 7-30,0-4 0,-5 3 327,4 2-207,-5 0 211,9 0-6,-5 7-265,7 1 0,-1 5-22,1-3 0,0 1 35,-1-6 0,-4 5-59,0-5 0,0 0 139,4-5-331,1 6 95,0-4 0,-5 4-49,-1-6-165,-5 0 282,2 0 0,-4-5-139,3 0 92,-4-6-98,6 3 116,0-7 0,1 2 37,6 3 1,-4 4 10,0 6 0,0-5 187,4 0-52,1 0 1,0 5-76,0 0 0,4 0 73,1 0 1,-1 0-98,-4 0 1,0 5-241,-1 0 0,1 0 112,0-5 89,6 6 0,2-4 0,6 4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08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30 8014,'-14'0'-115,"-1"0"-288,0 0 366,7 0 1,-3-2 364,6-3-331,0 3-133,5-4 1,6 6 74,4 0 1,5 2-172,5 2 0,-2-2 121,6 3 0,2-3 75,8-2 1,-1 4 152,6 1 1,1 0 54,4-5 0,1 0 156,4 0 0,4-1-101,5-4 1,11 1 69,0-5 1,11 5-289,-7 0 0,9-3 160,-4 2 1,10 0-227,-4 5 1,6 0 0,-7 0 0,-2 0-20,3 0 0,2 0 34,3 0 0,2 0-182,-8 0 0,2 0 57,-2 0 0,9 0-62,-4 0 0,-1 0 202,-4 0 0,0 2-14,5 3 1,1-4 110,-1 4 0,-5-3-73,0-2 0,-4 0 77,4 0 0,0 0-76,6 0 1,-6 2 10,0 2 0,1-2-20,4 3 1,-2-3-21,-2-2 1,1 0 42,-7 0 1,7 0-2,-2 0 1,-1-5 34,1 0 1,-6 0-50,1 5 1,4 0 10,1 0 1,-1 0-4,1 0 0,-4 0 4,4 0 0,-3 0-3,8 0 1,-8 0-10,8 0 0,-3 0-10,3 0 0,-3 0 11,4 0 0,-5 2-4,10 2 1,-10-2 23,0 3 0,1-3 2,8-2 0,-3 0-269,3 0 0,-3 4 290,-2 1 0,0 0-27,0-5 1,-1 0 2,-4 0 0,4 0-19,-4 0 1,0 0 20,5 0 1,-9 2-41,4 3 0,-1-4 53,-4 4 0,4-3-173,1-2 1,-11 0 192,6 0 1,-1 0 95,1 0 0,7 0-56,-1 0 1,-4 0 15,-2 0 1,-3 0-56,-1 0 0,6 0 22,3 0 0,-3 0-119,-2 0 1,-2 0 0,-3 0 1,5 0-128,1 0 0,-1 0 122,-4 0 0,4 0-25,1 0 0,4 0 40,-5 0 0,1 0-9,-6 0 1,1 0 33,-1 0 0,4 0 11,-4 0 1,3 0 6,-13 0 0,6 0-69,-5 0 0,4 0-22,-4 0 1,-5 0 9,-6 0 1,-4 0 51,5 0 0,-6 0-37,1 0 56,-10 0 0,7 5 0,-7 0 0,-3-2 0,-4-1 0,-2-2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24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603 163 7853,'2'8'-1299,"3"-3"1113,-4-4 477,6-1 1,-7 0 983,0 0-905,6 0-112,-4 0 63,5 0-86,-7-6 1,0-2-273,0-7 173,0 0 1,-5 0 0,0 1 0,-7 4-102,2 0 0,2 0-160,-1-4 63,-8-1 1,1 2-77,-4 3 1,-3-1 92,-1 6 1,-4 0-37,-1 5 1,-1 1 38,1 4 1,-5 5 8,-1 10 0,-4 3 25,5 6 1,0 2 43,4 3 0,1 9-24,-1 6 0,3 8 2,2 2 1,4 1 99,6 9 0,7-6-57,3 6 1,3-4 133,2-1 1,4-2-88,6-13 0,1-1 11,13-9 1,6 0-38,4-10 1,5-3-119,-4-11 0,5-7 47,0-3 0,1-3-62,-2-2 1,-3-2-512,-7-3 0,-1-8 34,-4-6 532,11-7 0,-17 3 0,9-7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25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339 339 7813,'0'-15'-65,"0"1"0,0-1-23,0 0 0,0 0 273,0 1-224,0-1 77,0-6 0,0 5-98,0-4 19,0-3 1,-2 7 166,-3-4 1,2-1-26,-7 1 0,1 1 34,-6 4 1,-1 5-20,-4 0 0,4 2-182,-4-2 0,-1 4 38,1 6 0,-4 2-65,4 2 1,-4 5 60,4 5 0,0 3 12,6 2 0,-1 4-70,0 6 0,2 1 32,3-1 0,4 2-82,6 4 1,0-4 98,0 3 0,0-3 15,0-2 1,6 1-16,4-1 1,3-4-2,2-1 0,5-6 66,-1 2 0,2-10 3,-1-6 1,-4-2 82,4-2 0,1-6-123,-1-4 1,-1-10 174,-4-4 0,-2-4-66,-3-2 0,3-4-73,-3 0 0,1-5-17,-1 4 0,1-4 3,-6 5 0,5-5-28,-5 4 1,0 6 41,-5 4 1,0 8 364,0-3-228,0 10-85,-7 4 0,-1 9-21,-6 7 1,-1 1 150,0 14 0,5 1-69,1 8 1,4 2 21,-5 3 0,7 4-166,-2-4 1,3 3-178,2 2 0,7-4-563,2-1 0,13-2 748,7 3 0,14-5 0,9-5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25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30 339 7863,'0'-36'-561,"0"-1"1,0-3 301,0 1 1145,0 13-516,0-8 0,0 12 246,0-2-324,0 3 0,0 6-30,0 0 0,-1 6 163,-4-1-102,3 6 103,-5-2-344,7 6 23,0 0 0,0 6-111,0 4 1,0 10 138,0 4 1,0 6-2,0 4 1,0 5 27,0 10 1,0 4-44,0 5 1,0 3-10,0 2 1,-4 4 28,-1 7 1,0-1-471,5 1 1,0 4 14,0 1 0,0-3-260,0-7 0,0-5 117,0-10 0,0-12-1142,0-13 837,0-6 1,5-16 765,4-20 0,-9-10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15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89 8095,'2'-8'-728,"3"3"0,-4 2 331,4-2 697,-3 3 290,4-4-244,-4-1 175,5 6-210,-7-6-294,0 7 163,0 0-154,-7 0 0,-1 7 22,-7 2 0,-4 6-176,-1 5 0,-4-2 115,4 6 1,-6-1-144,1 2 1,-2 2 78,-3-2 0,1 3 71,-1 1 0,6-5-4,-1 1 0,7-7 1,-1 2 0,7-4 7,3-1 4,5-7 0,-1-2 2,10-6 0,3-1 23,7-4 1,2-3-2,2-7 0,-3-5-29,4 1 0,3-3 10,1 3 1,-2 1 109,-3-7 0,-2 7-101,-3-1 0,6-4 179,-1-2 0,1 4-25,-5 2 0,-2-3-36,-3 3 1,3-6 27,-4 6 0,3-1 437,-2 5-485,3 1 1,-10 6 38,7 3 0,-5 3-246,5 2 1,-6 7 138,6 2 1,-5 9-191,5 2 1,0 6-183,4-1 0,3 4-173,2 5 1,4 4 498,7 6 0,6 7 0,1 1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26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74 7771,'-9'0'262,"3"-2"43,6-3 1,8 4-209,7-4 0,8 3-99,11 2 1,5-5-174,10 0 115,3-6 1,9 8-975,3-7 867,2 7 0,14-10 1,2 4-1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26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102 263 7606,'-8'0'753,"2"0"-589,6 0-59,0 0-93,6-6 0,2 2-9,7-6 0,1 6-17,4-6 1,-4 5-136,4-5 0,1 0 9,-1-4 0,4-1 118,-4 0 0,-1 0-78,-4 1 0,0-6 54,-1 1 1,-4-1 51,0 5 0,-7 1-54,2-1 0,-5 5 4,-5 0 0,-3 7 127,-7-2 0,-6 5-82,-3 5 1,-6 5 198,-4 9 0,3 1-119,-3 9 1,3-1-39,1 11 0,2-1-9,4 1 0,3 4-90,6-4 1,7 7 39,3-2 0,10-4-98,5-10 0,16-7 2,8-4 0,9-4 93,6-5 1,1-10-275,4-10 0,-3-5-103,-7-4 396,0-4 0,0-13 0,0-2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28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425 177 7804,'0'-10'0,"0"0"0,-5 5 20,0-5 135,0 1 1,4-1 136,-4 0 1,3 5-60,-3-5 0,-1 1-147,1-6 0,-5 5 80,5 0 1,-6 2-135,1-2 1,2-1 94,-2 6 0,0-5-268,-5 5 1,1 0 30,-1 5 1,0 0-63,1 0 0,-1 7-169,0 3 0,1 4 150,-1 6 0,2-2-64,3 7 0,-1 4 91,6 5 0,0 0 42,5-4 1,0-1-3,0 1 1,6-3 119,4-2 0,3-2 144,2-4 1,4-9-138,1 0 1,6-7 116,-1-3 1,2-1-78,3-4 0,-2-8 241,-4-7 0,2-6-96,-6 1 0,-1-2 108,-4-3 0,-2 1-54,-3-1 0,1 3 32,-6 2 1,0 2-53,-5 4 1,0 2-45,0-2 0,-1 9-58,-4 5 1,1 2 44,-5-2 0,5 5-147,-1 0 0,4 3 86,1 12 0,-5 3-79,0 11 0,0 4 79,5 6 1,2 0-45,3 10 1,-4 4-26,4 1 0,2 8-17,-2 1 1,-1 9-137,-4 2 1,-1 1 194,-4 8 1,2-1-180,-7 1 1,-5-5 103,-4-9 0,-8 1-89,3-6 1,1-9 15,-1-10 1,-1-13-82,-4-7 1,1-14 114,3-1 1,-2-7-11,2-3 1,-3-8-321,-1-7 0,1-1 108,4-8 0,-2-3-245,6-7 0,5 1 253,6-6 1,5 0-115,-1-5 0,7 5 16,8 0 1,1 4-25,14-4 1,-1 6 311,6-1 0,6 3 61,3 2 0,8 6 0,2 3 0,12-1 0,-3 1 0,4-6 0,-3 3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28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352 163 7837,'-15'-22'862,"1"6"-87,-1-5-215,0 0-694,0 4 175,1-4 1,-1 8-498,0 3 364,1 4 0,-3 6-49,-2 0 0,2 0-142,-2 0 0,-2 6 165,1 4 0,0 5 114,6 4 1,-1 2-245,0 4 1,2 3-20,3-4 1,2 4 111,3 1 1,4 1 40,-4-1 1,5-4 10,5-1 1,5-1 78,9 2 1,-1-9-15,7-6 1,-1-7 175,5 2 0,1-5-64,-1-5 0,-1-3 72,-3-7 1,1-6-26,-7-4 0,-1-2 346,-8-3 1,-3 1-163,-7-1 1,0 1-33,0 0 0,-9-1-186,-5 1 1,-1 4-111,-5 1 0,-1 6-398,2-2 1,-6 10 258,5 6 0,6 2-1068,4 2 1230,7 6 0,-10 9 0,4 8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28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45 147 7837,'-7'-15'0,"6"1"0,-8 4 803,5 0-434,2 0 0,-6-4 100,3-1 1,3 5 217,-3 0-655,4 7 124,1-3-301,0 6 0,0 8 69,0 6 1,0 1 53,0 5 0,0 3-195,0 1 0,5 2 83,-1-1 0,6 3-87,-5-4 0,2-3 49,-2-1 1,-4-4 82,4-1-36,-3 6 248,4-5-170,-4-1 5,4-8 1,-6-15-90,0-7 1,5-6 104,0-9 0,5-1-213,-5-3 0,6 3 58,-1-3 0,-2 2-95,2 3 1,0 1 93,5 4 0,1 3-132,4 6 0,-4 7-137,3 3 451,4 3 0,-6 15 0,4 4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29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30 177 7837,'0'-15'646,"0"0"-218,0 1-162,0-1 1,-2 0 633,-3 1-253,4-1-365,-6 0 0,6 1-59,-4-1 0,3 5 25,-3 0 106,4 7-614,1-3 132,0 6 0,0 11-207,0 4 1,0 9-8,0 1 1,0 2-237,0 3 0,4 4-133,1 0 1,5 1 279,-5-6 0,2 2-306,-3 3 737,-2-9 0,11 9 0,-5-11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29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45 7837,'-15'-8'-59,"7"-5"0,-3 10-349,6-7 13,0 6 198,5-2 0,5 12 197,0 4 0,6 3 0,-3 2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29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265 147 7837,'0'-9'0,"0"-1"0,-1 5 0,-4-5 979,3 0-582,-11-4 1,11 4 206,-3 0-397,-3 0-49,7 2 0,-11-5 3,7 3-5,-6 4 0,8-3-275,-7 4 132,0 4 1,-5-6-166,1 7 1,-1 4 96,0 5 1,-4 3-381,-1 12 1,0 2 190,6 9 1,-1-3-218,0 8 1,7 4-39,3 5 0,4-5 113,1-5 1,1 0 158,4 5 1,8-8 69,7-6 1,11-8 195,-2-7 1,4-7-119,-4-3 1,-1-3 135,-3-2 1,1-7-118,-7-2 1,1-9 59,-5-2 0,-1-6 0,1 3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0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177 806 7837,'0'-22'0,"0"0"0,0-3 410,0 1 0,0 6 1,0-2 0,0-3-152,0-1 0,0 2-98,0 3 0,0 3-85,0 1 0,-7 0-59,-3 0 1,2 6 47,-2-1 1,0 7-208,-4-2 1,-1 3 105,0 2 0,2 2-237,4 3 1,-5 4 108,5 11 0,-3-2-242,2 6 1,-1-4 115,6 5 0,0-1-42,5 5 1,0 4-28,0-4 0,0 4 53,0-8 1,7-3 214,3 3 1,1-7 90,-1 2 0,4-4 80,1-1 0,0-7-177,4-3 1,-1-4 540,2-1 1,-4-8-95,4-7 1,-4-6 75,-1-8 1,-2-1-152,-3 1 1,1-5-59,-6-1 1,0 1-135,-5 5 1,0-1 94,0 1 0,0 6 52,0 3 88,0 4-379,0 1 0,-2 7-121,-2 3 1,2 10-92,-3 5 0,3 5-99,2 4 0,5 4 177,0 7 1,5 1-74,-5 3 0,6-3 17,-1 3 1,3-3-60,2-1 0,0-1 67,-1 0 0,3-2 160,2-8 1,-1-1 117,7-13 1,-6-2 5,6-8 1,-2-9 318,1-11 0,2-7-173,-6-3 1,-1-10 282,-4 0 1,0-8-218,0-1 0,-7-2 65,-3 2 1,-4-5 8,-1 1 1,-5 0-37,0 0 0,-6 5-105,1 9 0,2 0-93,-2 0 1,2 8 55,-2 7 121,-3 6-478,12 15 1,-6 5 129,7 12 1,0 8-8,0 12 1,7 7 126,2 3 0,3 4-160,-2 1 1,3 6 19,-4 4 1,5 0 22,0 5 0,1-8-74,0 7 1,-6-4 105,1 0 1,-5-2 105,5-3 1,-7-4-81,2-1 0,-3-7-34,-2-7 0,-5-8-7,0-2-378,0-10 253,5-4 183,0-6 0,0-6 0,0-2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0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427 207 7822,'0'-15'0,"1"0"0,4 1-173,-3-1 212,4 0 1,-6 0 178,0 1 23,0 6-85,0-5 1,0 4 233,0-5-305,-6-1 1,-2 2 55,-7 3-64,0 4 0,1 1-5,-1 0 1,-5 0 56,1 5 1,-6 0-222,6 0 0,-7 1 65,1 4 1,-3 8-103,-1 7 1,1 6 40,4-1 0,-4 9 13,3 5 1,4 5 31,2 5 0,4-1 71,5 6 0,3 1-58,7 9 1,2 3 10,3 6 1,11-6-177,14-3 0,6-5 122,8-5 0,0-12-102,0-13 1,0-7 68,0-13 1,4-5-70,-4-14 1,-4-10 78,-10-19 1,-2 0-102,-4-10 0,1-2 197,-11 2 0,4 0 0,-10 5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24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59 7936,'0'-8'-895,"0"-5"1,0 10 894,0-7 0,0 7 53,0-10 180,0 11 62,0-4-38,0 6 237,0 0-238,-7 0-11,5 0-32,-4 0-18,6 0 252,0 0-327,-7 0-16,6 0 8,-6 0 21,7 6-76,0 2 0,-1 7 3,-4 0 0,3-1-45,-3 1 0,4 1-20,1 4 1,0-2-14,0 6 1,0-2-37,0 7 1,0-3 83,0 9 0,0 2-81,0 2 0,0-1 61,0 1 1,0 2-38,0 8 0,4-8 27,1 3 1,0-5-7,-5 0 0,5 4-12,0-4 1,0-3-1,-5-2 0,0-5-15,0-4 1,5 3 24,0-4 1,0-3 12,-5-1 0,0-4-16,0-1 1,0 0 30,0 0-35,0-1 42,0 1 25,0 0-20,0-7 1,0 0 89,0-3-56,0-4 1,0 8 85,0-4-117,0-4 0,0 7 29,0-3 15,0-3-105,0 11 0,0-10 19,0 7 1,0-5-11,0 5 1,0-5 1,0 4 26,0 1-59,0 5 49,0 0 0,0-6-252,0 1 144,0-7-558,0 11-225,0-13-63,0 12 953,0-11 0,6 11 0,2-5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1.2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74 236 7823,'-7'-38'0,"-2"4"0,0 8-445,0 1 288,5 7 1,-7-3 1358,6 6-528,0 0 123,-1 7-271,4 2-303,-5 6 1,7 1-162,0 4 1,5 3-96,0 7 0,7 5 93,-3-1 1,0 3-109,0-3 0,0-1-57,0 7 1,3-7 79,-7 1 1,5 2-65,-6-1 0,3 1 73,-2-1 1,-4-4-46,4 4 0,-3-4 63,-2-1 0,0-1-142,0 1 33,0-7 42,0-1 1,-2-9-142,-3-3 0,4-8 47,-4-6 1,3-9-96,2-1 0,2-1 36,3-4 1,3-2-26,7 2 1,4-1 5,1 6 0,6 0-34,-1-1 1,1 7 66,-2 4 0,4 9-127,-4 5 331,4 3 0,2 9 0,-1 1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1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236 192 7823,'-13'-21'0,"3"-4"655,-3 4-396,5 0 0,-2 1 221,0 1-63,7-1-382,-10 5 1,5 2-177,-7 3 0,0 4 84,0 6 0,1 2 126,-1 2 0,0 5-147,1 5 0,1 6 80,3 0 0,-2 6-281,7-2 0,1 4-22,4 1 1,0 1 5,0-1 1,0-1 111,0-4 0,6 3-88,4-8 1,3 4 265,2-8 1,1 1-137,4-11 1,1 0 145,3-5 1,2-7-60,-6-3 1,0-8 527,-6-1 1,1-7-104,0 1 1,-2-2 75,-3-3 1,-2 2-211,-3 4 1,-4-4-95,4 4 0,-3 2-446,-2 3 0,-2 2 77,-3 3-1310,4-1 1536,-12 7 0,4-5 0,-5 5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1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264 0 7823,'-15'0'0,"0"0"338,1 0-182,-7 0 1,9 0-243,-3 0 0,4 0 131,-4 0 0,1 0-107,-1 0 1,5 0 52,0 0 103,0 7 0,-4-1-51,-1 4 1,2 3-133,3-3 1,-1-2 92,6 2 0,-2-5-245,2 4 40,4 1 1,-4 0 140,10 0 1,3-5 0,7 5 1,4-7 16,1 2 0,8 1 45,1-1 0,2 2 70,8-2 1,-4-4-60,4 4 1,-5 2 177,5-2 0,-6 4-52,1-4 1,-3 5-55,-1-5 0,-3 6-12,-2-1 0,-4 5-138,-6 4 0,-7-1 85,-3 7 0,-10-5-119,-5 4 0,-4 1 32,-6 4 1,-3-1 30,-6-4 1,-1-1-79,1-3 1,-2-4 87,-3 4 0,7-9-141,-2-1 0,4-7 126,1 2 1,3-3 39,6-2 0,0-13 0,1-4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2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29 7823,'-13'-9'73,"4"-1"203,-5 7-95,6-4-91,-6 7 1,-1 0-30,0 0 0,5 2 31,1 3 1,-1-2-13,-5 7 0,0-5 95,1 4-298,-1 1 1,0 5 113,1 0 1,1-6-135,3 1 0,-2-5 44,7 5-93,1 0 167,4 4 0,1-1 13,4-3 1,8 3-15,7-3 1,8-2 17,1 2 0,0-5 121,6 5 0,1-2-68,-2 2 1,0 1 126,-4-6 1,1 6-79,3-1 0,-8 3 51,3 2 1,-9 1-80,0 4 1,-4-2-205,-1 6 1,-7-4 25,-3 5 0,-10-1-117,-5 5 1,-5 6 69,-4-1 1,-9-1 70,-6-9 1,-2 2-78,1-6 1,3-1 18,-7-4 0,6-7 146,-1-3 0,3-3 0,1-2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2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74 7767,'-10'0'-211,"0"0"0,0 0-271,-4 0 0,4 0 146,0 0 830,7 0-78,-4 0-195,1 0 254,4 0-232,-4-7 0,12 5 82,4-2-5,3-5-116,8 8 0,2-7-193,7 3 139,-1 3 1,0-9-254,1 6 0,-1-2 112,1 2 1,-3 4-165,-2-4 1,1 3-8,-6 2 56,-7 0 1,-8 0 56,-10 0 0,-10 0 173,-10 0 0,-14 5-126,-5 0 0,-10 5 24,0-5 0,-1 4-191,1-4 0,0 0 91,10-5 78,3 0 0,5 7 0,-1 1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3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104 427 7767,'0'-29'-49,"0"-1"1,0-4 2,0 0 0,-2-2 326,-3 2 1,2 2-11,-7-2 1,2 3 34,-2 2 0,-3 6-68,3 3 1,2 4-6,-2 1 78,7 1-1,-10 5-324,11 3 29,-4 6 1,7 6 58,4 4 1,-1 10 34,5 4 0,-5 4-27,0 1 1,3 7 8,-2 4 1,5 2-155,-5 2 1,4 5 83,-4 0 69,0 0-517,-5-5 379,0 0 1,0 5-39,0 0 118,0 0 0,0-1-196,0-4 1,-1 2 26,-4-12 0,3 0-159,-3-5 1,5-7 69,5-8 1,5-1-232,9-8 1,6 0 140,9-5 1,5-8 74,10-7 0,4-1-131,6-8 1,-2-1 163,-3-4 0,-1 4 209,-8 1 0,-1 1 0,-15-2 0,4-2 0,-17 4 0,5-7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3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15 118 7878,'0'-14'-154,"-5"4"-229,1 0 306,-1 0 514,5 2-236,6-5 0,4 11 31,10-3-291,2 4 60,8 1 0,1 0-102,3 0 43,4 0 0,3-5-106,3 0 1,-2 0 69,12 5 1,-2-2-708,2-2 801,-3 2 0,-1-11 0,3 5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3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7808,'-10'0'353,"0"0"114,7 0-431,-3 0 0,9 0 66,7 0 1,8-1-232,16-4 1,3 1-7,8-5 0,0 4 30,4-5 0,4 5 105,5-5 0,8 0 0,1-4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4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45 148 7825,'-9'-15'0,"-2"0"299,6 0 0,-1 2 1228,1 4-563,3-5-323,-5 6-647,7 0 24,0 2 0,0 7-27,0 4 0,2 5 67,3 10 0,-3-2-186,3 6 0,-2 1-144,2 4 0,-4 0 112,4 1 0,-3 1-17,-2 3 1,0-5 41,0 1 0,0-2-13,0-9 0,0 6-21,0-6-38,0 1 1,0-10 64,0 0 0,2-9 7,2-1 1,-2-6-102,3-9 0,3-6 72,2-4 0,-2-7 73,2-3 1,0-4-41,4 5 1,1-5 191,0 4 0,-1 1-119,1 5 1,0-1 60,0 1 1,-1 6 54,1 3 0,-5 4 347,0 1-269,-1 7 1,1 2 50,0 6 1,-7 8-227,2 6 1,2 3 84,-2 7 1,-1 1-197,-4 4 0,0 5 106,0 1 1,-4-1-160,-1-5 1,0 6 5,5-1 1,0 0-31,0-4 0,0-3 227,0-2 0,0 3 0,0-5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4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15 177 7829,'0'-30'166,"-2"1"-85,-3 0 0,4 6 184,-4 3 0,3 4 484,2 1-88,0 7-560,0 1 31,0 7 0,0 7 226,0 3 0,0 3-125,0 1 0,2 6-23,3 0 0,-4 7-44,4 3 0,2 1-14,-2 8 1,1-5-35,-1 6 0,-2 0-98,7 9 1,-5-1-67,5 6 0,-5 0 90,4 4 1,-5 1-666,1 0 1,1 0 284,-1 0 0,2-7-647,-3-3 0,-2-5 163,3-5 0,-3 0 820,-2-9 0,-7-4 0,-1-12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24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235 147 7295,'0'-8'479,"2"2"-182,3 6-328,-4-7 214,6 6-166,-7-6 81,0 7-285,0-6 130,-7 4 0,4-5 48,-7 7 0,5 0-12,-4 0 1,4 5 33,-5 0 0,0 7 33,-5-3 1,1 0-26,-1 0 1,0 1-14,1 5 1,-1 0 7,0-1 1,1 1 3,-1 0 0,2-1-79,3 1 76,-3 0 0,10-2 140,-7-3-131,7-4 53,-4-6 0,12-1-53,0-4 0,6-4 19,-1-5 0,3-3-2,2-2 1,0 1 7,-1-7 1,1 6 14,0-6 0,-1 7-3,1-1 0,-2-3 6,-3 3 1,3-1 8,-3 6-18,-4-1 48,7 0-223,-11 7 179,11 1 0,-10 7 2,7 0 1,-5 7 5,5 3 1,0-2-42,4 2 1,1 0-46,0 4 1,1 1 49,4 0 0,-2-6-136,6 1 1,2 0 83,9 5 1,-4-5-489,3-1 0,-5 0 504,-4 0 0,3 11 0,-6-4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4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8824,'21'0'-131,"-3"0"175,6 0 0,2 0-304,9 0 1,-3 0-55,8 0 314,5 7 0,8 1 0,5 7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5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29 147 7795,'-8'-7'2858,"-5"6"-2234,12-12-530,-6 11 0,7-3 138,0 10 0,5 3-325,0 7 1,5-4 99,-5 4 0,4-3-140,-4 7 1,5 2-72,-5-1 0,1 1-308,-1-1 319,-3-4 0,9 5 52,-6-6 1,0-5 311,-5 0-195,0-7 0,0 2 8,0-10 0,5-5-29,0-9 1,5-4-203,-5-7 0,5-1-5,-6-3 0,8 3-62,-2-3 1,-2 3-131,2 1 1,-2 2 138,2 4 0,3 4 36,-4 11 1,0 2 268,0 7 0,1 7 0,5 2 0,0 11 0,-1 3 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5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221 177 7795,'-6'-15'0,"2"1"122,-6-1 1,2 0 83,-1 1 0,0-1-35,4 0 0,-3 5 48,-6 1 0,4 0-136,0 0 0,0 2 136,-5 7 0,1 0-127,-1 0 1,0 2-70,1 3 0,4 3-235,0 7 1,5 1-249,-5 3 0,7 4 239,-2 7 1,4-3-231,1-2 1,1 3 131,4-4 0,3 2 12,7-1 0,0 1 307,-1-6 0,8-1-162,2-4 0,-1-7 185,1-3 1,-1-5-22,2-5 0,-2-3 640,-4-7 0,-7-6-311,2-4 0,-7-2 181,3-3 0,-7-1-129,2-3 1,-5 3-391,-5-3 0,2 3 111,-7 1 1,2 7-530,-2 4 1,-3 4-230,3 5 654,-3 4 0,-2 12 0,1 2 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5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119 426 7795,'-9'-20'0,"4"0"0,2-1 171,-2 1 1,4 4-81,-4-3 1,2 2 1244,-2 3-438,3-1-350,-5 7-502,7 1 0,0 9 106,0 3 0,0 4-92,0 11 1,0 3 73,0 6 0,0 1-303,0-1 0,5 5 138,0 1 1,2 6-341,-2-2 1,-2-3 92,7-2 0,-7 2-45,2-2 0,-2 4 64,2-9 1,-3 4 55,3-9 0,-2-2 273,2-3-186,-4-3 205,6-7 0,-7-16-52,0-12 0,-5-9 156,0-7 0,-5-2-69,5-7 1,-1 0-114,1 0 0,-2-5-209,-2 0 0,1-2 77,3 2 1,3 3-129,-3-3 1,2 4 45,-2 0 0,3 3 17,-3 3 0,5 3 34,5 6 0,3 3 112,7 2 1,5 9 92,-1 6 1,6 7-110,-6-2 1,8 10 86,-3 5 1,5 8-92,6 1 0,-4 7 43,3-1 1,-4 3-26,-6 1 0,2 0 57,-6 1 1,-6-1-60,-4 1 1,-6-3 58,0-2 0,-5 1-34,-9-6 1,-3-1 6,-16-4 1,1 0 95,-11-1 0,1-6-94,-1-3 1,-4-3 53,4-2 0,-2 0-40,2 0 0,8-5-524,7 0 520,6-6 0,-10-4 0,5-8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6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58 288 7795,'0'-14'86,"0"-6"-44,0 0 1,0-1 119,0 2 0,0 1 300,0-7 0,0 6-186,0-6 1,0 7 46,0-2 1,0 4 188,0 1-119,0 1 0,0 4-664,0 0 187,7 7-277,-6 3 1,12 15 257,-3 9 0,0 4-117,5 1 0,-4 7 43,9 3 1,2 4-314,3 1 1,3 3 156,1-3 1,1 4-146,-1-9 0,0-3 191,1-2 0,-1-4 282,1-6 1,-3-9 448,-2-10 1,-4-7-308,-6-8 1,-2-6 294,-3-13 1,-4-7-209,-6-4 0,0-2 4,0-2 0,-6 1-47,-4 4 0,2-2 46,-2 7 1,0 0-5,-5 4 1,1 3 157,-1 2-435,0 4 129,1 13 0,5 4-158,4 14 0,4 7 63,1 12 1,5 9 1,0 6 0,6 5 81,-1 5 0,5 3-152,4-3 1,-1 8 4,7 1 1,-6 11-169,6-6 0,-7 8 71,1-8 0,2-1 131,-1 2 1,0-7 245,-6 1-101,-5-2 1,-3-9-85,-6-3 1,0 0 149,0-5 1,-13-3-93,-7-12 1,-7-6 11,-8-3 0,-7-5-75,-7-6 53,-7-2 0,4-14-175,-7-2 1,1-11 96,-1-4 1,6-9 268,4-1 0,12-7-93,7 2 0,8 1 239,7-1 0,7 6-147,3-1 1,18 3-321,11 1 1,12 1-314,13 0 0,7 6 263,12 3 0,9 9-190,16 1 0,4 0 1,-46 3-1,1-1 1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8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361 60 7890,'-23'-7'0,"2"6"-489,6-4 196,1-4 771,5 8-400,3-12 0,12 11-70,4-3 1,10 4 124,4 1 0,-1 0-78,2 0 1,4-5 96,5 0 1,2 0-86,-1 5 0,-4 0-33,3 0 0,2 0 49,-2 0 1,7 0-159,-2 0 0,2 0 47,-2 0 0,-3 2-36,-7 2 0,-4-2 119,-1 3 1,-10-3-27,0-2 196,-9 0 0,-6 0-120,-14 0 0,-8 0-15,-11 0 1,-6 0-13,-9 0 1,0 0 197,-9 0 0,2 0-21,-8 0 1,-1 0-120,1 0 1,-6 0-37,2 0 1,2 0-95,3 0 0,10 0-206,9 0 1,8 0-8,12 0-32,9 0 1,18 0 43,17 0 0,16 0 195,18 0 0,16 0 0,5 0 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8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45 7816,'-6'-9'-582,"-2"-4"285,-7 12 1198,0-12-320,7 11-469,1-4 0,14 6 117,3 0 1,9 1-68,6 4 0,8-2-172,1 7 1,7-5 46,-2 5 1,3-5-112,2 5 0,5-6 70,0 6 0,5-2-109,-5 2 0,0 2 42,-5-7 0,-6 6-11,-4-1 0,-4-2 27,-6 2 1,-9 0 38,-10 4 1,-7-4 52,-8 0 0,-8 0-41,-16 4 0,1 3 83,-6 2 1,-2-2-75,-8 2 1,4 2 103,-4-1 0,3 1-102,2-1 0,5-4 1,-1 4 1,8-6-268,-3-4 0,6-3 90,5-7 0,7 0-406,7 0 575,7 0 0,3-7 0,8-1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8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45 133 7816,'-8'-15'-342,"-5"0"0,6 0 686,-3 1 0,4 4 334,6 0-1,0 0-174,0-4 74,0-1-135,0 7 63,0 1-253,0 7-339,0 0 197,0 7 0,0-4 438,0 7-377,0 0 0,0 4 70,0 1 1,0 1-94,0 4 1,1-2-113,4 6 1,-3 1-138,3 4 1,1 2-498,-1 4 1,2 2 597,-2 7 0,-4 0 0,6 1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9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16 7814,'8'-2'124,"-3"-3"493,-4 3-409,-1-4 0,-1 6 12,-4 0 1,1 0-41,-5 0 1,4 0-95,-5 0 0,0 0-226,-5 0 0,6 5 155,-1 0 0,0 6-371,-5-1 0,-4 3 199,-1 2 0,1 1-318,4 4 1,-5-2 181,1 6 1,-3-4 292,3 4 0,-4 1 0,-6 4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9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30 7814,'-15'-7'0,"0"-3"318,7 4-253,-5-1 0,10 7 146,-7 0-92,7 0 1,-5 2 37,3 3-460,3-4 206,-5 12 1,6-4 52,-4 5 1,2 6-57,-7-1 0,5 1-395,-5-5 299,7 6 0,-10-5-268,3 4 1,-1-4 59,1-1 404,-3 0 0,5-1 0,-7 1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28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6217,'0'9'179,"6"-3"0,2-6-127,7 0 1,0 0-23,-1 0 0,1 0-6,0 0 1,4 0-125,1 0 0,0 0 129,-6 0 1,1 0-308,0 0 278,6 0 0,2 0 0,6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39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7814,'-15'0'-685,"0"0"1112,1 0 0,-1 0-128,0 0 1,-1 11-284,-4 4 0,-1 9-86,-3 1 1,-4 7-560,3 3 629,4 5 0,-7 5 0,6 7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40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1 368 7830,'0'-9'-714,"0"-4"490,0 5 1,0-2 182,0 1 1,1-1 297,4-5 1,-3-5 109,3 1-227,3-7 1,-5 8 74,7-7 0,-7 6-60,2-6 0,-3 6 61,-2-6 1,5 7-91,0-1 0,0 2 52,-5 2 0,0 6 96,0-1-28,0 7-109,0-4-211,0 7 1,-5 7 24,0 2 1,0 6 132,5 5 0,-2 3-84,-3 6 1,4 5 58,-4 1 1,3 4-133,2-5 1,-5 7 82,0-2 1,1-1 1,4 1 1,-2-5-103,-3 5 0,3-6 115,-3 1 1,4-3-144,1-1 1,0-7 60,0-4 0,0-2-250,0-3 222,0-6 1,6-1-11,4-7 0,10-7-48,4-2 0,4-4-129,1-2 1,2 0 95,4 0 1,-3 1-49,8-1 1,-6 2-147,5 3 0,-8-1 370,-1 6 0,-1 0 0,-6 5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41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280 545 7830,'-7'-23'-220,"6"8"0,-7-3 84,3 3 1,1-1 273,-5 6 1,5-3 22,0 3 77,-5-3-183,1-1 1,-7 0 113,1 5 1,-1 2-86,0 7-42,1 0 1,-1 0-161,0 0 1,-4 2 108,-1 3 1,2 3-123,8 7 1,-3-1 91,3 1 0,-1 5-74,1-1 1,4 6 40,6-6 1,0 7-141,0-1 1,1-2 53,4 1 1,3-6 37,7 2 0,5-4 134,-1-1 1,7-7-56,-1-3 0,-2-3 245,1-2 0,-4-7-88,4-3 1,-6-3 136,2-2 0,-9-4-58,-1-1 0,-7-6-60,2 2 1,-3-3-73,-2 3 1,0-2 17,0 6 0,-5-4-17,0 4 0,-5 1-109,5 4 1,-6 5-25,1 0 0,2 7 25,-2-2-23,0 3 0,-3 9 73,4 3 1,2 4-56,7 6 0,0-2 3,0 7 0,0-1-4,0 5 1,5-4-128,0-1 1,6 1 89,-1 4 1,3-6-54,2-3 0,1-4 76,4-1 0,-2-7 84,6-3 1,-4-3-93,4-2 0,-4-7 132,4-3 0,-10-9-64,0-6 0,-2-4 96,2-6 1,-5 3 31,-5-7 1,3-1-66,-2-4 1,0 2 188,-5 3 0,-5-5-49,0-1 0,-5 8-20,5-2 0,-6 3-32,1 6 0,2-2 274,-2 7-209,0 4 0,2 6-380,-5 9 0,11 7 82,-3 4 1,5 5 49,5 10 1,-1 2 74,5 8 1,-4 1-121,5 3 1,-5-3 85,5 4 1,-2 0 0,2 0 1,-2 4 18,-3-5 1,-3 1 25,2-6 0,3 5-30,-2 1 0,0-6 2,-5-5 1,0-6-131,0 2 149,0-4-135,0-7 0,-2-3 13,-3-6 38,4 0-21,-6-6 0,7-3-108,0-5 1,5-3 8,0-2 0,6 2 110,-1-2 1,3 2 54,2 3 1,0-1-61,-1 0 0,1 1 58,0-1 1,-1 5-74,1 0 0,5 2 122,-1-2 0,6 4-99,-6 6 1,6 0-27,-6 0 0,6 6-84,-5 4 0,-1 8 72,-4 2 1,-2 4-3,-3-4 1,1 6 16,-6-2 0,-2-1 62,-8 2 1,-9-2-97,-11 1 0,-3 2 220,-1-6 1,0-7 32,-1-8 1,1-3 82,-1-2 0,-2-2-194,2-3 1,-1-3 8,12-7 0,-1-1-870,5-4 825,1-3 0,6-6 0,1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42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133 617 7530,'-9'-9'0,"4"-1"143,4 7 0,-1-9 653,-3 7-518,4-6-321,-6 9 77,7-4 27,0 6-309,0 0 130,7 0 47,1 6 1,2-4-71,-1 3 93,1 3 0,5-6-39,0 2 0,-6-2 24,1-2 80,0 0-42,5 0 0,-2-6 101,-3-4 1,1 0-34,-6-5 1,1 4 15,-1-9 1,-3 4-53,3 1 0,-3-4 12,-2-1 0,-2 0-33,-3 6 1,-3 4 30,-7 0 1,-1 7-77,-4-2 0,-1 3 61,-4 2 1,-2 7-47,2 3 1,-1 9-14,2 6 1,-1 4 42,10 5 1,-1-1-111,11 6 0,0-4 62,5 4 0,8-7-60,7 3 0,8-6 80,11-4 0,4-6-25,6-9 0,0 1 5,0-6 0,0-6 89,0-9 0,-6-11-93,-4-9 0,0 1 13,-4-5 0,-4-4 751,-11-1 0,-1-2-318,1 2 0,-7-7-122,-3 7 1,-3-7-121,-2 7 0,0-2-173,0 2 0,0-4 108,0 4 1,-2 3-78,-3 2 1,4 5-16,-4 4 1,3-1-191,2 6 556,0 1-207,0 11 182,0 1-251,0 7 1,-5 12 26,0 2 0,-4 11-4,4-1 1,-5 9-40,5 1 0,0 7 45,5-2 1,-5 5-23,0 5 1,0-3 29,5 3 0,0-2-41,0 2 1,2-1-97,3 6 1,1-7 112,4 2 1,3-8-201,-3-2 0,-2-8 50,2-2 0,-5-6-630,5-8-302,-7-7-442,10-1 1440,-11-7 0,4-7 0,-6-1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43.8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383 104 7784,'-7'-9'-629,"-1"-4"432,0 5 1,-5-2 202,3 1 1,2 4 30,-2-5 1,0 2 72,-4-2 1,-1 3-60,0 7 1,-4-5 6,-1 1 1,-1-1-24,1 5 0,2 5-1,-6-1 0,6 13-36,-2-2 1,-1 4 46,1 1 1,1-2-109,4 6 0,5-1 93,0 2 0,7 2-86,-2-2 0,4-2 121,1 1 0,6-4 4,4 4 1,5-6-33,4 2 0,6-5 11,9-6 1,-1-2-46,6-7 0,-5 0 29,5 0 0,-6-2 37,1-3 1,-4-8-27,-6-6 0,2-3 32,-6 3 1,-7-4-39,-8-6 1,-3-1-24,-2 1 0,-4 4-26,-5 1 1,-3 6-1,-12-2 1,-6 4-173,-4 1 0,-5 7 63,4 3 1,-4 3-231,5 2 0,0 7 15,4 3 336,7 9 0,-4 4 0,4 7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44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74 133 7784,'-14'-8'0,"5"-5"169,-4 5-204,5-7 383,0 0 1,0 6 158,3-1-383,3 7 17,-4-4 151,6 7 0,0 2-59,0 3 0,0 3-100,0 6 1,1 1-65,4 0 0,-3 0 61,3-1 1,-3 6-133,-2-1 0,0 6 76,0-5 1,0 6-113,0-2 0,0-1 75,0 2 0,0-1-129,0 5 0,0-4 28,0-1 1,0-6-20,0 2 0,0-4-234,0-1 244,0-7 0,1-1-127,4-7 0,-3-7 85,3-3 1,3-9-165,2-6 0,-2-4 37,2-5 1,-2 1 103,1-6 0,3 4 46,-7-4 0,5 7 79,-5-3 1,4 4 4,-4 2 0,2 4-214,-2 1 296,-4 6 1,7-2-59,-3 11 1,-1 2-36,5 7 1,-4 2-12,5 3 0,0 4 102,5 11 0,-1-2-8,1 6 1,0 1 68,-1 4 1,-1 6-96,-3-1 1,2 2-30,-7-2 0,4-3 10,-4 3 1,0-3 17,-5-1 1,0-2-516,0-4 167,0 4 311,0-12 0,-6 5 0,-2-6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44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44 206 7812,'-8'0'383,"-5"0"1,10-5-114,-7 0-274,7 0 217,-4 5-1,7 0-390,0 0 155,7 0 1,1 0 89,7 0-183,-1 0 172,1 0 1,5 0-191,-1 0 177,7 0 1,-9-4-116,2-1 0,3-5 90,-3 5 0,1-6 28,-6 1 1,1 2-25,0-2 0,-5 0 16,-1-5 0,-5 1-13,1-1 0,-4 0-52,-1 0 1,0 6 38,0-1 0,-6 2-2,-4-2 1,-3 3-126,-2 7 0,-1 2 73,-4 3 0,4 0-16,-4 10 1,2-4 33,-1 9 1,7 1-15,-2-2 0,2 8 10,-3-3 1,7 4-66,3 1 1,4-4 79,1-1 1,6 1 6,4 4 0,5-6 13,4-3 0,4-9-34,7-1 1,-3-7 127,-2 2 1,1-3-132,-6-2-90,-1 0 0,-6-2 48,-3-3 72,3 3 0,-11-11 0,4 5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45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200 44 7800,'0'-8'-910,"0"-5"1054,0 12-148,0-12-148,0 11 856,0-5-489,0 7 1,2 0 118,3 0-321,-4 0 242,6 0-212,-1 0 200,-4 0-141,4 7 66,-6-5 1,-1 6-122,-4-3 0,-3-4 197,-7 4 0,0-3-107,1-2 1,-1 0-49,0 0 1,-4 0-223,-1 0 1,-4 0 75,4 0 0,0 0-424,6 0 0,4-2-1,0-3 482,7 4 0,3-12 0,8 4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45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15 236 7800,'0'-29'238,"0"6"1,0-5-20,0 4 1,5 2-102,0 3 0,4 2 346,-4 3 130,0-1-181,-5 0 431,0 1-267,0 5-352,0 3 0,-1 6-10,-4 0-50,3 0 0,-4 2-180,6 2 0,-2 5 108,-3 5 0,3 1-92,-3 0 0,4-1 3,1 1 1,0 5 62,0-1 0,0 12-14,0-1 1,0 2 0,0-2 1,0 1-106,0 3 0,0-1 88,0 6 0,0-5-84,0 5 1,0-4 67,0 4 0,0-6-268,0 1 0,-2-10 54,-3-4 0,4-9-414,-4-1 374,3-6 0,2 0 95,0-8 1,0-11-139,0-10 1,0-2 98,0-3 0,2-1 48,3-3 0,-4 1-21,4-6 0,3 6 54,2-1 0,-2 5-34,2 4 1,-5-1 124,5 6 1,0 1-17,4 4 0,1 7 80,0 3 0,-1 3 20,1 2 0,0 7-76,0 3 1,-1 8 84,1 1 1,0 7-110,-1-1 0,-6 3 74,-3 1 1,-1 0-5,1 1 1,-4-1 8,4 1 0,-3-3-81,-2-2-1,-5 3 2,0-4 0,0-1-1077,5 2 458,-7-7 641,6 3 0,-6-7 0,7 1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45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131 162 7764,'0'-8'0,"0"-5"0,0 3 473,0 3 33,0-6 150,0 5-119,0-7-434,0 1 0,0-1 92,0 0 0,0 6-53,0-1 176,-6 7-492,4-11 196,-4 13-455,-1-6 0,-1 7 66,-7 0 0,2 7-41,3 3 1,-3 8 117,3 1 0,-1 7 99,1-1 0,2 1 180,3-2 1,4 3-76,-4-8 1,5 1 66,5-6 0,3 1-32,6 0 1,3-7 271,2-3 1,-1-3 31,7-2 1,-6-7 21,6-3 1,-7-3-61,1-2 1,-4-4 58,-5-1 0,1-4-207,-6 4 1,0 1 52,-5 4 0,-6 0-208,-4 0 0,-3 6 53,-2-1 0,-6 7-101,-4-2 0,4 3-184,2 2 0,-3 5-630,3 0 950,-1 6 0,5 4 0,1 8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28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8073,'6'8'-516,"-4"0"322,3-3 6,3-3 1,-5 6 134,7-3 0,-5-3-126,5 2 0,-5 3 66,5-2 1,-2 1 131,2-1 1,3-1-136,-4 5 1,0-4 120,0 5 1,1-2-191,5 2 185,0 3 0,-1-5 0,1 7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46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89 7812,'-8'-15'0,"1"7"-241,7-5-7,-7 5 518,6 0-229,-6-5 870,7 11-284,0-5-33,0 7 1,0-1 218,0-4-40,0 3-523,0-4 1,-1 6-96,-4 0-25,3 0-193,-4 0 1,6 1 186,0 4 0,0 3-12,0 7 1,0 6-86,0 4 1,0 9 0,0 5 1,-2 5-112,-3 5 1,3-1 80,-2 6 1,2 0-178,2 4 0,0-2-137,0 3 0,0-10-175,0 5 1,0-14 42,0-5 0,0-6-1078,0-4 939,0-4 1,-5-15 586,0-6 0,-6-6 0,2-9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46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45 7820,'2'-10'-290,"3"0"1,-2 5 729,7-4-203,-7 5-157,10-2 0,-5 6-72,7 0 1,-5 0 157,0 0 1,-1 0-41,6 0 0,5 2 78,-1 2 0,6 0-212,-6 5 1,8-5 65,-3 1 1,2 1 171,-1-1 0,3 0-100,-4-5 0,2 0 27,-1 0 0,-4 0-71,-6 0 1,-1 0-18,1 0 0,-2-2 192,-3-3-128,-4 4 0,-6-7 10,0 3 0,-11 3-24,-4-3 0,-9 4 159,-1 1 1,-9 0-89,-5 0 1,-4 1 139,-1 4 0,-5-3-88,0 3 0,0 1 62,5-1 0,5 2-185,0-2 1,11-4-134,-1 4 1,11-2-1286,3 2 0,10-3 1299,15 3 0,13-4 0,14-1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50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45 7605,'13'-10'-458,"-3"0"400,3 7 0,-10-3 156,7 6 0,0-2 29,5-3 0,-1 3 8,1-2 1,0 2-8,-1 2 1,3 0 13,2 0 1,-2 0-20,2 0 1,-1 0-103,2 0 0,-4 0-19,4 0 1,-9 0-91,-1 0 1,-5 0-36,5 0 132,-7 0-118,4 0 67,-27 0 1,7 2-56,-17 2 1,4-2 51,-3 3 39,0 3 1,-2-5-12,-4 7 0,4-7-5,-3 2 0,1 2 2,-1-2 0,3 0-49,-3-5 57,3 6 1,1-4 79,1 3 0,6-4-90,3-1 94,-3 0 1,12 0-80,-4 0 268,10 0-74,-1 0-150,19 0 0,-8 0 248,10 0-242,-11 7 18,3 1 84,0 7-99,-6 6 1,6 2 47,-7 6 95,0 7-141,0 2 0,-2 7 59,-3 4 85,4 4-127,-13 12 0,11 0 79,-7 4-1212,1 3 1139,0-12-192,-4 6 127,5-1 1,-2-10 78,1 4-206,-1-10 157,2 2 1,-4-14 18,7-2-181,0-4 143,-1-8 0,4-2 885,-3-6-932,4-1 117,1-6-113,0-1 1,6-7-86,4 0 1,3 0-77,2 0 175,6 0 0,2 0-131,6 0 0,2 0 61,4 0 0,4 0-209,10 0 1,-2 0 59,7 0 1,0 0-162,5 0 1,-2 2 391,-3 3 0,3-4 0,-5 6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51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234 44 7783,'0'-8'341,"0"0"-110,0 3-286,0 3-252,0-4 219,0-1 122,0 6 0,-1-4 60,-4 10 0,-3 3-120,-7 6 0,0 1 45,0 0 0,-4 4-122,-1 1 0,-4 5 83,4-6 0,-1 1-110,1-6 1,9 1-89,-4 0 103,4 0 17,3-7 1,3-3 38,10-10 0,4-3 78,11-7 1,3-1-37,6-4 0,1 2 12,-1-7 1,-1 7 85,-4-1 0,-2 3 172,-8 1 1,1 0 157,0 0 0,-2 6 74,-4-1 101,5 7-358,-13-4 0,6 14 42,-7 2 0,0 11-70,0 4 1,-2 11-140,-3 4 0,4-1 67,-4 1 1,-2 0-101,2 5 0,0 5-85,5 0 1,0-2 39,0-7 0,0-4-158,0-7 1,0-5-84,0 1-835,0-14 431,0 2 307,0-13 0,0-13 0,0-3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51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287 30 7781,'10'-5'-646,"-1"0"0,-1-1 897,2 1 1,3 3-177,-3-3 1,8 4 33,2 1 1,1 0 128,-1 0 1,-2 0-71,6 0 1,-4 0-37,4 0 1,-6 0-64,2 0 0,-4 5-54,-1 0 1,-5 0 80,-1-5 0,-5 1 44,0 4-61,-2-3 1,-10 4 2,-7-6 1,-6 0 133,-8 0 0,-2 0-93,-4 0 0,-2 2 99,-7 3 0,0-4-69,-1 4 1,1-3-28,0-2 1,0 0-20,0 0 1,3 0-164,7 0 1,6 0-703,13 0 1,9 0 131,6 0 626,13 0 0,23 0 0,10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52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7771,'-9'0'234,"3"0"238,6 0 1178,0 0-1476,6 0 0,3 5 29,5 0 1,-4 4-136,0-4 0,-2 2 246,2-2-429,3 3 1,-10 7-221,7-1 1,-7-4 206,2 0 1,-10 1-557,-5 9 0,-4-4 342,-6 4 1,-8 1 341,-6-1 0,-7 6 0,4-3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52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89 7796,'8'-15'0,"3"5"-1289,-6 1 774,0 5 515,-5-9 0,0 10 87,0-7 138,0 7 0,-2-4 10,-2 7 0,0-4 165,-5-1 1,4 0-62,-5 5 1,5 0-131,-5 0 1,5 0-45,-5 0 236,1 0-427,-6 0 1,0 0-4,1 0 1,4 1-15,0 4 1,5-1-93,-5 5 1,2 1 51,-2 5 1,4 0-179,6-1 1,0 6 77,0-1 0,0 1 18,0-5 1,6-1 43,4 1 0,8-5 163,2 0 0,4-7 88,-4 2 0,4-3 207,-4-2 0,1-7-67,-1-3 0,-9-3-71,4-2 0,-9-1-56,4-3 0,-7 2 4,2-2 0,-5 2-280,-5 3 0,-3-1-77,-6 0 1,-8 7-149,-2 3 1,-4 3 56,-1 2 301,-1 0 0,-6 7 0,-1 1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53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7051,'0'-8'-438,"0"1"683,0 7 3151,0 0-3372,7 0 0,-4 0 111,7 0 0,-5 5-90,4 0 1,0 7 117,0-3 1,3 4-350,-7 2 0,0 0 46,-5 0 1,0 4-55,0 1 0,-7 6-256,-3-2 1,-9-1 166,-6 2 0,-3-2-889,-1 1 1172,0-3 0,-1 1 0,1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53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192 103 7772,'-15'-15'0,"5"6"-129,0-1 1,1 2 118,-6-2 0,2-3 1103,3 3-777,-3 3 1,5-4-322,-7 6 0,5 0 44,1 5 0,4 0 83,-5 0 1,5 5-208,-5 0 1,7 6 69,-2-1 1,3 3-212,2 2 0,-5 5 100,1-1 0,-1 1-131,5-5 0,1 1 28,4 3 0,3-7 120,7 3 0,1-6 139,4 1 1,-2-3-108,6-7 1,-1 0 154,2 0 1,1-2-74,-6-3 0,4-3 387,-4-7 1,-1 1-135,-4-1 0,-7-1-13,-3-4 1,-3 4-187,-2-4 1,-2 4-149,-3 1 0,-5 2-365,-9 3 1,1 4 231,-7 6 1,6 0-120,-6 0 0,7 6 341,-1 4 0,2 10 0,3 2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53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7785,'14'-8'-668,"1"3"0,-5 2 883,0-2-26,-1 3 561,6-5-461,0 7 1,-5 5 73,-1 0 1,-5 2 16,1-2 0,-2-4 485,2 4-668,-4 3 0,8-1 8,-4 3 0,-4 3-234,4-3 0,2-2 119,-3 2 0,3-1-194,-2 6 1,-3 0 84,2-1 1,-2 1-228,-2 0 1,-2 4 51,-2 1 1,-5 5-68,-5-6 0,-1 6-533,0-6 1,-4 6 67,-1-6 726,0 1 0,6-5 0,-1-1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28.9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7976,'10'0'-109,"0"0"-129,-7 0-150,4 0 288,-1 0 0,-2 0 154,5 0 0,-4 5-310,5 0 1,-5 4-63,5-4 318,-7 7 0,10-4 0,-5 7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54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44 103 7774,'2'-15'-261,"3"1"1,-2 1 723,7 3-29,-7-3 444,4 5-111,-7-1-600,0-4 1,-2 12 49,-3-4 0,2 5-268,-7 5 0,5-2-55,-4 7 1,0 1-60,0 9 1,0-4-151,5 4 1,2-2 159,-3 1 0,3-2-35,2 2 1,7-1 15,3 2 0,3-9-44,1 4 1,1-5 150,0 0 1,4-4 140,1-6 1,5 0 415,-6 0 1,6-6-272,-6-4 1,1-8 126,-5-2 0,-7-4-61,-3 4 1,-4-6-470,-1 2 0,-3 2 142,-7 3 0,-1 2-440,-14 3 482,7 5 0,-9-4 0,4 5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8:54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7825,'0'-10'194,"0"1"0,7 5-96,3 0 1,9 2-73,6 2 0,4 0 72,6 0 1,2 0-108,7 0 1,5 0 139,0 0 0,0 0 20,-5 0 0,0 0-88,0 0 1,-8 0 17,-6 0 0,-7-2 43,-9-3 0,-1 2 40,-3-7 120,-3 7 1,-7-5 290,0 3-413,-7 3 0,4-4-22,-7 6-239,7 0 366,-4 0-144,7 6 1,7 7 34,3 7 1,-2 0-74,2-6 1,-1 8 125,6 2 1,0 4-94,0 1 1,-1 7 132,1 3 0,0 5-152,-1 5 1,-4-1-54,0 6 1,-2 4-101,2 6 0,-4-2 53,-6-8 1,0 5-112,0 0 162,0-7-9,0 5 1,-6-10-117,-4-2 1,-1 2 92,1-8 1,-3-8-9,3-1 0,-3-11 61,-2 1 1,-1-4 120,-4-1 0,-3-2-334,-6-3 0,-7-4 82,-3-6 128,-4 0-1694,-7 7 506,4-6 661,2 6 459,2-7 0,6-5 0,-4 3 0,6 9 0,3 8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02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16 7795,'14'0'-1322,"1"0"1672,0 0-217,0 0 22,-1-7 1,1 5-46,0-2 0,-1 2 59,1 2-69,0 0 1,-1 0-21,1 0 1,-5 0 23,0 0 1,-5 0-117,4 0 71,-5 0 1,4 0 39,-3 0 52,-4 0-11,6 0-191,-14 0 0,-1 0 60,-6 0 0,-1 0-58,0 0 1,-4 0 82,-1 0 1,-6 0-97,1 0 0,2 0 38,-1 0 0,-2 0-9,-8 0 1,2 0 29,-2 0 1,2 0 0,-3 0 1,3 0 65,-8 0 1,8 0-63,-3 0 1,4 0 149,2 0 1,1 2-81,4 2 1,2-2 61,8 3 1,-1 2-66,0-3 1,7 8-10,3-2 0,2 4 3,-2 6 0,4-2 6,-4 6 1,5 6-25,5 4 0,-2 2 8,7-2 0,-7 4 14,2 6 0,1 5-18,-1 0 1,0 7 42,-5-3 0,0 3 16,0-2 1,-5 8-2,0-3 0,-5 1-30,6-6 1,-3 3 5,2-3 1,4 2-76,-4-2 1,3-9 64,2-6 0,0-6-79,0 1 1,0 1 67,0-6 0,0-3-135,0-11 1,2 0 26,3-1 1,-2-4 16,7 0 1,-6-7-35,6 2 1,0-2 60,5 2 1,-1-3-76,1 3 1,5-4 69,-1-1 1,8 0-158,-3 0 0,9 0 89,1 0 0,7 0-393,-2 0 0,2-4 62,-2-1 1,8 0-318,-3 5 723,-3 0 0,8-7 0,-3-1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07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190 74 7613,'0'-10'680,"0"1"-466,-7 5 1,6-4 368,-4 3-369,3 4 1,2-8 226,0 4 2,0 4-53,0-6-323,0 1 276,0 4-488,0-4 137,-6 6 1,-2 0-25,-7 0 81,0 0 1,0 1-83,1 4 1,-1-2 11,0 7 0,1 0-87,-1 5 1,2 1-29,3 4 0,4-4 90,6 4 1,-5 1-58,0-2 1,1 6 78,9-6 1,5 1 17,10-5 0,-2-1-31,6 1 1,1-2 153,4-3 0,5-3-41,1-7 1,-1-2 60,-5-3 1,-4-3 204,-1-7 0,-6-1-109,2-4 0,-5-1-36,-6-3 0,-2-3-59,-7 8 1,-2-6-156,-3 6 0,-3-1 102,-6 5 1,-8 2-334,-2 4 0,-4-3-61,-1 7 0,4 2-218,1 8 0,4 3-4,-4 7 0,6 1-25,-2 4 556,4 3 0,1 6 0,0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08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30 7600,'13'-1'195,"-4"-4"1,0 3 42,-4-3 0,-2 4 115,7 1 1,-6-2 164,6-3 168,0 4-64,5-6-217,-1 7 0,1 0-158,0 0 0,-5 0-36,-1 0 1,1 0-263,5 0 1,-5 2 131,0 3 0,-2 3-308,2 6 0,-4 3 181,-6 2 0,0-1-221,0 7 1,-8 4-84,-7 5 1,-6 6-151,-8-6 0,-1 5-309,1-5 1,1 1 326,4-6 1,-3-1-557,8-4 1038,6-9 0,0-2 0,4-5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08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236 117 7884,'0'-15'-24,"0"0"643,0 1-534,0-1 0,-7 7 30,-3 3 0,2 3-111,-2 2 0,-1 0 106,-9 0 0,4 7-193,-4 2 1,-1 5 111,1 0 0,-4 6-281,4-1 0,1 8-14,4-3 1,7-1 4,3 1 1,3-4-16,2 4 0,2-6 124,3 2 1,5-5 109,9-5 1,6-2-96,9-3 1,-3-5 285,3 0 1,2-7-71,-1-8 0,-1-4 436,-5-1 1,-1-6-51,-3 2 1,-6-4 134,-9-2 1,-3 1-499,-7 0 0,-7 1 61,-3 3 0,-11 4-661,-8 6 0,-7 2 322,-8 4 0,1 4-495,4 10 671,-4 3 0,6 13 0,-7 2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09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 7912,'0'8'281,"-7"-2"0,6-4 427,-4 3-580,3-3 0,9 6 5,2-3 1,0 1-35,0 4 0,1 1 6,5-6 1,-2 7-90,-3-2 0,1 3-72,-6 1 0,-2 6 115,-8 0 0,-3 4-620,-6-4 1,-9 11 41,-7-2 519,-6 4 0,-8 3 0,0 1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09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236 117 7859,'-15'-8'0,"-4"0"29,-1 3 0,1 3 159,4-3 1,5 4-37,0 1 0,5 0-66,-4 0-23,-1 0-52,-5 6 0,5-3-160,1 7 0,5 2 109,-1 7 0,4-3-53,1 4 0,0 1 61,0-1 1,6 1-122,4-1 1,3-4 82,2 4 0,6-4 76,4-1 1,1-7 201,-2-3 0,4-4-72,-4-1 0,-1-1 82,2-4 1,-7-5-91,1-10 0,-2 2 264,-3-6 0,-5 4-99,-5-4 0,-4-1-165,-4-4 0,-5-4-96,-5 4 0,-9-2-247,-7 11 0,-1 1-62,-8 4 1,0 7-328,-5 3 0,5 7 604,0 7 0,6 8 0,-3 12 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09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7874,'-8'0'-40,"1"2"1150,7 3-741,0-4 1,0 7 189,0-3-393,7-3 0,1 9-13,6-6 0,1 7-118,0-2 1,-1-2 63,1 1 0,-5 1-379,0 5 1,-2 0 195,2-1 0,-4 3-683,-6 2 1,-3-1 766,-7 7 0,-6-1 0,-14 6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10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89 7856,'0'-15'-429,"1"6"-537,4-1 1259,-3 0 138,4-5 17,-6 7 1,-1-3-69,-4 6 1,2 0-83,-7 5 0,5 0-86,-5 0 0,5 0-79,-5 0 1,1 6 91,-6 4 1,0 3-245,1 2 1,-1 0-75,0-1 1,0 1-120,1 0 1,-4 0-88,3-1 1,-3-1 140,8-3 1,-3 3-282,-1-3 284,5-4 0,3 3 83,6-4-3,0-4 1,8-1 39,7-10 1,1-3 34,9-1 0,-3-1 15,3 0 0,1 1 114,-6-1 0,-1 2 237,-4 3 1,0-3 198,-1 3 1,-4 4 68,0 1-180,-7-4-233,4 8 1,-7-4 32,0 10 1,0 5-58,0 9 0,0 4 16,0 7 1,0 4-148,0 0 0,0 7 66,0-2 76,0 4-225,0 7 37,0-4 1,5 5 175,0-7-357,-1 0 157,-4-7 1,0 4-79,0-7 1,0-1-197,0-8 0,-1-4-568,-4-6 294,3-7-305,-11-2 260,5-6-67,0 0 0,0-1 664,3-4 0,3-3 0,-4-7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29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8050,'10'6'-119,"0"4"190,-7-3 1,9 1-241,-8-3 0,8-4 150,-2 4 1,3 2 37,1-2 1,1 1-63,0-1 1,0-2-164,-1 7 0,-4-5 206,0 5 0,6 6 0,7 7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10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345 0 7880,'-7'8'6,"-3"-3"1,2-3 85,-1-2 457,-1 0 266,2 0-468,1 0-132,7 0-128,0 0 0,7 0-60,2 0 87,4 0 0,9 0-292,2 0 141,4 0 1,3 0 102,3 0 1,-3 0-138,4 0 1,-6 0-201,-5 0 181,4 0 0,-11 0 36,2 0-33,-2 0 107,-9 0-75,-2 0 311,-6 7-125,0-6 1,-13 6-1,-6-7 1,-14 0 161,-6 0 1,-9 0-95,-1 0 1,-9 5-32,4-1 0,-5 3-52,10-2 1,-5-3-66,5 2 1,2 3-773,7-2 286,11 0-560,8-5 0,14 0 47,7 0 948,13 0 0,17-7 0,7-1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11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8019,'14'-5'-41,"1"0"1,4 0 46,1 5 0,8 0 25,1 0 0,2 0-14,8 0 1,6 0 41,4 0 0,0 0 19,-5 0 0,0 5-11,0 0 1,-2 0 47,-2-5 1,-9 0 11,-7 0 291,-6 0 61,3-7 309,-13 6-579,-8-6-53,-8 7 0,-6 0-134,-1 0 0,5 0 259,0 0-89,7 7-203,-4 1 36,7 6 0,-4 1 131,-1 0-65,0 0-36,11 6 0,-2-3 364,5 6-315,1 1-37,5 4 1,1 2 308,4 3-258,-4 4-287,5 6 163,1 0 121,-6 0 0,5 7 122,-6 3-169,0 3 33,-1 2 0,-6 0 99,-3-1-56,3-5-58,-6 4 1,5-11 138,-7 3-138,6-4 0,-4-2 353,3-4-231,-4 3 1,-1-11 2,0 4-275,0-4 91,-6-8 1,-4 3 204,-10-7-816,-9 1 439,-15-5 0,-5-6-51,-10 1 1,-3-6-110,-11 0 0,4-2-1555,0-2 1386,7 0 1,4 0 472,9 0 0,4 0 0,6 0 0,5 0 0,3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1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74 7942,'15'0'0,"-5"-2"20,0-3 45,-1 4 1,6-11-84,0 8 0,0-6 89,-1 5 0,1-5-112,0 5 1,-1-1 60,1 1 0,-5 3 49,0-3 1,-5 4 95,4 1 0,-5 0-152,2 0 1,-19 0-118,-7 0 0,-1 0 42,-3 0 0,4 4-26,-4 1 0,-1 5 27,-4-5 0,-1 6 31,1-1 1,0 3 51,-1 2 0,2-2 10,4-3 0,-4 8 5,4-3 0,2 3 17,3-4 0,2 1-39,3 0 0,6 4 12,3 1 0,5-1 80,5-4 0,9 0-9,11 0 1,3-1 5,1 1 1,7-5-21,3 0 1,4-6 93,1 6 1,0-7-129,0 2 0,-2 2 10,-2-2 0,0 5-69,-5-6-58,-1 8 117,-11-4 1,-2 7-74,-6-1 1,-2 3 31,-3 2 1,-4 3-120,-6 2 1,-3 4 58,-7-4 0,0-1-15,-9 2 0,-4-2 38,-2 1 0,-2-4-4,-3-10 0,-4 1-28,0-6 0,-6 0 38,6-5 0,-5-2-151,5-3 0,-7-3 11,2-7 1,1-6-78,-1-3 1,11-4-104,-1-2 1,7-4-683,-2 0 1024,12 0 0,-7-2 0,11-2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2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74 265 7939,'-15'-21'107,"7"4"0,-3-4 113,6 6 1,-5-4 35,5-1 0,0 1 15,5 4 1,-5 0 392,0 0-435,0 1 0,5-1-1,0 0 1,0 6 122,0-1-162,0 6 0,0-4-79,0 3-139,0 4 325,7-6-613,-5 7 49,4 0 45,-6 0 1,0 7 40,0 3 356,0-4-162,0 7 0,0 0 53,0 7 0,5 1 125,0-1 1,0 3-38,-5 6-89,6 7-11,-4-5 1,6 11-42,-3-2 1,-2 4-10,7 5 0,-7 3-141,2 7 1,-3 1 151,-2 4-1433,0 3 1229,0 0 0,0-2-147,0-6 0,5-7-167,0-3 0,1-6-594,-1-9 496,-3-6 311,11-20 0,-10-3-513,7-10 804,0-10 212,4-8 1,1-19 0,0-4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2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30 177 7914,'-7'-8'-166,"0"0"-210,-2 3 886,2 3-145,7-11-145,0 12 0,0-8 208,0 4 1,2 2-104,3-7 1,-2 2-107,7-2 0,0-3 136,4 4-580,1 2 211,0-6 1,1 6 193,4-2-509,-4-4 241,5 11 0,0-9-357,4 6 294,-4 0 41,7 5-98,-5 0 103,6 0 1,0 0-61,1 0 61,-1 6 69,1 2 1,-1 7-43,0 0 51,-6 0-5,5 6 1,-12-3-24,4 6 0,-9 1 5,-1 4 1,-6 1-56,0-1 1,-2 0 22,-2 1 1,-8 1-8,-7 3 1,-1-8 57,-9 4 1,1-11-3,-6 1 0,-5-6 16,-5-4 0,3-3 107,-2-7 0,1 0-144,-1 0 289,3 0-245,0-7 0,7-3-48,-1-9 1,7 1 67,9-7 1,5 1-622,5-6 272,2 1 151,2 0 187,6-1 0,9 1 0,8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3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221 322 7914,'10'-19'-386,"0"-1"1,-2 1 327,2 4 0,-2 0 387,-3 1 1,-3-6-146,3 0 1,-5 1 157,-5 4 1,-4 0-161,-5 1 1,-1-4-19,0 3 0,-1-3-177,-4 8-85,4-3 229,-5 5 0,1-3-74,1 6-75,-1 0 33,5-2 0,1 6-126,-1-4 0,5 5 49,0 5-227,7-4 166,-10 12 1,11-3-3,-3 10 1,4-2-52,1 6 0,0-1 37,0 2 1,6 2 74,4-2 1,3 3-21,2 1 30,0 0 29,-1 1 0,3-1-17,2 1 1,-1-3 57,7-2 1,-6-4 9,6-6 0,-7-2-15,1-3 1,3-4 98,-3-6 0,1-3-2,-5-7 1,-6-1-3,1-14 1,-7 1 31,2-6-92,-3-6 0,-2 5 0,0-5 79,0 0 0,-5 5-54,0-3 1,-5 5 8,5 4 0,-4-1 30,4 7 32,-7-1-40,4 5-180,0 7 155,1 2-26,7 6 1,0 1-189,0 4 0,0 5-50,0 9 90,0 4 109,0 7 1,7-1-28,3 1 1,3-1-8,2 0 1,-4 2-59,4 4 0,-4-4 60,9 3 1,-4-3-291,-1-2 1,4-4-82,1-1 1,0-6-427,-6 2 817,1-10 0,6-4 0,2-6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3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45 148 7914,'-8'-8'-31,"-4"-1"1,7 5 0,-1 2 227,1-3-330,3 3 90,-4 2 0,7 2 107,4 3 1,-1 3-7,5 7 0,-4 0-38,5-1 0,-2 1 79,2 0-200,3 6 63,-11-5 1,11 7 125,-3-3-287,-4-4 218,7 5 1,-6-6-38,3 0 1,1-1-10,-6 1 1,5-5 113,-5 0 106,0-7 0,-4 3-21,4-6-145,-3 0 1,4-11 11,-6-4-4,0-3 1,0-3-8,0-3 0,0-4-23,0-2 1,2 1-30,3 0 1,-2-1-152,7 1 1,-2 1-569,2 4 496,3-4 1,-5 11 0,7-1-649,-1 7 895,1-2 0,0 11 0,0-4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3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30 7914,'0'-9'-325,"0"3"373,0-1-10,0 6 32,-6-6 1,4 7-266,-11 0 234,12 0 1,-13 0 39,5 0-257,-4 0 205,-2 7 0,0-4 26,0 7-179,1 0 138,-1-2 1,0 3-41,1-6 45,-1 6-39,0-2 1,1 0 2,-1 1 21,0 0 4,7-2 1,2 5-2,6-3 1,0-2-6,0 2 145,0 0-139,6-2 1,9 3 7,9-6 265,4 7-261,1-11 0,2 11 68,4-7 1,-3 5-45,8-6 1,-6 8 7,5-2 1,-5 1-63,6-1 1,-9 8-5,-2-3 1,-4 4 5,-6 1 0,-9-2-117,0 6 0,-7-4 72,-3 4 1,-11 1-149,-4 4 0,-10-4-49,1-1-1,-4-6 204,-8 3 0,5-6-231,-3 0 3,-4-1 160,7-5 0,0-3 117,7-6 0,-1-6 0,-4-3 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4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0 221 8852,'15'0'-147,"-1"1"149,1 4-107,0-3 73,0 4 0,1-6 34,3 0 0,-1 0-28,7 0 1,-5 0 37,4 0 1,-1-1-9,1-4 1,-2-3 40,-8-7 0,1 0 95,0 0 0,-1-1 136,1-4-241,-7 4 2,-1-5 1,-7 5 16,0-4 0,-2 4-46,-3-4 0,-3 9-8,-7 1 0,-1 7 16,-3-2 0,1 3-20,-7 2 1,5 3-163,-4 7 166,6 0 3,-10 18 0,7-10 27,-4 6 1,4 6 3,7 4 1,-1 7 8,0-2 0,7-2-3,3 3 1,10-6 8,5 5 1,9-6 22,6 1 1,4-5 97,6-4 1,-3-5-33,7-11 0,1-2-69,4-7 1,-2 0-96,-3 0 0,-3-7-90,-6-2 0,-3-5-247,-2 0 0,-10-1 118,-10 0 245,-4 1 0,-1-1 0,0 0 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5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412 251 7878,'0'-15'0,"7"-5"0,2 1 279,-2-1-118,0 5 0,-7 1 161,0-1 147,0 0-308,0 1 0,0-1-107,0 0 0,-2 0 120,-3 1 1,-3 4-213,-7 0 1,0 2 81,1-2 0,-6 4-43,1 6 1,-8 0-20,3 0 0,-4 0-166,-1 0 0,-1 6 37,1 4 1,0 10-78,-1 4 0,6 4 125,-1 1 1,7 6 33,-1-1 1,7 7 21,2-2 1,7 3-4,-3 2 0,14 0-13,6 1 0,8-6 15,7 0 1,2-8 8,3-2 0,4-6 0,6-8 1,0-7-9,0-3 0,-1-5-97,-4-5 1,-3-5-165,-7-9 0,-1-4-507,-4-7 811,-2 1 0,-8 0 0,1-1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29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59 7952,'-6'-8'-382,"-3"-5"470,1 5 0,2-2-83,6 0 163,-7 7-9,5-4 83,-4 7-126,6 0 1,0 2 25,0 3 1,0 3-27,0 7 1,0 4-119,0 1 1,0 6 93,0-1 0,0 7-109,0 3 0,0 1 102,0-2 1,-5 3-296,0 8 0,0-3-100,5-3 0,0 2-102,0-7 1,0 1 45,0-6 366,0 0 0,0-6 0,0-2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5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236 749 7878,'0'-29'71,"0"4"122,0 1 0,0 6 1,0-2 0,0-1-42,0 1 1,0 1-4,0 4 0,-2 2-69,-3 3 1,-1-3-214,-4 3 85,-3 4 54,5-1 0,-7 7-148,0 0 73,-6 0-17,5 0 1,-5 7-72,6 2 1,0 4 125,0 2 0,1 1-137,-1 4 0,5-2 133,0 7 1,7-8 14,-3 11 0,6-7-10,0 4-8,0 3 15,0-5 0,1 1-28,4 1 0,-2-6 33,7 6 0,2-9 1,7-1 1,-1-2-18,7-8 74,-7 0-57,3-5 1,-1-2 21,-1-3 0,2-5 3,-1-9 1,-5 1 117,-1-7-131,1 1 38,-13-6 1,4-1 41,-6-3-58,0 3 43,0-5 1,0 7 18,0-1 0,-5 6-26,0-1 1,-4 7 32,4-1-80,-7 2 1,9 9 6,-7 3-96,7 4 1,-4 12 63,7 4 1,0 9-17,0 1 33,0 3 1,2 1 0,3 0-11,5 1 1,-2 4 0,2 0 1,0 1 4,4-6 0,6 0 2,-1 1-252,8-1 125,-5-6 0,6-3-24,-3-11 1,2-2 55,-2-7 1,3-3-38,1-7 77,-6-6 48,-2-14 1,-3-4-11,-3 0 1,3-12-9,-8 2 1,1-5 19,-1 0 1,-2 1 25,-3-5 1,-3 0 129,2-1 0,-4-1-17,-4 6 11,2 0-121,-11 5 1,5 1 175,-7 4-3,0 3-98,1 7 0,4 6 133,0 3-56,0 4-79,2 8 0,1 3-241,7 10 209,0 3-8,0 7 0,5 4 165,0 1-163,7 6 0,-4 2 1,7 8 53,-1 1 1,1-2-17,0 4 1,-1 0 16,1 5 0,0 2-106,-1 3 0,-4-4 2,0 4 0,0-1 35,5 1 1,-6 1-27,1 4 1,-7-3-216,2-7 0,-1-1-68,1-4 1,-4-3-71,4-7 1,-2-8-247,2-6-184,-3-7 439,4-8 0,-1-11 329,0-4 0,0-9 0,-5 1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6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7626,'9'0'-246,"1"0"0,0-5 633,5 0 0,6 0-295,4 5-180,9-6 159,3 4 0,9-4-456,3 6 1,-2 0 61,7 0 323,0 0 0,-1-7 0,-3-1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6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30 190 7878,'8'0'-879,"-1"0"800,-7 0 197,6 0-70,3 0-12,5 0 8,1 0 1,0 0 5,-1 0 0,-4 0-30,0 0 0,-5 0 17,5 0-73,0-7 1,3-1 45,-4-6 0,3-1-17,-7 0 20,6 0 1,-9 1-36,3-1 31,-4 0 0,-1 1-15,0-1 1,-1 5-1,-4 0 0,-3 5 7,-7-4 1,0 5-1,1-1 1,-3 10 99,-2 5-93,2 3 36,-4 2 1,6 6 83,1 4 0,-1 4-90,0 5-80,1 4 65,5-1 0,3 6-44,6-4 0,8-1-1,7 1 0,8-6-78,11 1 0,3-10-386,8-4 486,-1-10 0,6 3 0,3-5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8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278 119 7904,'10'0'-1668,"0"0"1486,-7 0 209,10 0 15,-12 0 255,6 0-14,0 0-166,-6 0 0,7 0 154,-3 0-3,-3 0 232,4 0-383,1-7 0,-5 4 4,2-7 1,-2 5-193,-2-5-77,0 7 227,0-10 1,-2 10-190,-2-7-34,2 7 107,-11-11 1,5 11 5,-7-7 1,0 7 21,1-2 0,-1-1-10,0 1 1,1 0-4,-1 5 1,-5 0 11,1 0 0,2 2-87,3 2 99,9 5-44,-15 5 0,14 1-7,-4 0 0,3 4 13,7 1 0,-5 4-5,0-4 0,2 6 0,8-1 29,-3-4-5,11 7 0,-3-10 11,9 6 0,-3-8 7,4-1 0,-2-2 143,2-8-147,-4 0-1,12-5 0,-12-2 80,4-3 0,-2-3-22,1-6 0,-4-6 9,0 0 0,-2-4 25,-8 4 1,4-4 10,-4 4 1,0 1-45,-5 4 249,0 0 48,0 1-69,0-1-181,0 0 42,0 7-58,-6 1 81,4 7-20,-4 7-72,6 1 0,0 13 44,0 4 0,0 3-19,0 1 1,4 7-48,1 3 1,7 4 5,-2 1 0,-2 6-125,2 4 0,-2 5 92,1 5 0,3-2-99,-7 6-761,0 1 765,-5-2 1,0 2-159,0-11 0,-12 3-163,-2-12 49,-11 0 183,2-12 1,-6-2-18,-1-11 92,-6-9 11,5-9 0,-9-6 102,5 0 46,-6-6-134,10-9 0,-3-9 123,10-11-129,-4-2-203,12-7 119,1 0 125,2-1 1,11-5 351,-3-4 0,12-6-604,8 1 0,2-3-10,13 8 0,3 3-218,11 2 0,0 5 503,0 5 0,6 8 0,4 6 0,4-1 0,0-2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8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295 118 7904,'-7'-21'0,"5"5"-750,-2-4 493,-5 4 1,8 1 558,-4 0-190,-3 7 1,4 2 31,-5 6 1,4 0-167,-5 0 121,0 6-101,-5-4 1,1 11-2,-1-3-27,-6 3 29,4 8 0,-9-5-210,7 4 204,-1 3 22,5-7 0,1 12-234,-1-4 180,7 4 21,-5 2 56,11-8-62,-4 6 1,7-5-27,4 6 55,3-6-25,14-1 0,-5-8-21,8 1 107,6-7-78,0-1 0,5-9 22,-7-3 0,-1-8-17,-3-7 0,1-6 209,-7 2 0,-4-6 58,-5-4-53,-7 3-83,4-5 1,-14 2-39,-3 0-266,-3-1 228,-8 6 1,0 6-405,-4 3 178,-2 4 89,4 1 0,-2 7-478,1 3 243,12 4 139,-7 1 185,10 6 0,1 2 0,2 7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8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44 221 7904,'-8'-15'135,"-5"0"0,3 1 1,4-1 52,-1 0 40,7 7-170,0 1 16,0 7-68,0 0 32,7 0 1,1 7-25,7 3 0,-2-2 1,-4 2 1,5 1-23,-5 9 0,-1-4-112,2 4 1,-5-4 146,5-1-167,-7 6 129,10-5 1,-11 7 15,3-3-8,3-4-12,-6 5 5,11-6-1,-12 0 5,6-1-9,-7 1 246,0 0-226,0-7 6,0 5 1,0-13 1,0 0 1,5-13 18,0-12-223,0-2 95,-5-3 1,4-6-64,1-3-5,0-3 89,2-2 1,-4 4-283,7 1 318,0 7-88,-2-4 1,5 13-150,-3 3 0,-2 5 87,2 6-262,-1 2 450,6 14 0,6 7 0,2 9 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9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45 147 7904,'0'-14'0,"0"-3"0,0-2-20,0 9 182,0-10 1,0 12 101,0-7 7,-7 1-51,5-1-1,-4 7-3,6 1 1,0 7-431,0 0 180,-7 0 0,6 2 177,-4 3-401,3 10 214,-4 7 1,4 8 148,-3-1-493,4 1 253,1-1 1,0 2-192,0 3 177,0-3-3,6 5-408,-4-6 349,11-1 1,-10-1-139,7-4 349,0-2 0,4-1 0,1 2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9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6124,'14'6'0,"1"3"0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29.5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470 118 7992,'-1'-13'307,"-4"4"1,3-5-57,-3 5-210,-3-4 93,0 4 1,-7-4-113,1 4-103,-1 2 101,-6-6 1,3 11-128,-7-3 0,-1 4 155,-8 1 1,1 1-94,-6 4 1,6 8 58,-1 7 0,3 6-23,2-1 0,6 7-27,3 3 0,5 5-7,6 0 0,2-1-179,7 5 225,7-10 5,7 15-208,9-18 88,13 5 0,-2-13 41,10-3 1,-3-6-100,8-4 0,-3-3 81,-2-7-326,0 0 226,7-7 1,-12-8-431,0-9 619,-6-4 0,-4-8 0,1-1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0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221 795 7992,'0'-30'0,"0"3"-125,0 2-1,0-3 258,0 5 1,-5-1 202,1-1 1,-8 6-199,2-6 0,-3 7 2,-1-1 1,-1 2-14,0 3 0,0 1-107,1 3 1,-1 3-153,0 7 195,1 0 0,-1 7-251,0 3 107,7 9-37,-5-2-110,11 10 145,-4-4 0,6 7-27,0-1-65,0 0 67,0 1 0,2 4 31,2 0 1,0 1-11,5-6 1,1-1-35,5-4 69,0 4-5,-1-12 1,3 4-3,2-10 2,-2-4-4,4-6 226,0 0-207,-5-13 0,11 0-19,-8-16 212,1 3-174,-6-17 1,0 6 13,-5-7 0,3-5 13,-7 0 1,0 0 345,-5 5-168,0 6-69,0 2 1,-5 3 232,0 4-153,-7 3 55,4 18-59,0 1-117,1 7 0,3 2-25,-1 3 1,0 9-106,5 11 1,0 3 210,0 1-394,0 7 162,0-5 0,1 10 28,4-7 1,3 2-98,7-2 0,0-3-81,0 4-23,-1-11 218,7 4 0,-3-12-24,7 4 0,-1-10-24,6-5 128,-7-4-87,4-7 1,-9-9-44,7-10 209,-7-2-66,-3-9 0,-4-2 166,-6-6-231,0 0 3,-5-7 1,0 6 119,0-4-92,0-4 16,-7 8 1,4-8 15,-7 4 1,2 4-19,-2-4 134,-3 3-143,12 8 0,-8 2 32,5 7 128,2 6 27,-5 8-182,7 9 0,0 14 31,0 7 1,2 6 149,3 8-146,-3 7-6,11 2 239,-12 6-246,12 7 0,-6 1 62,3 7 1,3-5 13,-4 0 1,5-1 10,0 6-240,1 0 68,0 0 0,-1-7-96,1-3 1,5-3-14,-1-2 1,1-7-489,-5-2-32,-1-11-529,1-3 1187,-7-12 0,-8-9 0,-8-9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29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8422,'-8'6'444,"2"-4"-290,6 5 289,0-7-268,0 6 1,1-4 12,4 3 0,3-2-56,7 2 1,0-4-176,-1 4 1,6-3-103,0-2 0,6 0 80,-2 0 0,4 0-196,1 0 0,2 0 153,4 0 0,-3 0-515,8 0 0,-8 0 623,2 0 0,-2-7 0,-3-1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0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45 7974,'-13'-2'-90,"3"-3"0,-3 2-1,3-7 0,-4 7-237,-6-2 1,4-1 191,-4 1 0,-1 0 69,1 5 1,-4 0 159,4 0 1,-1 5 93,1 0 0,2 6-104,-6-1 0,4 3-3,-4 2 0,6 4-14,-2 1 1,4 8 1,1 1 0,2 2 187,3 8-176,4 0-6,6 5 1,0 1-69,0-1 0,6 5 52,4 0 1,5-5-10,5-5 0,2-8 60,8-2-157,-1 1 96,1-20 0,4 8-81,0-14 0,0 0 89,-4-9 1,3 0-323,-4-10 0,2 2 267,-11-11 0,6-1 0,-3-4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1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16 192 7974,'-7'-22'0,"5"11"77,-3-4 1,4 4 104,1-4 0,0 5 251,0 1-178,0 5-278,0-2 265,0 6-529,0 6 231,0 3 1,0 10 156,0 1-147,0-1 36,0 3 0,0-1-51,0 3 1,5-1 54,0-3 1,6-4-162,-1 4 186,-4-4-16,7-1 1,-11-5 19,3-1-81,3-5 8,0 2 1,0-14 72,-3-7-309,-3-6 162,-2-8 0,5-2-390,0-4 273,0 4 90,1-5 1,-2 5-145,5-3 0,1 9-149,5 1 444,0 6 0,-1 10 0,1 1 0,13 1 0,3-2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1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118 147 7974,'0'-14'0,"0"-1"0,0 0-309,0 1 198,0-1 65,0 0 813,0 1-302,0-1-231,0 7 1,-5-1-160,0 5 0,-1 2 211,1-3-556,-3 3 222,0 9 1,-6 1 192,5 7-211,-4 0 63,4 6 0,-2-3-129,6 6 1,0-4 25,5 4 1,-5-1-63,0 2 1,1 1 45,4-7-61,6 1 162,-4-5 1,11-2-24,-3-3 105,3 3-79,1-12 0,6 4-25,0-10 206,6-3-174,-10-7 1,5-4 28,-6-1 1,-2-6-27,-3 2 28,3-4-17,-12-2 0,6 3 7,-7 2-223,-7-3 211,-1 12 0,-6-5-2,-1 6-297,0 7-26,1 1 165,-8 7 1,6 2-208,-4 3 1,11-2 368,4 7 0,-4 0 0,1 5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2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317 30 7974,'0'-8'-913,"-7"-5"797,6 11 139,-12-4 0,5 6-85,-7 0 199,0 0-72,0 0 1,1 6-82,-1 4 259,0-4-238,-6 7 1,3-6-155,-6 3-4,6 3 152,-4-5 1,8 2-203,-1 0 191,0-7 3,1 10-39,-1-11 25,7 11 1,0-12-50,3 4 121,3 3-82,2-6 1,5 6 43,10-3 1,-2-3 154,11 3 1,2-2 157,9 2-147,-4-4-54,11 12 1,-6-11 77,3 3 1,-1 3 37,-4 2-184,-9-4 16,16 8 0,-23-8-16,6 4 0,-3 3-3,-6-3 0,-2 4 92,-8 6-413,-3-4 178,-2 6 0,-9-8-86,-5 1 0,-6 0 70,0-1 0,-4 1-160,4 0 255,-6-7-67,3-1-187,1-7 235,-6 0 1,10 0-67,-7 0-337,7 0 153,-3-7 281,6-1 0,1-13 0,-1-2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2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59 7974,'0'-10'0,"0"1"0,0 4 739,0-5-106,0 7-742,0-10 195,0 11-53,0-5 0,-2 7-196,-2 0 1,-5 2 249,-5 3-364,-1 3 207,0 0 1,-1 5-158,-4-3 30,4-3 162,-5 6 0,6-5-31,0 7 0,6-6 60,-1 1-278,7 0 268,-4 5 0,7-6 7,0 1 1,2-2-9,3 2 0,4 2-20,11-7 225,3 6-96,6-3 1,5 2 64,1 0 0,6-5 8,-2 4 0,3 0 104,2 0 1,0 4-96,1-3 0,-3 3-25,-3 2 1,0 0 63,-9-1-369,2 1 106,-15 0 1,-2 0-63,-11-1 1,-8 1 58,-6 0 1,-12 4-300,-7 1 167,-7-1-453,-14-4 198,4 0 233,-11 0 1,8-1-46,-10 1 1,10-5 251,-5 0 0,0-2 0,3 1 0,4-4 0,8-3 0,6-2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2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15 6796,'2'-8'132,"3"3"-16,-4 3 233,12 2-147,-11 0-15,11 0-108,-11 0 105,4 0-130,-12 0 16,4 0 0,-13 0 28,1 0 1,-3 0-68,-7 0 1,-1 0-18,-4 0 0,0 0 96,-1 0-622,1 0 354,6 0 1,2 0-816,6 0 481,0 0 492,7 0 0,2 0 0,6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3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133 309 7927,'0'-29'-655,"0"-1"0,0 1 353,0-1 452,0 7-133,0-4 1,-2 10 203,-3-2 0,3-2 293,-2 1 0,0 0 31,-1 6 1,4 4 300,-4 0-473,-3 7-153,6-4-1,-11 7-476,11 0 249,-4 0 36,6 0 1,0 7-157,0 3 0,0 4 54,0 6 0,0-2 3,0 6 1,0-1-71,0 2 93,0 2 70,0-4 0,0 8-9,0 4 0,0-4-1,0 3 1,0-3 19,0-2 0,-2 7-22,-3 4 1,2-5-7,-7 0 1,5-3-107,-5 3-24,7-4 132,-10 5 1,10-7-154,-7 1-32,7-8 174,-4 0-237,7-8 104,0 1 1,2-7 68,3-3-152,10-3 75,7-2 1,9-2-43,4-3 1,1 2-178,3-7 0,8-5-57,-3-4 1,9-1-71,-4 6 492,0-8 0,-5-1 0,0-6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3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89 7913,'-8'0'-687,"-5"-6"133,11-3 1038,-5 1-311,7 2 1,7 1-63,3 0 1,4 0 84,6 5 0,3 0-162,6 0 157,1 0-153,-1 0 0,5 0-286,1 0 123,6 0 68,-4 0 1,6 0-403,-4 0 214,3-6 2,-4 4-318,-1-5 219,-1 1 342,-6 4 0,-7-11 0,-2 5 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3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60 7913,'-14'0'321,"-1"-7"1,7 4-95,3-7 0,10 7-246,5-2 50,3-3 39,8 6 1,4-9-213,9 6 138,-3 0-40,11 5-1026,-11 0 556,12 0 514,-12 0 0,11 0 0,-4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4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44 104 7913,'9'-15'-223,"-3"0"235,-6 1 544,0 5 58,0 3-228,7-1-294,-6 6 54,6-6 1,-9 12-138,-3 0 1,4 6 83,-4-1 0,-2 8-101,2 2 0,-1 1 11,1-1-64,3-4 125,-4 12 1,6-10-123,0 6-71,-7-6 145,5 10-187,-4-12 90,6 6 1,0-8 122,0 1-225,0 0 171,-7-7-15,6-2-156,-6-6 161,7 0 1,0-1-198,0-4 1,0-5 93,0-10 1,0-2-102,0-8 166,0 7-31,7-5 112,-6 6-82,12-8 1,-9 1-64,6-1 214,-1 8-62,6 0 0,-2 6-127,-3-4 192,3 11-52,-5-11 0,7 18 69,0-3 23,-1 4-110,-6 1 0,5 1-33,-3 4 34,-3 4-19,6 12-253,-11-5 248,4 12 0,-4-5-70,3 6 1,-4 1-18,4-1 1,-3 0 45,-2 1-198,0-1 105,0 1 1,0-3-101,0-2 147,-7 3 23,6-12 1,-6 5-162,7-6 0,-2-2-4,-2-3 229,2-4 0,-5-12 0,7-2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27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16 148 8163,'-9'-15'792,"3"0"0,6 5-543,0 1 0,1-1-253,4-5 0,4 5 34,5 0 0,3 6-154,2-6 1,-1 5-1226,7-5 674,6 7 675,6-4 0,7 1 0,0-2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30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9003,'8'0'-1555,"5"-2"1567,-3-3 0,3-1-8,2-4 0,4-2 431,1 8 0,11-8-182,-2 2 0,10 2-386,1-2 0,4 7-177,5-2 0,-4 4 310,4 1 0,-3 0 0,-2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4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7913,'0'-29'-254,"0"1"-64,0 4 0,1-1 595,4 10-19,-3-3 83,5 17-213,-1-6 29,-4 7 29,4 0-94,-6 7 0,5 1 66,0 7 149,0-1-122,-5 1 1,0 5-75,0-1 1,0 7-15,0-1 1,0 3-89,0 1-66,6 0 162,-4 7 1,5-3-225,-7 6 75,6-6 1,-4 9-1,4-2-79,1 2 0,-6 2-4,4 0 0,2-1-203,-2-4 0,0 2 66,-5-7-350,6 0 353,-4-4 1,4-12-399,-6-4 319,0-9 340,0 2 0,0-20 0,0-4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4.5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7913,'1'-10'0,"4"0"0,-1 7 0,5-2-125,8 4 170,-1 1 1,12 0-77,-4 0 96,4 0-27,8 0 1,-5 1-273,3 4 143,-3-3 1,-1 11-757,-1-3 434,-6-4 413,-2 7 0,1-5 0,0 7 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4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7913,'8'0'-120,"-2"0"1,-4 0 1232,3 0-501,-3 0-126,11 0-323,-12 0 1,11 2-178,-7 3 0,4-2-9,-4 7 1,5-5-33,-5 5 0,2-1 103,-3 6 0,-2 5-70,3-1 0,2 3 215,-3-3-383,1-3 127,-5 12 1,0-11-189,0 2 36,7-2 233,-6-3 0,6-4-72,-7 0 47,0-7 24,0 4-283,0-7 253,0-7 0,2-8-74,3-9 0,-4-4-156,4-1 0,-2-6-260,2 1 266,-3 0 76,11 4 1,-10 1-177,7 0 69,-7-1 137,10 7 1,-6 2-33,3 6 1,3 7-11,-3 3 0,3 4 173,1 1 0,1 11 0,0 4 0,6 16 0,2 0 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5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162 192 7913,'0'-15'185,"0"6"98,0-1 0,0 0-118,0-5 1,0 1 0,0-1 0,0 5-80,0 0-16,0 0-72,0-4 1,-1 4-63,-4 0 75,3 7 202,-11-4-460,5 1 201,-7 4 1,1-4 68,-1 6 1,0 1-133,1 4 1,1 3 10,3 7 0,-2 0-67,7-1 1,-4 3-60,4 2 1,0-1 118,5 7 0,0-7-90,0 1 0,6 3 66,4-3-92,3 1 162,-5-5 1,5-2-65,-3-4 298,3 4-96,2-11 1,0 5-60,-1-7 0,1-2 148,0-3 1,-5-5 283,-1-9-218,-5 2-35,9-10 1,-12 5 22,4-2-60,-3-4-86,-2 5-373,0-6 219,0 6 0,-5 2 110,0 6-798,-6 0 515,2 1 1,0 5-501,-1 5 751,7 2 0,-10 15 0,4 3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5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44 412 7913,'0'-10'0,"0"0"0,0 1 619,0-6-200,0 0-94,0 1 1,0 4 261,0 0-156,0 0-229,0-5 0,0 6 125,0-1-286,0 7 7,0-4 0,-1 9-1,-4 3 148,3-4-37,-4 12 1,6 0-174,0 7 1,0 6 77,0-1 1,1-3-205,4 3 89,-3-1-39,4 12 0,-4-5 92,3 4 1,-3-4 77,2-2-269,-2 1 90,-2-1 1,0-5-159,0 1 120,0-1 27,0-1 1,0-2-1,0-6 0,0-5 175,0 0 282,0-7-296,0-9-256,0-11 102,-6-12 0,4-1 50,-3 1 0,2-2-94,-2-3 1,3 1-332,-3-6 218,4 6 91,-6-9 0,5 6-214,-2-3 31,2-4 138,2 6 72,0-1-14,-7-5 1,6 6 15,-4-7 1,3 6 19,2 4 0,0 5 5,0 4 1,0 4-45,0 6 156,0 7 1,7 1-70,3 7 0,4 7 111,6 3 57,-4 9-159,12-2 186,-12 10-67,12-10 1,-5 11-35,6-4 0,-1-1 8,-3 1 1,1-4 9,-7 5 0,1-8 8,-5 3 1,-7 1 10,-3-1 0,-4 0-42,-1-6 0,-8 1 83,-7 0-77,-6-1-61,-8-6 0,-1 4-40,1-7 95,0 6-4,6-9-516,2 4 92,-1-6 412,6 7 0,-5-5 0,6 4 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6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30 191 7913,'0'-29'89,"0"6"74,0 2 1,-1 1 170,-4 1-62,3-1-109,-5 5 1,6 2 107,-4 3-53,3-3 0,-4 12 26,6-6 82,0 7-357,0 0 21,0 7 1,0 1-30,0 7 0,6 4-154,4 1 1,3 6-10,2-2 0,1-1-85,4 2 0,-4-1-182,4 6 251,3-8 0,-1 6 94,1-11 56,5 4 1,-5-6-67,6-1 173,1 1-104,-1-7 1,-1-1 10,-4-7 0,3-7 109,-8-3 1,-1-4-106,-8-6 290,-4-3-140,-6-6 1,0 1 317,0 3-237,0-2 2,-6 4 1,-2-2 32,-7 1 0,0 6-78,1-2 0,4 9 200,0 1-118,0 7-220,2-4 99,2 7 0,6 4 219,0 5-205,0 1-27,0 11 1,6 1 126,4 2-98,3 4 28,2 8-13,-1 1-43,8 7 1,-6 1 81,3-1-269,-2 0 86,-2 6 1,-1 8 171,1 5-316,0 1 232,-7-5 1,3-2-224,-6-3-398,0 3 489,-5-11 0,0 3-44,0-10 1,-7-5-8,-2-9 69,-4 2 38,-2-17 1,-6 8-44,-4-13 266,4 0 131,-7-5 1,5-7-231,-6-2-94,0-4-5,-1-9 1,1-1-173,-1-6 110,1 0 0,0-1 0,1 1-660,3-1 294,4 1 180,6 0-968,1-1 746,-1 7 1,7-3 446,3 7 0,3-7 0,2 3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6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346 15 7856,'-15'0'-826,"7"-6"1107,1 4-16,7-4-123,0 6-42,7 0 0,6 0-8,6 0 1,6 0-14,-6 0 0,8 0-44,-3 0 1,4 0-78,1 0 0,6 0 25,-1 0 1,5 0 71,-5 0 1,7 0-123,-2 0 1,2 0 7,-2 0 0,-3 5 26,-6-1 1,-7 1 25,-4-5 1,-4 2-13,-5 3 1,-5-4 6,-10 4 159,-3-3-69,-14-2 1,-7 0 192,-10 0-242,-10 0-7,-4 0 1,-5 0 241,-1 0-201,-6 0 31,4 0 1,-4 0 31,6 0 0,-5-2 0,1-3-723,-1 4 656,12-6 0,8 7-66,9 0 0,11-5-145,4 1 0,12-1-430,8 5 1,15 0 298,14 0 1,9 0 282,11 0 0,3 0 0,7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7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60 7856,'-8'-15'0,"-3"5"0,6 0 38,-7 7 65,11-4 0,-6 6 184,7-4 1,2 3-60,3-3 0,3 4-15,6 1 1,1 5 65,0 0-403,6 6 147,-5-9 1,12 11 57,-3-4 0,4 3-85,5-2 1,-1 3 57,6-3 0,0 3-177,6 1 1,-1-4-37,0 0 1,0 0 108,0 4 1,-7-1-38,-2-3 1,-6 3 66,-4-3 0,-11-2 10,-9 2 0,-5 0 10,-5 5 0,-6-2 0,-14-4 0,-6 9 0,-13-3 0,0 3 0,0-3 0,-5 1 0,0 4 0,0-4 0,5 5 0,-3-1-74,3 0 71,-4-1-53,17-4 0,-3-5-293,9-1 121,4-5-42,13 2 0,3-12-39,10-4 0,3-3 309,7-2 0,6-13 0,2-3 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7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59 7856,'-15'-6'0,"0"-3"384,1-5 0,5-1-19,3 7 342,6 1-535,0 7 1,1 2-6,4 3 0,-1 3 190,5 7-577,1-1 201,-2 1 0,1 1-196,-5 4 0,0-2 66,6 7-4,-7-1 91,3 5 0,-6 1 149,0-1-671,0 7 386,0 2 1,0-1-128,0-2-367,0-4 305,0-2 387,0 0 0,-6 7 0,-2 2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7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73 7856,'0'-8'169,"0"-5"1,0 9 32,0-5 63,0 5 54,0-9-291,-6 12 0,2-8 45,-5 4-183,5 4 0,-7-4 153,6 10 0,-5-2-52,5 7 0,-6 1 53,1 9 1,2 1-238,-2 4 1,0 2-28,-4-2 1,-1 3 76,0 1 1,0-4-214,1-1 196,6-6 1,-6 3-366,5-6 143,2-7 152,1 5 230,6-11 0,0-2 0,0-8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30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7899,'7'-15'605,"-6"1"-351,4-1 0,-1 5-23,0 0 256,-2 7-125,5-10-155,-1 11-308,-4-4 98,4 6-337,1 0 140,-6 6 0,11 2 108,-7 7 1,0 0 115,-5 0 1,1 4-122,4 1 0,-3-1-71,3-4 1,-4 0 72,-1-1 0,5 6-10,0 0 6,0-1 0,-3-4-16,3 0 0,-4-6-211,4 1 195,-3-7 68,-2 11-14,6-13 0,-2 1 3,5-7 0,-4-7 22,5 3 0,-2-9 6,2-2 0,3-1 120,-3 1 0,1 4-73,-1-4 0,3-1 153,-3 2 0,-2-1-46,2 5 0,-5 1 8,5-1 0,-7 5 36,2 0-294,3 7 121,0-4 0,2 12-157,0 0 1,-7 12 71,2-3 0,-2 6 44,2-1 0,-3-1-218,3 7 0,-4-2 39,-1 1 1,5 4 240,0-3 0,7 2 0,-4 3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37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45 7856,'-8'-7'-8,"0"4"143,3-7 188,3 1-263,-11 0 0,10 3 154,-7 6-159,7 0 100,-10 0 1,10 6-326,-7 4 0,5 2 15,-5-3-133,0 5 211,-4-6 0,-1 6 0,0 1 1,1 0-137,-1 0 0,-5-1-45,1 1 258,-1 0 0,-1-1 0,-2 1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1.0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89 309 7380,'-15'0'123,"7"0"1,0-2 165,3-2 0,3-5-277,-3-5 0,4-1-5,1 0 0,1-1 56,4-4 1,-3 4-54,3-4 0,-4-1 227,-1 2 48,0-1-109,0-1 1,0 4 118,0-2-25,0 2 61,0 3 31,0-1-325,0 7 102,0 1-280,0 7 97,0 0 1,0 7 215,0 3-287,0 3 77,0 1 1,0 3 36,0 2 0,0-1-81,0 7 1,0-6-8,0 6 0,0-1 100,0 6 0,-5 4-153,1 0 141,-1 1 0,5 1 1,-2-4-40,-3 8 0,2-1 32,-7 5 1,7-7-1,-2-2 1,2-4-18,-2-2 7,3-6 8,-4 5 0,6-17 14,0 4 9,0-10-2,0 1 0,4-12-14,1-4-240,7-3 114,2-2 0,3 1-21,2-1 0,4 0-181,2 0 0,-2 6 13,1-1 0,1 5-112,4-5 0,0 7-25,1-2 455,-7 3 0,11 9 0,-3 1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1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251 515 7949,'-5'-14'-124,"0"-1"1,0 0 274,5 1-612,0-1 224,0 0 155,0 1 1,0 4-39,0 0 0,0 5 191,0-5 211,-7 7-125,6-10 1,-12 11-41,3-3 0,-3-1-2,-2 1 0,0 0-26,1 5 1,-1 0-6,0 0 1,-1 0-170,-4 0-39,4 7 107,-5 1 1,11 6-149,0 1 1,2 5 82,-2-1 1,4 7-90,6-1 0,0 3 89,0 1-75,0 1 113,6-8 1,2 5-17,7-8 1,5 1-1,-1-6 1,7 1 122,-1 0 0,-2-7-115,1-3 229,1-10-82,-2-3 0,3-7-35,-7 0 1,1-6 152,-5-3 1,-6-4-145,1-1 128,-7-7-78,4 5 1,-7-5-18,0 6 0,0 6-3,0-1 0,0 2 47,0-1-44,-7 3-84,-1 12 0,-1-2 50,-1 6-38,0 0 1,-5 7-97,1 3 1,4 5 147,0 9-147,7-2 92,-4 10 0,7-4-173,0 7 172,0-1-75,0 0 1,0 1-62,0-1 100,0-6 20,7 5-324,1-5 185,7 0 1,-1 1 13,1-9-190,6 3 255,-5-17 0,11 6-1,-8-7 1,2-12-6,-1-2 1,-4-12 153,4-4 32,-4-6-173,-1-8 0,-7 0 270,-3 0 1,2 0-13,-2 0 0,-1 0-122,-4 0 1,0 4-20,0 1 0,-4 7 21,-1-3 0,0 4 27,5 2-178,-7 6 108,6 8 0,-8 4 75,4 6-73,4 0 0,-6 7-196,7 3-29,0 3 183,0 6 72,0 8-68,0 0 0,0 8 13,0-1 0,2 1 4,3-1 0,-2 5-4,7 1 56,-7 5-71,10-8 0,-9 10-27,5-3 0,-4-1 42,5 1 1,-5-1-261,5 1 251,-7 3-1,4-11-239,-7 5 101,6-13 0,-4-2 58,3-6-19,-4 0 75,-1-7 3,0-21 1,0 0-10,0-17 1,0 6-21,0-1 1,2-2-160,3 2 1,-2 2 39,7-1-97,-7 6 200,10-10 0,-5 12-15,0-6-9,6 8 9,-6 5 1,6-2-2,1 6 1,0 0-3,-1 5 0,1 0 53,0 0-59,0 13 28,6-3 0,-10 13-44,4-3 28,-4 2 4,-2 1 1,-3 5-20,-6-3 1,0-3 53,0 3 0,-6-2-9,-4 1 1,-10-2 37,-4-8 1,-1-1 10,-4-3 1,3-3 61,-9-7 0,4 0-97,2 0 0,0-5 15,-1 0 0,7-13 0,2 2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2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16 507 7949,'-8'-8'-1081,"1"1"1301,7 1-133,0 4 0,0-6 317,0 3-156,0 4-109,0-6 1,0 9-66,0 3 1,2-4 5,3 4 0,-2 2-133,7-2 1,-6 1 114,6-1-171,0-3 0,5 9-106,-1-6 122,1 0 0,0-5 76,0 0 1,-1 0-12,1 0 0,-2-7 18,-3-2 1,1-5 16,-6 0 1,5-1 61,-5 0-74,0-6 0,-5 3 1,0-5 24,0 2 0,-2 0-14,-3 1 1,2 9-5,-7-4 0,0 10 2,-4 0 0,-1 4-3,0 1 1,1 1-5,-1 4 0,0 3-2,0 7 1,6 6-71,-1 4 0,7 3 71,-2 1 0,3 2-119,2 3 1,0-3 47,0 4 0,7-4 30,2-2 1,11-1 41,5-4 1,2 2 8,3-6 0,1-7 11,3-8 0,-3-5 6,3-5 1,2-3 220,-1-7 14,-1-6-235,-11-8 0,0-4 343,-4-6-138,-2 0-1,-3 1-13,-1-4-158,-11 4 0,4-6 24,-6 0 0,0 1-98,0 4 1,0-2 46,0 7 1,0 0-10,0 4 0,-4 3 26,-1 2 0,-2 4 25,2 6 221,4 7-228,-6-5-133,7 18 110,0-4 0,0 16 71,0 2 1,5 6 1,0 9 0,5-1-69,-5 6 1,6 2 6,-1 8 0,-2 1-102,2 4-43,0 3 128,-2-11 1,5 11-145,-3-3 0,-2 2-172,2-2 0,-2-4-747,2-6 1028,3 1 0,-5-1 0,6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3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88 7862,'0'-14'-177,"0"-1"0,-1 5 314,-4 0 0,3 6 273,-3-6 10,4 6 189,1-9-540,-7 12 214,6-6-275,-12 14 1,11 6-5,-3 6 0,2 3-102,-2-3 0,3 3 16,-3 2 0,4 4-168,1-4 0,0-1-10,0 2 1,1-7-135,4 1 0,-3-2 394,3-3 0,3 7 0,0 2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3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89 7862,'0'-15'-121,"0"5"61,0 0 0,-1 1 13,-4-6 0,3 5-258,-3 0 182,4 7 34,1-3-178,0 6 1,0 1 87,0 4 0,0 3 179,0 7 0,0 0 0,6-1 0,2 1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3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15 117 7862,'-8'-7'1315,"1"6"-1258,7-6 42,0 7 0,2 0-68,3 0 15,-3 7 0,4 1-158,-6 6 0,0 6 108,0 0 1,0-1-103,0-4 0,0 5 24,0-1 0,0 1-26,0-6 0,0 1-48,0 0 0,0 0-72,0-1 21,0-6 159,7-1-69,-6-7 44,12 0 0,-5-11 27,7-4 0,0-10 1,0 1 1,-6-6 102,1-4 1,-5 3-56,5-3 0,-5 4 113,5 6 1,-7-2-95,2 6 1,-2 1 194,2 4-230,-3 7 0,4 3 10,-6 10 1,2 3-4,3 7 1,-4 1-8,4 3 0,2-1-43,-2 7 0,4-1 55,-4 6 1,5-1-116,-5 1 1,5-6 23,-5 1 1,4-1-103,-4 6 0,2-3 34,-2-2 1,-4-2-417,4-4 576,3-2 0,-6 4 0,5-6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3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1 221 7862,'6'-29'55,"4"0"1,-2-1-6,2 1 1,-5 6-252,5 3 195,-7 4 196,10 1-191,-5 1 70,1 5 38,4 3 1,-10 6-10,7 0 1,-7 6-10,2 4 0,-3 3-3,-2 2 0,0 1 121,0 4 1,0-2-148,0 6 0,0 1 68,0 4 1,0 1-69,0-1 1,0 5-126,0 1 0,0-1-50,0-5 0,0 7-221,0 3 0,0-3 130,0-1 0,4 1-73,1-2 0,0 0-334,-5-4 1,5-6-6,0 1 618,6-14 0,-2 2 0,5-19 0,1-3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4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7862,'9'0'0,"4"-2"-426,-4-3 1,4 4 279,2-4 0,1 3 333,4 2 0,-2 0-136,7 0 0,-1 0 22,5 0 1,1 0-38,-1 0-36,1 7 0,-1 1 0,0 7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4.9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15 205 7862,'-8'0'113,"1"0"-48,7 0-559,0 0 163,7 0 207,-6 0-7,12 6 76,-4-4 0,0 4-15,1-6 87,-7 0-68,11 0 0,-11 0 57,7 0 1,-2-1-11,2-4 0,3 2 0,-4-7 0,0 5-35,0-5 1,-4 5 29,5-5 0,-7 6-51,2-6 52,-3 6 13,-2-2-5,0 6 0,-2 0 28,-3 0-11,-3 0 1,-6 6-5,-1 4 1,0 3 6,0 2 0,6 5-38,-1-1 0,5 6 28,-5-6 0,7 6-99,-2-6 1,5 6 54,5-5 1,3-1-9,7-4 1,4-2 38,1-3 1,6-4-9,-1-6 0,7 0 9,2 0 0,2-6 6,-1-4 1,-4-8 39,3-2 0,-8-6-45,-1 2 0,-7-4 129,1-1 1,-4 4-57,-5 1 1,1-1 12,-6-4 0,0 1 7,-5 3 1,-2 4 141,-3 6 0,-1 1-141,-4-1 1,-3 2 14,3 3 1,-3 4-125,-2 6-4,1-7 1,-1 6 49,0-4 1,6 5-25,-1 5 48,0 3 0,-5 1-357,1 1 128,5 0 15,-4 11 0,7-4-48,-4 2 1,2 4 61,3 2 0,3-3 19,-3 3 1,5-5-15,5 4 0,-1-4 54,5 4 1,3-6 112,7 2 0,-2-6-29,2-4 0,3 2-14,-3-7 0,6-1 110,-6-4 1,1-1 216,-5-4 1,-2-3-26,-4-7 1,-2 0 69,-7 1 0,0-1 79,0 0 1,0 1-130,0-1 0,0 0 308,0 0-288,0 7-342,0-5 158,0 12 0,0 2 39,0 14 0,0 1-114,0 9 1,5 1-104,0 8 0,0 0-30,-5 11 0,5-3 92,-1 12 0,3-5-123,-2 5 1,-3-2-10,2 2 1,-2 2-115,-2-7 0,-5-2 103,0-8 1,-11-3-85,1-7 1,-9-7 110,-1-8 0,-3-5-21,-1-9 1,-5-9-327,-1-5 193,1-8 68,5-7 1,1-7-153,4-3 1,2 0-98,8-5 1,5 8 71,5-8 0,2 3 354,2-3 0,6-7 0,3-1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31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44 368 7899,'-4'-10'-55,"-1"0"0,-5 6 224,5-6 175,0 6 249,-1-9-160,4 5 249,-5 0-341,7-5-274,0 11-104,0-4 175,7 6 0,-4 1-230,7 4 0,-5-1 77,5 5 1,-7 1-10,2 5 1,1 0 18,-1-1 0,2 1-136,-2 0 1,-4 4 58,4 1 1,2 6-77,-2-1 1,0-3 87,-5 3 0,0-6-148,0 6 0,0-2 144,0 1 0,0-2 18,0-8 1,0-4 141,0 0-143,0-7 1,-2 4-65,-3-7 1,3-8 12,-2-7 0,-3-2-87,2-7 0,-1-5 7,1-6 0,1-1 62,-5 2 1,5 1 144,-1-6 1,-1 5-88,1-5 1,-2 4 98,3-4 1,2 5-67,-3-5 0,3 8 31,2 1 1,0 1 32,0 4 1,7 4 11,3 2 1,3 4-107,1 5 0,1 4 44,0 6 1,4 0 7,1 0 0,1 1-18,-1 4 1,3 3 61,6 7 0,-4 1-53,-1 4 0,1-4 135,4 4 1,-4-4-29,-1-1 1,-1 4-29,1 1 1,-2 0-11,-8-6 0,-4 3-7,0 2 0,-7-2-106,2 2 1,-3-2 98,-2-3 0,-12 1-111,-2 0 1,-11-6 87,1 1 1,-4-7 48,-2 2 0,-4-3-45,0-2 1,0 0 12,4 0 0,1 0-65,-1 0 0,1 0-90,0 0 0,6-5-202,3 0 1,5-1 329,6 1 0,-4 3 0,4-4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5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30 162 7862,'-8'-7'580,"-5"6"-268,11-6-185,-4 7 0,8 0 55,2 0-225,5 0 1,5 0-84,1 0 0,0 5 98,-1 0 0,6 0-6,0-5 1,-1 0 13,-4 0 1,0 0-94,-1 0 1,1-2 85,0-3 0,-1 2-24,1-7 0,-5 5 33,0-4 0,-7-1 11,2-5 1,1 0-40,-1 1 1,0-1 40,-5 0 0,-6 2-104,-4 3 1,2-1 74,-2 6 0,0 0-9,-5 5 1,1 5-9,-1 0 0,0 6 6,1-1 1,4 8-9,0 2 0,7 4-11,-2-4 1,3 4-58,2-4 92,0 6 0,2-8 0,3 5 17,4-2 0,5-1 41,0-6 0,1-5 143,0-4 1,-1-4-152,1-1 0,5 0 103,-1 0 0,-4-6-57,-5-4 0,-2-3 22,2-2 1,1-5-77,-6 1 1,2-1 46,-3 6 1,-2-1 71,3 0 1,-3 5-104,-2 1 0,1 4 18,4-5-19,-3 7 0,6-4-7,-3 7 1,-3 2-25,2 3 1,-2 3-4,-2 6 0,5 1-30,0 0 0,0 4 54,-5 1 1,0 0-47,0-6 41,0 1 0,0 0 1,0-1 60,0 1 178,6-7 57,-4-1 1,9-9-102,-6-3-24,7-3-117,-4-13 0,7-2-128,-1-6 1,3-1 120,2 1 0,-1-1-451,7 1 0,-6 5 74,6-1-1181,-7 14 710,3-2 788,-6 13 0,-1 0 0,1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7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16 265 6235,'14'0'-10,"1"0"123,0 0 0,-1 0-110,1 0 0,1-2 12,4-2 0,-4-3 11,4-3 0,1-3 4,-1 3 0,-1-8 40,-4-1 1,0-1 2,-1 5 0,-4-4-6,0-1 1,-7-4 68,2 4-129,-10 1 0,-4 6 44,-11 3 1,2-2-74,-7 7 0,6 0 119,-6 5 1,6 7 5,-6 3 1,6 5-60,-6 4 0,7-1 3,-1 7 0,4-1-35,5 5 0,-1 1-6,6-1 0,0 1-60,5-1 0,2 0 95,2 1 1,6-6-89,10 1 1,-2-9 0,6-1 0,6-2-151,4-8 1,5 0 168,-5-5 28,1 0 0,-6-7 0,1-1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7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97 7873,'-15'-6'-344,"1"-3"-58,5-5 459,-4 6 504,12 1-238,-6 7-105,7 0 0,0 2 24,0 3 0,0-2-39,0 7-69,0-1 0,5 6-65,0 0 0,0-1-11,-5 1 1,0 0 68,0 0-239,0 6 167,0-5 0,0 5-168,0-6 1,0 1 90,0 4 1,0-4-34,0 4 0,0-4-120,0-1 1,0-5 28,0 0 147,0-7 206,0 3-229,0-6 1,1-8 5,4-7 1,-1-1 20,5-8 1,0 4 52,0-4 1,4-1 61,-3-4 1,3 4 25,2 1 0,0 1 53,-1-2 1,1-1-287,0 7 1,0-1-250,-1 5 0,-4 2-176,0 3-526,-7-3 881,10 12 0,-11 1 232,3 10 0,-4 7-58,-1 3 1,-5 6 6,1-1 0,-3 2 76,2 3 1,3-1-92,-2 1 1,2-1-200,2 0 1,2 1 189,2-1 0,5 7 0,5 2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8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205 133 7873,'0'-10'80,"0"0"0,0 5 174,0-5 0,0 6 35,0-6 0,0 0-75,0-5 0,0 5-191,0 1 0,2 4 12,3-5 1,-4 5-2,4-5-5,-3 7 0,-4-4-229,-3 7 1,2 0 168,-7 0 1,0 7-109,-4 3 0,-3 5 40,-2 4 1,1 4 57,-7 6 0,7 6 219,-1-1-175,2 7-7,3-10 0,4 10 47,0-7 1,7 0-26,-2-4 0,10-1 7,5 0 0,9-6-31,6-3 0,3-10-80,1-5 0,2-4-286,3-1 1,-3-6 145,4-4 1,-9-3-610,-2-2 835,-6 0 0,10-6 0,-5-2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8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192 133 7873,'0'-15'0,"0"0"0,0 1-429,0-1 0,0 0 349,0 0 0,0 6 347,0-1 1,-5 5 107,0-5 15,-6 7-243,2-4-187,-5 7 1,-1 2 19,0 3 0,2 3 79,3 7 0,-3 1-219,4 4 0,-4-2 41,-2 6 1,5-4-43,0 4 0,5-4 29,-4 4 1,5-1-102,-1 2 1,4 1 143,1-7 1,1-1-14,4-8 1,3 2 173,7-7 1,5-1-84,-1-4 1,7-8 77,-1-6 1,1-1 29,-1-5 0,-4-1 130,-6 1 0,-1-6-150,1 2 0,-2 1-17,-3-2 0,-4 6-321,-6-6 136,0 7 68,-6-3 1,-2 8-280,-7 3 0,0 4 336,1 6 0,-8 0 0,-1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8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176 690 7873,'0'-15'-477,"0"0"0,0 1 712,0-1 0,0 7-130,0-5 1,0 4 136,0-5 0,0 4-93,0 0 1,0 5 18,0-5 0,0 6-8,0-6-21,-6 7-246,4-11 156,-11 13 1,5-6-161,-7 7 1,6 2-20,-1 3 0,0 3 1,-5 7 0,1-1 30,-1 1 0,5 5 22,0-1 1,2 6 11,-2-6 1,2 7 7,3-1 0,4-2 133,-4 1-113,3 1 11,2-2 1,7 0 34,2-4 1,4-4-29,2 0 0,2-2 112,2-8-98,-3-1 46,6-4 1,-3-1 111,1-4 0,-1-5-50,-4-9 1,-2 1 157,-3-7 1,1-4 51,-6-6 0,0-5-100,-5 0 1,0 3 23,0-2 0,0-1-105,0-4 1,0-3-2,0 3 1,0-8-59,0 7 1,5 3-135,0 3 1,0-4 58,-5-1 1,5 3-117,0 12 1,0 1-603,-5 4 528,0 3 1,-2 12-647,-3 4 0,2 10 838,-7 5 0,0 16 0,-4 5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49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57 492 7877,'-14'0'315,"4"0"10,0 0 103,7 0-351,-10 0-9,11 0 1,-3 0-114,10 0 0,3 0 62,7 0 1,0 0-142,-1 0 0,1-5 77,0 0 1,1-2-182,4 3 0,-4 0-102,4-6 352,-4 1-60,-1 1 0,-1-6-52,1 5 0,-5 0 81,0 0 0,-5 1 9,4-2 1,-5-3 16,1 3 1,-5 2 18,-5-2 1,1 7-11,-5-2 1,-3 3 12,-7 2 1,2 2-29,-2 3 1,1 3 3,-2 6 0,4 6-78,-4 0 0,4 6 42,1-2 0,5 6-10,1 4 1,5-1-5,-1 6 0,4-5-5,1 5 0,6-6 3,4 1 1,8-4-10,2-6 1,11-3 49,-2-6 0,4-7 3,-4-3 1,1-6 48,-1-9 0,4-2-68,-4-12 1,4-1 156,-9-4 0,-1 0-28,2-1 0,-7 1-29,1-1 1,-3-4-27,-1 0-79,0-1 56,-7 6 0,3 1 0,-6 4 0,0-2 26,-5 6 150,0 0 1,-6 7-113,-4 4 0,-3 2-80,-2 7 1,0 2-10,1 3 1,-6 3-101,1 6 0,-8 3 45,3 2 0,3 3-156,1 2 0,4 4 100,1-4 1,0 4 8,1 2 1,5-1-97,5 0 0,2 1 122,2-1 0,8 1-37,7-1 0,8-6 57,11-4 0,-1-4 22,6-5 0,-5-5 97,5-10 0,-1-10 190,1-9 0,2-6-18,-7-4 1,-4-5 234,-6-10 0,-8 1 148,-1-5 0,-2-1-199,-8-5 0,-2 5 96,-8 0 0,-3 5-144,-6-5 0,-4 8-165,3 2 1,-3 12-41,8 7 0,2 12-95,-2-2 0,7 12-194,-2 3 0,3 8-452,2 12 0,0 6 561,0 13 0,7 14 0,1 13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52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7605,'0'-8'173,"0"1"61,0 7-61,0 0-35,0-6-138,0 4 0,2-4-235,3 6 211,3-7 0,2 6 0,-1-4-70,3 3 0,1 2 0,2 0 0,-1 0-217,1 0 1,5 0 310,-1 0 0,7-6 0,-3-3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52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7923,'8'0'-499,"5"-7"640,-11 6 9,11-6 0,-5 7-276,7 0 199,-7 0-1,5 0-467,-11 0 117,11 0 91,-5 0 1,7 0-426,-1 0 612,-5 0 0,10 7 0,-2 1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53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7923,'15'0'0,"-6"0"-36,1 0 0,0-5-182,5 0 272,6 0 1,-3 4 227,6-4-218,-6 3 0,5-4-99,-3 6 1,-2 0-204,6 0 1,-4 0-681,4 0 918,-6 0 0,10 6 0,-5 2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32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0 587 7899,'0'-15'-25,"0"1"174,0-1 1,0 0 15,0 1 234,0-8-104,0 0 1,0-1 203,0 3 53,0 4-242,0 1-247,0 0-258,0 7 120,0 2-60,0 19 1,0-4 88,0 11 1,0 1-40,0-1 0,0 4-25,0-4 0,0 5-104,0-6 1,0 7 20,0-1 0,0-2 20,0 1 0,0-6 89,0 2 0,0 1 0,0-2 1,7-1 127,2-8 1,0 3-123,0-3 1,1-3 98,5-2 1,0-4-40,-1-1 1,6-11 92,-1-4 1,1-5-61,-5 1 1,1 1 109,4-7 0,-4 1 20,4-5 1,-9-1-80,-1 1 0,-2 4 43,2 1 1,1 4-58,-6-4 1,0 6-65,-5-2 0,0 4 66,0 1-9,0 0-154,0 7-106,0 2 1,0 7 39,0 4 0,0 3 89,0 7 1,0 5-17,0-1 1,0 7 30,0-1 1,0-2 19,0 1 0,0 1-11,0 4 1,0-4 8,0-1 0,7 1-16,2 4 0,4-6 8,2-4 1,5-2 56,-1-3 0,7 0-54,-1-5 1,1-2 121,-1-7 0,2-8-67,-2-7 0,1-6 185,-2-9 1,-2 1-57,-8 0 1,1-7 166,0-4 1,-7 0-69,-3 0 1,-3-2 11,-2 3 1,0-4-31,0-1 1,0 2-64,0 3 1,0 1-188,0 4 0,0 3 109,0-4 1,-5 6-163,0 4 0,0 4 23,5 7-86,0-1 78,0 7 0,0 3-152,0 10 0,0 3 155,0 7 0,0-1 51,0 1 1,-5 6 86,0 4 1,0 1-103,5-2 1,0 6-14,0-1 0,0 0 92,0 6 0,0 2 180,0 3 1,0-3-125,0 2 1,0-4-20,0 4 0,0 0-72,0 5 1,0-1 29,0-4 1,0-2-39,0-2 1,0-6 28,0 0 1,0-6-307,0-8-7,0 0 25,0-1 0,0-7 1,0-7 0,2-7-544,3-7 808,-4-1 0,12-6 0,-4-2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53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7923,'19'0'0,"1"0"0,1 0-357,-1 0 1,1 0 97,3 0 182,4 0 100,-5 0 1,5 0-104,-4 0 0,4 0-195,-4 0 1,4 0 130,2 0 144,-7 0 0,4 0 0,-4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53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7923,'16'0'-80,"4"0"0,1-5 96,3 1 1,4-1 6,-3 5 1,2-5-1,3 0 0,-1 0 6,1 5 1,-1 0-231,0 0 0,1 0-137,-1 0 0,1 0-490,-1 0 828,0 0 0,1 0 0,-1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53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7905,'23'0'-128,"-2"0"128,0-7 209,-5 5 0,12-6 0,-3 5-76,2-2 0,3 0-161,-1 5 0,-1 0 140,-3 0-1127,2 0 475,-10 0 540,10 0 0,-10 7 0,4 1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53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7905,'30'0'0,"-1"0"86,0-6 25,1 4 1,4-4 62,0 6 1,6 0 29,-6 0 0,7-5-427,-2 0 0,-3 0 105,-2 5 0,2 0-743,-2 0 861,7 0 0,-10 7 0,5 1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53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7904,'15'0'0,"1"0"0,4 0 0,3-7 0,6-1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55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398 44 8063,'8'-6'0,"3"3"-688,-6-7 482,7 7 0,-6-6 508,4 5-159,3 2-113,-5-5 0,0 9 7,-3 3 1,-1-3 42,1 2 84,-4-2 2,6 5-13,-14-6 0,-1 7-86,-7-3 0,1-3-63,-1 3 0,-6-4-6,-4-1 1,2 0-10,-1 0 0,-1 0 39,-4 0 1,-1 5-15,1 0 1,0 0-12,-1-5 1,1 2-19,0 3 1,6-4 7,3 4 1,-1 2 16,1-2 0,2 1 155,8-1 1,4-2-16,6 7 1,0 0 101,0 5 1,0 1-143,0 4 1,5 2 109,0 8 0,5 1-99,-6 3 1,6-1 8,-5 6 0,0 5-84,-5 5 0,0 5 73,0-5 1,-2 5-189,-3-5 1,2 5 53,-7-5 0,6 0 22,-6-5 1,6-7-1,0-2 0,4-9-94,4-2 1,0-7 59,6-3 0,4-5-120,6-9 1,1 0-51,-1 0 0,7-7 42,8-3 1,1-3-114,-2-1 0,-3-6-98,3 0 1,1-1 365,-6 1 0,-3 4 0,-11-5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55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118 118 8049,'0'-15'69,"0"1"1,1-1 187,4 0 1,-3 6 367,3-1-162,-4 6-501,-1-9-39,0 12 0,-6-6-108,-4 7 0,2 0 201,-2 0 0,0 5-51,-4 0 0,4 6 63,0-1 1,0 8-173,-4 2 1,4 1 9,0-1 0,7-2 67,-2 6 0,3-4-17,2 4 1,0-6 111,0 2 1,2-4 6,3-1 0,3-7 33,7-3 0,1-3 145,4-2 0,-4-2-150,3-3 1,3-5 22,-3-9 0,1-3-63,-5-2 1,-6-4 48,1 4 1,-7-4-211,2-2 0,-3 3-55,-2 2 0,-7 4-187,-2 6 1,-4 7 15,-2 3 1,-5 4-502,1 1 865,-7 0 0,9 6 0,-4 2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39:55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8049,'0'-14'15,"1"6"94,4 3 0,-1-2-111,5 2 0,1 0 126,5 5 1,1 0-236,4 0 0,-2 0 12,6 0 0,-1 0 29,2 0 0,2 2 78,-2 3 0,3-3-179,1 2 1,1-2-10,-1-2 1,-5 2 101,1 3 0,-2-4 173,1 4 1,-2-3-129,-8-2 1,1 0 402,0 0-4,-1-7-170,1 6 0,-7-8 162,-3 5 266,-3 2-570,-2-5 0,-2 7 257,-3 0-244,4 0 1,-11 7 49,7 3 1,-5 3-107,6 1 0,-3 1-4,2 0 0,3 4 33,-2 1 1,0 8 19,-1 1 0,4 1-2,-4 4 1,3 3 47,2 3 91,0 2-139,7 9 1,-4-4 5,7 7 1,1-7 51,9 2 0,-2 2 8,6-2 0,-4 0-64,4-5 0,-6-1 8,2-4 0,-4 3-28,-1-3 1,-7-3-113,-3-1 1,-5-4 98,-5-2 1,-6-4-94,-14-1 0,-1-6-150,-13 2 1,-7-6 49,-8-4 0,-4 2-957,-6-8 1123,-3 1 0,-7-5 0,1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40:00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44 8028,'-8'0'-762,"-6"0"1,8-1 659,-4-4 182,4 3 29,6-11-45,0 11 0,1-6 101,4 3 0,3 4-127,7-4 1,0 3-3,-1 2 1,6 0-121,0 0 1,-1 0 126,-4 0 0,5 0-120,-1 0 1,1 0 83,-6 0 1,1 0-19,0 0 0,0 0 62,-1 0 0,-4 0 88,0 0-25,-7 7 293,4-6-394,-7 6 1,-9-7 51,-5 0 1,-1 0-71,-5 0 0,-2 0 48,-3 0 0,2 0-1,-1 0 1,-1 0-14,-4 0 1,-1 0-7,1 0 1,0 0-7,-1 0 1,1 0 5,-1 0 0,6 0 30,-1 0 0,6 2-14,-6 2 0,12-2-63,-1 3 1,7-3 46,-3-2 1,7 1-5,-2 4 1,3-2 56,2 7 0,0 0 5,0 5 1,5-1-35,0 1 266,7 0-134,-4 6 1,2 2 27,-1 6 1,-4 7-106,5 3 0,-7 4-119,2 1 0,-3 7 101,-2 3 0,0 3-17,0 2 1,-5-1 1,0 1 1,-6 0-26,1 0 0,2-5 35,-2-1 1,7-7-9,-2-2 0,-2-6-139,2-9 0,0-6 133,5-3 0,7-6-153,3-4 0,4-3 60,6-7 1,-2-2-20,7-3 0,-1-1-147,5-4 1,6-3-296,-1 3 1,8-8 25,3-2 1,-6 1-633,5 4 1095,-10 7 0,9-5 0,-6 5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40:01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7907,'0'-9'-362,"0"1"550,0 3 62,0 4-21,0-12-141,0 11 1,2-6-103,2 3 0,5 3 57,5-3 1,-4 4-137,0 1 1,5 0 120,4 0 0,6 0-114,-6 0 1,7 0 37,-1 0 1,1 1 45,-1 4 1,1-1-115,-7 5 1,1 0 95,-5 0 0,-1 4-4,1-3 0,-7-2-12,-3 2 1,-3 0-1,-2 5 0,-2-1-12,-3 1 0,-5 0-9,-9 0 0,1-1 11,-7 1 0,6 0 18,-6-1 0,2-4 20,-1 0 0,-2-2 21,6 2 0,-4-4 36,4-6 48,0 7 38,6-5-100,6 4 0,3-6 7,10 0 1,8-5 38,6 0 0,7-1-51,-1 1 1,4 3 28,6-3 1,-4 4-31,3 1 1,-5 0-3,-4 0 1,1 5 4,-7 0-25,8 6 1,-13-3-13,1 7 1,-7 0-4,-8-1 1,-3 1-28,-7 0 1,-1-1 43,-14 1 1,1 0 125,-6-1 1,1 1-83,-1 0 1,1 0 11,0-1 1,1 1-43,3 0 0,-2-2 1,2-4 1,4 3-37,1-7 0,4 0-30,1-5-588,1 0 630,5 0 0,9-7 0,9-1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32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8008,'2'-8'496,"3"3"1,-2-1-235,7 1 0,1 0 56,9 5 1,-2 0-104,7 0 0,6 0-418,8 0 0,3 0-12,2 0 215,0 0 0,7 6 0,1 3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40:01.9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8043,'0'-15'-1066,"0"6"869,0-1 1,0 5 288,0-5 210,0 7 54,7-4 0,1 9-160,7 3 0,4-3-41,1 2 0,1 3-88,-1-2 0,2 5-150,8-5 0,-1 4 53,1-4 0,-1 5 92,0-5 0,1 0-210,-1-5 1,-1 5-4,-4 0 0,3 0 11,-8-5 1,2 0 124,-1 0 1,-9-2-2,4-3 1,-8 3 237,3-3-141,-7 4 176,3 1-218,1 0 1,-6 1 68,4 4 1,-3 4-28,-2 5 0,0-2 117,0 2 1,2-1-82,3 12 1,-2-5 81,7 4 0,-5 2-93,4 8 1,-4 4-3,5 6 1,0 0-101,5 0 1,-6 0 105,1 1 1,-2 4-150,2 0 0,-2 4 87,-3-4 0,-3 0-5,3-4 1,-10 3-60,-5 1 1,-5 5-6,-4-5 0,-4-5-46,-7-4 1,1-1 87,0 5 1,-1-6-458,1-4 1,-1-8 28,1-2 407,0-6 0,-1 4 0,1-8 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40:14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104 295 7967,'-15'0'-1414,"0"-6"1396,1 4 626,-1-11-428,0 11 0,6-9 50,-1 6-200,6 0 44,-2 5 0,8 0-14,2 0 1,6 0-4,10 0 1,-2 0-92,6 0 0,1 0 63,4 0 0,2 0-120,4 0 1,2 0 60,7 0 0,0 0 46,0 0 0,2-2 132,3-2 0,3 2-120,7-3 0,2-2 122,2 3 0,-1-6-111,7 5 0,1-2 18,9 2 1,-9 4-854,3-4 632,-9 3 217,8 2 1,-2 0-112,4 0 1,2 0-42,-7 0 1,3 0 25,1 0 1,11 5 25,-1 0 1,0 0-5,-9-5 1,6 0 16,3 0 0,4 0-3,1 0 1,-7 0 10,-2 0 1,-2-2-9,1-3 1,0 4-30,1-4 0,-1 3-1,-9 2 0,-2 0-70,1 0 0,1 0 91,4 0 0,-4 0 48,0 0-47,-1 0 66,6 0 0,-1 0 3,1 0 1,-1 0-36,1 0 0,-1 0 7,1 0 0,2 2 72,-2 3 1,8-4-70,-9 4 1,5-1 23,1 0 1,1 0-18,3 6 1,4-7-8,-4 2 0,4 1-921,1-1 759,7 0 157,-12-5 0,10 0-10,-10 0 0,9 0-138,1 0 1,-42 0 0,1 0 148,46 0 1,-46 0-1,0 0-8,46 0 1,-47 0-1,-1 0 17,2 0 0,-1 0 0,5 0 0,1 0-7,-1 0 1,1 0 0,2 0 0,1-2 7,-4 0 0,1 0 0,1 1 0,1 0 5,2-2 0,1 1 1,0 1-1,0 0 3,1 2 1,1-2 0,2-1-1,-1-1-1,-1 1 1,-1 0-1,2-1 1,1 1 1,0 1 1,0 2 0,0-1 0,-1 0-24,-1 0 1,-1 0 0,3-2 0,1-1 12,-1 0 0,0 1 0,1-1 0,0 1-40,4 2 1,0 0-1,-4-2 1,0-1-122,-1 1 0,0-1 0,3-2 1,-1 0 82,-2 3 0,1-1 0,2 0 0,0 0 60,3 0 1,-1 1 0,-4 1 0,1-1-6,3-3 0,0 0 0,0 1 0,0 0 12,0-1 0,0 0 1,3-1-1,-1 1 1,3 2 0,0 1 0,-4-2 0,0 1 18,1 0 0,1 1 0,-2 1 0,0-1 62,1-3 1,1 0 0,0 3 0,0-1 18,2-2 1,0 0 0,-4 3-1,0 0-27,2-3 1,-1 0 0,-4 3 0,1 1-18,1-2 1,0 1 0,-2-2 0,1 1 9,3 1 0,1-1 0,-6-2 0,1 0 6,2 3 1,0-1-1,0 1 1,0 0-55,0 1 0,0 2 0,3-1 0,1 0 0,3 0 1,0 0 0,-5 0 0,0 0-143,3 0 0,0 0 0,-1 0 0,0 0 89,1 0 1,0 0 0,3 0 0,0 0-47,0 0 0,-1 0 1,-1 0-1,0 0-14,-1 0 0,0 0 0,-1 0 0,0 0 49,1 0 0,0 0 0,-1 0 0,0 0 24,3 0 1,1 0-1,-6 0 1,-1 0-2,2 0 0,-1 0 1,-2 0-1,0 0 11,0 0 1,0 0-1,5 0 1,0 0 61,0 0 1,0 0 0,-3 0 0,-1 0 74,-1 0 0,0 0 0,1-1 0,0 0-35,1-2 1,1 1 0,1 1 0,0 0 8,6-1 1,0 0-1,-6-2 1,-1 1-55,4 0 0,1 1 0,-3-1 0,1 1-27,4 2 0,0 0 1,1 0-1,1 0 12,3 0 0,-1 0 0,-5 0 1,0 0-53,4 0 0,-1 0 1,-2 0-1,0 0 28,2 0 0,0 0 0,0 0 1,1 0-17,-1 0 0,0 0 1,-1 0-1,-2 0-77,-4 0 1,0 0 0,-2 0-1,1 0 15,0 0 0,1 0 0,1 2 0,-2 1-40,-1-1 1,-1 1 0,0 2-1,0 0 33,-4-3 0,-1 1 0,-1 0 1,0 0-51,1 0 1,1-1 0,0-1 0,1 0 110,-2 1 1,1 1-1,0-2 1,-1 1 43,-2 0 0,0 1 1,4-2-1,-1-1-35,2 3 1,0-1-1,4-1 1,-1 0 16,0-1 1,-1 0 0,0 0 0,-1 0 15,-3 0 1,0 0-1,0 0 1,2 0 47,2 0 1,1 0-1,1 0 1,0 0 23,-1 0 0,-1 0 0,0 0 0,-2 0-15,-4 0 1,-2 0-1,-1 0 1,0 0 26,-1 0 0,1 0 0,1 0 0,-1 0-84,0 0 1,-1 0 0,2 0 0,-2 0-3,-6 0 1,-1 0 0,-1 0-1,1 0 39,0 0 0,0 0-222,4 0 1,0 0 184,-1 0 0,1 0 0,2 0 0,0 0-6,-3 0 1,-1 0 0,2 0 0,0 0 38,1 0 0,0 0 0,1 0 0,0 0-71,2 0 1,0 0-1,0 2 1,1 1 45,-4-1 0,0 1-328,4 0 1,-1-1 313,-4-2 0,-1 0 1,7 0-1,1 0 0,-6 0 0,0 0 0,2 0 1,0 0-16,-6 0 1,-1 0-1,2 0 1,0 0 24,0 0 0,1 0 0,2 0 0,-1 0-1,-1 0 0,0 0 0,1 0 1,1 1-1,-5 2 1,0-1 0,3-1-1,0 0-6,2 1 0,0 1 0,1-2 0,0-1 6,2 0 1,0 0 0,1 0 0,1 0-20,-3 0 1,1 0 0,2 3 0,0-1-2,3 0 0,-1 1 0,-1 2 0,0 0 101,2-3 1,-1 1 0,3 2 0,-1 0-115,1-3 0,0 1 0,-1 0 1,1 0-96,0 0 1,0-1 0,-6-1-1,-1 0 33,0 1 1,-1 1-1,-2 0 1,-1 0-232,-1 0 0,-1-1 0,1 1 0,0 0 303,0 0 0,0-1 0,-1 0 0,1 1 0,0 3 0,0 0 0,0 0 0,-1-1 0,1 0 0,0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11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471 174 7863,'-13'-15'-287,"3"0"150,5 1 0,-1 4 234,1 0 0,-2 2 187,2-2 374,4-3-285,-12 5-248,4-7 1,0 2-2,-1 3 12,0 4 0,-5 1-125,1 0 0,4 0 35,0 5 1,0 0-140,-4 0 1,-1 2 10,0 3 0,0-2 77,1 7 1,-6 1-76,1 9 0,-3-2 91,3 6 1,1-4-54,-7 4 0,7 6 40,-1 4 0,2 5-20,3-5 0,-1 7 21,0-2 0,7 4-1,3 1 1,4 0 0,1 0 0,11 0 0,4 0 0,9-6 96,1-4 1,7 1-90,3-6 0,6-5 162,-2-14 0,3-3-85,2-7 0,0-7 86,0-3 1,-1-14-20,-4-5 0,4-17 49,-4-3 0,-3-2-4,-2-3 0,-9 0 144,-6-4 1,-4-1-183,-5 0 0,-5 2 3,-10 3 0,-12 3-321,-12 7 1,-9 7 108,-11 2 0,0 17-1560,-9 9 1360,-5 12 1,-17 18-1,-1 10 1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15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74 309 7851,'0'-10'-124,"0"0"0,0 0 129,0-4 1,-5 4 347,0 0 124,0 0-53,-1-4-175,4-1 150,-4 7-421,-1 1 42,5 7-65,-4 0 1,6 7 51,0 2 1,0 5 72,0 0 0,0 7-151,0 4 0,0 3 61,0 1 0,0 1-56,0-1 0,0 5 87,0 1 1,0-1-68,0-5 1,-5 1 35,0-1 0,0 0-80,5 1 0,-5-7-114,0-4 176,1-9 14,4 3 1,0-13-16,0 0 0,0-8-82,0-12 1,0 2 71,0-6 1,0-2 14,0-9 0,1 4 38,4-3 1,-3-2 13,3 2 1,-4-5-9,-1 4 0,5 1 88,0 5 1,0-4 33,-5 4 1,0-2-75,0 11 1,0 0 97,0 6-57,0-1-54,0 0-37,0 7 0,0 8-99,0 10 0,0 3 87,0 2 1,5 1-10,0 4 0,6 3-34,-1 6 1,3-3 37,2 3 0,4-2-25,1 7 0,4-3 19,-4-2 0,6 1-115,-1-1 1,4-1 106,5-4 1,-3-2-8,4-8 1,-4-6 13,-2-3 0,1-3-3,-1-2 0,-5-13 167,1-7 0,-12-6-103,2-3 1,-10-7 157,-1-3 0,-2-4-45,-2-1 0,-2 0 13,-2 0 0,-1 5-72,-10 0 1,4 1-41,-9-1 0,4 4-291,1 11 1,0 4 1,1 11 220,-1 2 0,-6 14 0,-2 1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16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0 324 7910,'0'-8'1044,"0"-5"-913,0 5 1,0-7 90,0 1 1,0 4-54,0 0 0,0 0 39,0-5 0,0 1-60,0-1 1,0-5 19,0 1 0,2-1-128,3 6 0,-4-1 108,4 0 1,-3 0-46,-2 1 80,0-1-132,0 0 62,0 1-320,0 5 193,0 3-270,0 6 189,0 6 0,0 8 98,0 5 1,0 2-30,0-1 0,0 3 14,0 6 1,2-1 11,3-3 1,-4 2-9,4-2 1,-3 7-3,-2 3 0,0 1-7,0-2 1,-2-3-5,-3 3 0,4 2-115,-4-1 0,-2 0 119,2 0 0,0-6-137,5 1 1,0-1 112,0-5 0,0-2-59,0-3 0,0-2-30,0-3 144,7 1 1,1-7-44,7-3 0,-1-3 7,1-2 1,5-2 49,-1-3 0,7-3-57,-1-7 1,3 6-210,1-1 1,5 0 77,1-5 1,4 1-259,-5-1 0,2 0-30,-2 0 1,-4 6 447,-1-1 0,1 0 0,-8-5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16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9642,'15'-5'74,"0"1"1,4-3 2,1 2 0,8 3-319,1-2 1,2-3 133,8 2 0,-5-5-87,6 5 0,-8-1-131,3 1 1,-4 3-162,-2-3 1,-6 4 486,-3 1 0,-4 6 0,-1 3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16.8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7333,'0'15'-1171,"0"-5"1320,0-1 550,0 1 1,0 0-14,0 0-448,0-7 1,2 8-28,3-6 0,-2 0 240,7-5-212,-1 0 1,6 0-28,0 0 0,4-1-110,1-4 0,1 1 4,-1-5 0,3 4-227,6-5 0,1 5 36,-1-5 1,2 5 83,3-4 0,-3 4-660,4-5 1,-6 7 660,-4-2 0,2 3 0,-4 2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1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59 221 7855,'-6'-29'-20,"4"-1"1,-6 6 76,3-1 1,3 7-9,-3-1 1,-1 2 374,1 3 208,0-1-208,-1 0 2,4 7-80,-5 1-331,7 7 1,0 2 52,0 3 1,0 3 71,0 7 0,0 4-181,0 1 0,0 6 26,0-1 0,0 7-18,0 3 1,2 5 35,3 0 1,-3 2-158,2 2 0,-2 0-144,-2 0 1,5 2-131,0 3 1,0-3 64,-5 3 363,0-3 0,6-2 0,3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18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 30 7840,'8'0'-979,"5"0"0,-10-2 2500,7-2-1084,0 2 1,4-5-285,1 7 1,0-4-217,-1-1 1,1 0 70,0 5 1,0 0-47,-1 0 0,1 0 95,0 0 1,-6 0-97,1 0 0,0 0 32,5 0 0,-5 0 53,-1 0 1,-4 0 118,5 0 46,-7 0-114,4 0-33,-7 0 1,-2 0-94,-3 0 0,-5 0 87,-9 0 1,1 0 87,-7 0 0,1 1-92,-5 4 1,-6-3 1,1 3 0,-5-4-35,4-1 0,-1 5 0,2 0 0,3 0-125,-3-5 0,0 5 95,4 0 1,-1 0-765,12-5 312,5 0-702,1 0 1163,18 0 0,3 0 0,15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18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74 7834,'10'-8'-14,"0"3"1,-5-2 58,5 2 0,0-4 134,4 4 1,1-5 30,0 5 1,-1-1-236,1 1 0,0 3 161,-1-3 0,6 3-108,0 2 1,-6 0 215,-4 0-396,0 0 44,5 0 80,-7 0 1,-3 0 14,-10 0 0,-3 0 51,-7 0 0,-6 0 68,-4 0 1,-3 2-56,-1 3 1,-5-3-69,-1 3 1,-4-4 75,5-1 0,-5 0-118,4 0 0,-4 0 10,5 0 0,5 0-169,4 0 0,7 0-847,-2 0 618,11 0 447,9 0 0,14 0 0,9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35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30 118 7362,'-5'-10'-1221,"0"0"2024,0 7 128,-1-10-1164,4 5 11,-5-1 106,7 3 181,0 6-41,0 0 0,0 6 13,0 4 0,2 3-93,3 2 0,-3 6 29,2 4 0,-2-2 55,-2 1 1,0 1-40,0 4 1,0 0 27,0 1 1,0-6-61,0 1 0,0-2 35,0 1 0,5-3-2,0-6 0,0-5 127,-5 0-57,6-7 1,1 0-62,3-13 1,3-1 16,-4-14 1,0 4 107,0-8 0,1 3-93,5-9 0,-5 3 36,0-3 1,-2 6-54,1 0 1,5-1 1,-5 6 1,0-2-24,0 1-8,1-3 1,3 12-91,-3-4 0,-2 11 116,-3 4 1,-2 3-108,7 2 0,-7 2 81,2 3 0,2 4-9,-2 11 1,0-4 36,-5 4 0,5 3 88,-1 1 0,1-1-44,-5 2 1,2-1 17,3 6 0,-2-6 5,7 1 0,-5-1-39,5 5 0,-5-1-113,4-3 1,-4 2 106,5-2 1,0 1-473,5-1 0,-6-4 437,1-7 0,0 1 0,5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18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59 206 7839,'0'-15'-9,"0"1"1,-1-1 189,-4 0 1,3 1 171,-3-1-81,4 0 0,-4 1 149,0-1 0,0 0-112,5 0 0,0 6-99,0-1 1,-2 5 479,-2-5-269,2 7-351,-5-4 286,7 7-528,0 0 91,0 7 0,0 1-73,0 7 0,0 4-8,0 1 1,-5 11 60,1-2 0,-1 11-10,5-1 0,0 3 84,0 2 0,0 0-235,0 1 0,0-1 80,0 0 1,0 0-340,0 0 1,1-8 87,4-7 0,-3-6-65,3-8 1,-2-2 36,2-3 1,-3-7-108,2-13 568,-2 0 0,5-17 0,1 4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19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87 221 7323,'-8'-15'-710,"-5"1"0,9-1 1547,-6 0 1,7-4-286,-2-1 1,4 0-183,1 6 1,0-1-191,0 0 1,1 5-88,4 1 1,3 0-75,7 0 0,0 1 88,-1 3 1,3 3-207,2-3 0,-1 3 86,7 2 0,-2 0-114,1 0 0,4 5 23,-3 0 0,1 7-15,-2-3 0,2 0 111,-6 0 0,1 1-105,-1 5 1,-6 0 15,1-1 0,-2 6 72,-8 0 1,0-1-143,-5-4 1,0 4 80,0 1 0,-7 1-91,-2-1 0,-6-2 105,-5 6 1,2-6 96,-6 2 1,-1-4-63,-4-1 0,0 1 4,-1 4 1,1-5 134,-1-1 0,3 1-84,2-5 0,-3-2 147,4 2 0,3-7-32,1 2 1,4-3 81,1-2 0,5 4 44,0 1-100,7 0 0,-2-5-3,10 0 1,8 0 125,7 0 1,6 2-146,-2 3 0,4 1 4,2 4 1,4 3-122,0-3 0,2 3 102,-2 2 0,-3 1-186,4 4 1,1-2 44,-2 6 1,0-4-652,-4 4 0,-6 1 670,1 4 0,-1 7 0,6 2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19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293 307 7826,'1'-9'0,"4"-1"0,-3 0-218,3-5 0,-4-1 220,-1-4 1,5 4 79,0-4 1,0 4 75,-5 1 0,0 1-121,0-1 0,0 0 97,0 1 0,0-1-12,0 0 1,0 5-18,0 1 1,-6-1-14,-4-5 0,2 7-136,-2 3 0,-5 2 103,-4-2 1,-3 3-142,3-3 1,2 5 43,-2 5 1,-2 3-92,1 7 0,-5 1 29,6 4 0,-1 3-64,6 6 1,-1 1 1,0-1 0,5 7 85,1 3 1,5-1 49,-1 1 0,9 0-37,1 5 0,13 0 107,1 1 1,9-8-92,6-3 0,4-4 118,6-6 1,-5-4-90,0-10 0,-4-4 187,4-6 0,-7-6 62,3-4 1,-6-10 65,-4-4 0,-6-4-4,-9-1 0,1-6-142,-6 1 0,0-5 30,-5 5 0,-1-6 6,-4 6 1,-8-5-206,-7 5 0,-6-1 46,1 6 0,-7 6-432,-3 3 0,-4 6-79,5 4 0,-5 3 484,4 7 0,-5 13 0,2 4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20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 7978,'-7'15'-484,"-1"-6"531,-7 1 0,0-6 81,1 0 1,-6 0 89,1 1 0,-1-4 16,5 4 1,1-3-86,-1-2 0,5 0-144,0 0-84,0 0 99,-4 0 0,-1-5-288,0 0 122,1 0-11,-8 5 1,1 0 23,-3 0 1,2 5 6,8 0 0,-1 6-33,0-1 1,6 2-61,-1-3 1,7 9 180,-2-3 0,3 3-41,2-3 0,8 1 202,7 4 0,6-4-113,8 4 1,1-3 181,-1 3 1,6-4 30,-1 4 1,7-4 5,-2-1 1,-2 0-47,3-1 1,-6 1-13,5 0 1,-5 1 33,6 4 0,-8-4-76,3 4 0,-9 1-124,-2-1 0,-12 6 122,-3-2 1,-7 4-215,-7 1 1,-6 1-18,-14-1 1,-2 1-17,-18-1 1,5-1 29,-9-4 1,-2-3 13,2-6 0,-7-7 22,3-3 1,2-5 14,2-5 39,10-3 0,3-13 0,6-2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20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1 162 7890,'0'-15'-1348,"1"0"1180,4 1 1,-2-1 519,7 0 1,-6 1-138,0-1-271,5 0 179,-1 1 1,2 4 127,-1 0 310,-5 7-195,2-4 354,1 7-165,-6 0-512,6 0 1,-9 0 118,-3 0 1,2 2-151,-7 3 0,7-2-52,-2 7 0,-1 0 50,1 4 0,-5 3-15,5 2 1,0-1-4,5 7 1,-2-6-169,-2 6 1,2-2 52,-3 1 1,3 4-346,2-4 1,0-1 32,0 2 435,0-1 0,7 6 0,1-1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21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30 7916,'-15'-7'686,"5"1"-34,0-4-33,7 4-455,-10 6 0,11 1 0,-2 4 0,0 3-1,-1 7 1,4 5-152,-4-1 1,5 9-516,5 1 0,-2 2 503,7 9 0,6 5 0,7 8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21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7873,'0'-8'0,"0"-5"168,0 3 191,0-3-26,0-1 1,0 4 147,0 0-237,0 7 56,0-4 53,0 7-393,0 0 1,0 7-113,0 3 1,0 8 96,0 1 1,0 2-271,0-1 0,0 3 152,0 6 0,0 1-312,0-1 1,2-4 122,2-1 0,0-6-297,6 2 659,-7 3 0,16-7 0,-2 5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21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45 7873,'-9'-7'0,"-2"4"311,6-7 0,-2 2 200,3-2 208,2 4-439,-5 6 1,3 1-76,-1 4 0,0 5-23,5 10 0,0 7-91,0 8 0,0 7-474,0 2 1,5 7 207,0 8 175,12 0 0,-7 12 0,12 5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33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15 7727,'15'0'103,"-1"0"0,1 0-127,0 0 0,1 0 19,4 0 1,-2 0 44,6 0 0,1 0 31,4 0 0,-1 0-31,-4 0 0,4 0-33,-3 0 1,-3 0 39,3 0 1,-7 0 18,2 0 28,-4 0 0,-8 0-39,-1 0-16,-21 0 0,-2 0-36,-13 0 0,-2 0 30,-4 0 0,-2 0 129,-7 0 1,-5 0-119,0 0 1,0 0 115,5 0 1,-5-2-69,0-3 1,1 4-34,9-4 1,3 3-57,7 2 167,6 0-536,8 0 0,17 0 176,13 0 0,7 0-333,13 0 0,2 5 523,7 0 0,7 6 0,1-2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34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7993,'8'0'-417,"-2"0"474,-6 0 525,0 0 1,7 0-521,3 0 0,3 0-80,2 0 0,1 0 51,3 0 1,6 1-108,9 4 1,4-2 30,6 7 0,2-5 81,3 5 1,-4-5-25,4 5 1,-5-1 4,-4 6 0,-4-5-81,-7 0 1,-6-1 84,-4 6 1,-9 0-65,-5 0 1,-3-1 43,-2 1 0,-12 1-6,-2 4 1,-17-2-19,-4 6 1,-2-4 16,-7 4 0,3-1-87,-8 2 1,2 1 78,-2-6 1,3 6-668,-3-2 679,3-3 0,2 7 0,0-5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36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0 190 7933,'8'0'830,"-1"0"-506,-1 0-295,-4-7-14,11 6 0,-10-6-91,7 7 0,-5 0 75,5 0 1,-5 0-130,4 0 0,-4 0-76,5 0 240,0-7 0,5 6-315,-1-4 119,1-3 119,0 0 0,-1-7 36,1 0 0,-7 5 4,-3 1 1,2-1-18,-2-5 0,-1 0 1,-4 1 0,0 4-106,0 0 1,-4 5 105,-1-5 1,-7 7-62,2-2 0,-3 5 46,-1 5 1,-1-2-102,0 7 1,1 5 60,-1 5 1,0 6-9,1-2 1,4 4 15,0 1 1,7 1-5,-2-1 1,-2 2 65,2 3 1,5-3-53,5 4 1,12-4 61,-3-2 0,11-6-55,-1-3 1,2-6 121,-1-4 1,3-3 2,-4-7 1,4-2 120,1-3 1,-6-3-143,-3-7 1,-4-6 111,-1-3 1,-1 1-75,1-2 1,-2 1-34,-3-6 0,1 6 37,-6-1 0,2 6-24,-2-6 1,-4 2 22,4-1 0,-3-2-26,-2 6 1,0 1-3,0 4 0,-2 2 9,-3 3 73,4-3-357,-6 11 197,1-4-166,4 6 1,-9 6 45,6 4 1,0 3-5,5 2 1,0 1 60,0 4 1,0-2-11,0 6 0,0-4-14,0 4 1,0-4 18,0 4 0,5-4 24,0 5 0,4-8 0,-4 3 0,7 1-74,-2-1 68,3-1 0,1-5 133,1-5 0,0-2-66,-1-7 0,1-2 20,0-3 0,0-3 143,-1-7 1,1-1-103,0-3 0,-6-3 105,1-2 1,-2-4-72,2 4 1,2 1 72,-7-2 0,1 1-52,-1-6 1,-3 7 5,3 4 0,-4 1 63,-1-2-111,0 4 0,0 0-89,0 6 1,-1 7 195,-4-2-351,3 10 1,-5 8 61,7 6 0,0 2-3,0-1 0,0 3 27,0 6 0,7-1-136,3-3 0,3 2 45,2-2 1,-1 1-92,1-2 0,1 3 72,4-8 0,-4 6-362,4-6 549,3 1 0,-7-12 0,5-1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34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29 735 8020,'-1'10'-1858,"-4"0"3108,3-7-297,-11 4 62,12-7-226,-6 0 8,7 0 1669,0 0-2094,0-7-361,0 6 59,0-12 1,5 4-133,0-5 0,1-1-42,-1 0 1,-1 1 40,5-1 0,-4-6-36,5-4 0,-5-3 82,5-1 0,-5-2-247,4-3 1,-4 1 74,5-6 0,-2-2-27,2-8 1,2 6 21,-8-5 0,6 10 67,-5-6 0,0 11 65,-5 4 0,2 4-31,3 6-503,-4 9 422,6-3 0,-6 19 80,4 4 1,-1 3-2,5 2 1,-4 6 92,5 4 1,-5 2-113,5 3 0,0-1 91,4 1 1,1-1-73,0 0 0,-1 1-5,1-1 1,0-4 115,-1-1 0,3-6-86,2 2 0,-2-9 84,2-1 0,-7-7-81,-2 2 0,-1-5 153,6-5 0,-5-3-80,0-7 1,-5-1 43,4-4 0,-5-1-20,1-3 0,-4-4 11,-1 3 0,0-2 11,0-3 1,0 3 100,0 2 0,0-3-72,0 4 1,0-2-53,0 1 1,0 2 12,0 4 0,0 7 63,0-2 48,0 2-184,0 4-38,0 1 77,0 7 0,7 7 14,2 3 0,0 4 24,0 6 0,-4-2-28,5 7 1,-5-1 116,5 5 0,-2 1-108,2-1 0,1 6 10,-6-1 1,7 2 12,-3-2 0,0 2-160,0 3 0,0 2-661,0-7 0,-1 1 771,-3-6 0,4 7 0,5 1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35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133 280 8067,'10'0'-907,"-1"0"0,-4 0 986,5 0 1,-5 0-14,5 0 1,-7-2 85,2-3 30,3 4 1,-5-12-103,7 3 0,-7 2 198,2-2 1,2 0-111,-2-5 0,1 6 86,-1-1 0,-3 0 28,3-5 0,-4 1-35,-1-1 0,0 0-45,0 0 1,-1 1 3,-4-1 0,-3 0-206,-7 1 0,0-1 99,1 0 0,-1 7-299,0 3 0,-1 4-36,-4 1 0,4 0-18,-4 0 1,4 1-58,1 4 1,1 5 82,-1 10 0,2-3 115,3 8 1,3-1 2,7 6 1,0-2 51,0-4 0,9 4-47,5-4 1,3-1 171,7 2 0,1-7-22,4 1 1,0-7 106,1-2 0,-1-7 52,1 2 1,-1-5-58,0-5 1,-6-5 100,-3-10 1,-5 2-110,-6-6 1,-2 1 34,-7-1 1,0-3-71,0 8 0,-2-6-28,-3 6 0,2-6-39,-7 6 0,1-1-16,-6 5 1,2 6-144,3-1 1,-3 7 78,3-2-126,-3 3 0,3 9 40,0 2 0,7 4 54,-2 2 1,5 6 48,5 4 1,3 3-219,7 1 0,5 0 78,-1 1 0,6-1-70,-6 1 0,7-3-163,-1-2 0,1 1 96,-1-6 1,-3-6 47,-2-4 1,-4-7 254,4 2 0,-10-3 0,3-15 0,-5-4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35.8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45 235 7484,'-9'-14'-1313,"-2"-1"1692,6 0 0,-1 2 3,1 4 0,3-5-156,-3 5 1,4 0 298,1 0 70,0 5-110,0-2 59,0 6-356,0 0-199,6 6 0,-3-2 113,7 5 0,-5 1-267,5 5 0,-5-2 101,5-3 1,-2 3-194,1-3 1,5 3 103,-5 1 0,3-4-70,-2 0 0,3-2 126,-4 2 0,5-3 65,0-7 0,-4 0-83,0 0 67,0 0 0,3-12-74,-4-3 0,3-4 79,-7-1 0,5-3-321,-6-6 1,3 1 84,-2 4 1,-3-2-106,2 6 0,-2 0 384,-2 6 0,7-1 0,1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36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206 221 8067,'0'-15'-33,"0"5"93,0 0 0,0 5 284,0-4 0,0 4 211,0-5-371,0 0 0,0-5 49,0 1 1,0 4-53,0 0 34,0 0 0,-2-4-199,-2-1 1,2 5-5,-3 0 0,3 6-52,2-6 0,-5 5-357,1-5 0,-8 7 204,2-2 1,-3 3-150,-1 2 0,-1 2 135,0 3 1,-4 3-37,-1 7 1,0 6 101,6 3 1,4 4 79,0 1 1,7 1-19,-2-1 1,3 1 7,2-1 1,8 0 29,7 1 0,1-2-30,9-4 0,-1 2 130,6-6 1,6-2-115,3-8 0,-1-4 17,1-6 1,-5 0-21,5 0 0,-4-8-186,4-7 0,-7-1 59,3-9 0,-9 1 185,-2-5 0,1-1 0,4 1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3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45 250 8067,'-10'-24'-478,"0"-1"1,5 6 1082,-4-6 1,5 7-143,-1-1 0,4 2-49,1 3 1,0-1 134,0 0 312,0 1-147,6-1-2,-4 0-522,11 7 0,-10 2-188,7 6 1,-2 6-16,2 4 1,3 9 185,-3 6 1,-2-1-247,2 6 0,-2-4 28,2 8 0,3 4-1,-3 1 0,-2 4 44,2 1 0,-5 0-142,4 0 0,-4 0 62,5 0 1,-5 0 41,5 0 1,-7-6-150,2-4 1,-3-5 105,-2-4 1,5-4-241,-1-6 233,1-7 0,-5-3 252,0-10 1,0-3-134,0-7 1,0-6-193,0-4 1,0-2 28,0-3 0,5-1-68,0-3 0,0 3 160,-5-3 0,0 7-20,0 3 0,5 1-152,0-1 1,5-3 113,-5 8 1,1 4-257,-1 5 252,3 7 1,7-2 192,0 10 0,-1 3-69,1 7 0,5 6 49,-1 4 1,1 4 94,-6 5 0,1-1-111,0 6 0,0-1-202,-1 1 0,-4 2 101,0-7 48,-7 7 0,10-3 0,-5 6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37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45 221 8068,'-6'-14'488,"-1"-1"-240,-3 0 0,4 5 766,6 1-602,-7-1 1,6-5-166,-4 0 1,3 6 219,2-1-381,0 0 64,0-5-216,0 1-74,0-1 0,5 5 112,0 0 1,6 7-113,-1-2 1,3 2 41,2-2 1,4 3-17,1-3 0,6 4 120,-1 1 0,-3 1-34,3 4 1,-1-1-83,6 5 0,-6 1 58,1 5 1,-7 1-74,1 4 1,-2-2 91,-3 6 1,-4-4 51,0 4 1,-7 1-62,2 4 0,-8 6 83,-2-1 1,-8 0-72,-2-5 0,-1 6 48,-9-1 0,6 0-7,-6-4 1,7-6-14,-1 1 0,2-7 267,3 1-257,-1-2 0,5-4 310,0-3-289,7-4 0,3-6 270,10 0 1,3 0-69,2 0 0,6-2-214,3-2 0,4 2-60,2-3 1,-1-2-258,0 3 1,6-1-30,-1 5 1,0 0 140,-4 0 0,-1 0-1282,1 0 1470,-1 6 0,-6 2 0,-2 7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37.6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88 118 8072,'0'-14'-219,"0"-1"0,0 0 802,0 1-116,0-1 245,0 0-193,0 7 39,0-5-271,0 11-10,0-4-670,0 6 338,-6 6 1,-2-2-310,-7 6 242,0-1 0,2 6-151,3 0 1,-1-1 57,6 1 1,0 1 11,5 4 0,2-4 94,3 4 1,3-4 82,6-1 1,3-5 2,2 0 1,3-7 170,2 2 1,4-4 45,-4-1 1,2-1-53,-1-4 0,-4 0 48,-6-10 1,0 4 3,-1-9 1,-6-1-219,-3 1 0,-5-4 57,-5 4 0,-4-4-112,-11 4 0,-4 6-164,-11 4 1,4 6-967,-3 0 1209,3 2 0,-5 8 0,-2 3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37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30 176 8072,'0'-29'0,"0"6"176,0 4-7,0-4 0,0 6 566,0-2-455,0 2 0,-2 8 372,-3-1-441,4 7 1,-8-4 48,4 7 1,4 2-106,-4 3 1,3-2-144,2 7 1,0-1 159,0 6 0,2 0-159,3 0 1,1 1-66,4 3 1,3 3 127,-3 2 1,3 9-236,2-4 1,0 4 70,-1-4 0,1 7-47,0 3 1,-1 2 33,1-2 0,0 4-637,-1-4 1,-1-1 21,-3 1 716,3-6 0,-5 2 0,7-5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1:38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410 74 8192,'9'-2'0,"-5"-3"0,3-3 691,-2-7 1,1 2-185,-1 3 0,-3 2 372,3 3-888,-4 4 82,-1-6 0,0 9-101,0 3 1,-4-2 123,-1 7 1,-5-5-306,5 4 100,-6 1 0,2 3-68,-5-3 0,4 3 97,0-3 0,0-4 63,-4-1 0,-3 2-40,-2-2 1,1 0 71,-7-5 0,6 1-163,-6 4 1,2-3 79,-1 3 0,-4-4-84,3-1 0,4 0 66,2 0 1,2 0-8,3 0 0,-1 0 50,0 0 34,7 0 1,0 0 15,3 0-58,3 0 1,-3 0 397,10 0-284,3 0 1,7 5 120,0 0 1,0 7-83,-1-3 1,-4 4 3,0 2 0,0 1-87,4 4 0,-4-4-11,0 4 0,-5 3-63,5 1 1,-5-1 91,4 2 1,-5-7-85,1 1 0,-2-2 46,2-3 0,-4 1-116,4 0 108,-3-7 0,0 3 277,2-6 1,0-2-95,5-7 1,-4-3-136,5-3 1,5-3-199,4 3 0,6-1 76,-5 1 0,6-1-150,-2 6 0,9-5 69,1 5 1,2 0 55,-2 5 0,-3 7 2,4 3 1,-4 3 131,-2 1 1,1 3 31,-1 2 1,-5 4 121,1 6 1,-7 1-93,2-1 1,-4 1 128,-1-1 1,-7 0-16,-3 1 1,-5-6-122,-5 1 1,-10-7-22,-9 1 1,-6-2 24,-4-3 1,-10-5-155,-10-4 0,-3 1-145,-2-1 0,2 0-610,3-5 824,3-7 0,7-1 0,0-7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2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132 412 7983,'0'-15'-185,"0"0"183,0 1 621,0-1 1,0 0-160,0 0 0,2 1 237,3-1-414,-3 0 0,4 1-30,-6-1 1,0-5 60,0 1 1,5-1-90,0 5 0,0 1 31,-5-1 0,0-1-31,0-4 0,0 4 71,0-4-90,0 4 0,0 1-30,0 0 1,0 6-134,0-1 256,0 7-371,0-4 154,0 7 0,0 8-42,0 7 1,0 6 70,0 9 0,0 1-106,0 3 0,0 5 11,0 10 1,-5-3-4,0 3 1,-6 3-18,1 2 1,-3 0 76,-2 5 0,0-9-446,1 9 1,-1-10 167,0 0 0,2-5-506,3-5 1,-1-4-78,6-11-247,0-9 0,7-9 324,3-6 1,3-3-246,6-7 956,1 1 0,6-26 0,2 4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37.1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16 148 7933,'-9'0'178,"3"0"679,6 0-351,0 0-454,6 0 1,-2 0 124,5 0 1,-5 2-154,1 2 0,1 0 109,-1 6 1,5-1-308,-5 6 0,5-5-43,-6 0 1,3-1-333,-2 6 331,-3 0 1,6 0 54,-3-1 1,-4-4 374,4 0-208,-3-7 0,-1 4 191,4-7-162,-3 0 1,9-7 11,-6-3 0,7-4-44,-3-6 0,5-1-13,0-4 1,6-3-30,-1 4 1,6-4-172,-5-1 1,6 1-104,-2 4 0,2 2 77,-1 8 0,3 5-441,-4 5 679,-3 2 0,7 2 0,-5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2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119 177 7961,'-30'-15'0,"6"5"120,-1 0 0,12 2 296,-2-1 0,11 0 317,-1 4-511,3 4 1,4-7 77,3 3 0,9 3-50,11-3 1,4 2 5,5-2 0,6 2-33,9-7 0,4 5-103,11-5 1,10 5-92,9-4 0,4 4-500,1-5 1,6 5-572,4-5 1,0 7 205,-4-2 836,-14 3 0,-15 9 0,-6 1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2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0 324 7092,'0'-8'630,"0"1"-329,0 7 1,2 0 37,3 0 1,1-1-125,4-4 0,3 3-64,-3-3 0,3 3-90,2 2 1,-1-1-90,1-4 0,0 2 107,-1-7 0,3 5-179,2-5 0,-2 0 31,2-4 0,-1-6 83,2 0 1,-9-1-109,4 2 1,-8-3 84,2-2 1,-5-2 11,0 6 0,-4 1-52,-4 4 0,-5 2 2,-5 3 0,-3 3-99,-2 7 0,-4 7 78,-6 3 0,4 4-4,1 6 0,6 3 28,-2 6 1,4 6 25,1-1 1,2 7-46,3-2 1,4-3 125,6-2 1,6 2-60,4-2 1,5 1 24,4-6 1,4-11 13,6-3 1,2-10-46,4 0 0,-4-4-69,3-1 1,-3-6 66,-1-4 0,-6-5-437,1-4 0,-8-3 45,3-2 396,-4 3 0,-1-1 0,0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3.3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0 229 7888,'0'-23'0,"0"0"64,0 4 0,0 1 97,0-7 0,0 7 280,0-1 0,0 2 353,0 3-297,7 5-268,-6-4 229,6 12-510,-7-6 1,1 12 108,4 0 0,-3 6-144,3-1 1,1 8 73,-1 2 1,0 6-141,-5-2 0,2 4 1,3 2 0,-4-1-105,4 0 0,-3 1 45,-2-1 1,0-4 117,0-1 1,0-1-159,0 2 1,5-9 85,0-6 0,0-5 163,-5 4 0,1-7-67,4-2 0,-2-6 8,7-9 0,-5-6-2,5-4 0,-2-8 22,2-1 0,3-2 23,-3 2 1,1 1 75,-1-6 1,1 11 2,-6-1 0,5 3-95,-5-4 0,0 7 184,-5 4 0,0 7-32,0 3 18,0 5-99,0 17 0,0 1 17,0 15 1,5-3 9,0 3 1,4 6-2,-4-1 0,7 0-23,-2-4 1,3-1-3,1 1-37,-5-1 0,10 7 0,-3 1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3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7888,'-9'0'-426,"3"-7"705,6 6 1,0-7 401,0 3-194,-7 3-265,6-4-27,-6 6-273,1 0-45,-2 0 0,-7 0 84,0 0-71,0 6 1,1 2 26,-1 7 1,5-5-69,0 0 0,7-1 19,-2 6 0,4-5 107,1 0 0,1-1 3,4 6 0,8-5 1,7 0 0,6-2 118,-2 2 1,9 3-68,1-3 0,1-2 103,-6 2 0,1-1-112,-1 6 0,0 0 65,1-1 1,-7 3-43,-4 2 1,-7 3-185,-3 2 1,-5 4 37,1-4 1,-7 4-68,-8 2 0,0-1 67,-9 0 1,-2-1 52,1-3 0,-1-6 48,1-9 0,2-2-70,-6-3 1,4-3 158,-4 3 0,6-12-135,-2-8 1,4-1-167,1-8 1,7 4-93,3-5 0,3 1 305,2-5 0,0-7 0,0-2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4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207 250 7888,'0'-23'-323,"0"4"1,-2 1 75,-3-2 0,3 2 1031,-2-6 0,-3 6-299,2-2 1,-5 4-106,5 1 1,-6 0-179,1 1 0,2 4-191,-2 0 0,0 7 4,-4-2 1,-1 3-180,0 2 0,6 8-140,-1 7 1,0 1 218,-5 9 0,5-1-249,1 6 1,5-1 144,-1 1 0,4-1-154,1 0 0,0 1 70,0-1 0,6-1 112,4-3 0,-2 1 71,2-7 0,5 1 14,4-5 1,3-7 76,-3-3 1,-2-5 197,2-5 0,1-5 15,-6-10 0,4-3 169,-8-6 1,-3 0-30,-2-1 1,1 1-115,-1-1 1,-2 1-194,-8 0 0,-3 1 113,-6 3 0,-1-1-473,0 7 1,-1 1 77,-4 8 1,9 3-66,-4 7 1,5 2 299,1 3 0,-5 10 0,6 7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4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44 263 7888,'0'-14'790,"-4"-1"-396,-1 0-668,-7 1 1,9-1-236,-7 0 2044,7 1-774,-4 5-710,7 3-43,0 6 0,2 1 71,3 4 1,3 5-204,7 10 1,-5-4 69,-1 4 1,1 1-137,5-1 1,-5 4-11,-1-4 0,-4 1 10,5-2 1,-5-2 63,5 2 0,-7-7-79,2-2 460,3-1-248,-6 0 18,11-3 1,-12-19-49,4-7 0,2-7 72,-2-8 0,5 3-45,-6-7 0,6 1-104,-5-1 0,5 3 15,-5 6 0,6 1-141,-1 0 0,-2 6-322,2 3 0,2 10 201,7 5 1,-1 5 346,7 5 0,-1 4 0,5 5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4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221 500 7888,'7'-46'0,"-6"-3"-673,4 10 0,-3-2 593,-2 2 1,0-4 599,0 4 0,-2 5-379,-3 4 0,-3 3 57,-6 7 1,-1-4-44,0 4 1,0 2 12,1 8 1,-1-1 8,0 6 0,-4 0 158,-1 5-84,1 0 33,4 0-158,0 0 0,5 7-119,1 2 1,5 4 98,-1 2 1,4 1-93,1 4 1,0 3 89,0 6 1,0 6-22,0-1 1,0 7 4,0-2 1,5 8-19,0 2 0,1 7-29,-1-2 0,-3 8-13,3 1 1,1 6-34,-1-5 0,1 4 86,-1-4 1,-1 3-265,5-8 0,-5 0 69,1-15 0,-2-3-655,2-12 273,-4 0-147,6-12 0,-5-4 62,2-13 0,-2-2 581,3-3 0,3-10 0,0-7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4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7953,'-8'0'156,"2"0"144,6 0 1,6 0-113,4 0 1,8 0-148,2 0 1,7 0 138,3 0 1,1-5-220,8 0 1,5 0 58,5 5 1,0-2-1084,-5-3 1063,0 4 0,7-12 0,1 4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5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30 111 7953,'-10'-14'226,"0"-1"1,7 0 217,-2 0 776,3 1-333,2-1-3,0 0-222,0 7-314,0 8 1,5 13-191,0 7 1,2 8-1,-2 1 1,-2 2-175,7 8 0,-5 5 78,4 5 1,-5 5-451,1-5 1,-4 7 223,-1-2 0,2 3-700,3 2 1,-4-2 394,4-3 0,-3 0-636,-2-10 0,5 1 1105,0-10 0,6-8 0,-3-5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5.6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177 309 7943,'0'-22'0,"0"0"0,0 8 0,0-3 366,0-2 0,0 2 44,0-2 0,-5 1-11,0-2 1,-6 4-248,1-4 1,-1 4 81,1 1 1,-3 1-250,3-1 0,-3 7 157,-2 3-432,1 3 1,-1 4 131,0 3 1,7 3-60,3 7 0,-1 6-14,1 3 1,0 4-113,5 1 1,6 1-35,4-1 1,3 1 68,2-1 1,1 0 89,4 1 0,-2-2 42,6-4 1,-4-3 252,4-6 0,-1-5-71,2 0 0,1-9 370,-6-1 0,-3-8-121,-7-11 0,2-4 25,-7-7 1,0-1 238,-5-3 1,-7-2-190,-3-3 0,-5 1-117,-4 4 0,1 3 2,-7-3 0,3 9-399,-3 5 0,-1 1 136,6 4 1,1 4-1393,4 11 922,7 0 1,1 13 517,7 6 0,7 8 0,1 2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39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221 103 7373,'2'-13'-600,"2"3"1,-2 2 1168,3 3 0,-3 2-391,-2-7 0,0 5 153,0-5-54,0 7-45,0-10-250,0 11 83,0-11 1,-2 12-146,-3-4 1,2 3 55,-7 2 0,0 2-119,-4 3 0,2-2-6,-3 7 0,4 1 139,-9 9 1,2-2-148,-1 6 0,2 1 71,-2 4 0,3 1-73,1-1 0,5 0 87,0 1 0,7 1-8,-2 3 1,3-8 57,2 4 1,7-9-40,3 3 0,8-7 140,1-3 1,7-1-77,-1-8 0,3 0 90,1-5 1,1-6-61,-1-4 1,-5-8 263,1-2 1,-5-6-4,4 2 1,-6-4-25,2-1 1,-9-1-123,-1 1 1,-7-1-7,2 1 1,-5 0-199,-5-1 1,-3 2 106,-7 4 1,-4-2-97,-1 6 1,-6 2 52,1 8 1,-2 4-432,-3 6 0,6 0 0,-1 0 0,2 6-459,-1 4 882,-4 10 0,12 3 0,-5 6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6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45 412 7943,'-10'-20'393,"0"1"0,-2-6-36,8 6 0,2-6-133,-3 6 1,3-6 71,2 5 1,0 1 113,0 4 1,0 5-194,0 1 0,2 5-124,3-1-244,-3 4 1,6 7 196,-3 4 1,-4 10-128,4 4 1,2 4 0,-2 1 0,1 1-520,-1-1 0,-2 5 245,7 1 0,-5-1-193,5-5 1,-2 1 154,2-1 0,3-1 63,-3-3 1,-2-1 331,2-9 0,-1 1-82,6-11 1,0 0 283,-1-5 0,-4-8-136,0-7 1,0-8 29,5-11 1,-2 1-14,-4-6 0,0 5 102,-4-6 0,-4 8 49,4-3 1,-3 4-66,-2 2 1,0 6-129,0 4 0,0 2 107,0 3-287,0 5 0,0 9 61,0 10 0,0 5 22,0 4 0,0 9-19,0 7 0,6 5-159,4 0 0,5 2 88,4 2 0,-2-5-113,2 1 1,2-8 319,-1 3 1,6-9-102,-1-2 1,-2-12 740,1-3 1,-4-9-359,4-9 0,-4-14 739,4-16 0,-7-6-403,-3-4 0,-1-3-149,-8-7 1,0-1-529,-5-4 0,0 5 43,0 1 0,-8 2-855,-7 12 0,-6 3 808,-8 12 0,-20 12 0,-5 4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8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469 161 7937,'7'-9'0,"-6"1"-885,4 3 772,-3-3 0,-2-2 326,0 1 1,-2 1 147,-3-2 1,2-3-82,-7 3 0,1 2-17,-6-2 1,5 5-60,0-5 0,0 5-187,-4-5 0,-1 6 100,0-6 0,1 7-46,-1-2 1,-5 5-7,1 5 0,-7 3-129,1 6 1,-3 8 30,-1 2 1,0 10 47,-1 6 1,1 4-81,-1 5 1,6 3 107,-1 7 0,14 0-116,1-1 0,9 0 109,5-5 0,11-7-54,10-7 0,7-8 1,3-1 1,7-14-11,2-11 1,0-3 0,5-2 0,-5-7 22,-4-3 1,-5-8-398,-5-1 0,-2-6 30,-4 6 371,-3-7 0,-12 9 0,-3-4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8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7914,'0'-15'0,"0"5"136,0 1 1,1-1 108,4-5 1,-1 0 541,5 1-140,-5-1-327,9 0 0,-7 5 116,4 1-412,-3 5 1,-2-1 156,-1 10 0,1-1-211,-5 5 0,0 6-80,0 5 0,-1 4-108,-4-4 1,-2 6-132,-3-2 0,-3 4 187,4 2 1,0-1-136,0 0 1,5 1 73,-1-1 1,-1-1 44,1-3 1,-1-3-85,1-2 130,3-4 79,-5-1 0,7-10 121,0-10 0,7-10-1,3-9 0,-2-9-71,2-1 1,-5-7 77,4 2 0,-4-4-51,5-1 0,-7 5 82,2 0 1,-1 6-80,0-1 1,-2 3 219,3 1 151,-3 8-347,-2 0 1,0 16-146,0 6 1,0 8 95,0 12 0,6 2-164,4 8 0,5 4 107,4 0 1,-1 7-170,7-2 0,-6-1-18,6 1 0,-2-6 102,1 1 1,2-4 0,-6-6 1,4 2 7,-4-6 1,0-7 212,-6-8 0,1-5-126,0-5 1,-5-8 285,-1-7 1,-4-6-113,5 2 1,-5-9 78,5-1 0,-5-7-46,4 2 1,-5-4 81,1-1 0,-4 5-80,-1 0 1,0 4-55,0-4 1,0 11-229,0-1 0,-6 11 135,-4 3 0,2 7-1015,-2 8 548,7 0 450,-4 13 0,7 4 0,0 12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9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30 118 7911,'0'-15'-20,"0"1"1,-5-1-211,0 0 0,0 0 87,5 1 0,0 4 1887,0 0-610,0 7-286,0-4-494,0 7-173,7 0 0,-4 9-261,7 5 1,-7 3 122,2 7 1,-4-1-77,-1 1 1,0 9 32,0-4 0,0 4-354,0-3 1,0 4 52,0 0 1,0 0-51,0-4 0,0-1 17,0 1 0,0-1-66,0 0 0,-1-6-150,-4-3 0,2-4 550,-7-1 0,0-7 0,-5-1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9.3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60 7911,'-10'-5'292,"0"0"-177,7 0 259,-3-2 0,17 6-83,4-4 1,14-2-133,1 2 1,9 1-11,0 4 1,10 0-310,5 0 0,3 0-26,2 0 186,-7 0 0,5-7 0,-5-1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29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89 7874,'0'-15'0,"7"0"0,-6 1 260,4-1 0,-3 5-46,-2 0 0,1 7 0,4-2 26,-3 3 1,4 4-192,-6 3 1,0 10 33,0 9 1,0 4-74,0 1 0,0 7-193,0 3 1,0 4 114,0 1 0,-1 0-575,-4 0 0,3 0 57,-3 0 586,-3 7 0,0-5 0,-7 4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30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515 28 7846,'15'-8'846,"-7"-5"-846,-2 12 0,-6-4 0,0 10 0,-6 3-135,-4 6 1,-3 8 15,-2 2 0,-4 4 36,-1 1 0,-4 6-68,4-1 0,0 2 66,6-2 0,-6-3-62,1 4 0,-3-4 92,3-2 0,1-6-36,-7-4 0,6-2-14,-6-3 1,6-5 179,-6-4 1,5-5-3,-4-5 1,4-5 110,-4-10 1,6 2 79,-2-6 0,6 6-96,4-2 1,-2-1 640,7 1-530,1 1 0,7 6-14,7 3 0,1 3-81,14 7 1,1 2 0,8 3 0,-1 5-82,6 9 1,5 4-182,5 7 1,0 5-650,-5 5 1,-2 4 726,-2 5 0,9 10 0,-4 8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30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74 162 7899,'0'-15'-101,"0"1"101,0-1 0,-5 0 131,0 0 0,0 1 479,5-1 112,0 0 0,5 1-317,0-1 0,1 7-135,-1 3 0,-2 3-229,7 2 0,-5 0 96,5 0 1,-5 7-207,5 3 1,-7 9 98,2 6 1,-4 9-37,-1 5 1,0 4-111,0 1 1,0 5-66,0 0 0,-4 6-325,-1-1 0,-7 2 231,2-2 0,-3 1-790,-1-6 537,-1-6 100,0-1 428,1-11 0,-1-2 0,0-7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31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59 7886,'-15'0'-252,"5"0"167,0 0 888,7 0-162,-3 0-85,19 0 0,5 0-187,16 0 0,3 0-198,8 0 0,7-5-42,7 0 0,8-4 48,11 4 1,-1-7-731,6 2 1,0 4 457,6 1 0,-9 3 95,-7 2 0,-6 0 0,-8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31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59 7893,'-13'-10'742,"3"1"0,-3-1 284,3-5-582,4 7 0,-2 1 220,3 7-331,3 0 0,-4 7-183,6 3 0,0 4 14,0 6 0,0 3-192,0 6 0,0 1 89,0-1 1,0 5-171,0 1 1,0 2 51,0 2 1,5-4-67,0 9 1,-1-3 18,-4 3 0,0 6-123,0 4 0,0-3-115,0-2 0,-4-5 120,-1-5 1,-7 2-78,2-7 1,-3-4-156,-1-6 15,-1-12 287,0 7 1,7-24-48,3 0 1,4-8-1,1-6 0,1-4 17,4-6 1,3-6 24,7 1 1,0-7-23,-1 2 0,1-2 248,0 2 0,-1-2-68,1 7 1,0-1 123,0 6 0,4 1-59,1 4 0,-1 3 173,-4 6 1,5 7-20,-1 3 1,6 10 74,-6 4 0,1 11-145,-5 5 1,-6 4-37,1 5 0,-2 4-156,2 6 0,-3 0 137,-7 0 1,0 0-455,0 0 1,0 5 171,0 0 1,-5-5 186,0-4 0,-7-8 0,4 4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39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16 190 7942,'0'-15'-85,"0"0"-43,0 1 0,0-1 13,0 0 1,0 6-563,0-1 1373,0 0-235,0 2-303,0 1 1,-2 7-103,-3 0 1,4 7-77,-4 3 0,3-2 30,2 2 1,0-1-9,0 6 0,0 0 38,0-1 0,0 1-1,0 0 0,5 4-100,0 1 1,0 0 69,-5-6 0,1 3-43,4 2 1,-3-2 47,3 2 1,-4-2-134,-1-3 1,2 1 77,3 0 12,-3-1 1,6-4 69,-3 0 5,-4-7 1,12 4 1,-5-15-50,7-7 0,-2-1 58,-3-9 0,3 2-1,-3-1 1,3-4 12,2 3 0,-1-2 26,1-3 1,0 1 5,-1-1 1,1 6-16,0-1 0,0 6 12,-1-6 0,-1 7-78,-3-1 0,3 7 53,-3 3 1,-2 5-165,2-1 1,-2 5 85,2 5 0,1 5-104,-6 10 0,5 3 63,-5 6 1,5 0-22,-5 1 0,6-1-151,-1 1 0,-2 5 116,2 5 1,-2-4-408,2-2 0,1 2 510,-6-2 0,7 7 0,-4-4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32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45 250 7793,'-15'7'-144,"1"-6"144,5 6 823,3-7-551,6 0 1,1 0-97,4 0 0,-1 0-40,5 0 1,1 0-113,5 0 5,0 0 0,-1 0-119,1 0 0,0-5-61,-1 0 1,6-1 66,0 1 1,-1-2-113,-4-3 0,0-3 19,-1 3 0,1-3 108,0-1 0,3-1 52,-4 0 0,3-1 94,-12-4 1,4 4-73,-4-4 1,0-1 24,-5 2 0,-5 4 77,0 5 0,-8 7-87,-1-2 1,-3 3-71,-7 2 1,-1 12 76,-4 2 1,-1 11-100,1-1 0,1 9 55,4 1 1,3 7-9,6-2 1,2 4-14,3 1 1,4-2 17,6-2 0,6-4 18,4-7 1,14-6-19,6-4 0,9-4 40,0-5 1,-1-4-25,1-6 0,0-8-199,5-6 1,-6-3-88,-4-7 0,-5 1 290,-4-2 0,3-9 0,-5 3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32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177 219 7830,'0'-15'-620,"0"1"0,-5-1 822,0 0 439,0 1 0,0-1-258,0 0 1,-1 0-161,1 1 0,2 1-190,-7 3 56,7-3 1,-10 5-169,3-7 0,2 7 19,-2 3 1,5 2 37,-5-2 0,5 3-82,-5-3-1,5 5-181,-4 5 0,4 3 57,-5 7 1,5 1 48,-5 4 0,7-2 40,-2 6 1,3 1 45,2 4 1,0 1 39,0-1 1,0 0-13,0 1 0,2-6 0,3 1 0,3-2 25,7 1 1,1-4 0,4-10 0,-4 1 108,4-6 0,1 0-115,-1-5 0,-1-7 198,-4-3 0,0-4-55,-1-6 1,1 2 73,0-6 1,-2-1-10,-3-4 1,-2 4 54,-3 1 1,-4 1-41,4-2 0,-3-1-15,-2 7 0,0-1 349,0 5-146,0 1-366,0 6 115,0 1 0,-5 9-227,0 3 0,0 3 3,5 6 0,0 3-8,0 2 0,0 4 72,0 7 1,2-1-122,3 0 1,-2 1-49,7-1 1,-1 6 54,6-1 0,-5 0-283,0-4 0,1-3-22,9-2 466,-4 3 0,12-12 0,-5 5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33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89 7830,'-10'-15'109,"0"0"0,5 1 424,-5-1 1,7 0 26,-3 7-446,6 2 0,0 7 59,0 4 1,0 3-157,0 7 1,1 0 81,4-1 1,-2 6-53,7 0 0,-5 4-50,5-4 1,-5 6-209,5-2 1,-6 3-66,6-3 1,-7 4 106,2-4 1,2-1-20,-2 2 0,5-3 85,-5 3 0,-1-4-31,-4-6 0,2-2-17,3-3 203,-3-4 1,9-7-42,-6-4 0,1-5-21,-1-10 1,4-2 0,5-8 1,1 1 5,0-1 1,-1-4 80,1 0 1,1-1-79,4 6 0,-4 0 190,4-1 1,-4 6-55,-1-1 1,0 12-60,-1-2 1,1 11-55,0-1 0,-5 5 7,-1 5 0,-1 3 9,2 6 1,-3 8-88,-7 2 1,0 6-52,0 4 0,0-1 61,0 6 1,0 0-177,0 5 0,0 0 44,0 0 1,1-1-264,4-4 1,-1 2-35,5-7 467,-5 0 0,15-4 0,-2-1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3:33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221 177 7787,'0'-15'-619,"0"-6"0,0 5 1275,0-4 1,0 4-115,0 1 0,-5 5-104,0 0 1,-2 2-209,3-2 1,0 4-115,-6 6 0,1 0-125,-6 0 0,0 0 98,1 0 0,-1 8-52,0 7 0,-1 1 5,-4 9 0,9-1-259,-4 5 1,4 7 17,-4 4 1,7-5-103,3 0 1,3 1 102,2-2 1,5-5-26,0-4 0,11-7 369,-1 1 1,8-9-93,-3-5 1,6-3 359,-2-2 0,-1-12-170,2-2 0,-7-11 121,1 1 1,-4-4-45,-5-1 0,-4-1 63,-6 1 1,-1-6-337,-4 1 0,-10-2-507,-10 2 0,-9 3 459,-5-3 0,-17-4 0,-4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4:11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617 0 6026,'0'8'333,"0"-1"1,0-5-120,0 2 242,0-2-376,0 5 0,0-6 27,0 4 0,-1-3-32,-4 3-11,3 3-10,-4-7 1,4 11 10,-3-7-256,4 6 226,-6-3 0,2 7-43,0 0 1,-1-2 19,1-3 0,3 4 82,-3 1 0,-1 0-31,1 4 1,0 4 11,5 2 0,-5 2-2,0 3 0,0-1 6,5 1 1,0 1-30,0 3 0,0 4 16,0 6 1,0-5-7,0 0 1,2 0 0,3 5 0,-2 5 15,7 0 0,-5 0-21,5-5 0,-1 1 3,6-1 1,-5 0-21,0 0 0,-2 0-6,2 0 1,1 0-96,-6 0 1,1-3 108,-1 3 0,-3-3-65,3 8 1,-3-3 46,-2-2 1,-5 5-95,0 0 0,-7 0 53,2-5 1,-7 5-5,-3 0 0,-1 5-8,1-5 1,4 0-5,-4-5 1,-1 0 15,1 0 0,-6-1 7,2-4 1,2-3 9,3-7 1,-2 0-10,1 1 1,-1-7 1,1-4 1,4-2-30,-4-3 1,2-4-3,-1 0 0,-3-7-18,-2 2 0,-2-3-101,6-2 1,-1 0 81,1 0 1,4-2 25,-4-3 0,4 4 81,1-4-143,7-3 311,-5 6-96,12-5-60,-6 7 43,14 0 0,1 0-70,6 0 1,1 0 156,0 0 0,0 2-137,-1 3 0,6-2 70,-1 7 1,3-5-52,-3 5 0,-1-1-24,7 6 1,-6 5 8,6-1 1,-6 6 10,6-6 1,-2 14 38,1 1 0,2 4 0,-6 6 0,1 3 81,-1 12 0,-5 7-109,-1 2 1,-1 6-70,-8 4 1,0 7 99,-5 13 0,-2 2-358,1-44 1,-2 0 0,-1 1-1,-2-1 258,-4 3 1,0 0 0,1 1 0,0 0-42,-3 4 0,0 0 1,2-1-1,2 0 47,-2 3 1,0 0 0,2-1 0,1 1-11,2-5 1,1 0 0,-2 3 0,0 1-38,3-1 1,1-1-1,0-2 1,-1-1 35,3-3 1,0-1 0,0-1 0,0-2-229,0 40 1,5 0 216,0-5 0,12-9-341,-3-11 1,6-6-122,-1-18 480,4-3 0,2-11 0,-1-1 0,1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4:21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15 236 8400,'8'-7'-42,"-1"-1"0,-5-7 163,2 1 0,-2 4 76,3 0 1,-2 0 29,2-4 1,-3-1-17,3 0 0,-4 5 54,-1 1 1,0-1-1,0-5 0,0 0-62,0 1 1,0 4-116,0 0 0,-1 5-10,-4-5 172,3 7-707,-4-3 307,6 6-33,-7 0 0,5 1 129,-2 4 0,2 5 50,2 10 1,0-4 25,0 4 0,0 2 22,0 3 0,0 8 11,0 1 0,0 7-24,0-2-15,0 3-21,0 2 37,-7 7 1,4-4-51,-7 7 0,7 0-20,-2 5 0,4-5-259,1 0 130,0-7 1,0 4 73,0-7 1,13-8-25,6-7 0,9-1-211,6-8 0,4-7 61,6-8 1,7-5-280,2-5 0,3-5-53,-2-10 599,3-3 0,-11-6 0,4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4:22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448 74 8347,'10'-5'-145,"-1"0"0,-4-5 105,5 6 1,-7-3 183,2 2-311,3 3 199,-6-4 272,5-1-136,-1 6-88,-4-6 0,6 7-33,-3 0 55,-4 0 0,12 0-199,-3 0 191,3 0 0,2 5-114,0 0 0,-1 0 30,1-5 0,0 0 23,0 0 52,-1 0-9,1 0 63,-7 6 0,-5-4-86,-12 3 0,-3-3 98,-12-2 1,-7 0-83,-9 0 1,-2 0-54,-2 0 1,-2 1 28,-3 4 0,2-3-10,-7 3 1,5-4-6,-5-1 1,7-1-11,-2-4 0,11 3-214,9-3 223,6-3 1,16 5-586,7-7 0,15 7 556,14-2 0,20-3 0,12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4:22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250 294 8499,'-6'-21'-100,"4"3"78,-3-7 1,-1 6 171,1-6 0,-5 6-137,5-6 0,-5 7-98,5-1 1,-6 2 213,1 3 0,-3-4 36,-2 3 0,1-1 22,-1 11 0,0-5-51,1 5 0,-1 0-39,0 5 1,5 0-22,1 0 0,4 2-27,-5 3 1,5 3-160,-5 7 1,7 1 177,-2 4 0,3 2 26,2 8 0,0-1 106,0 1 0,0 1-118,0 3 1,0 3 116,0 8 1,0-1-42,0 0 1,0 6 37,0 4 1,5 5-177,0 5 0,2 1 123,-2 4 1,-4 3-207,4-4 0,3-1 102,2 2 1,-2-14-262,2-1 1,-5-8-92,5-7 0,-5-3-96,4-7 1,-4-7-98,5-8-212,-7-5 263,11-9 1,-13-12 454,4-3 0,-3-9 0,-2 1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4:23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0 103 8305,'0'-14'-335,"2"-1"279,3 0 0,3 2 388,7 3 1,1-1-146,4 6 0,4-1-146,11 1 0,0 3-182,5-3 1,2 4 128,-3 1 0,4 0-159,1 0 0,-2 0 129,-2 0 1,-5 0 41,-5 0 0,6 6 0,1 2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4:23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74 8236,'0'-10'260,"0"0"151,0 7-301,0-10 0,-5 9 285,0-5 56,0 5-439,5-9 0,-2 12 161,-2-4-199,2 3 1,-6 2 127,3 0-122,3 0 0,-4 7 113,6 2 0,0 4-129,0 2 1,1 0 98,4 0 0,-2-1-5,7 1 1,0-2 109,5-3 1,-1 3-86,1-3 0,0-4 213,0-1 1,-1-3-59,1-2 0,0-2-130,-1-3 0,-4-1 37,0-4 0,-7-8-775,2 3 62,-3-3 1,-15 5-1397,-7 3 1964,-6 4 0,-17 12 0,-2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29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1059 177 8107,'-9'-15'-234,"-4"1"0,10 1 96,-7 3 1,5-2 239,-4 8 0,4-6 39,-5 5 1,0-5-82,-5 5 0,6-5 87,-1 5 1,0-4-38,-5 4 1,-1-5 16,-4 5 1,4-5-46,-4 5 1,-1-1-24,2 1 1,-6 3-98,6-3 1,-8 4 14,3 1 1,-9 0 97,-1 0 0,-2 0-161,2 0 0,1 1 64,-6 4 1,0-1-78,-5 5 1,4 1 66,1 5 0,7 1-10,-3 4 1,-1 1-1,2 4 0,5 2-2,4-2 1,7 3 22,-1 1 1,2 2-5,3 3 1,-1-1-6,0 6 1,2-5 3,3 6 1,-1-1 27,6 5 1,-2 5-24,2 0 0,4 5-45,-4-5 0,3 11-4,2-1 0,2 3-8,3-3 1,-2 0 0,7 0 1,5-1-9,4 1 0,6-7 125,-6-3 0,7-8-94,-1-2 1,8-8 84,1-1 0,2-7-71,-2-9 1,-1-5 214,6-5 0,5-2-64,5-2 1,0-2 58,-5-2 1,2-5-125,3-5 1,-3-1 5,3 0 1,-4-4-109,-1-1 1,2-1 101,3 1 0,-8-1-32,3-3 0,-5-6 11,1 1 1,2-2 137,-3-9 1,-3 1 5,-2-5 0,-3-6 116,-1-4 1,-1 0 52,1-5 1,-9 2-138,-6-12 0,-2 7 61,-8-2 1,-4 2-66,-11-1 0,-6 9-280,-13 0 0,-9 3-1,-6 7 1,-8 3-38,-12 12 1,2 6-157,-7 3 0,6 11-848,-6 4 972,7 3 0,-16 9 0,2 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5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7945,'42'0'-878,"-2"0"1,2 0 981,-3 0 0,5 0 666,5 0 1,-8 0-647,3 0 1,-3 0 39,3 0 0,-3 0-358,3 0 1,-8 0 100,8 0 1,-5 0-84,1 0 1,2 0-105,-3 0 0,4 0 280,1 0 0,0-7 0,0-1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4:24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118 236 8371,'-14'-21'-174,"-1"-4"0,2 2 221,3-1 1,-1 6-55,6-2 0,0 4 163,5 1 0,-2 0 27,-3 1 1,4 4 84,-4 0 0,3 5 314,2-5-349,0 7-17,0-3 0,0 7-290,0 4 0,0 3 70,0 7 1,0 1-37,0 4 0,0 0 97,0 9 0,0-1-155,0 11 0,0 2 25,0 8 1,-5-2-19,0 7 0,-1 0-168,1 5 1,3 0 86,-3-1 0,4 1-74,1 0 0,0-2 46,0-3 0,0-7-860,0-12 1060,0-1 0,6-18 0,2 6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4:24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0 7242,'8'0'-657,"-1"2"697,-7 3 0,0 3 220,0 7 1,0-1-19,0 1 0,-12 5-10,-2-1 0,-4 6-233,3-6 1,-5 6 1,1-6 0,-7 6-50,1-6 1,-3 1 96,-1-5 1,0-2-134,-1-3 1,2-4 60,4-6 0,-4 0-55,4 0 1,2 0 31,3 0 1,7-5-78,3 0 193,5-6-26,-2 9 0,7-4 206,4 6 1,3 0-84,7 0 0,6 0 96,4 0 0,-2 6-86,1 4 1,6 8-157,4 2 0,0 1 62,-4-2 1,1-1-97,3 7 1,-3-5-120,3 4 1,-4-4-749,-6 4 881,4-6 0,-5 3 0,6-6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4:25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0 221 7230,'15'0'-604,"0"0"864,0 0 1,-1 0-75,1 0 0,0 0 34,-1 0 0,1 0-91,0 0 1,-1 0 42,1 0 0,-5 5-125,0 0 0,0-1-3,4-4 0,1 0-8,0 0 0,-6-1-97,1-4 0,-2 2-128,2-7 220,3 0 1,-9-5-187,5 1 0,-5-1 79,1 0 0,-5 1 34,-5-1 0,1 0 44,-5 0 0,-1 6 5,-5-1 1,5 5 22,0-5 0,1 7 12,-6-2 0,0 3-23,1 2 1,-1 2-9,0 3 0,5 3-19,1 7 0,4 4 22,-5 1 0,7 1-69,-2-1 1,3 1 50,2 4 1,2 2-8,3-2 1,3 3-27,6 1 0,6-5-6,0 1 0,6-7 17,-2 1 1,2-4 9,-1-5 0,3-3 15,-4-7 1,-1 0-15,2 0 0,-7-7 186,1-3 0,-4-5-49,-5-4 0,3 1 77,-4-7 1,0 6-114,0-6 1,-5 7 127,1-1 1,1-2 80,-1 1-99,0 0-243,-5 6 225,0 5-345,0 3 0,0 8 32,0 2 1,0 6 116,0 10 0,0-4-52,0 4 0,0 1-9,0-1 0,5 1 8,0-2 1,6-2 25,-1 2 0,3-2 98,2-3 1,-1-4-70,1 0 0,0-7 211,0 2 0,-1-3-96,1-2 1,0-8-53,-1-7 0,1-1-42,0-9 1,-1 1-2,1-6 0,-5 1-215,0-1 0,-2 1 82,2 0 1,1-1-232,-6 1 0,5 1 117,-5 4 1,5 2-213,-6 8 1,8 1-53,-2 3 507,3 3 0,1 7 0,1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4:25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441 309 8237,'15'-14'0,"-5"-1"0,0 0 0,-5-1-143,4-4 0,-5 4 128,1-4 0,-4 4 53,-1 1 0,-6 1 100,-4-1 0,-3 0-12,-2 0 0,-5 2-26,1 4 1,-7-4 65,1 3 1,2-2-40,-1 2 1,1-1-5,-1 6 0,-3-5-78,8 5 0,-6 1-10,6 4 0,-6 0-173,6 0 1,-1 0 69,5 0 1,-1 1-185,-4 4 0,9 3-27,-4 7 1,4 5 167,-4-1 1,7 7 23,3-1 0,3 7-11,2 3 0,2 1 42,3-2 0,3 2-11,7 3 1,6-3 15,4-7 1,2 1 40,3-1 1,4-1 17,0-4 0,2-9 187,-1-10 0,-4-3-76,3-2 0,-5-8 114,-4-7 0,-4-3-125,-6-12 1,-2 4 3,-3-8 1,-4-2-81,-6 2 1,0-2-30,0 2 1,-2 3 59,-2-4 0,-3 6-147,-3 4 0,-3-1 35,3 7 0,-1-1 69,1 5 150,-3 1-146,5 5-116,0 3 0,1 12 100,7 4 0,0 3-1,0 2 0,5 6-12,0 4 0,6 1-10,-1-2 1,3 6-182,2-1 1,0 1 104,-1 4 0,3-3-269,2-2 0,-2 1 84,2-1 1,2 1 275,-1-1 0,6-6 0,-3-2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1:54:26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88 8237,'15'-14'0,"1"-1"-346,4 0 1,-4 2 113,4 3 0,-4-1 753,-1 6-144,0 0 210,-7 5-476,-2 0 0,-17 0-172,-4 0 1,-11 5 92,-3 0 1,-1 5-122,-4-5 1,3 1 75,2-1 0,-1-3 62,1 3 1,4-2-179,1 2 1,6-4 64,-2 4 0,4 2-412,1-2 304,1 6 0,1-3 46,3 7 1,3 0 95,7-1 0,2 1-5,3 0 1,8-1 95,6 1 1,9 0-74,2 0 1,1-1 102,8 1 1,-5 0-27,5-1 1,0 3 180,6 2 0,-1-2-98,0 2 0,-5-2 123,0-3 0,-3 6-170,-2-1 1,-3 3 15,-16-3 1,1-1-140,-11 7 0,-6-2 70,-9 1 0,-16-1-188,-9-3 0,-12-4 116,-7 3 0,-5-2-118,-4-2 1,2-6 141,-2 1 0,-4-7 0,0 4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5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7945,'50'0'0,"4"0"0,-3 0-681,-2 0 1,-3 0 340,-2 0 0,5 0 392,0 0 1,-2 1-35,-8 4 0,4-3 52,-4 3 1,3-4-21,2-1 0,-1 0 4,-4 0 0,4 0 36,-4 0 1,3 0 3,2 0 0,-5 0-75,1 0 1,-1 0 46,5 0 0,0 0-114,0 0 1,0 0 89,0 0 0,0 0-246,1 0 0,-1 0 204,0 0 0,6 0 0,3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6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7945,'36'8'0,"3"-3"0,4-4 0,1-1 375,0 0-209,7 0 0,-5 0-67,3 0-36,-4 0 0,-1 0-6,0 0 1,-4 0-274,-1 0 0,-7 0-34,3 0 0,1 2 152,-2 3 0,5-3-384,-4 2 1,-1 0 481,-5 1 0,7-4 0,2 6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6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7945,'39'9'-1017,"1"-5"1,-6-2 1540,5-2 1,0 0-84,5 0 0,0 0-350,1 0 0,-3-5-86,-3 0 1,-1 0-197,-4 5 1,-3 0 109,3 0 0,-3 0-146,-1 0 1,1 0 90,3 0 0,-3 0 136,3 0 0,-2-6 0,-3-2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6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7945,'30'0'-1351,"-6"0"1013,1 0 1,-1 0 835,5 0 0,6 0-98,-1 0 1,5 0-468,-4 0 1,-1 0-29,-5 0 0,6 0-9,-1 0 1,2 0 51,-2 0 1,-3 0 51,3 0 0,11 6 0,0 2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7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15 236 8006,'0'-15'0,"0"0"0,0 1-110,0-1 1,0 5 196,0 0 1,-2 1 286,-3-6-168,4 0 1,-6 1 420,7-1-430,0 0 1,0 0 0,0 1 0,0 4-11,0 0 1,0 5 125,0-5-419,0 7 230,0-3-298,0 6 1,0 1 106,0 4 1,0 8-96,0 7 1,0 6 46,0-1 1,0 4 67,0 5 0,0-1-1,0 6 0,0-1-3,0 1 0,0 2-202,0-7 0,0 7 68,0-2 0,0-3-238,0-2 0,0-3 144,0-1 1,0-3 278,0-2 0,7 3 0,1-5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7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8053,'0'9'975,"0"-3"-743,0-6 0,2 0-87,3 0 1,3 0 100,7 0 1,-1 0-166,1 0 0,5 0 113,-1 0 1,9-5-428,2 0 1,-1 0-86,5 5 1,2 0-285,-2 0 1,2 0 335,-1 0 266,-11 0 0,10-6 0,-11-2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7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30 8134,'-2'8'-30,"-3"-3"111,3-4 0,-2-1-159,8 0 1,5 0 141,5 0 1,8-1-93,2-4 0,4 1 33,1-5 0,7 5-133,3 0 1,4-3-119,1 2 0,7 0-3,2 5 249,-2 0 0,0 0 0,-7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8.0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8116,'0'-10'-27,"0"0"1,0 5 292,0-4 0,0 4 792,0-5-525,0 7-74,0-10-431,7 11 47,-5-5 1,6 7-488,-3 0 336,-4 0 1,7 7-67,-3 3 0,-1 3-30,5 1 1,-5 1-52,1 0 1,1 6 135,-1 4 1,5-4 44,-5-2 0,1 3-22,-1-3 0,-2 6 34,7-6 1,-5-1-32,5-8 1,-7 3 22,2-3 1,2-2-138,-3 2 71,8-7 0,-6 2-122,4-10 1,2-3 86,-7-7 1,4 1 47,-4-1 0,5-1 117,-5-4 0,5 4-71,-5-4 0,1 2 60,-1-1 1,-3 2-91,3-2 0,1 7 207,-1 2 0,2 2 34,-3-2-49,-2-3-163,11 12 0,-10-4 55,7 10 0,-5 3-58,5 7 0,-5-1 42,5 1 1,-5 0-147,4-1 1,0 8 127,0 2 1,4-3-135,-3-1 1,-2 3-4,2 1 1,0-1 161,5 2 0,-1-1 0,1 6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8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15 338 8116,'0'-14'-28,"0"-1"0,0 0 172,0 1 0,0-1 197,0 0-103,0 1 0,0-1 99,0 0 140,0 7-524,0-5 0,0 11 0,1-4-111,4 6 1,-3 6 100,3 4 1,-2 3 67,2 2 0,-3 1-152,3 4 0,-2-2 76,2 6 1,-4 1-52,4 4 0,-1 1 37,0-1 0,-2 0-9,3 1 0,2 4 73,-3 0 0,3-1 0,-2-8 0,-2 1-2,7-7 1,-7 1-45,2-5 309,-3-1-206,4-6 1,-4-9-170,3-14 0,-5-6 81,-5-9 0,2-1-180,-7-3 1,2 1 105,-2-6 1,-3 0 47,3-5 1,-1 5 119,1 0 1,-3 1-120,3-1 0,3-2 74,2 7 0,-1-1-64,1 6 0,0 1 172,5 4 1,5 2-108,0 8 0,6 4-115,-1 0 1,5 7 59,4-2 0,-1 3-93,7 2 1,-5 7 96,4 3 1,1-2-8,4 2 1,-5-1 102,1 6 0,-2-2-102,1-3 0,4 3 123,-3-3 0,-4 3-99,-2 2 1,-4-1 212,-5 1-169,3 0 1,-11-1 10,2 1 1,-2 0-25,-2 0 1,-11-6 7,-4 1 0,-8 0-21,4 5 0,-13-6 14,3 1 1,-4-6-11,4 0 1,-5 0 2,-1 1 1,6-4-147,5 4 1,1-3 36,-2-2 1,4 0 112,6 0 0,1 0 0,-1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29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88 118 8237,'-1'-15'-313,"-4"1"0,3-1 282,-3 0 295,4 1 181,1-1-80,0 0-55,0 7-85,0 2-278,0 6 87,0 0 50,0 6 0,0 2-26,0 7 1,0 0-72,0-1 1,0 3-8,0 2 1,0-1 22,0 7 0,0-1-115,0 6 1,-5-1-86,0 0 0,-5 6 123,5-1 1,-5 7-173,6-2 1,-6 2 64,5-2 0,-5-3-86,5-7 1,0-4-365,5-1 631,0-12 0,0 1 0,0-13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9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1 543 8116,'2'-15'-2,"2"0"0,-2 1 170,3-1 0,1 0 18,-1 1 1,0 4 349,-5 0-399,7 0 0,-6 0 55,4 1-407,-3 5 274,-2-2 0,0 8-90,0 2 0,0 0-107,0 5 1,0 1 23,0 5 0,0 5-139,0-1 0,0 6 67,0-6 0,0 6-3,0-6 1,-5 6 14,0-6 0,0 6 60,5-5 1,0 4 82,0-4 0,0-1-8,0-4 0,2-2 60,3-3 1,3-4-92,7-6 0,-1 0 197,1 0 1,1-6-105,4-4 0,-4-5 144,4-4 1,-4-4-68,-1-7 1,1 1 77,4 0 1,-9-1-85,4 1 1,-5 1 20,0 4 0,1-4-69,-6 3 0,0 4 20,-5 2 0,0 2-67,0 2 134,0 7-366,0-5 100,0 12 0,0-4-146,0 10 1,0-2 151,0 7 0,0 1 25,0 9 0,0-4 16,0 4 1,0-2 6,0 1 1,0-2 28,0 2 0,0 2-34,0-1 1,6 1 93,4-1 0,3-4-40,2 4 1,0-4 5,-1-1 1,6-5 40,0-1 1,4-5 4,-4 1 0,6-5 147,-2-5 1,-2-4-58,-3-5 1,-3-7 45,-1-4 0,-2-3-42,-3-1 1,1-1-23,-6 1 0,5-5 37,-5-1 0,0-5 8,-5 0 1,0 0-85,0 0 1,0 0 5,0 5 0,0-2-123,0 7 0,0-1 91,0 12-230,0-7 161,0 9-263,0 3 1,0 9 72,0 10 1,0 3 170,0 6 0,0 1 125,0 0 1,0 6-155,0 4 0,0-3 226,0 3 0,0-1-122,0 6 0,2-2 168,2-4 1,0 9-39,6-4 0,-7 4 14,2-4 1,1 1-21,-1-1 0,5 0-63,-5 1 0,1-2-58,-1-4 0,-3 4-11,3-4 0,1-2-312,-1-3 227,0-3-338,-5-1 314,0-7 1,-1-1-276,-4-7 0,1-2-32,-5-3 408,5-3 0,-15-7 0,2 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49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15 8116,'-8'0'407,"1"0"1,14-5-133,2 0 1,4 1-97,2 4 1,6 0 73,4 0 1,9 0-341,5 0 0,2 6 17,-2 4 70,4-4 0,-6 14 0,7-4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0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15 236 8013,'0'-15'-1425,"0"-6"1303,0-4 0,0 4 629,0 2 0,0 2-235,0 3 0,0-1-78,0 0 1,0 0-78,0 1 0,0 4 298,0 0-68,0 7 61,0-10-615,0 11 106,0-4 1,0 12 7,0 4 0,0-2 96,0 2 1,0 1 5,0 9 1,0-2-72,0 6 0,-5-4 27,0 5 1,0-1-34,5 5 1,0 1 65,0-1 1,0 1-7,0-1 1,0 0-22,0 1 1,0-1-14,0 1 0,0-1 17,0 0 0,0-4-8,0-1 1,0-6-6,0 2 1,0-4-3,0-1 47,0-7 0,2-1-29,3-7 1,-2 0 123,7 0 0,-5-7-175,4-3 0,1-3-2,5-1 0,5-1 26,-1 0 1,6 1-90,-6-1 0,7 2-69,-1 3 1,-2-1 92,1 6 0,1-5-109,4 5 1,-4 0 222,-1 5 0,1 7 0,4 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0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192 192 8013,'0'-15'-1610,"0"0"1764,0 0 0,0 1 196,0-1-101,0 0 1,0 1-124,0-1 0,0 5 133,0 0-285,0 1 144,0-6-291,-7 0 206,-1 7 0,-7 1-150,0 7 1,1 0 44,-1 0 1,0 0-36,1 0 0,1 7 30,3 3 0,-3 3-102,3 2 0,-1 1 27,1 4 0,-2-3 53,7 8 0,0-7-5,5 2 0,0 1 20,0-2 1,2 1 74,3-5 0,3-1-24,7 1 1,0-2 9,-1-3 1,6 1 40,-1-6 0,1 0 122,-5-5 0,1-5 103,4 0 1,-9-6-82,4 1 1,-5-8 44,-1-1 1,3-3-66,-7 3 1,0 1-53,-5-7 1,0 7-20,0-1 0,0 2-13,0 3 0,0-1-47,0 0 1,0 5 61,0 1 1,-2 5-318,-3 0 187,3 2-97,-4 2 1,1 6 101,0 4 0,0 3-76,5 2 0,0 0-22,0-1 0,5 3-84,0 2 0,6-2 76,-1 2 0,-2 2-64,2-1 1,0 0 221,5-6 0,6 8 0,2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1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30 175 8013,'-8'-14'-713,"3"-1"1,2 0 427,-2 1 1,3-1 1333,-3 0-245,4 0-520,1 1-19,0-1-176,0 7-207,0 1 1,5 9 87,0 3 0,1-2-21,-1 7 1,-2 0 53,7 4 1,-5 1-196,5 0 1,-5 0 2,5-1 1,-2 1-26,2 0 0,3 1 59,-4 4 0,0-4 17,0 4 0,1-4 162,5-1 1,0-1-95,-1 1 1,-1-5 219,-3 0-201,10-7 0,-10 3 149,9-6 0,-4-1 16,-5-4 1,3-3 79,-4-7 1,-2-1 58,-2-4 1,1 2-109,-1-6 1,0 1 37,-5-2 1,0-1-43,0 6 0,0-1 82,0 2 0,0 2-99,0-2 1,-1 4-25,-4 5 0,3 2 14,-3 3-217,4 4 0,-1-4-29,-3 10 1,3 3 126,-3 6 0,4 6-62,1 0 0,0 6 36,0-2 1,1 4-23,4 1 1,-1 1 35,5-1 0,-4 2-1,5 4 0,-2-3 16,2 7 1,2 1 11,-8 4 0,6-5 110,-5 0 0,5 0-112,-5 5 0,0-1 101,-5-4 1,0-3-85,0-7 1,-7 1-4,-3-1 0,-3-6 15,-1-3 1,-8-9-72,-2-1 0,-1-7-81,-4 2 1,8-3 81,-9-2 0,4-2-24,-3-3 1,4-3 38,1-7 1,6-1-130,-2-4 1,6 2 102,4-6 1,3-1-129,7-4 1,0 0-1,0-1 1,8 2-186,7 4 0,1-6 78,9 1 0,-1 5-328,6-6 607,-1 11 0,14-9 0,2 5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2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0 162 7222,'0'-8'-233,"0"-5"0,2 11 1292,3-2-479,-4 2-256,13 2-483,-6 0 197,6 6 1,1-4-140,0 3 164,0 3 0,-1-6-74,1 3 1,0-4-33,-1-1 1,-4 0-73,0 0 92,0-6 1,-1-2-1,1-7 1,-6 5 15,0 0 0,-2 0 21,-2-4 0,0 4-152,0 0 0,-2 2 56,-2-2 0,-5 4-149,-5 6 0,-1 0 27,0 0 1,1 1 95,-1 4 1,-5 3-69,1 7 1,-1 1 73,5 4 1,6-2 18,-1 6 0,2-1-19,-2 2 1,3 3 64,7-4 1,0 4 36,0 1 0,7-6 28,3-3 0,4-4 1,6-1 0,-2-7 158,6-3 1,-1-4 23,2-1 0,1-3-130,-7-7 0,6-1 218,-5-14 0,-1 6-44,-4-6 0,0 3-29,-1-3 0,-1-3-124,-3 4 1,2 1-22,-8-2 1,6 7 1,-5-1 1,0 7-244,-5 3 59,0-1 115,0 2 0,0 3-238,0 10 0,0-2 44,0 7 0,0 1-8,0 9 0,5-4 64,0 4 1,0-2 76,-5 1 1,5-2 37,0 2 0,1-1 19,-1 2 1,-3-4 128,3 4 0,-2-6-69,2-4 90,-4 3 1,8-6-1,-5 3 272,-2-4 1,11-12-121,-3-4 1,3-3 37,2-2 0,-1-6-125,1-4 0,5-3-51,-1-1 1,7 0-222,-1-1 0,4 1 92,6-1 0,-3 1-486,7 0 0,1 7 254,4 8 1,-7 6-754,-2 8 940,-4 6 0,-8 9 0,-2 8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5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7986,'15'0'0,"0"0"-167,-1 0 1,1 0-155,0 0 1,-5 0 273,-1 0 0,1-5 151,5 1 1,-5-1-36,-1 5 32,1 0 0,5-2-165,0-3 149,-1 3 0,1-4-161,0 6 0,-1 0-102,1 0-67,0-7 1,0 6 154,-1-4 90,1 3 0,6 2 0,2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5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7986,'24'0'-893,"1"0"0,-6 0 812,6 0 1,-1 0 426,6 0 0,-6 0-327,1 0 1,-7 0 27,1 0 0,4 0-164,2 0 1,-4 0 104,-2 0 0,3 0-78,-3 0 1,3 0 89,-3 0 0,-3 0 0,6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5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7986,'23'0'-1374,"3"0"1030,-6 0 1,6 0 415,-1 0 0,-4 0-53,-2 0 0,3 0-327,-3 0 308,7 0 0,-3 0 0,7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7986,'20'0'-627,"-1"0"0,6 0 545,-6 0 0,7-2 105,-1-3 1,-2 4 149,1-4 0,-1 3-71,2 2 1,2 0-235,-2 0 1,3 0 131,1 0 0,1 0 0,-1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0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44 177 8237,'-14'0'-257,"6"-6"0,1 2 240,7-6 108,0 7 1,0-10 222,0 3 1,0 2-99,0-2 0,7 1-42,2-6 1,-1 5-28,2 0 0,0 2-25,5-2 1,-1-1-208,1 6 1,0-5 191,0 5 0,4-1-201,1 1 0,-1 3 32,-4-3 1,5 4-85,-1 1 0,1 0-67,-5 0 1,-1 1-9,1 4 1,0 2 77,-1 3 0,-4 3 32,0-4 0,-7 9-76,2 2 0,-3 1 87,-2-1 0,0-2-21,0 6 1,-2-4 14,-3 4 0,-1-4 38,-4 4 0,-8-4 55,3 5 1,-3-8 12,4 3 1,-6-4-31,0-1 1,1 0 99,4 0 0,0-7-46,1-3 0,4 1-59,0-1 152,7 0 1,-4-7-114,7-3 1,2-1 179,3-4 0,3-3-58,7 3 1,4-1 53,1 1 1,1-3-48,-1 3 1,-2 2 13,6-2 1,-4 7-25,4-2 0,-4 3-15,4 2 1,-4 0-40,4 0 1,-4 0 35,5 0 1,-7 0-36,1 0 1,-3 7-33,-1 3 1,-7 4-4,-3 6 1,-3-2 53,-2 6 1,-7 3-10,-2 7 1,-13-1-51,-7 6 0,-7-5 44,-8 5 1,0-1-87,0 1 1,-5-3 77,0-7 1,0-6-298,5-3 1,6-6 230,4-4 0,3-16 0,1-11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8.0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293 162 7382,'0'10'-535,"0"0"1259,0-7-518,7 3 165,-6-6-62,6 0-167,-7 0 0,0-1-29,0-4 1,0 2 4,0-7 1,0 5-73,0-5 1,0 5-148,0-5 0,0 5 40,0-4-145,0 5 0,-2-7 91,-3 6 1,2 0-142,-7 5 0,-1 0 45,-9 0 0,2 0 115,-6 0 1,-1 8 51,-4 7 1,4 1 19,1 9 0,-1 4 93,-4 6 0,6 4-120,3-5 0,11 7-16,4-2 1,5 2 43,5-2 1,4-3 3,11-7 1,3-6 6,6-3 1,6-5-1,-1-6 1,7-2 11,-2-7 0,2-8-39,-2-7 1,2-1 172,-7-9 0,-6-4-89,-9-5 0,-4-2 148,-5 1 1,-4-1-92,-6-3 0,0-2 90,0 7 1,-8 0-62,-6 4 0,-3-4-51,-7 0 0,4 4-31,-4 6 0,4 6 4,-4-2 0,6 6-258,-2 4 1,4 3 76,1 7 1,0 4-750,1 5 877,-1 1 0,0 24 0,0-3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8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59 529 7816,'-14'-6'79,"1"3"278,3-7-135,-3 0 1,11 0-2,-3 0 1,4 6 270,1-6-75,0 6-339,0-2 243,0 6-752,0 0 1,0 6 378,0 4 0,0 3-112,0 2 0,0 0 58,0-1 0,0 8-38,0 2 1,0-1 73,0 2 0,0-1-31,0 5 0,0 1 13,0-1 1,1-4-6,4-1 1,3-6 2,7 2 1,0-1 28,-1-4 0,1-2 82,0-8 1,0-3-89,-1 3 0,1-10 129,0-5 0,-1-3-66,1-2 1,-5-6 88,0-4 0,-1-2-28,6-3 1,-2 1-34,-3-1 1,1 1 99,-6 0 1,2-4-62,-2 4 1,-4-4 58,4 8 0,-3 3-73,-2-3 0,0 7-7,0-2 56,0 11-332,0 2 186,-7 7 0,6 8 38,-4 7 1,3 1-92,2 9 0,0-1 83,0 6 1,5-1-114,0 1 1,6-1 48,-1 0 1,8 4-60,2-4 0,1 2 49,-1-11 1,3 5 25,6-6 1,-1-1 57,-4-8 1,4-4-1,-4-6 0,-1-6 57,2-4 0,-7-10-95,1-4 0,-2-9 218,-3-1 1,-4-8-48,0-3 1,-2 1 116,2-5 0,-4 2 26,-6-2 0,2 2-123,3-7 1,-3 6-94,3-1 0,-4 5 56,-1 5 0,-5 3-70,0 7 1,-1 6 149,1 3-204,3 4 176,-11 8-280,12 1 0,-6 9-10,7 3 1,0 8 1,0 6 1,0 3 121,0-3 1,0 4-14,0 7 0,0 1 22,0 3 0,5-1-24,0 6 0,1-2 30,-1 3 0,-1 2-18,5-3 1,-4 5 31,5 5 1,-7-3-73,2 3 0,-1-3-115,0-2 0,-2-2 57,3-3 1,-3-4-160,-2-11 1,0-2-484,0-8 221,0 1-35,0-7 563,-7-8 0,-1-15 0,-7-7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9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8115,'8'0'496,"5"0"1,-3-2-439,9-2 1,-1 0 125,7-6 1,6 6-188,8-6 0,4 6 50,1 0-47,6 2 0,3 2 0,5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4:59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68 265 7866,'-10'-5'446,"0"0"0,5-5-512,-4 6 387,5-8 0,-4 10 182,3-2 24,4 2-155,-6 2-391,7 0 1,0 2 99,0 2 1,0 5-137,0 5 0,2 3 50,3 2 1,-4-1-67,4 7 1,-3-1 23,-2 6 0,0-1 60,0 0 0,1 2-105,4 4 0,-3-4 54,3 3 1,-4-3-138,-1-1 0,0-1 101,0 0 0,0-1-373,0-3 240,0-4 1,0-11-1,0-1-71,0-5 168,0-17 1,0 0 29,0-17 1,-4 4-20,-1-3 0,0-7 27,5-4 0,-5 1-13,0-5 0,0 8 105,5-8 1,0 3-59,0-3 0,0 0 78,0 0 1,0 2 15,0 2 0,0 4-58,0 7 0,2 0 152,3-1-162,3 7 1,8 4 29,4 9 1,-4 3-14,4 7 0,2 7-39,3 3 1,3 4 14,1 6 0,1-4-7,-1 4 1,0 1 29,1-1 1,4-1-17,0-4 0,-1 5-44,-8-1 1,-4 1 40,-7-5 0,0 4-12,-5 1 0,-2-1 12,-7-4 1,-3 0-3,-7 0 0,-7-1 10,-12 1 0,-2-5 2,-3 0 1,1-7 20,-6 2 0,1-4-31,-1-1 0,-2 0-51,7 0 1,0-6 54,4-4 1,3 2-183,2-2 0,4 2-72,6-2 265,7-3 0,8 5 0,8-7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00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30 646 7866,'-1'-15'0,"-4"0"0,3 1 187,-3-1 0,-1 0 26,1 0 1,0 6 379,5-1-132,0 0-26,0-5-352,0 7 246,0 2-381,0 6 0,5 1 100,0 4 0,0-2-151,-5 7 1,0 0 43,0 5 1,0-1-98,0 1 1,0 5-30,0-1 0,0 6 10,0-6 1,1 8 75,4-3 1,-3-1 66,3 1 1,-2-1-181,2 2 0,-2 1 73,7-6 1,-5-1 3,5-4 1,-1-2 100,6-3 0,1-4 5,4-6 1,-2 0-10,6 0 0,-6-8 97,2-7 1,-2-1 47,2-8 1,-4-1-83,3-4 1,-4-6 76,-5 1 1,1 0-34,-6 4 1,7 1 100,-2 0 1,-4 1-75,-1 3 1,-2-1-51,2 7 0,-3-3-32,3 3 0,-4 7-2,-1-2-161,0 9 139,0-2 1,0 9-94,0 3 0,-5 3 94,1 7 0,-8 1-32,2 3 0,4-1 15,1 7 1,2-1-75,-2 6 1,3-1 15,-3 1 1,5-6-9,5 1 1,0-1-67,10 6 0,-4-6 106,9 1 0,3-12 17,1 1 1,4-4-37,1 0 0,1-5 70,-1-10 0,-1-5-66,-4-9 1,-1-1 175,-3-9 0,-6 2 1,1-7 1,-2-3 108,-8-3 0,5 3 24,-5-2 0,0-6-80,-5-4 0,0 5-5,0 5 0,0 0-53,0-5 1,1 0-137,4 0 1,-3 6 124,3 4 1,-4 3-30,-1 1 1,0 8 36,0 2 0,0 8 85,0 3-243,0 5 1,0 0 69,0 8 1,0 0-136,0 5 1,0 6 100,0 5 1,0 6 45,0-2 1,0 4-17,0 2 0,0 4 35,0 0 1,0 7-27,0-2 1,0 4 107,0 1 0,0 0-102,0 0 0,2 5 23,3 0 1,-3 2-57,2-2 1,0-2 47,1 7 1,-4-12-174,4 2 0,-3-9 91,-2-1 0,1-8-695,4-1 146,-3-7 237,4-4 0,-1-9-177,0-10 1,5-3 530,-5-7 0,6-6 0,-2-2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0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7623,'8'0'0,"-1"0"0,-6 0 1241,4 0-812,-3 0 1,11 0-298,-3 0 0,3 0 60,2 0 1,6 0-417,3 0 1,6 0-82,4 0 1,4 0-233,6 0 0,0 0 537,0 0 0,7 7 0,1 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01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74 324 7856,'0'-15'0,"0"0"0,-1 1-279,-4-1 1,3-5 240,-3 1 0,-1-2 125,1 1 1,-5 4 61,5-4 1,-1 2 65,1-1 1,3 2-103,-3-2 0,2 4-14,-2 5 1,3-3 0,-3 3 205,4 4-386,1-7 174,0 11-180,0-5 98,0 14 1,0 1 90,0 7 0,0 0-15,0-1 1,0 8 12,0 2 0,0 1-63,0 4 1,0-3 4,0 8 0,0 2-46,0-1 0,0 5 86,0 0 1,0 2-194,0 2 0,1 0 28,4 0 0,-3 0-95,3 1 0,-3-3 3,-2-3 1,0-5-205,0-9 398,0 3-147,0-12 223,0-1 1,0-15-91,0-10-60,0-3 0,4-7 41,1 1 1,7-1-101,-2 5 0,4 1 23,6-1 1,-4 2-52,4 3 0,3-3 3,1 3 1,4 4 67,1 1 1,-4 3-123,-1 2 1,1 0 93,4 0 0,1 0-282,-1 0 381,-6 7 0,5 7 0,-6 9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02.3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191 398 7856,'-8'-15'0,"-3"0"-231,6 1 1,-2-1 235,2 0 1,4 1 182,-4-1 0,3 5 19,2 0 1,0 0 16,0-4 1,-1 4 276,-4 0-311,3 0 1,-5-4-104,7-1 1,-1 5 109,-4 0 0,2 7-219,-7-2 1,5-1 83,-5 1 1,5 0-239,-5 5 0,6 0 50,-6 0 1,0 1-52,-5 4 0,5 2 14,1 3 0,4 8-100,-5-4 1,7 6-3,-2 0 1,3-2 102,2 6 0,0-1 11,0 1 0,2 3 29,3-8 0,3 6 60,7-6 0,1 6 13,4-6 0,-3-4 94,8-5 1,-7-2-12,2 2 0,1-4-55,-2-6 1,1-1 279,-5-4 1,-1-5-111,1-10 0,-7 2 181,-3-6 0,2-1-114,-2-4 0,-1 5 26,-4-1 1,0 2-112,0-1 1,0-2-48,0 6 0,-4 0-99,-1 6 146,0-1-155,-2 0 0,6 5 105,-4 1 0,1 5-266,0-1 0,2 5 13,-3 5 0,3-1 52,2 5 1,0 1 50,0 5 1,5 1-30,0 4 0,5-4-60,-5 4 1,6 1 62,-1-1 1,3 1-66,2-2 0,1-2 84,4 2 0,-2-2-198,6-3 0,-4 1 91,4 0 0,-1-7 4,2-3 0,1 1 107,-7-1 0,1-5 109,-5-5 0,-2-8-47,-3-1 1,-4-3 191,-6-7 0,0 4 44,0-4 1,0 1-92,0-2 1,0-2 16,0 2 0,-5-3-39,0-1 1,-4 1 94,4 4 0,-5-2-42,5 6 1,-5-5 131,5 6-273,0-1 171,-1 6-339,4 5 111,2 3 1,7 12-45,3 4 1,3 8 108,-4 2 0,4 4-158,2-4 0,-2 6 45,-3-2 0,3 4-46,-3 2 1,3 4 35,2 0 1,-1-1 52,1-9 0,0 4 67,-1-3 1,1-4-62,0-1 0,0-6 143,-1-4 1,1-3-80,0-7 0,-2-2 84,-4-3 0,3-8-6,-7-7 1,1-4 57,-1 4 1,-3-6-31,3 2 0,-4 1-60,-1-2 1,0 6 28,0-6 0,-4 7-25,-1-1 0,-2 2-75,2 3 1,2 4 137,-7 0-235,7 7-34,-4-4 128,1 7 1,4 2 32,-3 3 0,4 3-20,1 7 1,0 6 16,0 3 0,5-1-22,-1 2 0,8-1 53,-2 6 1,1 1-42,-1 3 0,3-1 120,-3 6 1,3-2-64,2 3 0,-6 7-34,1-3 0,-7 3-52,2-3 0,-3 1 55,-2-1 0,-2 0-209,-3 0 1,-3-5 119,-6 0 1,-8-11-188,-2 1 1,-6-7 47,-4 2 0,3-8 12,-3-1 1,3-7 93,1-8 1,6 0 51,-1 0 1,6-8 13,-6-7 0,12-1-79,-2-8 0,6 4-99,-1-4 1,3-1 133,7-4 1,7-1-222,3 1 1,9-1 76,6 1 1,3 0-252,1-1 1,2 6 94,3-1 0,4 7 349,6-1 0,0-4 0,0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03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45 363 10163,'0'-8'-221,"1"1"230,4 7 0,-2 0-292,7 0 194,0-6 0,5 4-115,-1-3 1,1-1 19,0 1 1,-2-2 102,-3 2 0,3-1 18,-3-4 0,1-3 40,-1 3 0,1-3 64,-6-2 1,5 4-79,-5-4 1,0 7 120,-5-12 1,0 12-58,0-6 1,-2 2-31,-3-3 0,-3 6 14,-7-1 1,1 7-152,-1-2 1,0 3 42,1 2 0,-6 7 31,0 2 0,1 6-88,4 5 1,0-2 51,1 6 1,-1 1-88,0 4 0,7 0 49,3 1 0,4-1-24,1 1 0,6-3 59,4-2 0,8-4 132,1-6 0,8 0-74,-3-1 1,4-6 15,1-3 0,-4-5 196,-1-5 1,-4-3-61,4-6 0,-6-8 168,2-2 0,-4 1-91,-1-2 1,-5 1 101,0-5 1,-7 1-58,2 3 0,-4-1-23,-1 7 1,0-1-39,0 5-29,0 1-151,0 5 120,0-4 1,0 13-278,0 0 1,0 7 62,0 8 0,0-1 4,0 1 1,0 0 45,0-1 1,0 6-35,0 0 1,5-1 98,0-4 0,5 1-31,-5 4 0,5-4 203,-5 4 0,6-6 69,-1-4-51,3 3 1,2-9-80,-1 5 0,6-5 383,-1 1 1,3-12-177,-3-8 1,4-1 274,7-9 1,-1 1-150,0-5 0,2-6-35,4 1 0,-3-5-252,8 4 0,-3-4 20,2 5 1,-3 0-148,-6 4 1,-3 9 154,-2 6 1,-4 2-1059,-6 8 0,-7 14 866,-3 10 0,-3 14 0,-2 4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18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0 192 7832,'8'-10'-916,"-3"0"1,-2 6 954,2-6 0,-3 5-56,3-5 1,-4 5 87,-1-5-212,7 7 182,-5-10-268,4 5 222,-6-7-8,0 0 12,0 1-5,0-1 0,0 5-13,0 0 19,0 7 0,-1-8 174,-4 6-151,3 0 85,-5 5-65,1 0 222,4 0-194,-4 0 0,4 0 273,-3 0 43,4 0-154,-6 0 107,7 0-121,0 0 253,0 6-152,0-4-14,0 11-202,7-5 0,-6 7 44,4 0 1,-3-1-99,-2 1 1,0 0 71,0 0 1,1 1-112,4 3 1,-3-1 93,3 7 0,-4-1-88,-1 6 1,0-1 21,0 1 1,2-1-26,3 0 0,-3 2 12,3 4 0,-4-4-89,-1 3 0,0 2-4,0-2 0,0 1 93,0-6 1,5 5-75,0 1 0,0-1 60,-5-5 0,0 1-26,0-1 0,0 1 14,0-1 0,0-1 2,0-4 1,0 2-6,0-6 1,0 4 2,0-4 0,0 4-5,0-4 1,0 0 6,0-6 0,0 6-6,0 0 1,-5 4 4,0-4 1,0 1-5,5-1 1,-5-4 11,0 3 1,0 3 1,5-3 0,-1 6 65,-4-6 0,3 3-66,-3-3 1,4-1-5,1 7 1,0-7 9,0 1 0,0-1 36,0 2 0,0-4-31,0 4 1,0-4-17,0-1 1,0-1-7,0 1 1,0 0-6,0 0 0,0 1 9,0 3 1,0-2-2,0 2 1,0-1-21,0 2 1,0-4 21,0 4 1,0 1-33,0-1 1,0 4 26,0-4 1,0 6-42,0-2 1,0 1 38,0 4 1,0-7-1,0 7 1,0-3-32,0 4 0,0-1 23,0 0 1,1 1 17,4-1 1,-3 1-20,3-1 1,-2 2 15,2 3 1,-3-8-12,3 4 0,-4-4 15,-1 3 0,5 1-6,0-1 1,1 1-1,-1-1 0,-3-1-1,3-4 1,-2 6 1,2-1 0,-3 0-3,3 6 1,-4-4-2,-1-2 0,0 2 66,0 3 0,0-3-58,0 4 0,5-3 32,0 3 0,0 1-13,-5 3 1,0-3 4,0-7 0,5 2-9,0 3 1,0-2-3,-5 2 1,0-2-24,0 3 0,0-4 21,0 3 1,5-1-46,-1 1 1,1-3 37,-5 3 1,0-3-52,0-1 0,0-1 20,0 1 0,0-1-5,0 0 1,0 1-10,0-1 0,5 6 24,0-1 0,0 0 18,-5-4 1,0-1-21,0 0 1,5 1 12,0-1 0,0 1-10,-5-1 0,0-5 74,0 1 1,5-1-61,0 6 0,-1-2 3,-4-4 1,0 4-11,0-4 1,5 2 8,0-1 0,0-2-15,-5-4 0,0-1 13,0 7 0,0-7-12,0 1 0,0 3 6,0-3 1,0 1-3,0-5 1,0 4 1,0 1 1,0-1 0,0-4-43,0 0 0,0-1 39,0 1-107,7 0 0,-4-2 58,7-3 1,-5-2-341,4-3 1,-4-4 143,5 4 0,-5-5 249,5-5 0,0-3 0,4-6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1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868 103 8041,'5'-9'-656,"0"-1"1,1 7 31,-1-2 534,-3-4 188,11 1 1,-10-1-17,7-1 147,-7 6-130,10-9 80,-11 12 0,4-7 26,-6 3-83,0 3-27,0-4-58,0 12 1,-1 1-29,-4 2 1,2 4 55,-7-3 1,5-2-29,-5 2 1,5 0 3,-5 5 0,6-1 15,-6 1 1,2 0-49,-2 0 0,-2-1 7,7 1 0,-6 1-18,1 4 0,2-4-15,-2 4 0,5 3-17,-4 1 1,-3 4 53,-7 1 0,2 6-10,-2-1 1,1 8-2,-2 2 1,2 2-5,-6 8 1,1-2 1,-2 2 1,-1 2-9,6-7 1,1 1 2,4-1 1,0-3-3,1 3 0,-1-8-2,0-2 0,1-6 8,-1 1 0,5-3-3,0-1 1,5-1-1,-4 0 1,1-4-7,-2-1 1,-3-1 17,3 2 1,2 2 2,-2-2 0,0 1 11,-5-1 0,2 2-19,4-2 0,-5 1 99,5-2 1,-4 8-90,-2-8 0,0 7 76,0-6 1,2-3-61,4 3 1,-4-2 65,3 1 0,-2-1-54,3-3 0,-5-4 0,5 4 0,0-4-47,0-1 1,4-1-11,-5 1 0,5 0-75,-5 0 130,7-1-89,-10 1 1,11 0 51,-3-1 0,2-4-27,-2 0 0,4-5 19,-4 5 1,3-6-195,2 6-78,-6-6 149,4 9-721,-5-5 844,7 6 0,-6 8 0,-2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19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 30 7410,'0'-8'689,"0"1"-442,0 7-56,0 0 0,-5 2-180,0 3 1,-1 3 90,1 7 0,1 1-162,-5 4 0,-1-2 36,-5 6 0,0 1 42,1 4 0,-6 5-79,1 1 1,-1-1 50,5-5 0,1 1-52,-1-1 1,5-6 62,0-3 1,7-9-54,-2-1 46,-3-7 2,6 4 0,2-19 3,10-3 1,3-9 0,2 0 0,0-4 0,-1-2 0,1 1 0,0 0 0,-1-1 86,1 1 0,-5 1-80,0 3 1,-5-1 151,4 7 1,-4-6-3,5 6 165,-7-1-269,4 5-5,-7 7 42,0 2 1,5 12-17,0 4 0,6 3-19,-1 2 1,5 1-4,4 4 1,-1-4-14,7 4 1,-1 1 7,6-2 0,-1 6-220,0-5 0,7 4-195,3-4 1,2 4-735,-1-4 1103,2 6 0,2-3 0,8 6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21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4616 4367 7741,'6'8'-362,"-4"-2"47,11 1 1,-10-6 176,7 4 0,-5-1 17,5 1 0,-5-2 78,4 7 1,-4-7 18,5 2 20,-7 3 1,9-5 10,-7 7 1,5-5 117,-6 5 0,3-7-141,-2 2-83,-3 3 0,6-5 51,-3 7-166,-4-7 283,6 10 178,-7-11 121,0 5-236,0-7 2079,0 0-2130,0-7-43,0 5 0,-2-6-181,-3 3-32,4 4 182,-6-6 1,5 7-8,-2 0 20,2 0 0,-6-5 219,3 0-179,3 0 33,-11 5 0,10-4-43,-7-1 0,5 0 3,-5 5 0,5-5-73,-4 0 0,-1-5 70,-5 5 1,0-6-138,1 1 1,-1-3 75,0-2 0,-6-1-48,-3-4 1,-4 2 58,-2-6 1,1 4-80,0-4 1,-1-1 58,1-4 0,-5-2-7,-1-3 1,-1 3 22,2-4 0,3-1 5,-3 2 1,-2 0 45,1 4 0,-4-4-52,5 0 0,-2-1 25,2 6 0,3-2-16,-4-3 1,-2 3 4,-2-4 0,3 4-25,1 2 1,0 0-2,0-1 1,-4-1 41,5-3 0,-1 3-25,6-4 1,0 4 59,-1 2 1,1-7-58,-1-3 0,3 3 106,2 2 1,-1 1-57,6-1 0,-6 1 5,2-6 0,1 6-52,-2-1 1,3 3-8,-3 1 0,-3-4-136,4 0 1,1 0 91,-2 4 1,1 1-9,-5-1 0,-1 1 35,1 0 1,1-1 12,4 1 0,-4-1-28,3 1 1,-3 4 129,-1 1 1,5 0-57,-1-6 0,5 6-26,-4-1 0,1 6 8,-1-6 0,-3 2-2,8-1 1,-2-2 55,1 6 1,4-5-56,-4 6 0,-1-7-43,1 1 1,-4 4 40,4 1 1,-4-3-39,4-1 1,-6 3 35,1 1 1,3-1-2,-3 1 0,1-4-13,-6 4 1,1 1 4,-1 4 1,1-1-26,0-4 0,-1 4 21,1-4 0,-1 2-14,1-1 0,-2 2 17,-3-2 0,3-3-32,-4 3 0,4-2 22,2 1 0,-5 2-2,-1-7 1,1 3 66,5-3 1,-1-1-64,1 6 0,-1-6 112,1 2 0,-5 1-94,-1-2 1,1 6 22,5-6 1,4 2-33,1-1 0,-6-4-8,-4 4 1,5-2-29,4 1 1,1-1-10,-6 6 1,-2-4 18,2 4 0,-2-4 10,7 4 1,-3-4 6,-1 4 0,-1-5-11,1 6 1,1-7 53,4 1 0,-4 2 6,4-1 1,-3 1 9,3-1 1,-2-3-54,6 8 0,-4-7 8,4 1 0,-4-3-15,4-1 0,0 5 22,6-1 0,-3 5-25,-2-4 1,2 4 16,-2-4 1,7 6 26,3-2 1,-1 2-34,-5-1 1,5 4-35,1 0 1,0 1 3,0 4 1,-5-3-3,5-2 0,1 0 3,-2 1 0,5 4 19,-5 0 1,5 0 37,-5-4 1,2-1-43,-2 0 0,-3 4 78,3-4 0,2 7-18,-1-12 1,-1 7 14,-5-6 0,5 2-58,0 3 0,2 4 4,-2 0 1,-3 0-84,4-5 1,0 2 91,0 4 1,-1-4-123,-5 3 0,5 2 98,1-2 0,-1 5-21,-5-5 1,5 2 12,0-2 0,1-1 20,-6 6 0,5-2-2,0 2-27,1 4-208,-6-12 217,0 11 1,5-5-80,1 7 1,5-1 37,-1-4-105,4 3 24,1-4-11,0 6-236,0 0 303,0-7 1,-2 6-62,-3-4 184,4-3 0,-6 4-163,7-6 257,0 7-178,0-3 0,-5 4 203,0-3-166,0 3 20,5-4-94,0 6 0,-1 0 67,-4 0 9,3 6 0,-4 3-17,6 5 1,0-4 44,0 0 1,0 5-13,0 4 0,0 2 6,0-1 1,0-2-18,0 7 0,0-1 9,0 5 0,-5 1-9,0-1 1,0 1 4,5-1 1,0-1-33,0-4 1,0 2 25,0-6 0,-5 0-35,0-6 65,0 1 0,5 0 13,0-7 14,0-2-60,0-19 1,0 4 12,0-11 0,0-3-30,0-1 0,0 1 28,0-2 0,0 1-34,0-6 1,0 1 18,0 0 0,0 1-5,0 3 0,0-2 61,0 2 1,0-1-53,0 1 1,0-1 114,0 7 1,0-1-80,0 5 27,0 1 1,0 5 3,7 3 1,1 6-35,7 0 1,1 6 4,4 4 0,-1 3-41,11 2 1,-3 0-94,13-1 1,0 1-262,9 0 0,7-2 148,12-3 1,9 1 204,16-6 0,-42-2 0,1-1 0,4-2 0,-1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23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8308,'-8'2'-878,"3"3"720,3-3-182,2 4 366,-6-6 168,4 0 307,-4 0-290,6 0 7,0 0 1,6 0-174,4 0 0,-2 5-65,2 0 0,0 0 80,4-5 1,3 1-135,2 4 0,2-1 83,4 5 0,3-4-47,-4 5 0,9 0 51,1 5 1,7-1 7,-2 1 1,4 0-9,1-1 1,0 1 1,0 0 0,0 4-28,0 1 1,0 1 21,0-1 0,-1-4-32,-4 4 1,4 1 37,-4-1 1,3 4-46,2-4 1,-5 4 29,1-4 0,-8 4-23,3-4 0,2 1 20,2-1 0,-3-2-1,-1 6 1,1-4 26,-2 4 0,5-4-23,-5 4 0,6-6-23,-6 2 0,5 1 25,-5-1 0,7 4-29,-2-4 0,-1 0 23,1-6 1,-5 6-12,6-1 0,-1 3 17,5-3 1,-5-2-12,0 2 0,1-1 118,4 2 0,0-2-107,0 6 1,-5-6 93,0 2 0,0 1-73,5-1 1,1 4-32,-1-4 0,0 4 36,0-4 0,0 6-76,0-2 1,5 4 37,0 2 1,0-1-10,-5 0 0,0-4-6,0-1 0,5 4-6,0 2 0,0 2 3,-5-7 1,1 2 9,-1 3 0,0-2 31,0-4 0,0 4-24,0-4 0,0-1 83,0 2 1,0-1-69,0 6 1,-4-6 3,-1 1 1,-2-2-1,3 1 1,2 4 1,-3-4 1,-3 2 44,-2-1 1,2 3-41,-1-4 1,4 2 16,-5-1 0,2 1-15,-2-6 0,-1 6-34,6-2 0,-1 2 14,1-1 1,2 3-1,-7-4 1,7 2-1,-2-1 1,4 1 9,1-7 0,0 6-28,0-5 1,0 6 20,0-2 1,-1-3 32,-4-1 1,3 3-32,-3 1 0,4-1 87,1 2 1,-5-2-86,0 1 0,-4 4 2,4-4 1,-5 1-20,5 4 0,-1-8 29,1 9 0,4 1-62,-4 3 1,3 2 54,2-2 1,0-3-106,1 4 1,0-4 79,4-2 0,-3 5-18,3 1 0,-3 4 72,-2-5 0,5 1 5,0-6 1,1 5 99,-1 1 1,-3 4-135,3-5 0,-3 0 55,-2-4 0,2 1-25,3 3 0,-5-3-34,0 3 0,0-3 42,-5-1 1,4-1-106,1 1 1,0-3 21,0-2 0,0 3-18,0-4 0,0 4-67,0 1 0,5-4 105,0-1 1,2-4 0,-2 4 0,-2-6-11,7 2 1,-5 1 20,5-1 1,-5 1 2,5-1 1,-2-4 8,2 4 0,-3 1 12,-7-2 1,0 1 6,0-5 1,4 4-11,-4 1 1,3-1-13,-8-4 0,-3 5-34,-2-1 0,2 3 31,-1-3 1,-1-2-5,-5 2 1,-1-3 0,-3-1 0,2 0-3,-2 0 1,-4-1 2,-1 1 1,1 0-2,-1-1 1,1 1 37,-2 0 0,-2-1-36,2 1 1,-2-2 11,-3-3 1,1 3-5,0-3 0,-5-2-11,-1 2 0,1-2 10,5 2 0,-5 3-87,-1-3 1,-4-2-7,5 2 1,-2-5-147,2 4 1,3 1-142,-3 5 0,3 0 109,2-1 0,-1 1 265,1 0 0,6 6 0,2 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24.833"/>
    </inkml:context>
    <inkml:brush xml:id="br0">
      <inkml:brushProperty name="width" value="0.11429" units="cm"/>
      <inkml:brushProperty name="height" value="0.11429" units="cm"/>
    </inkml:brush>
  </inkml:definitions>
  <inkml:trace contextRef="#ctx0" brushRef="#br0">469 0 12838,'15'0'-1194,"0"0"534,-1 0 391,-5 0 0,-1 0 244,-3 0-328,-4 0 214,6 0-62,-7 0-261,0 0 426,-7 0 1,6 2 54,-4 3 72,-3-3 1,-1 9-37,-5-6 0,-1 5 40,0-5 0,1-1-172,-1-4 0,-6 5 17,-4 0 0,-2 0 126,-3-5 1,1 2 7,-1 3 0,1-4-28,0 4 1,-1-3 97,1-2 1,1 0-97,3 0 0,-1 0 252,7 0-143,-1-7 149,5 6 0,2-7-85,4 3 0,4 3-35,10-3 1,-2 3-156,7 2 1,4 0 102,6 0 1,1 5-34,-1 0 1,1 8 21,3 2 0,4 1-71,-3 9 0,1 1 56,-2 8 1,4 4-254,-3 6 0,1 2-135,-2 3 1,4 8-317,-3 7 1,2 11 595,3-2 0,12 17 0,-19-45 0,0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26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7861,'0'-9'-595,"0"-4"0,0 10 1092,0-7-346,0 7 1,0-5 191,0 3-235,0 3 0,0-6 311,0 3-161,0 4-23,0-6-248,7 7 0,-6-2 196,4-2-252,-3 2 1,0-5 92,2 7 1,0 5-84,6 0 1,-6 2 96,6-2 1,-5 3-2,5 6 1,0 6-14,4 0 0,6 1 20,0-2 1,6 4 111,-2 7 0,6-1-97,4 1 0,-1 1-34,6 3 0,0-3 33,5 3 1,-1 2-116,-4-2 0,7 6 104,-7-6 1,5 5-118,-10-5 0,7 7 53,-2-2 1,-3-1-18,-2 1 1,-1-1-122,1 1 1,-1 5 134,6 0 1,-6-1-25,1 1 0,-1 0 12,1-5 0,-1 3 55,6 3 1,-6-3-52,1-3 0,2 4 102,-2-4 1,7 0-51,-2 5 1,-3-8 15,-2 8 0,-3-5-17,-1 1 1,-1 2-7,1-3 1,-1 2-76,0-2 0,-4 4 68,-1-4 1,-4 3-44,5 3 1,-6-6 31,6 0 1,-7-5-11,1 5 0,2-4 5,-1 4 0,1-5 3,-1 5 1,1-6 3,4 1 1,2-3-6,-2-1 0,-4-2 30,-1-4 0,1 4-23,-1-4 0,4 4 9,-4 2 0,1-3-8,-2-2 0,-2 3-6,2-4 1,-1 5 1,2 6 0,-4-9-1,4 3 1,1 2 45,-1 4 1,1-1-42,-1-5 0,2 1 11,8-1 1,-6 0-9,1 1 0,1 1 75,8 3 0,-3-3-65,4 4 0,-4-8 54,-2 3 0,0-4-57,1 8 0,-1-3 3,1-1 0,-1-1-59,0 0 1,1 6 62,-1-1 0,-4 0-30,-1-4 0,1-1 24,4 0 1,0 1 22,1-1 0,-6 1-33,1-1 0,-6 0 26,6 1 0,-1 4 23,6 0 1,-1 1 9,1-6 1,-6 1 0,1-1 1,-2 0 4,1 1 1,2-1 7,-6 1 1,4-1-31,-4 0 1,4 1-13,-4-1 0,4-1 15,-4-4 1,1 2-36,-1-6 0,-4 6-20,4-1 0,1-2-9,-1 1 0,-1-4 6,-4 4 0,1-1 28,4 2 0,-4 1-54,4-7 0,-2 6 46,1-6 1,-1 6-38,7-6 1,-7 6 29,1-5 0,-2-1-21,-3-4 0,1 4-26,0 1 0,-2 0-100,-3-6 0,1 1-248,-6 0 0,5 4 112,-5 1 1,0 0-1093,-5-6 1369,0 1 0,0 0 0,0-1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27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45 8420,'8'-7'-56,"-2"4"332,-6-7-159,0 7 1,0-5 453,0 3-495,0 3 110,0-4-399,0 6 265,0 0-91,0 6 1,-5 2 25,1 7 1,-6 0 25,5 0 1,-5 4 32,5 1 0,-6 1 55,1-1 0,-2-2-40,3 6 0,-4-4-17,3 4 0,2-6 24,-2 2 0,7-4-68,-2-1 0,-2-5 165,2-1 0,0-4-33,5 5 173,0-7 1,0 2-126,0-10 1,0-3-231,0-7 0,5-1 157,0-3 0,5 2-137,-5-2 1,5 1 130,-5-2 1,6 9-116,-1-4 0,-2 3-14,2-2 1,-5 1 67,4 3 0,1-2-70,5 8 0,0-1 81,-1 5 0,8 0 155,2 0 1,5 1-160,6 4 1,2 3-200,7 7 0,7 6-316,3 4 1,-2 3-1286,2 1 1509,0 7 0,11 1 1,2 8-1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28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15 7331,'-9'-6'2357,"3"4"-2227,6-5 281,0 7-483,0 0 86,0 7 0,0-4-53,0 7 1,5 0 71,0 5 1,0 1-9,-5 3 1,1 3-18,4 2 0,-3 9 49,3-4 1,-4 10-19,-1 1 0,0 2 19,0 2 1,0 7-86,0 3 1,0-2 33,0 2 1,0 0-3,0 5 0,0-2 24,0-3 1,0 1-4,0-6 0,0 5 48,0-5 0,0 3-46,0-8 0,0 4 52,0-9 1,0 3-43,0 3 1,-1-8 98,-4-3 1,3-1-102,-3 1 0,-1-3 1,1 4 0,0-4-70,5-2 0,0 1 82,0-1 0,0 0-32,0 1 1,0-1 13,0 1 1,0-3 18,0-2 0,0 4-34,0 1 1,0-1 32,0 5 0,0-3-5,0-1 1,2-1 8,2 1 0,-2-1-47,3 0 1,-3 1 32,-2-1 0,4 2-80,1 3 1,0-7 67,-5 2 0,0-3-95,0 4 1,0-1 75,0 0 0,0 1-52,0-1 1,0-4 24,0-1 0,0 2-5,0 9 1,0-4 1,0 3 0,0-8 10,0-2 1,0 3 9,0 7 1,0-8-10,0 3 0,0-2 52,0 2 0,0-5-45,0 1 0,0-5 65,0 4 0,0-4-56,0 4 0,0-4 4,0 4 0,0-6-58,0 2 1,0 1 57,0-1 0,0 1-68,0-2 0,0-2 55,0 2 0,0-1 14,0 2 0,0-2-23,0 6 1,0-6 30,0 2 0,2 1-11,3-1 0,-4 6 4,4-2 1,-3-1-10,-2 2 0,0-2 6,0 1 1,0 4-16,0-4 1,-5 4 10,0 2 0,0-1-27,5 0 0,0 1 23,0-1 1,0 1-15,0-1 1,0-4 88,0-1 0,0 1 10,0 4 0,0-6-57,0-4 0,0 3 12,0-3 1,0 1 19,0-5 1,0-1-3,0 1 55,0 0-25,0-1-55,0 1-66,0 0 1,0-1 0,0 1 1,0 0 1,0-5-113,0-1 1,-5 1-170,0 5 229,1 0 1,4-1-351,0 1 1,0 0 97,0-1 1,0 1 334,0 0 0,6 6 0,2 2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29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206 190 8306,'0'-10'0,"0"1"-1029,0-1 913,6-5 1,-4 0 706,3 1-121,-3 5-348,-2-4 1,0 10 32,0-7 120,0 7-406,0-3 177,0 6-1,-5 1-94,0 4 0,-7 2 85,3 2 0,0 4-21,0-3 0,-1 3 30,-5 2 0,0 0-6,1-1 0,-1 1 7,0 0 1,1 0 4,-1-1 1,2 1-95,3 0 139,-3-1-69,5 1 1,0-5 172,3 0 32,3-7 1,4-3-228,3-10 1,-2-3 57,7-2 1,-1-1 82,6-4 0,2 2-66,2-6 0,-7 6 30,2-2 0,-2-1-21,2 2 1,1-3 103,0 3 1,-5 2 33,-1-2-88,1 2 0,5 8-182,0-1 1,-1 7 90,1-2 0,5 10-244,-1 4 0,6 6 80,-6 5 1,7 3-386,-1 6 0,3 0 192,1 1 0,2 6 309,3 3 0,4 3 0,6 2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30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4704 15 8425,'0'-8'-356,"0"1"290,0 7 128,0 0 0,-2 5-76,-3 0 1,-3 6 44,-7-1 1,-1 8-7,-3 2 1,1 8-2,-7 1 0,1 4 9,-6 11 0,-1-3 7,-3 8 1,-2 1-17,-3-1 0,-4 5 24,4-5 0,-3 5-10,-2-5 0,-1 0-53,1-5 0,2 0 44,3 0 1,-4-4 34,4-1 0,-3-2 10,-3 2 1,3-1 3,3-4 0,-4-3-18,4 4 1,2 1-3,-3-2 1,6 0-17,-5-4 0,5-1 17,-6 0 1,6 6-5,-5-1 1,5 0 1,-6-4 0,6 1-51,-5 3 1,1-3 10,-1 3 0,2-3-4,2-1 1,4-1-19,-3 1 1,-2-1 34,2 0 1,-1-4-25,6-1 0,0 1 20,-1 4 0,1 1 85,-1-1 1,1-1-84,0-4 0,-2 4 15,-4-3 0,3 2 13,-8 3 1,6-1 7,-5 1 0,5-6-45,-6 1 0,1 2-11,-5 3 0,5 2 22,0-7 1,0 3 3,-6 1 0,6-1-91,0-4 1,6 4 80,-1-3 1,-3-3-53,-3 3 0,3-2 93,-2 1 1,4 4 6,-4-3 0,3-3-21,-8 3 0,8-1 6,-8 6 1,8-6-17,-3 1 0,0-6-3,-5 6 1,6-2-26,4 1 1,1 4 32,-1-3 1,1 2-163,-6 3 0,11-7 24,-1-4 0,3 4 28,-4 2 1,1-3 38,-1 3 0,1-2-7,0 1 1,-1 2 66,1-6 0,3 6-58,-4-1 1,9 1 49,-8-2 0,3 4-36,-4-4 1,-1 4 39,-3 2 0,8-3 12,-4-2 0,4 3 1,-3-4 1,-1 2-13,1-1 1,1 1 4,4-6 1,-4 6-54,3-2 1,3-1 33,-3 2 1,7-8-14,-2 3 0,3 1 12,-3-1 1,4 1-22,-4-1 0,4-4 17,1 4 0,0-2-5,1 1 1,-1-6 15,0 7 0,0-9 9,1 4 0,-1 0-45,0-5 0,6 3 26,-1 1 1,0-4-82,-5 0 1,1-2 72,-1 2 1,2 3-31,3-3 0,-3-2-44,3 2 24,-3 0 1,-2 4-234,1 1 0,-1-5 75,0 0 1,5-1-364,1 6 0,4-2 565,-5-3 0,7 3 0,-4-5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31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315 170 8445,'0'-14'-1760,"0"-1"2070,7 0 29,-5 1 306,4-1-425,-6 0 1,0 5 119,0 1-395,0 5 216,0-2-182,0 6 1,-1 0 80,-4 0 1,1 1-146,-5 4 1,4 2 55,-5 3 1,0 1 30,-5-6 0,1 6-47,-1-1 0,-5 2 64,1-2 0,-6 1 16,6-6 1,-6 5-12,6-5 0,-3 4 73,3-4 0,2 2 1,-2-2 0,7-4 121,3 4-150,5-3-35,-9-2 0,18 0-102,0 0 1,7-5 121,2 0 0,6-6-84,-1 1 1,8 2 56,-3-2 1,-1 2 158,1-2 0,-1-3-156,2 3 0,-2-1 237,-4 1 1,-2-3-50,2 3 0,-3 2 110,-1-2 1,0 2-55,0-2 0,-6-1 33,1 6-43,-7 0 142,4-2-670,-7 6 1,0 1 170,0 9 1,0 4-52,0 2 1,-2 6 71,-3 4 0,4 3 82,-4 1 1,-2 0 132,2 1 0,1 4-86,4 0 1,0 6 49,0-6 1,0 0-36,0-4 0,4-6-176,1 1 0,5-7 109,-5 1 1,7-7-6,-3-3 0,4-5 0,2 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2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30 779 7635,'-8'2'-580,"3"3"429,4-4 1,-1 6 252,-3-7 341,3 0-151,-4 0-180,6 0 1,0 1 84,0 4-336,0-3 169,0 5-157,0-7 1969,0 0-1705,0-7 1,0 4-158,0-7 1,0 5 68,0-5 0,0 0-79,0-4 1,0-1 7,0 0 0,5 1 63,0-1 1,0-5 58,-5 1 1,1-6-59,4 6 0,-3-6 122,3 6 0,-4-8-106,-1 3 1,0 1 125,0-1 0,0 1-176,0-2 1,-1-3 73,-4 4 1,3 1-155,-3-1 0,4 4 148,1-5 0,0 3-99,0-3 1,0-1 56,0 6 0,0-4-166,0 4 1,0-4-78,0 4 0,0 1-193,0 4 0,0 0-1438,0 0 1840,0 1 0,-7 6 0,-1 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39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303 59 8246,'-8'0'223,"-4"2"-235,8 3 0,-8-2 76,2 7 1,-3-5-100,-1 4 0,-3 1 52,-2 5 1,2 5-71,-2-1 0,-3 1 13,3-6 1,-6 1-43,6 0 1,-1 0-83,5-1 0,2-4 40,4 0 1,0-7-208,4 2 290,4-3 1,1-4-181,10-3 0,3-3 69,1-7 1,6-1-77,0-4 0,1 4 151,-2-4 0,-2-1 71,2 2 0,-2-1 104,-3 5 1,1 1-81,0-1 0,-2 0 86,-3 0 0,1 6 59,-6-1 597,0 7-291,-5-10 291,0 11-188,0-5-310,0 7 28,0 0-116,0 7 0,0-4-9,0 7 1,0 0-29,0 4 0,0 1 55,0 0 0,0 1-61,0 4 1,5-2 8,0 6 1,0 1-42,-5 4 1,0 1-16,0-1 0,0 0 4,0 1 1,0-1-126,0 1 0,-5-1-73,0 0 1,0-4-3,5-1-540,0-6 271,-7 4-53,6-8 0,-7-6 28,3-3 406,3-3 0,-4-2 0,6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40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45 7869,'-9'0'-984,"-4"6"923,12-4 222,-6 4 133,1-6-112,4 0 1,-4 0-116,6 0 14,6 0 1,2 0-31,7 0 0,-5 0 44,0 0 0,-1 0-90,6 0 0,0 0 55,-1 0 0,3 0 14,2 0 0,-2 0-48,2 0 0,-2 0-3,-3 0 0,6 0-88,-1 0 1,1 0 109,-5 0 0,-1 0-64,1 0 0,0 0 53,0 0 0,-6 0-44,1 0 1,-7-1 22,2-4 418,4 3-54,-8-4-282,-1 6 1,-8 0 114,-7 0 0,-1 0-75,-4 0 0,2 0 25,-6 0 1,-1 0-35,-4 0 1,0 0 18,-1 0 0,1 0-35,-1 0 0,-4 0 73,0 0 1,0 0-105,4 0 0,1 0-82,-1 0 0,3 1-71,2 4 1,4-3 94,6 3 1,5-4-500,1-1 108,5 0 0,14 0 187,10 0 1,9-1-49,-4-4 0,2 1 52,3-5 0,-1 5-105,1-1 0,-1-1 162,0 1 0,1 0-26,-1 5 0,-4-1 176,-1-4 1,1 3-89,4-3 1,-5 3 152,1 2 1,-5 0-108,4 0 0,-4 0 130,4 0-73,-6 0 139,3 0 161,-6 0-213,-7 0 0,-3 0 131,-10 0 0,-5 0-52,-9 0 1,-4 2 51,-6 3 1,-1-3-72,1 3 0,-6 1 28,1-1 0,-5 1-43,5-1 0,-7-3-5,2 3 0,1-3-131,-1-2 1,6 1 56,-1 4 0,5-3-804,4 3 400,4-4-1778,13-1 2086,8 0 0,14 0 0,9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49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500 0 6323,'-8'0'917,"1"0"-768,7 0 85,-6 0-66,4 0-163,-5 7 1,7-4 31,0 7 1,0-1-87,0 6 1,0 0 31,0 0 0,0 4 62,0 1 0,0 8-127,0 1 0,0 2 56,0 8 0,-4 0-23,-1 5 1,0 5 38,5 0 0,-2 5-23,-3-5 0,4 5 21,-4-5 0,-2 5 19,2-5 1,-1 0-1,1-5 1,3 0-13,-3 0 1,-1 4 7,1-4 0,-2 2-6,2-12 0,4 7 7,-4-2 1,-2-2-6,2 3 1,-1-8 54,1 3 1,2-4-51,-7-2 1,5 5 106,-5 1 0,7 4-107,-2-5 1,-1 5 2,1-4 1,-5 5-8,5 0 1,-5 1 22,5-2 1,-5 3-74,6-3 0,-1 4 64,5 1 1,-5-6-77,0-4 1,0 2 46,5-2 0,-5 0-17,0-4 0,-1-1 56,1 1 1,3-3 3,-3-2 0,-1 3 92,1-4 1,-5 2-112,5-1 0,-1 2 19,1-2 1,3 1-1,-3-1 0,-1 2-13,1-2 1,0-2-13,5 1 1,0 1-8,0 4 0,-2 0-1,-3 1 1,4-4-12,-4 3 1,3-7-9,2 7 0,0-4 25,0-1 0,-2 4-7,-2-4 1,2-1 2,-3 2 0,3-7 58,2 1 1,0-1-14,0 2 0,-1-4 6,-4 4 1,3-9-25,-3-1 1,4 1 5,1 9 0,-2-7 15,-3 7 0,4-7-17,-4 6 0,1-1-9,-1 2 0,4-2 7,-4 6 0,3-4-29,2 4 0,-5-4-2,0 5 1,1-3-8,4 3 1,0 1 55,0-6 0,-5 4-30,0-4 1,0 4 142,5-4 0,0-1-83,0-4 0,0 0 99,0 0 0,0-1-120,0 1 0,0 0 58,0-1 1,-5 1 46,0 0-90,0-1 0,5 1-36,0 0 1,-5 1-15,0 4 0,1-4-58,4 4 1,-2-4 91,-3-1 1,3 4-131,-3 1 1,4 0 101,1-6 0,-2 1-106,-3 0 1,4-1 15,-4 1-17,3-7-981,2-1 568,0-7 496,0-7 0,13-8 0,4-7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50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293 45 7841,'0'-9'-34,"0"3"328,0 6 85,0 0 0,-5 6-341,0 4 1,-6 3-113,1 2 0,-3 1 78,-2 4 0,1-2-69,-1 6 0,-5 1 79,1 4 1,-2 1 12,1-1 0,4-1-17,-4-4 0,-1 3-3,1-8 0,5-1-47,6-8 0,5 3-69,-9-11 1,12 2 113,-4-8 0,8-5-129,2-5 0,6-6 97,-1 1 1,-2-6-25,2 5 0,0-4 4,5 4 0,-6-4 72,1 4 1,-2 1-23,2 4 0,3-5 94,-3 1 1,-2-1 17,2 5 1,-5 1-103,5-1 1,-2 5 198,2 0 1,3 2-100,-3-2 1,-2-1 92,2 6 1,-6-5 89,6 5-153,0 1 0,0 4 11,0 0 0,-2 6 94,2 4 0,3 9-241,-3 6 0,-2 4 118,1 6 1,1-3-184,5 8 1,1-6 49,4 5 1,-1-5 7,11 6 0,3-8 0,11 4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52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4336 30 7827,'10'0'-555,"0"0"0,-5 0 396,5 0 1,-7-2 51,2-3 325,3 4-110,0-6 25,7 7 0,-5-1-13,-1-4 3,-5 3-71,9-4 0,-10 6 73,7 0 45,-7 0-18,4 0-13,-7 0-26,0 0 14,0 6-87,-7 2 1,-1 7-5,-7 0 1,1-6-56,-1 1 1,0 0 68,0 5 1,-1 1-128,-4 4 0,3-4 110,-8 4 1,1 2-91,-6 3 0,1-2 69,-1 1 0,-4 1-38,0 4 0,-7 6 28,2-1 1,-2 0-1,2-4 1,-4-1 20,4 0 0,-2 6-18,2-1 1,-2 0 27,7-4 1,-7-1-23,2 0 0,-2 6 60,2-1 0,-2 5-49,7-4 1,-6-1 3,6-5 0,-5 6-25,5-1 0,-6 0 21,6-5 0,0-1-18,4-3 1,-4 6 14,0-7 1,0 7 54,4-6 0,-4 3-51,0 1 0,-2-1 39,1-4 1,4 4-36,-3-3 1,1 4-23,-1 5 1,1-8-14,-6 4 0,7-3-4,-3 8 1,-2-4 5,-3 3 1,3-3 19,-2-1 0,4-1-54,-4 0 1,5 2 43,-5 4 1,1-4-22,-1 3 1,-3-3 8,2-2 1,3 2-10,-2 4 1,-1-3 11,-4 8 0,0-6-1,0 5 1,3-5 7,-3 6 1,8-8-7,-8 3 1,8 1 19,-3-2 0,5 2-20,-6-2 1,8-3 24,-2 3 1,1-3-20,-1-1 0,3 1 31,-4 3 1,3-8 4,-3 4 0,4-4 4,-3 3 1,3 2 11,2 4 1,-1-9-34,1 3 1,-1-3-18,1 4 0,3 4 24,-4 0 0,9-1-111,-8-9 0,8 4 61,-4-3 1,1 2-76,-6 3 1,6-1 81,-1 1 0,6-6-11,-6 1 0,5-1 87,-4 5 1,1-4-78,-1-1 0,-3-4 129,8 5 1,-7-3-67,1 3 1,4 1 17,1-6 0,-1 1-29,2-2 0,-3-2-19,3 2 1,2 3-38,-2-3 1,1 6-6,-2-6 1,4 7-38,-4-1 0,2-2 69,-1 1 0,2-4-44,-2 4 0,-2-1 27,1 2 1,-5 1-1,6-6 0,-6 6-6,6-2 1,-6-1 113,6 2 0,-6-8-37,6 3 0,-3 1 19,3-1 0,2 0-52,-2-6 0,4 1-1,5 0 0,-1-6-562,6 1 192,0-7 343,5 4 0,13-14 0,3-1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53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88 7792,'15'0'-901,"0"0"1,-2-1 1153,-4-4 199,5 3-291,-6-4 40,6-1 26,-5 6 16,-3-6 4,-6 7-141,0 0 1,-6 0-125,-4 0 1,-3 0 110,-2 0 0,0 5-126,1 0 1,-1 1 95,0-1 1,-1-1-88,-4 5 1,4-5 52,-4 1 0,2 1-6,-1-1 1,2 5 20,-2-5 1,3 0-10,1-5 1,0 1-35,0 4 0,1-3 70,-1 3-107,0-4 0,6-1 89,-1 0-125,6 0 0,0-1 72,8-4 1,5 1-6,5-5 0,6 4-17,0-5 1,6 0 15,-2-5 0,4 6 54,1-1 0,1 0-51,-1-5 1,1 6 128,-1-1 1,0 5-109,1-5 0,-1 7 64,1-2 0,-8 3-35,-2 2 0,-4 0 4,-1 0 1,-5 0 15,0 0 0,-7 7-21,2 3 0,-5 4 117,-5 6 1,2-2-69,-7 6 1,0 1 84,-5 4 0,-4 1-56,-1-1 1,-1 7-41,1 3 1,2-1-36,-6 1 0,4-1-102,-4 1 0,4 2-163,-4-7 0,6 5 87,-2-5 1,4-4-103,1-6 1,7-4 59,3 4 0,-2-11 171,3 2 0,5-3 0,7 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54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9070 1 7022,'0'8'190,"-7"0"-158,-3-3 1,-3 1 61,-1 4 0,-3 3-41,-2-3 1,-4 3 17,-7 2 1,-6-1-19,-3 1 0,-3 1-7,-2 4 0,-7-2 6,-3 7 1,-3-6-79,-2 6 1,0-6 22,1 6 1,-6-1-18,0 6 0,1-6-34,4 1 1,-5-2 71,0 1 1,-9 4-24,4-4 1,-4 2-152,9-1 0,-6 3 213,1-4 0,-3 4-51,-1 1 1,-1 1 66,1-1 1,-1-4-44,1-1 1,-1 4 4,1 1 0,-1 4 2,1-9 1,-1 6-4,1 4 0,-5-3-68,-1 3 0,1-1 57,4 1 1,1-3-33,-1 4 0,-4 1 20,-1-2 1,-1 2-71,2-2 0,3-3 53,-3 4 0,-2 0-7,1 0 1,-1 1 6,2-2 0,3-3-7,-4 3 1,-1 2-1,2-1 1,-1 0 2,6 0 0,-7-3-4,-3 8 0,2-6-250,3 5 0,1-5 284,-1 6 1,1-6 2,-6 5 0,6-6-19,-1 1 0,3-1-14,1 1 1,1-1 11,-1 6 0,2-6-22,4 1 0,-3-1-83,8 1 1,-7-3 145,1 3 0,4-3-50,1-1 0,3-1 20,3 0 0,-1 1-12,0-1 1,5-1 3,0-4 1,0 4-34,-4-3 0,-1 4-10,0 5 0,5-7 3,0 2 1,2-3 23,-2 3 1,-3 1 12,3-1 1,2-4-20,-2-1 0,6 1 33,-1 4 0,-1-4-15,1-1 0,0-1 153,5 2 1,0-3-162,0-2 0,-1-2 275,1 6 0,2-4-352,3 5 0,-4-6 177,4 6 1,-3-6-206,-3 6 1,3-7 86,3 1 0,-4 3 10,4-3 0,-3 2 26,-2-1 0,6-4 8,4 4 1,-2 1 7,1-1 1,-4-1-44,5-4 1,0 1 84,4 4 0,-1-4-62,-3 4 0,-2 1 17,-3-1 0,3-1-6,7-4 1,-1 1-41,1 4 1,-6-4 18,1 4 1,0-2-4,4 1 1,-1-2 58,-3 2 0,3 3-50,-3-3 0,-2 1 54,2-5 1,-1 4-47,6 1 0,-1-1 91,1-4 1,0 0-73,-1-1 0,1 6 25,-1 0 0,-4-1-6,0-4 0,4 0 2,6-1 0,1-4 24,-1 0 1,-3 0-4,8 4 1,-1-4-76,6 0 0,-1-5 51,0 5 0,2-5-63,3 4 98,-3-5-733,12 2-68,-12-6-196,11 7 914,-5-6 0,14 12 0,1-4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55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405 16 6509,'0'8'991,"-6"-2"-1042,4-6 1,-4 2 69,6 3-43,-7-4 113,5 6-15,-11-7 1,10 0 313,-7 0-296,1 0 0,-6 2 13,0 3 1,0-4-16,1 4 0,-6-3 21,1-2 1,-3 0 2,3 0 0,-3 0-59,-2 0 1,-2 5-68,6-1 1,-4 1 103,4-5 0,1 0-217,4 0 157,0 0-371,0 0 230,7 0 1,8 0-65,10 0 0,10-5 73,4 1 0,4-1-45,1 5 0,7-5 32,3 0 0,-1-2-6,1 2 1,-1 4 154,1-4 0,3 2-82,-2-2 1,-3 3 220,2-3 0,-1-1-52,1 1 1,-8 0 57,-6 5 0,-7 0 216,1 0-204,-2 0-87,-9 0 0,-3 6 7,-10 4 0,-8 5 76,-7 5 1,-6-3-91,1 8 1,-4 1 101,-5 8 0,3 2-66,-4 4 1,3 2 27,-3-3 1,4 4-77,-3 1 0,-2 0-4,2 0 0,0 5 29,4 0 0,2-2-27,4-8 1,3-4-189,6-11 180,7 4-782,-5-18 705,18 3 0,-4-26 0,14-3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58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30 8529,'0'-8'946,"0"2"-1144,0 6 170,-7-7-88,-1 5 1,-7-4 56,1 6 0,-1 0-376,0 0 0,-1 0 181,-4 0 1,2 0-230,-6 0 0,-1 2 220,-4 2 1,0 0 262,-1 5 0,-6 1 0,-1 5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58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0 7842,'-13'2'-1349,"4"3"1370,-5-3 0,6 4-4,-6-6 0,4 2-5,0 3 1,5-4-12,-5 4 1,2-1-16,-2 0-173,-3-2 0,10 6-51,-7-3 238,7-3 0,-10 11 0,5-5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3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177 103 8055,'0'-15'-507,"0"1"-633,0-1 1586,0 0-70,0 1 332,0-1-247,0 7-495,0 1 85,0 7 1,-5 2 54,0 3 1,-2-2-160,2 7 1,2-2 106,-7 2 0,5 3-132,-4-3 0,4 3 73,-5 1 0,5-1-21,-5-3 1,2 3 73,-2-3 91,-3 3 1,5 0-88,-7-3 15,7 3-60,-5-5 98,5 0-320,0-1 196,1-7 0,9-7-143,3-2 1,-2-4 87,7-2 0,0 0 67,4 0 0,-4 1 54,0-1 0,0 5 161,4 0 0,-4 2 137,0-1-320,0-5 0,4 13 69,1-4 0,-5 3-15,0 2 1,0 0-223,4 0 0,1 7 91,0 3 1,6 8-458,3 1 0,-1 6 27,2-6 482,6 7 0,0-3 0,5 7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58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 7842,'-6'8'-59,"-2"3"64,-7-6 1,7 2-204,3-2 1,-3-4 141,-2 4 0,2 2-123,-2-2 0,5 5-41,-5-6 220,7 1 0,-10 8 0,5 4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5:59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74 7845,'0'-15'-342,"6"1"0,-4 4 494,3 0 1,1 5 526,-1-5-57,0 7-224,-5-3-414,0 6 209,0 0-81,0 6 0,-5 4-155,0 10 1,-5-2 67,5 6 1,-6 2-127,1 9 0,2-3-11,-2 7 1,5-1-56,-4 1 0,4 4-128,-5-4 1,7 3 110,-2 2 1,-2-4-206,2-1 0,0-8 120,5-2 0,0-1 269,0-8 0,0-1 0,0-4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00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57 118 7845,'7'-15'-66,"-4"1"147,7-1 0,-5 0-58,5 1 0,-5 4 152,4 0 0,1 2-107,5-2 0,0 3 120,-1 7 0,1 0-77,0 0 1,4 0 237,1 0-427,-1 0 0,-4 2-5,0 3 1,-2-2-177,-3 7 40,3 0 0,-7 5 104,4-1 1,-3 1-31,-7 0 0,0-1 66,0 1 0,-2 0 5,-3-1 1,2 1 10,-7 0 0,0 4 74,-4 1 1,-3 0-56,-2-6 0,1 6 13,-7-1 1,6 3-10,-6-3 0,5-4 4,-4 0 0,6 3 29,-2-9 0,4 6-24,1-10 1,6 5-73,-1-5 69,6 0 1,0-5 35,8 0 0,5-2 2,5-3 0,6 2 7,0-7 1,6 5 86,-2-5 1,2 7-105,-1-2 1,3 4 120,-4 1 0,2 0-60,-1 0 0,2 0-8,-2 0 0,-2 4-11,1 1 1,-6 7-58,2-2 1,-2 3 37,1 1 0,-7 1-7,3 0 1,-6 4-52,1 1 1,2 1 49,-7-1 1,-1-2 47,-4 6 0,-1-6-51,-4 2 0,-5 1 109,-9-1 1,1 1-70,-7-2 0,1-7 9,-6 3 0,-4-4-14,0 4 1,-6-2 2,6-3 1,-2-4-83,2-6 1,1 0 79,-6 0 1,11 0-235,-1 0 0,9-6 61,1-4 1,7-3-198,2-2 0,7 0-10,-2 1 338,10-8 0,10 0 0,8-8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00.4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30 162 7962,'-7'-23'0,"6"2"141,-4 6 0,-2 1 729,2-1-550,0 0 0,5 0-101,0 1 1,0 4 171,0 0 104,0 7-635,0-4 202,0 7-199,0 7 1,2 1-20,3 7 0,-3 4-26,2 1 1,-2 1 10,-2-1 0,0 3 111,0 6 1,0-1-149,0-4 1,0 4 53,0-3 1,0 1-76,0-2 0,0 2 97,0-6 0,2 0-800,3-6 932,-4 1 0,6 0 0,-7-1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00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8615,'-7'-8'694,"6"1"-709,-6 0-127,7 6-810,0-6 631,7 7 321,1 0 0,7 7 0,-1 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01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74 7851,'-10'-2'263,"1"-3"0,1 2-17,-2-7 1,-2 5-181,7-4 0,-1 4 278,1-5-174,-3 7 0,-2-9 68,0 7 0,5 0-245,-4 5 0,4 0-155,-5 0 6,7 0 0,-9 7 36,7 3 1,-1 3 26,1 1 0,3 3-177,-3 2 0,4 3 108,1 2 1,0 2-114,0-6 1,0 6 10,0-1 1,1-4 82,4-2 0,2 3 129,2-3 1,5-1-12,-5-8 0,4 1 145,2-6 1,0 0-61,0-5 0,-1-1 57,1-4 1,0-4-9,-1-5 1,-4-3 220,0-2 0,-7 1-57,2-7 1,2 3 12,-3-3 1,1-1-1,-5 6 0,0-4-70,0 4 1,0 1-181,0 4 1,0 0 153,0 0-116,0 1 133,-6-1-340,4 7 0,-4 8 61,6 10 0,0 3-8,0 1 1,0 6 74,0 0 0,5 4-101,-1-4 0,8 6-25,-2-2 1,-2-1 79,2 2 0,-1-2-265,6 1 0,0 2 98,0-6 0,-1-1-33,1-4 1,0 0 288,-1 0 0,8-1 0,0 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01.5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163 118 7851,'0'-15'-214,"0"1"-319,0-1 951,0 0 1,0 1 380,0-1-664,0 7 200,0-5-409,0 11 100,0-5 0,-2 7-41,-3 0 1,2 2 15,-7 3 0,0-2-103,-5 7 0,6-2-29,-1 2 0,0 3 78,-5-3 0,1 3-57,-1 2 1,5-1 90,0 1 0,7-5-124,-2 0 0,4-1 68,1 6 1,0-5 91,0 0 1,6-5-40,4 4 0,5-4 0,4 5 1,-1-5 77,7 5 0,-1-7-77,6 2 1,-1 2 58,0-3 1,1 6-42,-1-5 1,1 2 23,-1-2 0,-1 1-15,-4 4 1,-3 3 9,-6-3 1,-2 3-6,-3 2 1,1 1 0,-6 4 1,-5-4 56,-5 3 1,-13-2-58,-1-3 1,-7 6 87,-4 0 0,-4-6-75,0-4 0,-5-5 41,4 5 1,-4-7-29,5 2 0,-1-3-687,6-2 649,0 0 0,-1-7 0,1-1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02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59 280 7934,'0'-15'0,"0"0"0,0 1 178,0-1 330,0 0-51,0 1-17,0-1-245,0 7 11,0 1 1,-2 9-307,-3 3 0,4 5 4,-4 9 1,2 4 24,-2 6 1,3 3 4,-3 2 0,2-2 52,-2 8 0,3-3-126,-3 2 0,2 9 71,-2-4 0,4-2-72,-4-2 0,3-3 67,2 2 0,0 2-72,0-7 0,0-6 74,0-8 1,0-9-87,0-1 159,0-7 10,0-16 0,2 0-6,3-16 1,-4-2-44,4-4 1,-2-5 105,2 0 0,-3 3-73,3-2 0,-4-1 40,-1-4 1,5 5-10,0 0 1,0 1 0,-5-1 0,2-2 17,3 7 1,-4 1 3,4 9 0,-2 3-34,2 6 1,-1 2 3,5 3 1,-4 4-72,5 6 1,0 1 71,5 4 0,-1 5-127,1 10 0,0-3 101,-1 8 1,6-1-11,0 6 0,6-1 19,-2 1 0,-1-1-19,2 0 0,-1 3-32,6 2 0,-6-5 35,1 1 1,-3-3-66,3-7 1,-2-2 64,-4-8 0,-7-4-12,3-6 0,-6-1 84,1-4 1,-3-5 129,-7-10 0,0-3-83,0-6 0,1-2-15,4-3 1,-3 1-48,3-6 0,-4 5 10,-1-6 0,0 6-62,0-5 1,0 5 75,0-6 0,0 13-420,0-3 1,0 9 40,0-4 312,0 14 0,7-15 0,1 10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03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45 235 7929,'-8'0'499,"-5"-6"1,9 4-278,-5-3 76,5 4 141,-2 1-633,6 0 172,0 0-144,0 6 1,6-4 59,4 3 1,-2-2-40,2 2 1,0-4-61,5 4 0,-2-5 70,-4-5 1,4 2 4,-3-7 1,3 1 58,2-6 1,-2 0 116,-3 0 1,1 1-98,-6-1 1,5-1 138,-5-4 1,0 4-64,-5-4 1,0 4 13,0 1 1,0 0-6,0 1-25,-7 6 0,-1 1-103,-7 7 0,1 2 97,-1 3 0,5 8-183,0 6 1,2 7 96,-2-1 0,-1 3-109,6 1 0,0 0 18,5 1 0,0 4-41,0 0 0,2 1 97,3-6 1,3-1 13,7-4 0,4 3 73,1-8 0,4-1 31,-4-8 0,4 1 72,-4-6 1,5-1-129,-6-9 0,1-4 334,-6-5 0,1-3 10,0-2 0,-5 1 20,-1-7 0,-4 3-109,5-3 0,-5-3-21,5 4 1,-5-2-38,4 1 1,-5-1 12,1 6 0,-2-1-80,2 2 0,-4 2 165,4-2-129,-3 2 4,-2 3-243,0 5 26,0 3 0,0 8 54,0 2 0,0 5-131,0 5 0,0 6 53,0-1 1,0 8-12,0-3 0,0 2 75,0-1 0,0 3-68,0-4 0,5 4 11,0 1 0,6-1-2,-1-4 1,3 3-12,2-8 1,-1 1 44,1-6 0,5-5 115,-1-4 1,3-4-71,-3-1 1,-1-8 189,7-7 0,-7-1-64,1-9 1,-2 1 75,-3-5 1,-4-6 194,0 1 1,-7 0-120,2 4 0,-3 6 5,-2-1 0,0 1-108,0-6 1,-5 8-28,0 2 0,-7 4 42,3 1 1,0 2-200,0 3 0,4-1 55,-5 6-114,7 0-42,-4 11 0,7 4 40,0 10 1,0-4-9,0 4 0,5 1 48,0-2 0,6 6-103,-1-5 1,3 4 58,2-4 1,0 4-119,-1-4 0,1 4 45,0-4 1,-1 1-53,1-1 0,0-4 2,0 4 0,-1-4 53,1-1 0,-5-7 187,0-3 0,-7-4 0,10-1 0,-5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03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1 295 7929,'0'-20'-275,"0"1"1,0-1-344,0 5 1,0 1 1122,0-1 0,0 0 303,0 1-405,0-1 0,0 5 189,0 0-281,0 7 0,2-3-92,3 6 1,-2 0-178,7 0 1,-6 0-80,6 0 1,-5 6-92,5 4 0,0 1 65,4-1 1,0 8 61,-5-3 1,4 3-217,-3-4 1,3 1 62,2 0 0,-5 0-129,0-1 0,-1-4 69,6 0 1,-5-2-42,0 2 168,-1-4 134,6-6 1,-2-1 28,-3-4 0,1-3-121,-6-7 1,5-5-103,-5 1 0,6-7 124,-1 1 1,-2-3-188,2-1 1,0 1 48,5 4 1,-1 1-126,1 3 0,0 9-121,0-4 407,-1 10 0,1-8 0,0 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3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16 442 6959,'-9'0'423,"3"0"-221,6 0-220,0 0 69,6 0 0,-2-2-13,6-3 1,-1 4 9,6-4 0,0-2 93,-1 2 1,1-6-89,0 1 0,1-3 62,4-2 1,-2-4-68,6-1 1,1-6 9,4 2 1,1-4-129,-1-2 1,-5 6 132,1-1 0,-1 1-270,6-6 0,-6 8 69,1 2 0,-7 4-215,1 1 1,-2 2 352,-3 3 0,1-3 0,0 5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03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206 191 7929,'-15'-15'-1921,"0"1"2946,1-1 0,1 0-360,3 1 0,-2 4-132,8 0-117,-8 0-195,4-4 0,-5 4-240,3 0 92,-3 7 1,10-4-529,-7 7 404,7 0 0,-9 7-154,7 3 0,-1 3 14,1 1 1,3 6-260,-3-1 1,-1 3 82,1-3 1,0 3-91,5 2 0,0 2 92,0-6 1,0 4 171,0-4 1,7-1 192,2-4 0,4 0 0,2 0 0,0-7 0,0-3 0,4-4 0,1-1 0,-1-1 0,-4-4 0,0-3 95,-1-7 1,-1-5 168,-3 1 0,3-7 290,-3 1 0,-3-3-199,-2-1 1,-4 1 8,-1 4 1,-1-4-102,-4 3 0,-3 2-262,-7-1 0,0 11 117,0-2 1,1 5-507,-1 1 0,0 2 103,1 7 0,4 2-52,0 3 0,7 3 337,-2 6 0,-3 8 0,0 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04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89 161 7929,'-7'-15'-21,"-2"0"1,-4 1 20,-2-1 0,5 2 636,0 3 1,7-3-150,-2 3 0,-1 2 372,1-2-542,0 7-84,5-4 0,1 7-260,4 0 1,2 2 80,3 3 1,3 3-167,-3 7 1,1 4 72,-1 1 1,1 4-241,-6-4 0,5 6 36,-5-1 0,5-2-60,-5 1 0,4-1-46,-4 1 1,2 4 96,-2-3 1,-4-2 13,4 1 1,-2-6-138,2 2-78,-3-4 272,11-8 0,-6-3 274,2-10 0,4-10 75,-3-9 1,3-5 88,2-6 0,0-2 216,-1-7 0,-4 4-233,0 1 1,0 5-41,4-5 0,-4 11-15,0-1 0,0 9 30,5 0 1,-4 11 82,4 4 0,-4 5 33,9 5 0,-2 4 63,1 11 1,-1 4-20,7 11 0,-6 2-37,6 7 0,-6 0-858,6 1 0,-5 4-1667,4 0 0,-6 0 2187,2-5 0,3 0 0,-1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32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30 7894,'-8'0'40,"2"0"0,1-2 129,0-3 139,0 4-75,5-6-130,0 7 1,0-1 120,0-4-186,-7 3 235,6-5-326,-6 7 103,7 0 1,2 7-34,3 3 1,-4 3 0,4 2 0,2 1-15,-2 4 0,1 2 17,-1 8 1,-3 6-7,3 3 1,1 10 3,-1 5 1,2 5 27,-2 4 1,-2 4-60,7 7 1,-5-1-89,4 1 0,-5-6 42,1 1 1,-2 1 52,2 9 1,-4-11-5,4 1 1,-3-7 45,-2-3 0,0 4-23,0 1 0,0-2 74,0-8 1,5 3-68,0-3 0,0-2 18,-5 2 1,0-2-5,0 2 0,0 3 124,0-3 1,0-1-46,0 1 0,0-2 99,0 2 0,-2 1-243,-3-6 1,2 0 112,-7-5 0,5 0-147,-5 1 0,5-1 71,-4 0 0,4-3-85,-5 3 1,7-8 85,-2 8 0,-2-3-77,2 3 0,-1-4 19,1 5 0,3-10-6,-3 10 0,2-5 44,-2 4 0,4 1 14,-4-1 0,3 1-67,2 4 1,0-3 44,0 3 1,0 2 42,0-2 1,0 5-42,0-5 0,-2 5 61,-3-5 1,4 6-43,-4-1 0,3-3-2,2-2 0,0 3 38,0 2 0,0 1 93,0-1 0,-1 3-123,-4-3 0,3-1 19,-3 0 0,4 0-47,1 1 1,0-2 42,0-3 1,4-2-35,1 7 0,0 0 61,-5 5 1,5-2-1,0-3 0,0 3-35,-5-3 1,5 8 10,0 2 0,0-1-39,-5-4 0,0-5 39,0 0 0,0 3-49,0 2 0,0 1 40,0-11 1,0 7-4,0-2 1,0 1 32,0-1 0,0-2 11,0-3 0,0-3 2,0 3 0,0 2 10,0-2 0,0 5-55,0-5 0,0 1 29,0-1 0,0 2-9,0 3 1,0-4 5,0-5 0,0-1-86,0 0 0,0 3 32,0-3 1,0 2-8,0-12 1,0 1-23,0-6 1,0-1-116,0-4 0,5 2-45,-1-6 1,6-5 95,-5-6 1,7 0-546,-3 0 1,0-2 247,0-7 0,-4 0-880,5 0 1285,0 0 0,5-13 0,-1-3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32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7694,'-9'0'258,"1"0"131,3 0 72,4 0-136,-6 0-339,1 0-8,4 0-151,-5 0 152,14 0-73,1 0 1,9 0 155,2 0 1,-3 0-59,4 0 1,3 0 58,1 0 1,9 2-45,1 3 1,12-4 43,-2 4 1,10-3-18,0-2 1,5 5 0,4 0 0,9 5-44,7-6 1,6 8-286,-2-2 1,4-2 229,1 2 0,10-1 62,0 6 0,-46-10 0,0 0-38,46 5 1,-47-8 0,-1 1 8,2 1 0,-1 1 0,4 0 0,0-1-3,1 0 1,0 1-1,0 1 1,0 0-178,0-4 0,0 1 0,0 2 1,1 0 192,1-3 0,2 0 0,2 2 0,1-1 2,-2 0 0,1-1 0,3-1 1,0 1-4,-6 3 1,0 0 0,4-3-1,1-1 34,0 1 0,0 1 0,3 0 0,1 1-31,1-2 0,0 1 0,-1 1 0,1 1-227,-3-2 1,0-1 0,3 4 0,1 0 233,1-1 1,0-1 0,1 1-1,0-1 0,-1 1 0,0-1 0,1-1 0,1-1-16,-2 3 0,0 0 1,-1-1-1,1 0-2,0 1 1,0 0-1,1 1 1,1 0-35,1-4 0,-1 0 0,2 4 0,-1 0 45,-5-1 0,-1 0 0,3-1 0,0 0-33,-2 1 1,-1 0 0,3-1 0,0 0 20,-2 0 0,0 2 1,-1 0-1,-1-1 11,-3-2 0,-1-1 1,3 3-1,-1 0-13,-1-3 0,0 1 0,2 2 0,0-1-116,-2-1 1,-1-1-1,1 2 1,0-1 174,-8 0 1,0-1 0,2-1 0,0-1-44,1 3 1,0-1 0,-4 2 0,-1-1 10,-2-1 1,-1 1 0,46 3 25,-9-1 1,-7-3 197,-2 3 1,-11 1-205,-4-1 1,-5 0 328,-5-5 1,-4 5-409,-6 0 1,-6 0 156,-4-5 0,-3 0-484,-1 0 0,-6 0 377,1 0 0,-1 6 0,6 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33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309 118 7760,'0'-15'0,"-5"5"-141,0 0 0,0 1 180,5-6 1,0 5-216,0 0 0,2 2 75,3-2 1,-2 2 75,7 3 1,-5 4 81,4-4 0,1 3 39,5 2 0,0 0 6,-1 0 1,1 0-2,0 0 0,-2 2 6,-3 3 0,8-2 21,-4 7 1,4-2-39,-3 2 1,5 3 0,-1-3 0,6-2 34,-6 2 1,6-2-36,-6 2 1,6 3 29,-6-4 1,6 0-69,-5 0 1,-1 0-21,-4 0 1,0 4 25,-1-3 0,-1 3-1,-3 2 1,2 0-24,-8-1 0,0 1 30,-9 0 1,-5 4 78,-10 1 0,-4 6-82,-10-1 1,-4 7 54,-6 3 1,0 4-131,0-5 1,-5 12 89,0-2 1,-5-2-342,5-2 1,-5-1 142,5 5 1,-3-2-395,8-3 1,-2-9 39,12-11 476,6-2 0,0-9 0,5-2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35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60 7920,'0'-8'-1285,"0"-6"1405,-7 13 0,6-7 256,-4 3-298,3 3 1,2-6 71,0 3 31,0 3 152,0-4-188,0 6 26,0 0-54,-6 0-159,4 0 45,-11 0 1,10 6 58,-7 4 1,0 3-78,-5 2 1,1 6 60,-1 4 0,0 4-87,0 5 0,-4 1 73,-1 9 0,-1-3-81,1 8 1,4-4 39,-3-1 0,2-6-8,2-4 0,6-3-103,-1-1 0,7-12 102,-2-4-61,3-9-88,2 2 0,0-23 90,0-4 0,7-8-184,2 9 1,0-8 4,0 3 1,0-9 102,0-1 1,4 0-70,-3 4 0,-3 1 222,-2-1 0,1 3 0,-1 2 0,5-3 0,-5 4 0,5-2 0,-6 1 0,1 4 0,-5 6 0,5 1 0,0-1 50,7 0 1,-9 7 145,7 3 1,-5-1 351,4 1-406,-5 0 0,9 5 327,-3 0 0,-2 0-113,1 0 0,1 2 43,5 2 1,0 0-55,-1 5 1,3-4-87,2 5 0,4-2-75,7 2 0,-1 5 27,0 0 1,1-1-422,-1 6 1,1 3 171,-1 1 1,-1 4-250,-4 1 1,-3 6 113,-6-1 173,0 7 0,-7 3 0,-1 8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39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74 7670,'-8'0'-580,"1"0"645,1 0 4,4 0 0,-6-5-94,3 0 93,3 0 1,-9 4-37,6-4 1,-7 3-14,3-3 1,0 2 3,0-2 0,4 4 65,-5-4-152,0 3 1,-5 2 105,1 0 1,-1 0-119,0 0 0,6 7 88,-1 2 0,2-1-91,-2 2 0,-2 0 69,7 5 1,-4-1-3,4 1 0,0 2 38,5 2 1,0-3-33,0 4 1,1-4 131,4-1 1,-1 0-114,5-1 1,3 1 97,7 0 0,-2-7-75,2-3 0,3-3 143,-3-2 1,2 0-59,-1 0 1,-4-2 9,4-3 1,-2-3 54,2-7 0,-4 0-97,4 1 1,-9-6 9,-1 1 0,-7-6 10,2 5 1,-3-1-109,-2 2 1,0 2-16,0-2 1,-2-1 22,-3 5 1,-3-3 11,-7 9 0,-4 2-121,-1 2 0,-5 4-95,6 1 1,-7 1 58,1 4 0,-1 5-307,2 10 1,-3 2 19,8 8 423,-1-1 0,6 7 0,-1 2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39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89 7841,'0'-15'0,"0"5"-80,0 0 0,0 5 227,0-4-372,-7 5 203,-1-9 1,-5 10 148,3-7 0,-3 7-58,4-2 1,-4 3 1,-2 2 1,0 0-52,0 0 1,1 0 76,-1 0 1,0 0-211,1 0 1,-6 7 119,0 3 1,2-2-138,9 2 1,-3 1-8,7 9 1,-4-4 27,4 4 0,0 1 95,5-1 0,0-1-7,0-4 1,6 4 97,4 1 0,3 0-97,2-6 0,6-4 194,4 0 1,-3-7-91,3 2 0,-2 2 116,1-3 0,2 0-49,-6-9 0,5 0 39,-6-10 1,1 4-79,-6-9 0,-4-1 20,0 1 0,-7-4-187,2 4 0,-3-4 89,-2 4 1,-7-4-104,-3 4 0,-7 1 70,-3 4 1,-8 7-532,-1 3 1,-2 5 529,-8 5 0,-1 9 0,-4 9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0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368 102 7832,'0'-8'-151,"0"2"0,-2 6 264,-3 0-138,4 0 0,-11-2-12,7-3 208,1 3-87,-3-4 1,-1 6-7,-7 0 1,5 0-4,1 0 0,-3 0 30,-7 0 0,2 0-95,-2 0 1,1 0 81,-2 0 0,4 0-140,-4 0 0,-1 0 26,1 0 1,1 1-57,4 4 0,0 2 29,1 3 1,1 3 71,3-3 0,-2 8-123,7 1 0,1 1 46,4-6 1,6 1 23,4 0 0,8 0 6,1-1 1,8-1 76,-3-3 0,4 2-17,1-8 1,6 1 110,-1-5 1,-5 0-64,-4 0 1,-2-1 145,1-4 0,-3-3-55,-6-7 0,-2-1-76,-3-4 1,-4 2-60,-6-6 0,-1 4 65,-4-5 0,-5 6-237,-10-6 0,2 6-129,-6-6 0,-1 9-142,-4 1 1,-5 2-10,0 8 1,-1 2 411,6 8 0,-7 3 0,-2 7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1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59 7862,'-8'0'-168,"-4"-1"328,7-4-102,1 3 0,2-6 32,-3 3-176,3 4 1,-4-8 180,6 5-121,0 2 1,0-6-8,0 3 227,0 3-85,0-4-68,-7 6 1,-1 0-56,-6 0 1,4 0 37,0 0 0,0 1-9,-5 4 1,-4 3-133,-1 7 0,1 5 87,4-1 0,0 7-71,1-1 0,0 3 50,5 1 1,2 0 12,7 1 1,0-6 3,0 1 0,12-7 137,2 1 1,11-4-24,-1-5 0,4-4 73,1-6 1,1 0-82,-1 0 1,1-6 15,-1-4 0,-5-3 51,1-2 0,-9-6-64,-1-3 1,-2 1-69,-8-2 1,0 2 68,-5-1 1,-7-2-207,-2 6 1,-6 1-64,-5 4 1,-4 2-171,-11 3 0,3 3 38,-7 7 325,-1 14 0,-4 2 0,0 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14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89 662 7799,'-15'8'0,"2"0"68,3-3 0,-3-3 138,3 3 1,4-2-24,1 2 0,1-4 75,-1 4 1,4-1 388,-4 1-432,3-4 1,4 11 215,3-8-344,-4 8 1,8-9 131,-4 7 1,-4-5-33,4 5 194,3-7-217,-6 10-1,4-11 0,-4 4-112,3-6 58,-3 0-130,4 0 1,-6-3 12,0-7 0,2 0-166,3-9 1,-2-6-45,7-4 1,-5-2 79,4-8 1,1-2 59,5-8 1,1 0 8,4-10 0,1 3-107,4-7 0,2 7 143,-2 2 1,3 7 13,1-2 1,0 11-20,1 9 0,-2 8 9,-4 11 0,4 3-58,-4 7 1,-2 7 46,-3 3 1,-3 9-45,-1 6 1,0 9 39,0 5 0,-2 4 22,-4 1 1,3 2-51,-7 3 0,5 1 6,-6 4 1,6 3-213,-5-3 0,5 3-114,-5 2 220,0 0 1,8 0-1,3 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4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15 7739,'-8'0'184,"1"-6"30,7 4-177,0-4 234,0 6-440,0 0 212,-6 0-57,4 0 0,-6 0 76,3 0 0,2 0-68,-7 0 0,0 0 28,-4 0 1,4 5-14,0 0 0,0 1-36,-4-1 0,-1-3 58,0 3 0,5-2-258,1 2 249,-1-4 0,0 6-176,0-7 1,7 1-3,-2 4 111,3-3 0,4 5 11,3-7 0,-2 0 25,7 0 1,0 0 181,4 0 1,1 0-121,0 0 1,0-2 112,-1-3 0,1 3-77,0-3 0,1 2 118,4-2 1,-4 4-135,3-4 0,-2 3-7,-3 2 1,1 0-4,0 0 0,-5 0-28,-1 0 1,-4 0 95,5 0 1,-7 7-59,2 2 0,-3 5-62,-2 0 1,-5 6 57,0-1 0,-6 8-95,1-3 1,-3 5 84,-2 6 0,2-4-144,3 3 0,-3-3-81,3-1 0,4-1 166,1 0 0,-3-6 0,0-2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1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545 103 7788,'-15'0'-711,"5"0"508,1 0 0,4-2 130,-5-2 0,5 2 273,-5-3 1,0 3-50,-4 2 0,-1 0 23,0 0 1,1 0-66,-1 0 0,0 0 35,0 0 1,-4 0-62,-1 0 1,-4 0-6,4 0 1,-1 0-35,1 0 0,4 0 4,-4 0 1,2 0-118,-1 0 0,7 5 84,-2 0 0,4 7-114,0-3 1,-1 4 71,6 2 1,0 0-33,5 0 0,0-1 55,0 1 1,5 1-16,0 4 0,8-4 32,1 4 1,1-4 2,5-1 1,1-2 144,-1-3 0,1 1-89,-2-6 0,-2 0 160,2-5 0,-2 0-49,-3 0 0,1-2 73,0-3 1,-5-3-28,-1-6 1,-5-3-128,1-2 0,-4-3-9,-1-2 1,-5-4-7,0 4 1,-8-4-268,-1-2 1,-1 3 121,-5 2 1,-3-1-426,-1 6 0,-4 2 204,-1 9 1,-1 2-487,1 7 0,-5 13 765,-1 7 0,-5 19 0,2 7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2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45 7811,'0'-8'100,"0"-5"1,0 9 76,0-5 0,-7 5-103,-3 0 1,2 2-89,-2 2 1,1 0 62,-6 0 0,5 0-146,0 0 0,-1 2 83,-9 2 0,4 5-83,-4 5 1,4 1-9,1 0 0,2 4 57,3 1 0,-1 6 9,6-1 0,0 2 3,5 3 0,0-6 30,0 1 0,2-6-4,3 6 0,8-7 136,6 1 0,8-9-118,-3-5 0,4-3 114,1-2 0,-4-2-56,-1-3 0,1-3 154,4-7 1,-6-6-48,-3-3 1,-4-4-45,-1-2 0,-7 1-148,-3 0 1,-4-1 118,-1 1 0,-6 1-385,-4 4 0,-10 4 159,-4 10 1,-10 4-890,-6 6 1015,-2 13 0,-9 10 0,-1 14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2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324 265 7831,'16'-6'0,"6"3"0,-8-7 0,1 0-340,5-5 0,-4 5 175,-1 1 0,1-1-15,4-5 0,-9 0 221,4 1 1,-5-6 49,-1 1 0,0-1 240,-5 5-237,-2 1 1,3 1 176,-10 3 1,2-3-124,-7 3 0,5 3 38,-5 2 0,0 4 13,-4 1-93,-1 0 1,0 1-32,1 4 0,-1-1-8,0 5 0,1 1-3,-1 5 1,5 0 28,0-1 0,0 3-13,-4 2 0,-1-1-45,0 7 1,1-6 1,-1 6 1,0-1 3,1 6 1,-1 4-7,0 0 1,-4 7-79,-1-2 1,-1 5-191,1 5 0,2-3-146,-6 3 1,6-5 166,-2-5 0,5-3-579,6-6 520,-4-1 1,9-8-101,-6-6 1,7-8 370,-2-12 0,4-3 0,7-14 0,2-1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2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74 118 7314,'-6'-23'-1162,"-2"1"1266,-7 8 1,5-1 684,0 0 1,2 6 81,-2-1-342,4 7-442,6-4 0,0 9 73,0 3 0,3 3-187,7 6 0,0 1-6,9 0 0,4 4-80,2 1 0,4 4 102,5-4 1,-1 6-144,6-1 0,0 1-47,6-2 0,-6 4 56,0-3 0,0 9 145,5 5 0,7 4 0,1 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3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485 30 7774,'0'-8'-219,"0"1"0,0 6 709,0-4-242,0 3 18,0-4-288,-6 6 1,-3 0 52,-5 0 0,-1 0-38,0 0 0,-4 1 65,-1 4 1,-1 3-113,1 7 1,2 1 32,-6 4 1,1-2 52,-2 6 1,-2 3-144,2 7 0,-1-1 76,2 6 0,-3-5-275,8 5 0,-6 0 78,6 6 0,4-8-36,5-3 1,2-3-25,-2-1 292,4-1 0,-1-6 0,-1-2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3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133 259 7774,'-8'-29'-510,"-5"1"-64,3 3 0,2-1 778,-2 7 0,5-6 46,-5 6 0,0-4-268,-4 8 0,4-3 69,0 8 0,5 4 207,-5 1-191,7-3-10,-4 6 47,7 2 1,4 8-13,6 7 1,-1 0-27,11-1 1,3 1 25,1 0 1,4 4-189,1 1 0,6 4 96,-1-4 1,2 6-265,-2-1 0,2-3-22,3 3 0,4-2-182,-4 1 468,4 4 0,1-5 0,0 6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4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1 7793,'8'0'-276,"0"5"-223,-3 0 417,-3 6 156,4-3 0,-7 7 24,-4 0 1,2-1 82,-7 1 0,0 1-76,-5 4 0,1-2-115,-1 6 1,-1-4 71,-4 4 0,2 1-80,-7 4 1,6 1 26,-6-1 1,6-3-85,-6 4 0,7-9-168,-1 8 1,2-4 70,3-1 0,-1-1 147,0-3 0,1-9-17,-1 4 42,7-10 0,-5 8 0,4-5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4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30 192 7793,'-2'-20'0,"-3"0"0,4-4 0,-4 4 146,3 1 8,2-2 1,0 9 260,0-3-106,-6 4-106,4-4 235,-5 7-463,7 2 1,5 12 67,0 4 1,7 3 12,-2 2 0,3 4 65,1 1 0,3 6-210,2-1 1,4 2-280,6 3 0,2-1 185,4 0 1,2 1-425,7-1 0,1 1 607,-1-1 0,6 0 0,3 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4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74 7769,'0'-14'0,"0"4"-211,0 0 268,0 0 0,0 1 76,0-1 142,0 6 18,0-2-25,0 6-180,0 0-35,0 6 1,0 3 92,0 5 0,-1 8-219,-4 2 0,2 4 100,-7 1 1,5 2-121,-5 4 1,0-4 17,-4 3 0,4 3-84,0 3 1,-1 4-302,-9 5 1,4-4 202,-4 4 0,4-3-185,1-2 0,0-6 442,1-4 0,-1-3 0,0-1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5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44 162 7769,'-8'-22'0,"-3"4"88,6-6 0,-5 6 80,5-2 0,0 4-60,5 1 1,0 6 124,0-1 174,0 7-476,0-4 0,7 9 71,3 3 0,1 3-42,-1 6 1,8 3 119,-3 2 1,3-1-102,-4 7 0,6-1 17,-1 6 0,8-1-83,-3 0 1,9 3-51,1 2 1,0-3-243,-4 3 1,4 2-564,0-2 942,7 7 0,-10-3 0,5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5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 7046,'-8'-7'1333,"1"6"-685,7-6-499,-6 7 114,4 0-242,-4 0 110,6 0-31,0 0-14,0 7 0,0 1-22,0 7 0,1-4 2,4 4 1,-1-4-12,5 9 0,-1 1 29,2-1 1,3 6-154,-3-2 1,3 4 9,2 1 0,-5 1 36,0-1 0,3 5 15,1 1 0,9-1 27,-8-5 1,3 6-50,-3-1 0,-1 0 35,1-4 0,0 1-36,-1 3 1,1-3 38,0 3 1,-5-3-132,-1-1 1,-1 1 69,2 3 1,3-3-13,-3 3 0,-2-3 24,2-1 0,-7-1 6,2 1 1,2-1 62,-2 0 0,5 1-55,-6-1 0,3-4 16,-2-1 1,-2-4 32,7 4 1,-7-6 8,2 2 1,2-2-33,-2 1 0,4-1-5,-4 7 0,5-7-105,-5 2 1,5-3 102,-5 3 1,6-2-12,-1 7 1,-2-6 1,2 6 1,-5-6-9,4 6 1,1-6-8,5 6 0,-5-2 3,0 1 1,-2 2 27,2-6 1,3 4 5,-4-4 1,0 5 97,0-6 1,-5 1-101,1-6 1,1 3 130,-1 2 1,2-2-105,-3 2 1,-2-2 4,3-3 1,-2 1-72,2 0 1,-2-1 62,7 1 1,-7 0-86,2 0 0,2-1 79,-2 1 1,5 0-37,-6-1 0,8 1 16,-2 0 1,-2 1-15,2 4 1,-5-9 5,4 4 0,-4-4 8,5 4 1,-2 0 31,2-1 1,-2-4 51,-3 0-35,-3 0-18,11 4-26,-12 1 0,6-5 30,-7 0-1,0-7-65,0 10-5,0-11-23,0 4-167,0 1-539,0-6 254,7 6-114,-6-7 624,6 6 0,-1-4 0,2 5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5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60 7760,'0'-15'-1195,"0"5"866,0 0 1,-2 5 368,-3-4-151,4 5 236,-6-2 0,6 6 205,-4 0 147,3 0-371,-11 0 1,5 1 91,-7 4 0,5 4 73,1 5 0,0 3-40,0 2 0,-4-1-90,3 7 0,-3-6 9,-2 6 1,0 1-213,1 8 0,-1-3 54,0 3 0,-1 4-75,-4 1 0,4 2 26,-4-2 0,4 4-86,1-4 0,-4-2-25,-1 3 0,0-13 90,6 3 0,1-11-234,3 1 0,-3-9-196,3-1 508,-3-6 0,-2-4 0,1-9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5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7760,'0'-23'76,"0"2"303,0 6-14,0 0 50,0 1-206,0 5-7,7 3 1,6 12-70,7 4 0,1 8 38,-1 2 0,-3 6-288,8-2 0,-1 4 27,6 2 1,-1-1-21,1 0 1,-3 1-51,-2-1 1,3-4-41,-4-1 1,9-1-393,1 2 1,-4-4 75,-6-7 516,1 1 0,4 0 0,0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6.8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7740 1 7734,'-14'0'252,"6"0"1,-4 2 147,7 2-347,-6-2 0,-2 5-21,-7-7 0,1 5 7,4-1 0,-6 8 34,-4-2 1,-8 3-197,-1 1 1,-12 6-120,2 0 0,-10 6 152,1-2 0,-5 2 24,0-1 1,-1 3-35,0-4 1,-6 4 188,-4 1 0,2-4-216,-1-1 0,4 1 145,-5 4 1,-1 2 26,-8 4 1,2-4 113,-2 3 1,1 2-56,-1-2 1,-4 7-46,-6-2 1,0 2-304,0-2 1,-1 4 285,1-4 1,41-18-1,0 0-6,-2 1 0,0 0 0,0 0 0,1 1-19,-1-2 0,0 2 0,3-1 0,-1 1 0,-2 2 0,0-1 0,0 0 0,-1 0-6,-4 3 1,0 0 0,1-3 0,1 1-44,-2 2 1,0-1-1,1-1 1,0-1 1,-1 3 1,0 0 0,-1 0-1,-1 0 24,-2 3 1,-1-1 0,1-2-1,0 0-257,2 0 0,-1 0 0,-1-3 0,0 1 256,2 2 0,-1 0 0,-1-3 0,-1 1 1,-3 2 0,1 0 0,5-3 0,0 1-3,-1 2 1,1 0 0,0-3 0,1 1 1,1 2 0,0-1 0,-3-1 0,0-1 0,0 3 1,1 0 0,4-3 0,0 0 1,0 0 1,1 1 0,1-2 0,0-1-132,-1 1 1,-1-1-1,1 0 1,-1 1 131,1 2 1,-1-1-1,2-3 1,-1 1-39,2 2 1,0 1 0,-1-4 0,-1 0 38,2 3 1,0 1 0,0-2 0,0 0 0,-3-1 0,1 0 1,4 0-1,1 0 35,-3 0 1,0 0-1,1 0 1,0 0 75,1 0 0,0 0 1,1 0-1,-1 0 108,-41 23 1,2-6-127,2 0 0,-1-1 28,7 1 1,0 2-23,4-7 1,6 0-83,-1-4 0,7-3 44,-2-2 1,5 1 172,5-6 0,4 1-254,6-2 0,6-2 297,4 2 1,4-4-1110,6-5 965,3 3-869,13-11 801,8 4 0,14-6 0,9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8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29 118 7776,'-1'-8'28,"-4"3"0,3 2 20,-3-2 1,4 1 11,1-5 0,-2 5 199,-3-1 35,4-3-238,-6 0 0,7-2 31,0 0 208,0 7-16,0-10-187,0 11 0,0-6-96,0 3 158,0 4-220,0-6 82,0 7 1,0 7 33,0 3 0,0 3-21,0 1 0,0 6-6,0 0 0,5 7 7,0 3 1,6 1 7,-1 8 0,-2 0-92,2 5 0,1 5 63,9 0 0,-4 5-163,4-5 0,3 7 12,1-2 1,3 1 18,-3-1 0,4 1 92,-4-6 1,9-4-18,1-6 1,5-2 81,-4 3 0,6-11-81,-2-9 0,8-4 125,2-1 0,13-7-54,2-3 1,6-5 39,4-5 1,1-5-258,3-10 0,2 2 23,3-6 0,-4 6 166,-11-2 4,4 4 0,-6-2 0,2 3 0,-4 7 0,-4 5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49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30 7786,'-10'-5'-233,"0"0"1,5 0 13,-4 5 617,5-6-141,-2 4-296,6-4 0,1 6 26,4 0 0,-1 0 27,5 0 0,6 4 16,5 1 0,4 2-16,-4-2 1,6-4 165,-2 4 1,4-3-84,2-2 0,4 0 66,0 0 0,2 2-61,-2 2 1,-2-2 17,2 3 1,-3-3-58,-2-2 0,1 1 2,-1 4 1,-6-2-176,-4 7 1,-4 0 51,-5 5 1,-3-1-73,-7 1 1,-2 6 26,-3 4 0,-8 3 1,-7 1 1,-4 5 63,4 1 0,-6 4 38,2-5 1,-4 7-7,-2-2 1,1-3 87,0-2 0,1-3-71,3-1 0,-1-2 17,7-4 1,-1 2-182,5-6 0,1-6 56,-1-4 97,0 0 0,1-2 0,-1-1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50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59 7810,'-15'-7'0,"0"1"-153,1-4 175,-1-3 0,2 10 592,3-7-190,-3 7-476,11-4 152,-4 7 1,7 0-143,4 0 0,-1 7 32,5 2 1,1 6 54,5 5 1,0-2-14,-1 6 1,3 1-126,2 4 1,-2-4-109,2-1 1,4 6 64,2 4 1,-3-5-5,3-4 0,-2-1 59,1 6 0,4-3 2,-3-2 0,-3-6 39,3-9 0,-5 2-4,4-7 0,-6 0 106,2-5 0,-4-7-65,-1-3 0,-6-8 155,1-1 1,-7-8-38,2 3 1,-3-4 99,-2-1 1,0-1 10,0 1 0,0-4-23,0 4 1,0-4-85,0 9 1,-5 3 144,0 1-94,-6-3 65,3 7-210,-1 1 33,3 9 0,6 7-94,0 4 1,0 5 106,0 9 1,0 4-43,0 7 0,6 1-32,4 3 0,-2-1-2,2 6 1,-2 0 24,2 5 1,3 2-5,-3 3 0,1-2 2,-1 7 0,2-2 15,-7 2 0,-1 2-87,-4-7 0,0 2 45,0-2 0,0-10-5,0 0 0,0-2 2,0-2 0,-6-1-3,-4-5 0,-1-1-105,1-3 0,-5-2 110,1-4 1,-3-2-75,-7 2 0,6-3 59,-2-1 0,-3-5-134,-1 0 1,-4-7 64,-1 2 1,1-3-150,3-2 0,-2-5 57,2 0 0,2-8-49,-1-2 0,6 0 209,-2-4 1,5-3-99,6 3 1,0-7 197,5 1 1,2-7-107,-3-3 1,12 1 74,7 5 0,3-6-96,7 1 1,1-5-30,4 4 0,7-4-281,3 5 0,4-5-112,1 4 475,0 1 0,0 5 0,0-1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50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0 8326,'0'8'663,"0"-1"-544,-7-7 1,-1 0-122,-7 0 1,1 0 56,-1 0 1,-1 0-148,-4 0 1,2 0 49,-6 0 0,-1 0-257,-4 0 0,-1 0 126,1 0 1,4 5-396,1 0 1,4-1 567,-4-4 0,6 7 0,-3 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50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45 7816,'-6'-9'-302,"4"-4"0,-5 10 589,7-7-217,-6 7 172,-2-3 0,-7 6-148,0 0 1,1 0-157,-1 0 0,-1 0 95,-4 0 0,-3 6 26,-6 4 0,-1 1-82,1-1 0,0 3 74,-1-3 1,2 1-52,4-1 0,-4 10 0,5-4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52.1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30 192 7786,'-8'-7'118,"0"-1"16,3-7 0,3 5-74,-3 1 1,4 4 94,1-5 1,0 5-98,0-5-82,0 7 1,0-5 113,0 3-259,0 3 128,0-4 65,0 12 1,0 2-27,0 7 1,0 0 44,0 0 0,0 4-40,0 1 0,0 6 35,0-2 1,0-1-102,0 2 1,1-6 100,4 6 0,-3-6-125,3 6 1,1-5 63,-1 4 0,7-6-151,-2 2 0,-2-9-11,2-1 0,-1-7 7,6 2 1,5-3 85,-1-2 1,2-2-15,-1-3 1,-4-8 102,4-7 1,-2-4-90,2 4 0,-4-6 153,3 2 1,-2 1-72,-3-2 1,-5 6 166,-4-6 0,1 7 132,-1-1-35,0 2-244,-5 3-17,0 5 3,0 3 0,0 8 41,0 2 0,0 5-91,0 5 1,2 6 54,2 0 1,0-1-35,5-4 0,0 4 23,0 1 0,5 0 1,-5-6 1,6 6 3,5 0 1,-4-1 4,4-4 1,-4-5 2,-1-1 0,-1-4-5,1 5 0,5-7 7,-1 2 0,-4-3-7,-5-2 1,-2-7 59,2-2 0,1-6-15,-6-5 1,5 2 6,-5-6 1,0 1 4,-5-2 0,0-2 6,0 2 1,-2-1-7,-3 2 0,2-4-16,-7 3 0,0-1 4,-5 2 1,2-2-4,4 6 0,-4 0-79,3 6 1,-2-1-437,3 0 163,-5 7 127,6 2 0,0 7 185,3 4 0,10 10 0,3 8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52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0 191 7799,'10'-8'-421,"0"3"439,-7-3 0,8 5 56,-6-7 0,2 7 269,-2-2 0,-4 3-151,12 2 1,-4 0-125,5 0 1,-4 0 4,0 0 1,0 0-122,4 0 0,1 5 19,0 0 0,0 6 92,-1-1 1,-4 3-78,0 2 1,0 0 80,4-1 1,1 1-162,0 0 1,-5 4 63,-1 1 1,-5 6-42,1-1 1,-4 7 25,-1 3 0,0-1-13,0-5 0,-6 6-42,-4-1 1,-3 0 83,-2-4 1,0-6-31,1 1 0,4-8 1,0 3-5,7-4-17,-10-7 127,11-3 0,-3-12-30,10-4 0,3-5 12,7-5 0,5 3-22,-1-8 0,2 1-14,-1-6 1,-2 6 26,6-1 0,-4-4-21,5-6 1,-6 1 8,6 5 1,-7-1-8,1 1 0,2 0 56,-1-1 1,-2 1-9,-8-1 0,3 1 10,-3 0 0,1 1 82,-1 3 1,-2-1-107,-3 7 0,-2-1 168,7 5-91,-7 1 108,4-1-82,-7 7-158,0 1 49,0 7 1,0 7-13,0 2 1,0 1 148,0 5 1,-2-4-76,-3 9 0,2 3-10,-7 1 1,5 3-18,-4-3 0,5 4-132,-1-4 1,4 6 89,1 4 1,0-3-242,0 3 1,1-3-1,4-1 1,3-1-4,7 1 0,6-3-381,4-2 0,4-4 203,6-6 1,-3-2 386,7-3 0,1 3 0,4-5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6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6498,'-15'6'0,"1"3"0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53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530 1 7762,'14'0'-888,"1"0"1,-5 0 1706,0 0-138,-7 0-372,3 0-260,-6 0 0,-6 5 98,-4-1 1,-3 1-136,-2-5 0,1 0 79,-1 0 1,-5 0-11,1 0 1,-7 0-30,1 0 1,2 0-12,-1 0 0,-2 0-2,-9 0 1,4 0-76,-3 0 0,3 2-74,1 3 1,-1-4 96,-3 4 0,8-3-391,-3-2 0,9 0 166,0 0 1,9 5 237,1 0 0,7 0 0,-4-5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53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45 118 7762,'-8'-15'346,"-5"1"-131,11-1 0,-9 0-45,6 0 287,0 7 104,5-5-359,0 12 1,0-8 22,0 5 113,0 2-133,0-5-3,0 14 0,0 1-85,0 7 0,5-1-85,0 1 1,5 5 78,-6-1 1,8 12-197,-2-1 0,-2 4-100,2 0 1,-5 4-84,4 6 0,-4 5-109,5 0 0,-5 2-314,5-2 1,-7-2-436,2 7 1126,-3 0 0,-2-2 0,0-1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6:54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16 148 7763,'0'-23'-689,"0"-3"621,0 6 1,0 1 193,0 4 1,-2 2 232,-3 3 21,4 3 0,-6 6-116,7-4 37,0 3-440,0-4 140,0 12 0,0-2-6,0 5 1,5 1 97,0 5 1,5 0-21,-6-1 0,1 8 114,-5 2 1,2 4-117,3 1 1,-3 5 31,2 1 0,-2 6-11,-2-2 1,0 8-82,0 2 1,0 7 87,0-2 1,-5 1-5,0-1 0,0 2 5,5-7 0,-1 4-38,-4-4 1,3-8-56,-3-11 1,4-3-60,1-7 7,0 0-72,6-12 76,-4-8 1,6-8-143,-3-7 1,-2 0-44,7 1 0,-5-6 107,5 0 1,-1-1-157,6 1 1,-3 4 14,2-3 1,-2-3 2,7 3 1,-2-3 168,-3 3 1,6 3-49,0-4 1,4 4 137,-4 1 0,4 2-81,-4 3 1,6-1 150,-2 6 0,4 0 18,2 5 0,-1 0 18,0 0 0,2 6-103,4 4 1,-4 8 7,3 2 0,2 4-93,-2-4 1,-4 4 71,-6-4 1,-6 6-107,2-1 1,-4 1 79,-1-2 1,-7 4 148,-3-4 0,-4 4-1,-1 2 0,-6-1 112,-4 0 0,-5-4-65,-4-1 1,-6-1 138,-9 2 0,1 1-171,-6-6 0,0-3-1,-5-7 0,-2 3-83,-3-3 0,3-3 82,-3-2 0,4-5-283,1-5 0,-1-5-227,1-10 0,7 1 383,3-11 0,2 4 0,3-10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33.8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7994,'-8'-2'-305,"3"-3"14,4 4 1,1-7-136,0 3 249,0 3-106,0-5 207,0 7-42,6 0 0,2 0 116,7 0 1,0 0 1,0 0 0,6 0 0,2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34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1559 1 7994,'6'8'0,"4"-3"0,3 1-1050,2-1 822,0 0 1,-5-5 286,-1 0 1,-5 2 96,0 3-42,-2-4 23,-2 6 74,0-7 335,0 0-379,-6 0 17,4 0 10,-5 0-115,1 0 1,4 2 90,-3 2-84,4-2 0,-1 5 0,-3-7-46,4 0 0,-8 0-128,4 0 209,4 0-92,-12 0 20,5 0 1,-7 0-115,0 0 1,5 0 53,1 0 1,-1 0-10,-5 0 1,0 0 13,1 0 0,-1 5-3,0-1 0,-4 3 3,-1-2 1,-6-3 9,1 2 1,-1 3 12,2-2 0,-4 0-15,4-5 1,1 5 6,-2 0 0,2-1-1,-1-4 0,3 0-19,6 0-80,0 0 94,1 0-112,5 0 95,3-6-178,6 4 150,0-11-8,0 12-16,0-12 26,0 11 0,-2-5-44,-3 7 25,-3 0 1,-11 0-23,-1 0 0,-5 0-3,6 0 0,-7 0 44,1 0 0,-3 0 145,-1 0 1,0 5 14,-1 0 0,1 0-76,-1-5 1,6 0 23,-1 0 1,7 0-24,-1 0 1,3 0-3,1 0 1,5 0 66,0 0-41,7 0-84,-4-6 1,9 4 48,3-3 1,-2-2-145,7 3 0,-2-3 44,2 2-16,3 3 39,-5-11 17,0 12 0,-1-7-28,-7 3 0,-2 3 28,-3-3 0,-4 4 104,-11 1 0,-1 1-91,-4 4 1,-2-3 89,2 3 1,-8 1-73,-1-1 0,0 2 130,4-3 1,6-2-86,-1 3 1,7-3-14,-1-2 0,2 0 70,3 0 1,4 0-14,0 0-95,7 0 88,-4 0-141,1 0 0,3 0 126,-7 0-109,0 0 0,-6 0 38,-4 0 1,4 0-4,-4 0 0,-3 0-53,-1 0 0,1 1 52,-2 4 1,7-3-295,-1 3 0,4-2-96,5 2 393,4-3 0,6 4 0,0-6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45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44 7858,'0'-8'-832,"-7"1"1026,6 1 1,-8 4 450,5-3-247,2 4-14,-5 1-167,7 0-52,0-7-105,0 6 169,0-6-365,0 14 164,0 1 1,-5 6-35,1 1 0,-8 0 55,2 0 0,2 4-126,-2 1 1,-1 4 37,-9-4 0,4 6 16,-4-2 0,2 4-167,-1 2 0,3-1 119,-4 0 1,4-6-231,1-3 1,0 1 79,0-1 0,6-2-275,-1-9 35,7 5 461,-10-13 0,17 6 0,-2-7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45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59 7858,'-13'-15'-138,"3"1"1,-1 4 45,6 0 815,0 7-140,-1-4-456,4 7 1,-3 0-9,10 0 0,-2 7-83,7 2 1,0 5 22,5 0 1,4 3-15,1 2 0,1-3-141,-1 4 1,2 1 59,8-1 0,-6 4-468,1-4 0,-2 6 44,1-1 460,4-4 0,-5 13 0,6-3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45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89 7927,'8'-7'-1282,"0"-1"1134,-3-7 1,-3 5 147,3 1 0,1 4 535,-1-5 0,2 7 228,-2-2-279,-4-3-132,6 6-499,-1-5 66,-4 7 0,3 2 12,-10 3 0,2-2-47,-7 7 1,-2 5 101,-7 4 0,3 3-80,-4-3 0,4-1 98,1 7 1,0-7-69,1 1 0,-1 2 55,0-1 1,0 0-123,1-6 1,4-1 15,0-3-29,7 3 60,-4-11 0,7 3 41,0-10 0,7-3 35,3-7 0,3-1-40,1-4 0,1 4 128,0-4 1,0-1-72,-1 1 0,1-1 83,0 2 0,-2 2 12,-3-2 100,3 2 1,-10 4 151,7 3-245,-7-3 57,3 12 0,-1-4-77,0 10 0,0 4 77,-5 11 1,2-2-73,3 7 0,-4-1-80,4 5 1,2 2 29,-2 4 0,1-3-88,-1 8 0,-2-6-66,7 5 0,-5-1 96,5 1 1,-5 2-246,5-7 1,-7 5 93,2-4 1,1-6-280,-1-5 0,0-6-12,-5 2 454,0-4 0,7-8 0,1-1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46.3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288 44 7520,'-7'-8'430,"6"2"-175,-6-1 0,7 4-252,0-7 236,0 7-322,7-4 1,1 7 50,6 0 1,3 0-50,2 0 1,-2 0 11,2 0 0,3 5 100,-3 0 0,7 2-28,-1-2 1,3-2-14,1 7 0,-1-5 19,-4 4 1,4-4-6,-4 5 0,-2-5 99,-3 5-61,-2-7 0,-4 5 54,-4-3 129,-2-3 0,-9 6-113,-3-3 0,-9-4 72,-11 4 0,-9-3-106,-5-2 1,-9 5 244,-1 0 1,-6 0-46,1-5 1,2 5 21,-2-1 1,6 1-68,-1-5 0,4 0-32,1 0 0,8 0-206,6 0 1,12 0 131,9 0-756,5 0 0,11 0 346,12 0 0,16 0 283,9 0 0,6-6 0,9-2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54.1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1 7961,'-15'0'-647,"0"0"598,1 0 1,-1 0-69,0 0 0,5 0 150,1 0 0,4 0 27,-5 0 1,5 0 199,-5 0 165,7 0-377,-4 0 1,6 0 150,-4 0-383,3 0 165,-4 0 0,7 0-9,4 0 1,-2 0 80,7 0 0,-5 0-34,5 0 1,0 0 56,4 0 1,1 0-1,0 0 0,-5 0-65,-1 0 1,1 0 29,5 0 0,0 0-65,-1 0 0,1 0 80,0 0 1,-5 0-149,-1 0 150,1 0 61,5 0 11,0 0 289,-7 0-385,-2 0 0,-17 0 26,-4 0 0,-9 0-36,-1 0 1,-8 0 48,-1 0 0,-7 0-155,2 0 0,2 4 126,-3 1 0,8 0-262,-3-5 1,6 5-16,4 0 1,4 0-175,7-5-123,5 0 0,6 0 530,13 0 0,13 0 0,14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6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545 662 6611,'8'0'1365,"-2"0"-1149,-6 0 0,0-2 188,0-3-15,0 4-403,0-6 279,0 7-227,0 0 182,0-6-305,0 4 112,0-5 1,-1 6 97,-4-4-42,3 3 0,-6-9 63,3 6 36,4-7-100,-12 4 1,9-5-104,-6 3 1,6-3 98,-6 4 0,5 0-120,-5 0 1,2-1 93,-2-5-148,-3 0 0,5 1 102,-7-1 1,2 0-18,3 1 0,-3 4-33,3 0 1,2 0 40,-2-4 1,1-1 1,-6 0 1,0 0 0,1 1 0,-1 1 93,0 3 1,5-3-86,1 3 0,-1-3 141,-5-2 0,5 2-105,0 3 0,6-3 56,-6 4-155,0-5 103,-5 0 0,2-1-109,3 0 1,2 6 90,3-1 0,2 6-80,-7 0 1,5-3 51,-4 2 0,5-1-27,-1 1 16,-3 3 8,0-4 0,-2 1-95,0 0 94,7 0-580,-10-2 380,5 6 1,-2-11-886,0 7 530,7-6 557,-10 3 0,11-7 0,-4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54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59 7961,'14'-15'-1697,"-4"6"1922,0-1-7,0 7 0,5-4-107,-1 7 1,-4-5 91,0 0 1,0 0-113,4 5 0,-4 0 7,0 0 1,0 0 1,4 0 0,-4 0-144,0 0 178,-7 0-161,10 0 257,-11 0-116,5 0 0,-14 0 115,-3 0 0,-5 0-96,-4 0 1,-4 0 45,-6 0 0,-2 0-51,-4 0 1,3 2-22,-8 3 1,6-4 49,-5 4 0,1-3-226,-1-2 0,5 0-221,9 0-396,-2 0-57,10 0 1,6 5 742,16 0 0,23 6 0,17-3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55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544 104 7920,'-15'-7'-453,"1"-3"1,-6 2 225,0-2 1,1 0 460,4-4 0,0 4-11,1 0 0,-6 7 33,1-2 1,-1-2-116,5 3 0,-4-1-227,-1 5 1,0 0-12,6 0 0,-1 6-22,0 4 0,1 3 24,-1 2 1,0 6 92,1 3 1,-3 6-41,-2 4 0,1 4 14,-7 6 0,7 2-2,-1 3 0,2 8-35,3 6 1,1 8 2,3-3 1,3 2 11,7-1 0,2 6-6,3-6 1,9-7 51,11-13 0,8-5-33,1-5 1,7-9 91,-2-11 1,8-9-89,2-5 1,2-5 188,-2-5 0,2-11-42,2-14 0,3-6-33,-7-8 0,5-6 158,-5-4 0,-2-8-117,-8-2 1,-4 0 151,-11 5 1,-3-4-45,-6-1 0,-8 0-164,-7 6 0,-13 4 59,-12 0 0,-11 6-111,-8-1 0,-7 5 125,-7 5 1,-3 5-490,-2 9 1,0 6 50,-5 9 0,3-2-228,1 8 0,7 12 527,13 11 0,3 3 0,0 5 0,0 9 0,2 8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55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8036,'9'0'-1007,"1"0"0,-5 0 1869,5 0 9,-7 0-816,10 0 11,-11 0 120,11 0-172,-11 0 1,4 2 63,-6 3 0,0-2-36,0 7 0,0 0 73,0 4 0,0 1-168,0 0 0,0 1 69,0 4 1,0-2-102,0 6 1,5-6 62,0 2 1,5-4-13,-5-1 1,6-1 60,-1 1 0,3-7-9,2-3 1,-1 2 9,1-2 1,0-2-18,-1-8 1,3-5 0,2-9 1,-2 1 7,2-7 1,-2 6 102,-3-6 1,1 5-76,0-4 0,-5 6 11,-1-2 0,-4 9-60,5 1 1,-5 7-86,5-2 0,-5 5-74,4 5 0,1 3 105,5 7 1,1 8-102,4 6 1,3 2 61,6 8 1,5-1 93,1 1 0,6 3 0,-4-4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56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412 118 8036,'0'-14'-575,"0"-1"-73,0 0 0,0 1 1884,0-1-733,0 0 0,0 5 112,0 1-154,0 5-348,0-2 15,0 6 0,0 6-194,0 4 0,0 3 26,0 2 0,-6 6 2,-4 4 1,-3 4 80,-2 5 1,-1 4-9,-4 6 0,2 2-80,-6 3 0,-1 3 87,-4 7 1,0 0-178,-1-1 0,1 8 117,-1 2 1,8-7-317,2-2 1,4-15-29,1 0 1,2-12-657,3-2 63,4-14 955,6-9 0,-7-27 0,-1-4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7:5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89 8036,'0'-23'0,"0"3"0,-5 4 931,0 1-153,0 7-361,5 2 1,7 7 60,3 4 1,8 5 19,1 10 1,8 3-230,-3 6 0,9 7-10,1 3 0,7 4-193,-2 1 1,8 6 109,2 4 0,9 3-345,0 2 1,8 6 240,-30-30 1,1-1 0,35 33-1119,-3 2 0,-4-7 1046,-6 1 0,0 4 0,-1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02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45 8040,'0'-8'-1778,"0"-5"1383,0 11 350,0-4 0,0 4 45,0-3 0,0 3 0,0-4 0,-2 6 0,-3 0 0,3 0 0,-4 0 0,4 0 0,-3 0 0,4 0 0,-6 6 0,7 3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03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882 118 8040,'8'-8'-391,"5"-5"1,-11 9 556,3-5 1,1 4 301,-1-5-202,0 7-115,-5-10 0,2 6 161,3-3 24,-4 4 148,6-1-326,-7 5 1,0-6-106,0 3 258,0 4-458,0-6 141,0 7 7,0 0 57,0 7 0,0 1-13,0 7 1,-2 4-83,-3 1 0,2 6-2,-7-2 1,-1 6-22,-9 4 0,2 5 91,-6 10 1,-1-1-91,-4 6 0,-6 6 74,1 9 0,-13 3-391,-2 1 0,0-1 270,0-4 0,3-4 37,2-10 1,0-3 44,0-7 1,6-8-13,4-7 1,3-6 31,1-8 0,3-1-34,2 1 1,4-7-64,6-3 1,1 2 15,-1-2 503,0-1-436,7-4-12,2 0 13,6-6 1,0-2-15,0-7-28,0 0 0,0-4 38,0-1 0,4 1 29,1 4 1,2-1-29,-2-4 1,-4 4 50,4-4 0,2-1-29,-2 1 1,1-1 2,-1 1 0,-2 2-20,7-6 1,-7 6 6,2-2 1,2-1 13,-2 2 0,5-1-7,-6 5 0,1 5 13,-5 1 0,2 5-24,3-1-100,-3-3 153,4 7-21,-6 1 1,0 8 99,0 7 0,-2 4-114,-2 1 1,0 6 22,-6-2 0,6 2-12,-6-1 1,5 3 2,-5-4 0,0 4 11,-4 1 0,4 1 3,0-1 1,0-4-25,-4-1 1,0-1-10,5 2 0,-4 1 19,3-7 0,2 1-4,-2-5 0,7-6 251,-2 1-241,3-7 0,4 4 148,3-7 1,3 0-80,6 0 0,8-7 110,2-2 1,4-3-142,1 2 0,7-3-38,3 4 1,-1 0-334,1 0 1,-1 5 163,1-1 0,3 4-1539,-2 1 1682,-4 0 0,-1 13 0,-5 3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04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44 309 7927,'0'-15'-729,"-1"0"713,-4 1 0,3-1 400,-3 0 0,3 1 294,2-1-471,0 0 1,-4 0 196,-1 1-19,0 6-286,5-5-63,0 11-140,-7-5 1,6 9-4,-4 3 1,3 3 71,2 7 1,0 4-103,0 1 0,0 6 101,0-1 0,2 2-90,3 3 0,-4-6 99,4 1 0,2-1-184,-2 6 1,4-1 106,-4 0 0,7-4-87,-2-1 0,-2-6 80,1 2 0,1-4 33,5-1 1,0-7 114,-1-3 1,3-3-74,2-2 0,-2-7 108,2-3 0,-2-9-72,-3-6 0,-1-2 64,-3-3 0,3 1-31,-3-1 1,-2 1 111,2 0 1,-7 4-102,2 1 0,-3 6 57,-2-2-32,0 4 0,0 1-156,0 7 1,0 8 68,0 10 1,0 4 0,0 6 1,5 1-2,0 4 0,6 2-10,-1-2 0,5-2-20,4 1 0,-1-1 4,7 2 1,-6-4 32,6-6 1,1-2-8,8-4 1,-3-2 145,3-7 0,-3-3-88,-1-7 1,-1-2 188,1-12 1,-9-5 7,-6-6 0,-2-6-99,-8 2 1,-2-3-30,-8-2 0,-5 0-40,-9-1 1,-6 3-314,-9 3 0,3 8 123,-4 6 0,4 9-1067,2 1 1188,6 7 0,-5 15 0,5 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04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60 8001,'0'-8'-668,"0"-5"1,-2 9 743,-2-6 404,2 7-186,-5-10-153,7 11-1,0-4-7,0 6-86,-6 0 1,4 2 4,-3 2 0,4 5-62,1 5 0,-2 1 71,-3 0 1,4 6-70,-4 3 0,3 11 52,2 4 1,0 0-24,0 5 0,0-1 20,0 11 0,0 4-6,0 6 0,7 0-10,2-5 1,11-1 6,4 1 0,6-2-78,4-3 1,-1-5 75,6-10 0,5-9-127,5-11 0,5-2-45,-5-3 1,-5-5-139,-5-4 0,-6-9 94,1-1 186,-3-6 0,-1 3 0,-1-7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05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0 7920,'-14'0'0,"4"0"-606,0 0 427,7 0 39,-4 0 335,7 0-100,0 0 1,7 0-146,3 0 1,3 5 134,1 0 1,1 2-104,0-2 0,1-2 75,4 7 0,-2-5-181,6 4 1,-4 1 65,4 5 1,-1 0-57,2-1 1,3-4 78,-4 0 1,4 0 16,1 4 1,-1-4 52,-4 0 0,-1-7-50,-3 2 1,-4 2 36,4-2 0,-9-1-25,-1-4 215,-7 0-132,4 0 1,-19 0-5,-2 0 0,-6 0 8,1 0 0,-9 7 74,-7 3 1,0 3 22,0 2 1,3 4-100,-8 1 1,1 6 124,-5-2 1,7 4-112,2 2 0,4-6 34,2 1 1,1-3-82,4 3 1,4-4-6,10-6 0,4-5 9,6-1-330,0-5-19,0 2 1,6-7 64,4-4 231,-4-3 0,14-14 0,-4-1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7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103 104 8081,'0'-8'-352,"0"-5"458,0 4 384,-6-5-355,4-1 1,-6 5 96,3 0 0,3 5-15,-2-4 112,2 5-389,-5-2-77,6 6-24,-6 0 1,6 2-29,-4 2 0,3 5 164,-3 5 0,4 1-149,1 0 0,-5 6 104,0 3 1,-2-1 17,2 2 1,4-1 18,-4 6 1,-2-3-144,2-2 1,0 1 99,5-6 1,0-1 6,0-4 1,0 0-37,0-1-7,0-5 258,0-3-145,0-19 0,0-2 150,0-9 0,2-2-99,3 6 0,-3-6 187,3 1 1,-4 3 20,-1-3 1,0 5-108,0-4 1,0 6 349,0-2-140,7 4-371,-6 1 155,6 1 1,-5 6-236,2 3 1,0 3-35,5 2 0,1 0-37,5 0 1,0 5-60,-1 0 0,8 6 125,2-1 0,4-2-1032,1 2 1125,7-7 0,8 10 0,9-5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08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30 420 7872,'0'-10'-776,"0"0"0,0 1 1231,0-6 1,0 5-227,0 0 0,0 1-145,0-6 0,0 0 164,0 0 1,0-4-46,0-1 0,0-1 3,0 1 1,0 4-14,0-4 1,0-1 9,0 2 1,0-3-5,0 3 0,0 2-14,0-2 1,0 3 9,0 1 1,0 5 167,0 0-312,0 7 206,0-10-368,-6 11 1,4 2 61,-3 10 1,3 8-25,2 2 1,-4 11 25,-1-2 0,0 10 47,5 0 1,0 1-5,0 4 1,0-3-8,0 8 1,1 1-33,4-1 1,-3 2 63,3-2 1,1-3-140,-1 3 1,2-5 77,-2-5 0,-4 0-97,4-10 1,2-2 25,-2-13 64,0 1 49,-5-7 0,0-8 112,0-10 1,0-4-18,0-6 1,1 2-81,4-6 0,-3 1 6,3-2 0,-2-1 14,2 7 1,-2-8-197,7 3 1,-2-2 42,2 1 0,3 2-82,-3 4 0,3 2 81,1-2 0,6 3-130,0 1 0,1 2 22,-2 3 0,4 3 94,7 7 0,-1 7-76,1 3 0,-1 8 68,0 1 1,1 7 66,-1-1 0,1 3-15,-1 1 0,-1 1 91,-4-1 1,-1 5-82,-3 1 1,-6-1 134,1-5 1,-2 1 72,-8-1 0,0 0-117,-5 1 0,-2 2 71,-3-2 1,-3 3-53,-6-9 0,-6-3 140,0-1 0,-11-1-35,2-4 1,-4 1 90,4-11 1,-2 0-125,-4-5 1,4 0 88,-3 0 0,-2-6-301,2-4 1,5-3 131,4-2 0,2-6-25,-1-4 0,-4-2 0,5-3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10.1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7931,'-10'0'-155,"1"0"259,5 0-83,-2 0 290,-1 0-318,6 0 1,7 0 18,14 0 1,1 5 78,3 0 1,3 6-188,7-1 0,-1 3 35,6 2 0,5 0-104,5-1 1,13 6 23,2 0 0,6 1-163,3-2 1,6-1 78,-1 7 0,7-1 1,-3 6-1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10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7931,'0'-8'-737,"0"1"1157,0 7 171,6 0-449,3 0 1,5 0 16,1 0 0,5 2-166,-1 3 0,2 1 80,-1 4 0,-2 3-48,7-3 0,-1 3 93,5 2 0,-4-1-156,-1 1 1,1-5 3,4 0 1,-4 0 19,-1 4 1,-6 1 4,2 0 1,-4-6-5,-1 1 0,-7 0 28,-3 5 11,-3-1 0,-6 6 1,-5 0 0,-3-1-4,-12-4 0,-6 5-16,-4-1 1,-5 2 19,4-1 0,-5-2 1,0 6 1,3-4-82,-2 5 1,6-8-124,-1 3 1,4 1-384,6-1 0,3-2 78,6-8 481,0 3 0,7-12 0,1 6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11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513 15 7900,'15'7'-579,"-1"-6"455,-5 6 719,4-7-205,-12 0-264,6 0 1,-9 0-14,-3 0 1,2-2-134,-7-3 0,0 4-36,-4-4 1,-1 3 115,0 2 1,1-5-89,-1 0 0,-5 0 84,1 5 1,-7 0-173,1 0 0,-3 0 66,-1 0 0,0 0-37,-1 0 1,6 0 71,-1 0 1,1 2-7,-6 3 1,2-3 8,4 3 0,3 1 9,6-1 0,0 6 1,1-1 0,1-2 0,3 2 0,2 2 12,3 7 0,3-1 11,-3 7 0,5-4 2,5 8 1,-2-1 14,7 11 0,0-3-27,5 8 1,-2 2-29,-4 8 1,3 8 27,-7-3 1,5 11 7,-5 3 1,1 3-253,-1 7 0,-3-3 383,2 8 1,3 2-96,-2 8-1,5-2 86,-5-3 1,4 4-246,-6-46 1,-1 1 0,3 2 0,0 1 171,-2 1 1,-1 1-1,3-2 1,0-1-50,-3 0 1,1 0 0,2-2 0,0 1 27,-3-2 1,0 0 0,3 3 0,0-1-59,-2-2 1,-1 0 0,5 49 76,-2-12 1,-4-1-84,4-4 0,-2 2-86,2-7 1,-3-6 116,3-8 0,1-10-9,-1-5 1,7 0-6,-3-5 1,0-8 70,0-12 0,0-6-118,0 2 1,4-5 74,-3-5 0,-2-4-367,2-6 0,-5 0-14,5 0 1,0 0-8,4 0 0,1-6 361,0-4 0,13-10 0,3-3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19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441 192 8010,'-8'0'-693,"2"0"0,4 0 792,-3 0-22,4 0 0,-6-2 22,7-3 1,-2 4 200,-3-4-101,4-3-115,-6-1 1,7-5-36,0-1 0,-5 5-12,1 0 1,-3 2-94,2-2 0,2-3 86,-7 4 0,5 0-86,-5 0 88,1-1 0,-6-3-122,0 3 0,0 2 84,1 3 0,-1 3-16,0-3 1,6 4 30,-1 1-5,0 0 0,-3 1 117,3 4 1,-1 3-108,6 7 1,-5 0 54,5-1 1,0 6-39,5 0 1,0 6 79,0-2 1,0 6-73,0 4 1,2-1 10,3 6 0,-2-5-101,7 5 1,-7-1 91,2 1 1,-2 2 16,2-7 0,-3 5-28,3-4 1,-4-6-24,-1-4 0,0-6 53,0 6-23,-6-7-26,-2 3 1,-7-13 20,0-3-118,0-3 1,1-4 120,-1-3-314,0-3 1,1-7 84,-1 1 0,2 4-183,3 0 1,-3 0 75,3-5 0,4 6 301,1-1 0,-3 0 0,-1-5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0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8010,'-8'0'-1495,"1"-7"1881,7 5-263,0-11 0,2 12 59,3-4 1,3 3-148,7 2 0,-1 0 0,1 0 1,5 0-22,-1 0 0,7 0-132,-1 0 0,-2 0-134,1 0 1,1 0 86,4 0 1,-1 5 164,-4 0 0,4 6 0,-5-2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0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30 118 6814,'-8'0'596,"1"0"-513,7 0 57,0 0-248,0-6 35,0 4 71,7-4 0,-4 1-10,7 0-16,-7-7 1,9 9 21,-7-7 0,1 6 3,-1-6 0,-3 5-11,2-5 1,0 7-12,1-2-3,-4-3-235,6 6 239,-7-11-28,0 11 29,-7-4 1,4 11-7,-7 0 0,2 6 1,-2-1 0,-3 3 2,3 2 1,4-1 24,1 1 0,-2 5 10,3-1 1,-1 1 22,5-5 1,0 4-43,0 1 0,1-1 28,4-4 0,3 0-23,7-1 0,0-1-48,-1-3 0,6 2 49,0-7 0,1 0-77,-2-5 0,-2 0 65,2 0 1,-2-2 15,-3-3 0,1-3 0,0-7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1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132 162 8010,'0'-15'-1582,"0"1"2129,0-1-376,0 0 88,0 1 2,0-1-76,0 0 56,0 1-338,0-1 143,-6 0 1,3 7-125,-7 3 0,5 3-26,-5 2-154,0 0 207,-4 0 1,-1 2-18,0 3 1,5 3 36,1 7 1,5 0-5,-1-1 0,2 3 37,-2 2 0,4-2-21,-4 2 0,3-1 41,2 2 0,2-4-33,3 4 1,-2-6 33,7-4 0,-5 3 31,4-3 1,1-4 3,5-1 0,-5-3 161,-1-2-196,1 0 0,5-2 47,0-3 1,-7-3-34,-3-6 0,1-1 71,-1 0 1,0 1-55,-5-1 0,0 0-26,0 0 0,0 1 14,0-1-25,0 0-113,0 1 162,0-1-280,0 7 138,0 1-4,0 7 1,0 2 21,0 3 1,0 3-11,0 7 1,0-4 6,0 4 0,0-4-3,0 9 1,2-4-92,3-1 0,-2 0 100,7-1 1,-2 1-168,2 0 0,3-2 92,-4-4 0,5 5-261,0-5 391,1-2 0,0 6 0,-1-5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1.4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8010,'0'-14'0,"0"-1"-176,0 0 1,0 0 204,0 1-99,0-1 157,0 0 1,0 6-158,0-1 42,0 6 61,0-2 1,0 8 9,0 2 0,0 5-131,0 5 1,0 1 26,0 0 1,0 1 47,0 4 0,0-2-15,0 6 1,0-1 16,0 2 0,0 2 4,0-2 0,0 1-56,0-2 0,0 4-8,0-3 0,0 2 1,0 3 1,0-1-12,0 1 1,5-6-140,0 1 1,0-3 95,-5 3 1,0-4-151,0-6 274,0-7 0,7 5 0,1-5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1.7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8105,'7'-8'44,"2"3"1,5 3-130,0 2 1,6 0-143,-1 0 0,6 0 129,-6 0 1,3 0-52,-3 0 0,-2 0-4,2 0 0,2 2 153,-1 3 0,0 3 0,-6 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8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118 971 6666,'-8'-7'-27,"2"6"59,6-6 0,-5 6 122,0-4 24,0 3-167,5-4-237,0 6-705,0 0 792,0 6 139,0-4 0,0 4 0,0 1 0,-2-6 0,-3 4 0,4-1 0,-4 0 225,3-2 91,2 5 1,-1-7 585,-4 0-341,3 0 236,-4 0-270,6 0-411,0 0 274,-7 0-282,5 0-17,-4 0-122,6 0 1,0-7-88,0-3 1,0 2 108,0-2 1,0 1-67,0-6 0,1-6 109,4-4 1,-3 2-37,3-1 0,-3-1 79,-2-4 0,0-5 0,0-1 1,0 1-21,0 5 0,0-6 11,0 1 1,0 0 34,0 4 0,0 1-41,0-1 0,0 1-80,0 0 0,-5-4 79,0 4 0,0-4-127,5 8 1,0-1-29,0 2 0,-5-2-132,0 6 1,-2 0 39,3 6 0,2 4 137,-3 0 1,2 0-273,-2-4 0,3 4 23,-3 0 0,4 5-412,1-5 471,0 1 1,5-6-533,0 0 771,-1 7 0,-4-5 0,0 5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2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8010,'0'-10'-580,"0"0"1109,0 7-215,0-3-362,0-1 221,0 5-301,0-4 87,0 12 1,0 3-72,0 5 0,0 1 1,0 0 1,0 4 49,0 1 1,0 1-80,0-1 0,0-4 93,0 4 1,0-4 18,0-1 0,2-1-20,3 1 27,-3 0 0,11-2 28,-3-3 1,-2-4 9,1-6 0,-4 0 75,5 0 1,-5-6-97,5-4 0,-2-3 61,2-2 0,-2-5-43,-3 1 0,-3-1-16,2 6 1,3-1 8,-2 0 0,0 0-2,-5 1 1,0-1-58,0 0 0,0 6 55,0-1-225,0 6 119,0-2 99,0 6 0,0 2-21,0 2 0,0 0 61,0 6 1,0-1-17,0 6 1,5 0 11,0-1 0,-1 1-30,-4 0 0,5-5 5,0-1 1,2 1-29,-2 5 0,-2-5 52,7 0-226,-7-1 1,8 1 60,-6 0 0,2-7-320,-2 2 454,-4-3 0,13-2 0,-13 0 0,12-7 0,-5-1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2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8010,'0'-10'-2234,"0"1"2504,0-1 1,0 0-64,0 0 0,0 5 176,0-4-207,0 5 1,5-4 170,0 3-172,0 4-145,-5-6-59,0 7 257,7 0-314,-6 0 1,6 2 80,-7 3 0,0-2-94,0 7 1,1-5 33,4 4 0,-3-4 22,3 5 0,-4-5 129,-1 5 183,0-7-263,7 4 47,-5-7-88,11 0 0,-7-7 68,4-3 0,1-3-250,-6-2 0,7 1-79,-2-1 1,-2 5 295,2 0 0,-1-6 0,6-7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2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7016,'0'-8'-488,"6"1"718,-4 7 0,5-1 283,-7-4-359,0 3 1,1-4-20,4 6-31,-3 0 0,6 0-137,-3 0 212,-4 0-265,12 0 44,-4 0 47,5 0-134,1 0 156,0 0-17,-1-7 0,-4 4 15,0-7-56,-7 0 52,4-4-108,-7-1 7,0 0-216,0 7 221,0 1 0,-7 7 46,-2 0 0,0 0-67,0 0 1,-1 2 38,-5 3 0,0 3 28,1 7 1,4 0-29,0-1 0,2 1 117,-2 0 1,-1-1-32,6 1 0,0 0 13,5-1 1,0 1 31,0 0 0,6 3-73,4-4 1,5 3 146,4-12 1,-2 5-70,2-6 1,3 1-48,-3-5 1,2 0 12,-1 0 0,-4 0-329,4 0 80,-4-6 0,-3 3-487,-3-7 691,-3 6 0,-7-2 0,0 6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3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81 6614,'-8'0'403,"2"0"1,6-2-36,0-3 21,0 4-111,0-12-55,0 11-146,0-11 0,0 10-141,0-7-15,0 7 0,0-5 103,0 3 0,-2 3-129,-3-3 1,2 4 87,-7 1 1,5 0-105,-5 0 0,6 0 101,-6 0-5,0 6 1,-3 2 2,3 7 0,-1-5 5,6-1 1,0 1 19,5 5 1,-5 1-14,0 4 1,2-4 111,8 4 0,-2-5-100,7-6 1,0 3 165,4-7 0,1 4-85,0-4 0,4 0 94,1-5 0,1-1-22,-1-4 1,-4-3-22,4-7 0,-4 0 20,-1 0 0,-1-4-47,1-1 1,-7-4-183,-3 4 1,-3-4 101,-2 4 0,-3 5-763,-7 6 1,-8 7 735,-17 2 0,-15 7 0,-11 7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5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74 8018,'0'-9'-387,"0"-1"0,0 5 368,0-5 1,0 5-103,0-5 207,0 7 0,0-5 175,0 3-222,0 3 179,0-4-400,0 6-50,0 0 241,0 6 0,-5 3-99,0 5 0,-5-4-12,5 0 0,-6 0 96,1 4 1,-3 1-39,-2 0 1,2-5 26,3-1 0,-3 1-69,3 5 0,-1-5 28,1 0 1,-1-6-75,6 6 125,0-7 1,5 6 4,0-4 27,0-4 1,6 1-54,4-7 0,3-7 39,2 3 1,0-4-25,-1-2 0,6 0 115,0 1 1,-1-1-51,-4 0 1,-5 2 110,0 3 0,-2-3 16,2 3 0,1 2-133,-6-2 1,1 6 59,-1-6 53,-3 6-163,4-2 68,-6 6 1,0 6-26,0 4 0,0 3-10,0 2 1,0 5 0,0-1 0,5 7-28,0-1 1,0 3-4,-5 1 0,0 0-35,0 1 0,2 1 70,3 3 0,-4-3-77,4 3 1,-3-2 52,-2-3 1,0-1-92,0-4 1,0-3 9,0-6-13,0-7-64,0-1 64,0-7 0,0-2 84,0-3 0,-7-3 0,-1-7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6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0 8038,'-8'0'0,"0"0"-923,3 0 445,4 0 683,-6 0-25,7 0 161,0 0-295,7 0 0,1 0 28,6 0 0,1 0-21,0 0 1,1 0-8,4 0 0,-4 0 17,4 0 0,1 2-122,-1 3 0,-1-4 50,-4 4 0,0-3-33,-1-2 301,1 0-209,0 0-50,-7 0 1,-3 0 21,-10 0 0,-3 0 56,-7 0 0,-6 0-18,-4 0 0,-3 0 3,-1 0 1,0 0-30,-1 0 1,2 0 3,4 0 1,-4 0-55,4 0 1,2 0-12,3 0 1,7 2-729,3 3 546,-1-4 0,3 6 209,7-7 0,13 0 0,10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12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59 7626,'0'-8'-632,"0"-5"1098,0 12-193,0-13-113,0 13 0,7-7-67,3 3 0,3 3 2,2-3 0,-1 4-80,1 1 1,5 0 88,-1 0 0,7 0-213,-1 0 0,3 0 39,1 0 1,0 0-112,1 0 0,4 4 14,0 1 0,2 2 101,-1-2 0,-4-4 55,3 4 0,-8-3-2,-1-2 1,-3 2 34,3 3 0,-4-4 143,-6 4 0,-5-3 3,-1-2-97,-5 0 96,2 0-63,-6 0-103,0 0 173,-6 0-88,4 6 1,-4 2 18,6 7 1,0 5-58,0-1 0,1 9 24,4 1 0,-3 7-12,3 8 0,3 2 27,2 3 0,-2 10-8,1 10 0,1 2-120,5 3 0,0 1-136,-1 3 1,6 6 211,0 9 1,1-2-260,-2 7 0,-1-6 254,7 1 1,-15-44 0,-1 1 59,4-1 1,-1 0 0,-2 1 0,0 0 12,14 43 1,-1-3-38,1 3 0,-2 0-51,-8-5 0,1-3-2,0-11 0,-1-1-1,1 1 1,-2-4-70,-3-6 1,-3-1-31,-7-9 0,0-3 60,0-2 0,-4-3-132,-5-2 1,-3-7 255,-12-2 1,-7-4-253,-9-2 1,-4-6 11,-5-3 1,-10-4-87,-9-1 1,-6-6 233,-4 1 0,-2-2-379,-3 2 1,3 3-659,6-3 1032,1 3 0,-4 3 0,0 1 0,0-3 0,-1-2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13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7024,'6'-8'-160,"-4"0"813,3 3-133,-3 3-132,-2-4-325,0-1 0,1 6 53,4-4-92,-3 3-306,4 2-366,-6 0 325,0 0-137,0 7 0,0 1 460,0 7 0,0 6 0,0 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13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7975,'9'15'-1302,"-3"0"1152,-6-1 0,0-4 150,0 0 0,0-5 251,0 5-195,0-1-1,0 6 0,0 0-78,0 0 0,0-6-8,0 1 1,2 0-25,3 5 1,-4-6-122,4 1 0,-3 0 176,-2 5 0,6 6 0,3 2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13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7975,'0'10'0,"0"0"8,0 0 0,2 5 72,3-1 0,-4-4 3,4 0 1,-2 0-355,2 4 70,-3 1 1,4 0 140,-6-1 0,0 1-15,0 0 0,0 0 84,0-1 1,0 3-261,0 2 1,0-2-32,0 2 0,0-1 282,0 2 0,0 3 0,0 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38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177 119 8235,'0'-10'-673,"0"0"0,0 5 480,0-5 1,-2 2 467,-3-2 46,3-3 0,-4 5 74,6-7-353,0 7 1,0 0 253,0 3-151,-7 4 104,6-6-129,-6 7 18,7 0-182,0 0 0,-2 5-27,-2 0 1,2 6 72,-3-1 0,-1-2-99,1 2 1,-5 0 128,5 4 0,-5 6-95,5 0 0,-6-1 68,1-4 0,2 0-45,-2-1 0,2 1 33,-2 0 1,2-2-14,3-3-60,3 3 1,-9-10 61,6 7 19,0-7 1,5 2-19,0-10 1,5 2 137,0-7 1,6-1-127,-1-9 0,2 4 207,-3-4 1,4 4-30,-3 1 1,-2-1-42,2-4 1,-5 9 171,5-4 0,-7 3-115,2-2 0,2 4 11,-2 0 0,-1 5-40,-4-5 0,2 7-235,3-2 153,-3 4 1,6 1-178,-3 0 1,-2 1-21,7 4 1,0 5-127,4 10 1,1-1-145,0 11 0,4-4 389,1 8 0,12 4 0,0-1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13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7931,'0'14'-542,"-5"-2"-69,0 3 1,0-9 913,5 9 1,0-4 29,0 4 0,0 1-372,0 4 0,-5-2 101,0 6 0,0-4-172,5 4 1,0 3-8,0 7 117,0 3 0,-6 8 0,-3-1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6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 7931,'-8'0'-116,"0"0"-170,3 0 202,3 0-92,-11 0 166,5 0 0,-7 2 51,1 2 1,4 0-42,0 6 0,0-2 67,-4 2 0,-1 3-148,0-4 0,2 0 60,3 0 1,-3 1-253,3 5 1,4-5 79,1-1 0,-2-4 193,3 5 0,-1-7 0,5 4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6.8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7931,'0'-10'-440,"0"0"0,0 0 220,0-4 1,5 4 655,0 0 0,0 5 211,-5-5-331,6 7-221,-4-4 63,4 7 1,-6 2-149,0 3 1,2 3 75,3 7 1,-3 4-164,3 1 0,-4 6-57,-1-1 1,0 2-92,0 3 1,0-1 80,0 1 1,0-1-152,0 0 0,0 1-82,0-1 1,5-1-84,0-4 460,0 4 0,1-5 0,3 7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7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15 7725,'10'-1'228,"-1"-4"1,-4 3-119,5-3 1,0 4-153,5 1 82,-1 0 1,1 0-142,0 0 0,-1 0-36,1 0 1,0 0 48,-1 0-48,1 0 1,-2 1-22,-3 4 112,3-3 1,-11 6 56,3-3 82,-4-3 0,-7 6-71,-4-3 0,-5-2 14,-4 7 0,-3-7 99,-2 2 1,-4-2-107,4 2 1,-4-3 49,-2 3 0,1-2-29,0 2 1,6-4-193,3 4 0,4-3-95,1-2 0,5 0-589,1 0 825,5 0 0,4 6 0,8 3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7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 7860,'0'8'-309,"0"5"1,0-10 243,0 7 1,0-5 24,0 5 121,0-7 0,-2 8-17,-3-6 1,2 5-15,-7-5 1,5 5-9,-4-5 0,4 4-2,-5-4 1,5 7-98,-5-2 1,0-2-13,-4 1 1,4-4 56,0 5-307,0-7 70,-4 11-141,5-13 228,3 6 0,6-9 51,0-3 1,6-3 102,4-7 1,3 1-51,2-1 1,0 0 183,-1 0 0,1 1-133,0-1 0,0 2 227,-1 3 1,-4-3-52,0 3 0,-2 2 34,2-2 0,-2 7 91,-3-2-96,-3 4-120,11 1 0,-12 6-17,4 4 1,-3 5-121,-2 4 0,-5 4 70,0 6 1,-5 1-154,5-1 1,0 2 39,5 4 1,0-4-83,0 3 1,0 2-89,0-2 0,2-4 272,3-6 0,3 1 0,7 4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8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 7738,'7'8'-21,"-6"-2"0,11-4-70,-7 3 103,6-4 1,-3 6 125,7-7 1,-5 0-124,-1 0 221,1 0-340,5 0 107,0 0-194,-1 0 118,-5 0 162,-3 0-46,-6 0 0,-2 0-21,-2 0 1,-5 0 97,-5 0 0,-3 0-89,-2 0 1,1 0 139,-7 0 0,6 0-48,-6 0 1,1 0-30,-6 0 0,1 0-64,-1 0 0,6 0-107,-1 0 0,3 0-588,-3 0 484,4 6 1,11-4-166,0 3 1,9 2 345,1-3 0,13 8 0,10-4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8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116 148 7905,'0'-8'-1080,"0"-1"810,0 5 0,5 0 397,0-5 0,1 5 82,-1-1 111,-3 4-240,11 1 1,-10 0 84,7 0-14,-7 0-23,4 6-163,-7 2 0,-5 7 113,0 0 1,-6 0-137,1-1 1,-3 1 0,-2 0 1,0-1 27,1 1 0,-1-5 14,0 0 0,6-2-86,-1 2 0,2 3 14,-2-4 1,2-2-350,3-2 227,3-3 1,-3-2 90,10 0 1,3-2 117,7-3 0,5-5 0,-1-9 0,2 1 0,-1-7 0,-4 6-5,4-6 1,-2 7-48,1-2 0,-7-1 131,3 2 1,-4-6 535,4 6-359,-7-1 0,-2 5 220,-6 1 104,0 5-137,0 3-356,0 6 0,0 6 26,0 4 1,0 5-84,0 4 1,-4-2 31,-1 2 0,0 4-168,5 2 1,0-2 20,0 1 1,0 1 86,0 4 0,1-4-40,4-1 0,-3-4 59,3 4 1,-4-4-269,-1 4 0,0-6-56,0 2 1,0-4-41,0-1 0,0 0-125,0-1 1,-1-1 467,-4-3 0,-3 3 0,-7-5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29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0 7905,'-6'8'-1566,"4"-1"1615,-11-7 283,11 7-124,-4-6 72,6 6-222,6-7 0,3 1 9,5 4 1,1-3-137,0 3 1,4-2 129,1 2 1,0-3-105,-6 2 1,3-2 48,2-2 0,-4 2-14,0 3 0,-1-4 50,-4 4 247,3-3-86,-5-2-120,-1 0 1,-9 0 38,-3 0 1,-5 0 109,-9 0 0,-4 0 21,-6 0 0,-6 0-90,1 0 0,-5 1-171,5 4 0,-1-3 148,6 3 1,-4 1-518,4-1 1,3 5 84,11-5 292,7 6 0,-5-2 0,5 5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8:59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631 132 7571,'0'-9'42,"0"-1"20,0 7 1,0-6 69,0 5 0,0 0 51,0-6 0,0 6-119,0-6 1,-2 5 123,-3-5 0,2 2-83,-7-2 1,0-1 54,-5 6 1,1-5-127,-1 5 1,-1 0-27,-4 5 0,2 0-76,-6 0 0,-1 0 112,-4 0 0,-6 7-132,1 2 1,-2 5 17,2 0 0,1 7 107,-6 4 0,6 4-63,-1 6 0,3-3 35,2 8 0,4 0-52,1 9 0,11 2 46,-2 3 0,10 3-128,0-3 0,5-2 75,5 2 0,8-7-13,7 2 0,6-9 81,-2-6 1,6-3-47,4-2 0,-1-6 156,6-3 0,-6-10-92,1-5 0,-2-4 80,3-1 1,-6-8-56,1-7 1,-3-8 227,-7-11 0,4 0 21,-4-10 1,0 3 18,-6-8 0,-1 2-6,-3-2 1,2 1-149,-7-6 0,-1 5-151,-4-5 1,-1 7 103,-4-2 0,-5 3-90,-9 2 0,-1 8 100,-9 7 0,1 6-729,-11 8 1,-1 7 125,-4 3 465,0 10 0,-6 10 0,-3 8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00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59 207 7874,'0'-15'0,"-2"0"-33,-3 0 0,4 1 196,-4-1 0,-2 0-32,2 1 0,-1-1 75,1 0 0,3 1 13,-3-1 0,4 5-112,1 0 0,-5 5 240,0-4-164,0 5 153,5-2-783,0 6 226,0 0-38,0 6 0,2 4 58,3 10 1,-4-4 41,4 4 1,-2 2 5,2 3 1,-3-2 94,3 1 0,-4 1-53,-1 4 1,5 1 44,0-1 1,0-4-109,-5-1 1,2-4 62,3 4 0,-2-4-22,7 4 0,-7-11 94,2 2 1,1-8 92,-1 2 1,7-5 56,-2 0 0,3-10-47,1-9 1,1-1 133,0-9 0,-5 1-52,-1-5 1,1-1 37,5 1 1,-5-1-101,-1 1 1,-4 0 161,5-1 1,-7 2-3,2 4 1,2-2-71,-2 6 1,0 1-189,-5 4 158,0 0-538,0 7 278,0 1 0,0 9-141,0 3 1,-2 5 65,-3 9 1,2 4 20,-7 7 1,7-1-41,-2 0 1,3 1 92,2-1 0,2 6-135,3-1 0,3-2 82,7-7 0,6 1-113,3-6 1,6 3 282,4-9 0,4 4 0,6-16 0,0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40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587 132 7885,'-8'-14'0,"1"5"0,2-4-356,0 4 0,0 0-169,5 0 885,-6-1 0,-2-3-136,-7 3 1,0-3 65,0 3 1,1 4-158,-1 1 0,0 3-44,1 2 1,-8 0-16,-2 0 0,1 0-2,-1 0 0,-1 7-87,-4 2 0,-1 6 65,1 5 0,0-1-225,-1 11 1,1-3-10,-1 13 1,1 4-9,0 5 1,6 1 98,3-1 0,10 4 15,5 5 0,5 4 20,5-3 1,7-3-3,12-12 0,2-7 80,14-2 1,4-6-69,5-4 0,6-11 262,-1-9 1,3-5-29,2-5 0,-2-9-128,-3-11 1,-5-3-59,-10-1 0,-3-7 0,-6-2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00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30 221 7874,'0'-27'0,"0"2"0,0-1-26,0 6 1,0-1 204,0 2 0,-5 2 66,0-2 1,0 7-68,5 2 0,-1 2 232,-4-2-231,3 4 249,-5 6-420,7 0 117,0 0-241,0 6 1,0 3 76,0 5 0,5 3-41,0 2 0,2-1 39,-2 7 1,-4 4 57,4 5 0,2 7 4,-2-2 0,0 5-12,-5 5 0,0 0-110,0 10 0,0-3 128,0 8 1,0-4-305,0-1 0,0 4 81,0 1 1,-2-2-192,-3-8 1,3-10 38,-2-10 0,0-2-448,-1-3 315,4-13 481,-6-3 0,1-19 0,-3-2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01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74 7874,'-15'-7'240,"2"4"588,4-7-608,2 7 0,7-5 262,0 3-472,0 3 0,2-6 82,3 3 0,8 3-59,6-3 0,7-1 98,-1 1 0,8 0-550,1 5 0,7 0-39,-2 0 1,3 0 457,2 0 0,1 7 0,-1 1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01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16 295 7874,'0'-15'131,"0"0"0,0 1 193,0-1 634,0 0-144,0 1-223,0-1-162,0 7-181,0 1 103,0 7-513,0 0 67,0 7 0,0 1 89,0 7 1,1 1-138,4 3-1,-3 4 54,3 7 0,-4-1-100,-1 1 0,5 1 48,0 3 1,2-1-60,-2 6 1,-4-5 89,4 5 0,-3-6-100,-2 1 0,0-3 103,0-1 1,0-3-3,0-2 177,0-4-249,0-13 276,0-1 1,-2-19-90,-3-2 1,4-11-185,-4 1 0,-2-11 112,2-4 1,-1 2-101,1-3 0,3 0 7,-3-9 0,-1 4 84,1 1 1,0 0-42,5 5 1,0-3-8,0-2 0,0 1 120,0 4 0,5 5-85,0 9 1,6 4 156,-1 6 1,5 2-73,4 3 0,-1 4 56,7 6 0,-1 0 9,6 0 0,4 6-84,0 4 1,1 3 131,-6 2 1,0 0-72,1-1 1,-3-1 22,-2-3 0,-4 6-45,-6-6 0,0 8-33,-1-3 0,-6 0 44,-3 4 0,-5-2-54,-5-3 0,-4 3 17,-11 2 0,-3-3 19,-6 4 0,-5-4 33,-1-1 1,-6 0-40,2 0 0,3-2-5,2-4 0,0 3 11,4-7 1,-2 0-243,7-5 0,9 0-366,1 0 599,10 0 0,-1-7 0,6-1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02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15 698 7913,'0'-15'0,"0"0"-19,0 0 0,0 1 199,0-1 1,0-1 229,0-4 1,0 4 29,0-4 1,0 4-109,0 1 1,-2 0-67,-3 1 95,4-1-543,-6 0 257,7 7-701,0 2 497,0 19 0,0 1-29,0 11 0,0 3-116,0-4 0,0 4 83,0 1 1,5 1-4,0-1 1,0 1 91,-5-1 1,5 0-21,0 1 0,1-1 31,-1 1 1,-2-8-141,7-2 140,0 3 0,5-8 100,-1-1 1,1-6 0,0-8 0,4-1-89,1-4 0,-1-10 153,-4-9 0,1-4-69,4-1 0,-9-1 165,4 1 0,-3-6-44,2 1 1,-1 0 39,-3 4 0,-2 1-71,-3 0 0,-3-1-53,3 1 0,-4 6-51,-1 3 1,0 4 62,0 1 0,-1 6-62,-4-1 48,3 6 0,-9 0-202,6 8 0,-2 5 42,2 5 1,4 6 45,-4 0 0,3 6 18,2-2 0,0 6 2,0 4 1,0-3-114,0 3 0,7-3 113,3-1 0,3-1-62,1 0 1,3-1 61,2-3 0,-1 1 54,7-7 0,-1-6-65,6-8 1,-6-3 178,1-2 1,-2-3-111,1-7 1,-3-1 285,-6-14 0,0 1 30,-1-6 1,-1-6-104,-3-3 1,2-2 11,-7 2 1,-1-3-115,-4 2 1,5-7 56,0-2 0,0-5-30,-5 5 0,0 0-209,0 5 0,5 0 43,0 0 0,0 0-94,-5 0 1,0 8-98,0 6 287,6 7-216,-4 9 0,5 7 88,-7 7 0,0 7-33,0 7 1,0 6 59,0 0 1,0 7 118,0 3 0,0 6-12,0 8 0,4 0 92,1 0 1,2 5-62,-2 0 1,-4 2-77,4-2 1,2-2 30,-2 7 1,5-7-5,-6 2 0,1-3-106,-5-2 1,5 3 91,0-3 1,0 2-147,-5-11 1,0-6-5,0-5 1,0-6-485,0 2-475,0-4 352,0-8-24,0-1 249,0-20 486,0 3 0,7-18 0,1 6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02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 7906,'-6'8'-660,"2"4"263,-6-8 916,7 8-85,-10-10 186,12 11 0,-4-12-190,10 4 0,4-3-119,11-2 0,3 0-266,6 0 0,1 0-190,-1 0 0,7 0-340,3 0 0,5 0 485,5 0 0,3-7 0,7-1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03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132 118 7810,'-9'-13'-408,"-1"3"273,7-3 739,-10 11-218,11-11 0,-5 5-219,1 0 282,4-5-147,-11 11 1,10-9 8,-7 6-411,7-7 168,-10 11 195,11-6-337,-11 7 79,11 0 0,-6 0-357,3 0 273,4 0 0,-6 2-140,7 3 0,0 3 68,0 7 0,0-1-1,0 1 1,0 0 9,0-1 197,7 1 0,-1 0-97,4 0 1,1-6 547,-6 1-10,7-7-54,-4 4-231,7-7 0,-7-2-60,-3-3 0,-4-3-271,-1-6 0,0-1 107,0 0 0,0 5-708,0 1 1,-6 4 720,-4-5 0,-10 7 0,-2-4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03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74 118 7818,'0'-15'0,"-5"1"-178,0-1 0,-5 5 237,5 0 0,-1 2 913,1-2-698,3-3 1,-6 7 67,3-4-185,3 4 91,-4 6-449,-1 0 44,6 0 71,-6 6 0,7 2 53,0 7 0,0 0-115,0-1 0,0 1 22,0 0 1,0-5 109,0-1 1,0 1 1,0 5 1,2-5-8,3-1 0,-2-5 465,7 1-292,-1-4 0,6-1 260,0 0 1,-5-1-128,-1-4 1,0 1 21,0-5 0,3-1-530,-7-5 0,0 0 174,-5 1 1,-2-1 48,-3 0 0,-10 1 0,-7-1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0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133 456 7825,'0'-31'-401,"0"-3"0,0 3 200,0-3 1,0 3 592,0 1 1,0 1-48,0-1 0,1 1 23,4 0 0,-3 1-117,3 3 1,-2 4 46,2 6 0,-3 1-3,3-1 0,-4 5 242,-1 0-226,0 7 159,0-3-323,0 6 17,0 6 0,-5 2-238,0 7 1,1 1 40,4 4 1,0 9 173,0 11 1,-5 4-36,0 5 1,-5 3-22,5 7 0,-2 6 35,3 4 1,0 3-129,-5 1 0,4 10 137,-5 1 0,5 4 36,-5-10 1,5 6 8,-5-6 1,7-6-58,-2-9 0,-1-10-74,1-9 0,-5-8 31,5-12 59,0-3 1,4-12 379,-4-4-633,3-10 0,-4-4-503,6-5 0,0-1 634,0 0 0,0-6-148,0-3 0,0-6 56,0-4 1,1-4-286,4-6 1,-2 0-173,7 0 1,-2 0 235,2 0 0,3 0-86,-3 0 1,5 5 38,4-1 1,-1 4 250,7 2 0,-6 1-87,6 14 0,1 6 232,8 8 1,-3 3-60,4 2 0,-4 12-24,-2 2 0,0 11 140,1-1 1,-2 9-106,-4 1 1,-4 6 42,-11-6 1,3 7-73,-7-2 1,0 3 188,-5 2 1,-7-4-58,-3-1 0,-3-5-140,-1 5 1,-6-4-99,0 4 0,1-7-439,4 3 575,0 2 0,1 1 0,-1 6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05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647 265 7833,'0'-23'0,"0"1"-62,0 2 1,-2 4 152,-3-4 1,2 2 181,-7-2 1,5 4-64,-4-3 0,4 2-159,-5 3 0,0-1 106,-5 0 0,-1 5-138,-3 1 0,1 5 3,-7-1 0,5 4-124,-4 1 0,-2 1-31,-8 4 0,3 5 75,-4 10 0,3 4-32,-3 10 0,3 4 63,-8 6 0,8 5-14,-3 0 1,4 8 33,2 2 0,6 0-102,4 5 1,9-2 86,5 1 0,3-1-7,2 7 0,8-7 105,7 2 0,6-12-93,9-8 1,6-3 36,3-12 0,3-4-29,2-15 1,0-7 126,1-13 1,4-1 11,0-14 0,-5-6 86,-5-8 1,-6-4-55,1-1 0,-3-10 63,-2 1 0,-1-8 149,-3 7 0,-4-3-67,-7-2 0,-5 0-293,-4 1 1,-5 1 123,-5 3 0,-5-2-375,-10 7 1,-8-3 158,-6 8 0,-8 5-667,-2 14 1,-7 10 36,-8 10 0,2 7 708,3 8 0,-3 13 0,5 14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05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7874,'-6'-9'650,"4"3"-631,-4 6 275,6-7-518,0 6 193,0-6 0,0 14 58,0 3 1,5 3 51,-1 1 1,3 3-139,-2 2 1,-2-1-48,7 7 1,-5-6 135,5 6 1,-5-2-74,4 1 1,-4-1 68,5-3 0,-5-4-64,5 4 1,-5-6 54,4-4 0,-4-3-37,5-7 1,0 0 57,5 0 1,-6-4-4,1-6 0,2-1 87,7-13 1,-2-1-64,2-4 1,-2 4 160,-3 1 1,1 4-41,0-4 1,4 6 4,1-2 1,-5 10-42,-6 5 0,1 4-170,5 1 1,0 1-27,-1 4 1,3 10 140,2 9 1,-2 6-343,2 4 0,4 2 115,1 3 1,1 4 137,4-4 0,4 10 0,11 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41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44 7858,'9'0'-451,"2"-1"402,-6-4 0,1 3 177,-1-3 0,-1 2 195,5-2 280,-5 3-426,9-4 0,-12 4 404,4-3-451,3 4 110,-6-6-280,5 7 1,-9 0 118,-3 0 1,-3 0-269,-7 0 0,1 0-28,-1 0 0,-5 2-153,1 3 1,-3-4 27,3 4 1,2-3-11,-2-2 352,-4 0 0,7 6 0,-6 3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10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30 7531,'9'-2'1255,"-4"-3"-986,-4 4 1,1-6 181,3 7-353,-4 0 197,6 0-146,-7-6 112,0 4-275,0-5 3,0 7 0,-2 0 108,-3 0-35,4 0 0,-12 7-5,3 3 0,2 3 141,-2 1 1,0 1-113,-5 0 0,-4 6 69,-1 4 0,-4 2-59,4 3 0,-6 6-57,1 3 1,3 5 80,-3 5 1,9-2-193,1 7 1,2-5 20,8 5 1,2-7-16,8 2 0,9-4-204,11-6 1,9-3 105,5-7 1,9 4-237,1-4 1,0 2 139,-5-11 0,0-2-389,0-8 1,-1 1-7,-4-6 655,-3 0 0,-13 1 0,-2 2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11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339 162 7850,'0'-15'0,"5"-4"0,0-1 0,1 0-86,-1 6 0,-2-1 70,7 0 1039,-6 1-323,2-1-158,-6 7-250,0 1-111,0 7 1,0 2-154,0 3 0,0-2 105,0 7 0,-6 0-54,-4 4 1,2 6 49,-2 0 1,0 6-174,-5-2 0,1 6-1,-1 4 0,-5-1-36,1 6 1,-3 2 37,3 8 1,-4-2-182,-6 7 1,4 0-258,1 5 0,1-2 212,-2-3 1,2-4-89,4-6 1,9-8-242,0-6 56,7-14 1,3-11 541,0-10 0,0-10 0,0-8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11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7850,'0'-8'707,"-1"-4"-37,-4 7 348,3 1-250,-5 4-405,7 0 0,2 0-100,3 0 0,3 6 0,7 4 1,6 5-10,4 4 1,2-1-44,3 7 1,-1-1-386,1 6 0,4 1 219,0 3 1,7 3-878,-2 8 0,-3 0 436,-2 4 1,-4 4-2036,-6 5 2236,4 1 1,-12 0 0,6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12.0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157 206 7806,'0'-29'0,"0"5"-648,0-1 1,0 7 388,0-1 0,-5 2 368,0 2 1,-2 1 531,3-1-469,2 7 0,-5 0 325,7 3-162,-6 3-144,4-4 0,-3 6-46,10 0 0,-1 5 342,5-1-306,1 8 1,6-6 65,4 4 0,-4 3-23,4-3 1,-2 2 14,2-3 0,2 6 54,8 0 0,-1-1-94,1 6 0,-3-2-110,-2 2 1,3 2 78,-4 8 0,2-1-150,-1 1 1,1 6 107,-7 3 0,-4 10-254,-5 5 0,-7 3-33,2 2 1,-10 4 13,-5 1 0,-9 8-73,-6 1 1,-4-4-96,-5 4 1,-4-10 135,-6-5 1,0 0 80,0-10 1,1-5 98,4-9 0,-2-9-72,7-6 1,-4-2 54,9-3 0,-2-5-331,11-5-20,7-2 1,2-4 366,6-2 0,7-5 0,6-5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1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141 30 7808,'10'0'0,"0"0"0,0 0-147,5 0 0,-6 0 102,1 0 0,0 0 36,5 0 1,-1 0 193,1 0-45,0 0 0,-1 0-17,1 0 1,0 0 12,0 0 0,-1-5-53,1 0 0,0 0 47,-1 5 1,-4 0 80,0 0-48,-7-7-30,4 6 0,-9-6-105,-3 7 1,-5 0 78,-9 0 1,-2 0-15,-4 0 0,-3 0 5,4 0 0,-9 0-98,-1 0 1,0 0 50,4 0 1,2 0-113,4 0 1,1 0-55,3 0 0,4 0-245,-4 0 0,9 0-1320,1 0 1680,7 0 0,9 0 0,11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14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15 7807,'8'8'-364,"5"-2"1,-9-6 277,6 0 0,-6 0 195,6 0 1,0 0 69,5 0-159,-1 0 1,6 0 119,0 0 1,-1 0-2,-4 0 1,0-1-24,-1-4 1,3 3-36,2-3 0,-7 4 190,2 1-54,-2 0-9,2-7 13,1 6 28,-7-6-172,-1 7 0,-9 0-87,-3 0 0,2 0 75,-7 0 0,-1 0 24,-9 0 1,2 0 25,-6 0 0,-1 0-39,-4 0 0,-5 0 143,-1 0 1,-1 0-85,2 0 0,3 0 43,-3 0 0,1 0-45,-1 0 0,8 0 12,-4 0 0,11 0 200,-1 0-16,10 0-178,4 0 1,20 0-152,11 0 0,16 7 0,11 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19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324 162 7102,'-1'-8'-195,"-4"3"312,3-3 1,-5 4-15,7-5 0,-1 4-45,-4-5 1,3 5 55,-3-5 1,-1 5-129,1-4 1,-2 0 216,3 0-186,2-4 1,-11 6 52,3-3 1,2-1-100,-2 6 1,5-5 18,-5 5 0,1 0-116,-6 5 103,0 0 0,0 0 46,1 0 0,-1 2-74,0 3 1,1 3 48,-1 7 1,0 4-27,1 1 1,4 4 23,0-4 1,2 6 6,-2-1 0,2 4-3,3 5 0,3-3 1,-3 4 1,4-4-3,1-2 0,1 5 2,4 1 0,3-6-1,7-4 0,0-8 1,0 3 1,1-8-4,3-3 0,-2-5 2,2 0 0,3-4 46,-3-4 1,2-6-9,-1-10 1,-4 2 76,4-6 1,-4-1 31,-1-4 1,-2-1-110,-3 1 1,1 0 13,-6-1 0,5 1 5,-5-1 1,0 1-7,-5 0 1,0 4 9,0 1 0,0 6-34,0-2 0,-5-1 50,0 1 0,-5 6-1,5 4 0,-1 6-2,1 0 0,2-3-21,-7 2 1,7 2-114,-2 8 1,3-2 116,2 7 1,0 5-65,0 4 1,0 2 47,0-1 1,7 3-100,2 6 1,4 1 23,2-1 0,-3-4-20,2-1 1,-2 1-145,7 4 0,-2 5 63,-3 1 1,6-6-202,0-5 0,1-4 94,-2 5 1,-1-9-200,7-1 1,-6-2 440,6-8 0,-1-7 0,6-6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19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383 235 7821,'0'-14'0,"0"-1"0,0 0-186,0 0 1,-2 1 232,-2-1 1,2 0 341,-3 1 1,-1-1-256,1 0 0,-5 1 42,5-1 1,-5 0-86,5 0 0,-6 6 64,1-1 1,-3 7-112,-2-2 0,1 3 67,-1 2 1,-2 0-151,-2 0 0,3 2-40,-4 3 1,-3 4-59,-1 11 0,2 1-43,3 4 1,2 2 138,3-2 1,-1 4-25,0 6 0,2-3 34,3 8 1,4-8-68,6 2 1,0-1 50,0 1 1,8-3 37,7 4 0,3-6-65,11-4 0,-3-4 1,9-6 1,1-2-28,-2-4 1,5-2 53,-5-7 1,6-2-94,-6-3 0,0-3 81,-4-6 0,-8-6-75,-2 0 0,0-4 56,-6 4 1,-2-1-497,-12 1 573,0 4 0,6-5 0,2 6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19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29 295 7821,'7'-36'0,"-5"5"-313,3-4 0,-4 4 183,-1 2 1,0 1 316,0 4 1,-1 3 595,-4 6-128,3 0-317,-5 0-15,7 7-224,0 2 207,0 6-412,0 0 121,0 6 1,0 2 66,0 7 0,0 0 22,0 0 1,0 1-29,0 3 0,0 4 19,0 7 1,0 1-12,0 3 0,0-1-97,0 6 0,0 0 102,0 5 1,0 0-213,0 0 1,-4 7-111,-1 3 0,0-5-139,5-5 1,0 0 4,0-5 0,0-3 122,0-1 1,0-6-414,0-5 0,0-7 658,0-7 0,-7-7 0,-1 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0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9622,'14'0'-11,"1"0"0,6-2-131,4-3 0,3 4-281,1-4 0,2 3-263,3 2 1,-1 5 685,6 0 0,-6 6 0,3-3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41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15 7858,'-15'0'408,"7"0"5,-5 0-52,5 0-272,-7 0 1,1 0 149,-1 0 0,0-1-149,1-4 0,-6 3 81,0-3 1,-6 4-298,2 1 0,-4 0-197,-1 0 0,4 0 323,1 0 0,6 6 0,-4 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0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45 7821,'-6'-8'0,"4"-1"511,-3 5-27,4 2-44,-6-11 22,6 11 0,-6-4-341,7 6 29,0 0 1,2 6-173,3 4 0,-4 5 109,4 4 0,2 4-230,-3 7 1,1 1 76,-5 3 1,5-1-132,0 6 0,0-2-133,-5 2 1,0-1-121,0-4 0,2-3-167,3 4 1,-4-6 616,4-4 0,-3-4 0,-2-6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0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45 7797,'-8'-7'1227,"-3"4"-356,6-7-842,0 7 0,3-4 49,-2 7 0,2-1-269,-3-4 268,3 3-1402,9-4 792,1 6 533,7 6 0,-1 2 0,1 7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0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16 132 7797,'-8'0'-376,"1"-7"965,7-1 0,0-2 311,0 0-616,0 7 1,0-5-269,0 3 57,7 3 1,-6-3-8,4 10 0,-2-1 55,2 5 0,-3 3-223,3 7 1,1-1 73,-1 7 0,2-1-236,-2 6 1,-2-3 18,7-2 1,-5 3-74,4-4 1,0 4 24,0 1 0,4-6-145,-3-3 415,3-4 0,2-3-98,0-3 1,-1-3 108,1-7 1,0-12-73,-1-3 0,-4-9 246,0-1 0,-2-7-13,2-2 1,1-2-9,-6 1 0,0-1-217,-5-3 0,5 3 95,0 7 1,0 1-256,-5 4 1,0-3-94,0 8 89,6 6 1,-2 8 239,6 10 0,-1 3 0,6 7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1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148 706 7797,'0'-14'-379,"0"-1"1,0 0 426,0 1 1,0-1-36,0 0 1,0 1 373,0-1 1,0 0 205,0 0-451,0 1 1,0-1-26,0 0 1,-2 6 119,-3-1-255,4 6 99,-12-2 0,9 6-224,-5 0 0,4 0 63,-5 0 1,5 6-104,-5 4 1,2 3 35,-2 2 0,-3 5-42,3-1 1,2 6-36,-2-6 0,7 7 82,-2-1 0,-1 1-32,1-1 0,0 1 64,5-7 1,0 3 57,0-3 0,2-3-47,2 4 0,0-8 189,6-3 0,-1-5-27,6 0 0,0-2 82,-1-2 0,1-6-53,0-4 0,0-5 79,-1-5 0,-4 4 1,0-3 1,-2-3-108,2 3 1,1-6 125,-6 6 0,0-6-56,-5 6 1,2-1 296,3 5-325,-4-6 0,6 5-139,-7-4 100,0 10-295,0 4 163,0 6 1,0 1 93,0 4 0,0 5-177,0 10 1,0-2 98,0 6 0,0-1-107,0 1 1,0 4 61,0-3 1,1 1-56,4-2 1,2 4 44,3-3 1,8-4-1,-4-2 1,4-2 84,-3-2 1,5-7-61,-1-3 1,7-4 56,-1-1 0,3-13-43,1-6 1,-5-8 143,1-2 1,-2-5-70,1-1 0,-2-5 250,-8 0 1,-6-2 20,-3-2 0,-3-5 29,-2 0 1,0-2 20,0 2 1,0 3-77,0-3 0,-5 4-49,0 1 0,-5 4-37,5 1 1,1 11-2,4-1 1,-5 10 186,0-1-393,0 4-226,5 7 1,1 3 164,4 6 1,-1 6-37,5 4 1,-4 3 59,5 2 0,0 0 1,5-1 0,-2 3 47,-4 2 1,5-1 35,-5 7 1,-1-1 5,2 6 0,-6-1 115,0 0 0,3 2 50,-2 4 1,0 1-86,-5 3 1,-2 3-25,-3-2 0,-3 2-1,-7 2 0,1 0-277,-1 0 0,0-4 97,1-1 1,4-7-279,0 3 0,7-6 85,-2-4 0,3-4-3,2-6 1,0-6-225,0 1 1,2-7 137,3 2 0,-4-5-308,4-5 699,3-3 0,-6-13 0,5-2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1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8911,'8'0'1059,"6"0"-979,-5 0 0,1 0 152,5 0 0,-4 4-373,9 1 1,3 0 172,1-5 1,9 5-604,1 0 1,5 5-455,-4-5 1,4 5 1024,-5-6 0,7 8 0,-3-4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2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7797,'0'-10'254,"0"0"210,0 7 287,0-4-136,0 1-89,0 4-480,0-4 1,0 7 106,0 4 0,5 5-183,0 10 1,0-2 46,-5 6 0,0 2-101,0 9 1,0-3 52,0 7 0,5-4-486,0 4 0,0-5 99,-5 5 1,1-6-837,4 1 1254,-3-3 0,11-8 0,-5-1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2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7821,'0'-9'0,"0"-1"0,-1 6 293,-4 0 335,3-5-434,-4 8 1,7-6-580,4 7 1,-1 0 166,5 0 1,-4 2-700,5 3 917,-7 3 0,10 7 0,-4-1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2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191 147 7821,'8'-15'306,"4"1"-164,-7-1 0,0 5 664,-5 0-266,0 1-608,0-6 1,-2 2-2,-3 3 1,-5 3-51,-9 7 0,2 0 48,-2 0 0,-3 0 168,3 0 1,-2 7-270,1 3 0,5 4 35,1 6 1,-1-2-124,5 7 1,4-6 72,1 6 0,3-2-96,2 1 0,7 2 112,2-6 0,9 4 46,2-4 1,6-1 126,-1-4 0,1-7-92,-2-3 1,4-3 121,-4-2 0,-2 0-67,-3 0 0,-2-8 434,-3-7 1,-4-1-184,0-9 0,-7 6 331,2-6 0,-3 1-152,-2-6 0,-7 2-36,-3 4 0,-1-4-457,1 4 1,-8 2 108,4 3 0,-4 2-235,3 3 0,0 6 154,0 3 1,1 3 69,-1 2 0,0 7 0,1 1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3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8164,'0'-14'106,"0"-1"311,0 0-153,0 1 604,0-1-522,0 0 0,1 7-414,4 3-3,-3 4 0,4 2-72,-6 4 0,0 3-16,0 7 0,2 0 114,3-1 1,-3 6-145,2 0 0,0 4 36,1-4 1,-4 6-25,4-2 0,2-1 64,-2 2 0,4-7 72,-4 1 0,2-2-49,-2-3 36,3 1 144,7 0 1,-1-7-80,1-3 0,-5-5 75,0-5 1,-6-5-50,6-10 1,-5 2 26,5-6 1,-7 4-49,2-4 1,2 1-18,-2-2 0,4-2 36,-4 2 0,0 4 1,-5 1 0,5 4 7,0 1 0,1-3-15,-1 4-27,-3-4 1,6 16 17,-3-3 0,-2 4-104,7 1 1,-5 1 96,5 4 0,-7 3 29,2 7 0,2 5-40,-3-1 0,8 7 0,-2-1 0,-2 3-147,2 1 0,-5 0 32,4 1 114,-5 6 0,15-5 0,-2 5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3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 8068,'15'0'171,"-1"0"0,3 0-111,2 0 1,-1 0-56,7 0 0,-1 0 2,6 0 1,-1 0-79,0 0 0,-1 0 26,-3 0 1,2 0 93,-2 0 0,-4 0 138,-1 0 1,-4 0-100,-1 0 287,-7 0-160,-2 0-108,-6 0 0,-6 0 7,-4 0 1,-5 0 11,-4 0 1,1 0 63,-7 0 1,1 5-81,-6-1 0,1 1 97,0-5 1,-1 0-93,1 0 1,0 0-110,-1 0 1,2 0 124,4 0 1,-2 0-550,6 0-515,1 0-492,10 0 1425,9 0 0,22 0 0,9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15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15 7817,'-14'0'1154,"-1"0"-958,7-7 1,0 6-106,3-4 490,3 3-60,-4 2-365,6 0 4,6 0 1,-3 0-115,7 0 1,0 0-22,5 0 0,1 0-140,4 0 1,-2 0 84,6 0 0,7 0-139,8 0 0,5 0-330,5 0 0,10 2 33,10 3 136,16-4 1,-2 19 0,12-4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42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15 721 7833,'0'10'24,"0"0"1,0-5 368,0 4 0,0-4 225,0 5 233,0-7 213,-7 10-341,6-11-128,-6 11-122,7-11-390,0 4-78,0-6-110,0-6 1,0-2 77,0-7 1,2-5-125,3 1 1,-4-7-235,4 1 1,3-4 149,2-6 1,-2 3-55,2-7 0,-5-1 37,5-4 1,0-6-28,4-4 1,1-3 104,0-2 0,-1 2 45,1 3 0,0 5 49,0 9 0,-1 13 114,1 12 1,0 7-68,-1 8 0,6 6-59,0 4 0,-1 15 112,-4 4 1,4 15-72,1 0 1,0 9-124,-6-4 1,-1 4 54,-3-4 0,3 5 17,-3-5 1,-2 5-20,2-5 1,-2 5-11,2-5 1,-3-2-246,-7-7 376,0 2 0,0-11 0,0 5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4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398 236 7819,'-8'-30'0,"-5"1"80,3 0 0,2-1 80,-2 1 0,5 6-139,-5 3 1,5 6-128,-5 4 232,1-3-161,-6 11 1,5-4 99,0 6 0,7 1-78,-2 4 0,4-2 211,1 7-107,-7 0 0,5 10-7,-3-1 1,4 3 8,1-3 0,0 4-13,0 6 0,0 2 16,0 4 1,0 2 24,0 7 0,0 0-27,0 1 1,0 5-6,0 4 1,0 5-3,0 5 0,-2-2-47,-3 6 0,4-1-81,-4 2 0,2 1 114,-2-6 0,1-2-191,-5-8 1,-1-9 104,-5-5 1,0-9-311,1-2 1,1-6 127,3-8 1,-3-7 84,3-3 1,-3-4 11,-2-1 0,0-3-54,1-7 1,-1 0 151,0-9 0,1-11 0,-1-1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4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7816,'8'0'2191,"5"0"-1918,-5 0 0,7 0-52,0 0 1,1-2-319,4-3 0,-1 2 135,11-7 0,-3 7-441,13-2 0,-3-2 256,2 2 1,4 1-1055,-4 4 1201,4 0 0,7 0 0,2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4.9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89 7824,'0'-15'274,"0"6"-183,0-1 958,-7 0-634,6-5 1,-6 6 429,7-1-1230,0 6 322,0-2 1,0 8-81,0 2 0,0 5 121,0 5 0,0 3-16,0 2 0,0 4-39,0 7 1,0-3-198,0-2 0,0 6 40,0-7 1,5 6 64,0-11 1,5 6-141,-5-6 234,6 8 1,-5-11 23,4 3 0,3-9-169,-3-5 120,3-3 1,2-9 14,0-3 1,-1-7 30,1-3 1,3-5 21,-3 6 1,3-7 84,-9 1 1,3 2 60,-2-1 0,1 1-41,-6-2 0,0-1 117,-5 7 0,0-1 98,0 5-96,0 1 0,-2 1-88,-3 3 1,2 3-39,-7 7 1,5 5-10,-4 0 1,5 8-111,-1 2 1,4 1-2,1 9 1,0-6 46,0 6 1,0-2-215,0 1 0,1 4 55,4-4 1,-1 3-229,5-3 0,1 4 128,5-4 0,5-1 266,-1 2 0,7-7 0,-3 3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5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0 111 7824,'0'-14'0,"0"-1"332,0 0 0,0 1 202,0-1 468,0 7-224,0-5-442,0 11-224,0-5 0,0 9-164,0 3 0,0 3 78,0 7 1,2 0-127,3-1 1,-4 7-43,4 4 0,2-2 42,-2 1 1,1-1-244,-1 2 1,-1 2 126,5-2 1,-4-4-28,5-1 1,-7-4 99,2-1 0,-2 0 84,2-1 0,-1-1 246,5-3-155,-5-3 1,7-11 28,-6-5 1,2-3-51,-3-12 1,0-1 19,5-4 1,-4-1-12,5 1 0,-5 0 12,5-1 1,-7 2-13,2 4 1,2-2 44,-3 6 1,6 1-77,-5 4 2,7 0-240,-4 0 251,6 7 0,1 8-69,0 10 1,-2 5 53,-3 4 0,3-1-181,-3 7 0,3-1 3,1 6 0,1-1-105,0 1 0,-5-1-233,-1 0 1,1-4 528,5-1 0,0 1 0,-1 4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25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324 206 7824,'0'-14'87,"0"-1"1,4 0 226,1 1 1,0-1-195,-5 0 0,0 0 102,0 1 0,0 4 292,0 0-292,0 0 0,0-4-85,0-1 0,-1 7 72,-4 3 0,-3-2 16,-7 2 0,0 1-3,0 4 0,1 0-162,-1 0 1,0 0-8,1 0 0,-6 0-190,0 0 0,-1 6-56,2 4 1,2 8 118,-2 1 0,1 8-28,-2-3 1,5 4 0,1 1 1,-1 1 18,5-1 1,4 2 81,1 3 1,3-3 17,2 4 0,2 1 81,3-2 1,9 0-97,11-4 0,8-6 179,1 1 0,7-9-84,-2-1 0,8-7 39,2-8 1,0 0-69,-5 0 0,-1-8-125,-4-7 1,-3-1-381,-7-9 0,-7 7 436,-8-1 0,-6-4 0,-8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34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419 89 7874,'15'-8'-334,"-1"3"370,1-4 1,0 3-331,-1-4 279,1-3 1,0 7 356,-1-4 1,-5 2 103,-4 3 379,3 3-104,-7-5-215,6 7-87,-7 0-205,-7 0 0,4 0-112,-7 0 84,0 0 1,-4 0-193,-1 0 0,5 5 40,0 0 1,1 2 46,-6-2-69,0 3 1,1 5-26,-1-3 0,0 3 45,0-3 1,-1 3 45,-3 1 1,2 3-30,-2 2 0,-3 1 31,3 9 1,-7 1-146,1 14 0,-3-2 114,-1 12 0,0 7-73,-1 7 0,2 4-188,4 2 1,3 4 193,6 0 1,5 1-136,0-6 1,9-3 52,1-6 1,6 0-83,9-10 1,6-4 39,4-1 0,7-9-211,3-6 0,6-8 49,-2-2 0,5-6-197,5 2 0,-3-5-35,3-5 0,-4-4 536,-1-6 0,-3 2 0,0-4 0,0-4 0,-2-3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35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427 221 7796,'10'-10'-645,"0"0"1,-7 5 457,2-5 0,1 5 455,-1-4-150,7-1 0,-9-5-27,7 0 0,-5 6 77,5-1-83,-7 0 1,3-5-33,-6 1 0,5 4 34,0 0 0,0 5 137,-5-5 29,0 7-42,0-10 0,0 10 192,0-7-163,0 7-103,0-4 0,-2 7-1,-2 0 0,0 2-97,-6 3 0,6-2 99,-6 7 1,2 0-120,-2 4 0,-3 3 57,3 2 0,-5 4-13,-4 6 0,1 1-11,-7-1 1,6 7 34,-6 3 0,1 5-126,-6 5 0,1 2 69,-1 3 1,1 3-77,0-3 1,1 2 53,3-3 1,-1-4-292,7-9 0,1-4-58,8-7 1,-3-3-428,3-6-411,3-1 567,1-17 612,6 5 0,0-21 0,0-2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35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74 7796,'-8'-10'97,"3"0"1,-1 5 245,1-4 1,0 4 155,5-5-35,-7 7-30,6-4-21,-6 1-144,7 4-95,0-5 0,7 12 64,3 0 1,-2 7-18,2-3 1,4 9-45,6 2 0,1 6-167,-1-1 1,1 7 106,3 3 0,4 5-238,-3 0 1,7 4 97,3 5 1,5 3-587,0 7 0,-3 0 201,2-1 0,-4 0 408,4-5 0,0 5 0,5-6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37.1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118 530 6855,'0'-10'-498,"0"0"552,0 7 161,0-10 1,0 4-125,0-5 1,-5 4 130,0 0 0,0 0-66,5-4 0,-5-1 71,0 0 0,-4 1 62,4-1 0,-2-1-83,2-4 1,4 4 64,-4-4 1,-2 4-94,2 1 1,-4 0 36,4 1 0,-2-1-24,2 0 1,4 5 11,-4 1-72,3 5 0,0-2-169,-3 6-186,4 0 217,-6 0 1,7 8-72,0 7 1,5 1 79,0 8 0,5 3-84,-5 7 0,5 3 58,-5 8 0,4-6-82,-4 0 0,5 0-113,-5 5 0,5 0 88,-5 0 0,4-1-88,-4-4 0,7 2 34,-2-7 0,-2-1-203,2-9 159,-1-2 269,6-14 0,-5-2-39,0-6 1,-5-8 60,4-7 1,-5-1 44,0-8 1,5-6-82,0-4 0,0 0 48,0 4 1,-4-4-66,5 0 0,-5-6-11,5 6 1,-7 0 19,2 4 0,2 3-37,-3 2 0,1-1 20,-5 6 0,0 1-133,0 4 81,0 7 0,2 1-72,3 7 1,-4 2-23,4 3 1,4 3 97,0 7 1,0 1 28,0 4 1,1 3-43,5 6 0,1 0 36,4 1 1,-4 1-33,4 3 0,1-3-96,-2 3 0,8-2 75,-3-3 1,2-1-2,-1-4 0,1-3 66,-7-6 1,6-7-58,-5-3 0,-1-3 196,-4-2 0,0-12-72,-1-2 1,-1-12 318,-3-4 1,2-1-149,-8-8 1,1 0 226,-5-5 1,0-5-46,0 0 0,0-5-106,0 5 0,-1 0-129,-4 5 0,2 0 67,-7-1 0,2 8-159,-2 3 1,-3 4 82,3 6 0,2-2-243,-2 6 72,7 7 1,-5 6-731,3 7 173,3 0 1,-5 7-435,7 3 0,5 9-550,0 6 1548,7 9 0,-4 4 0,7 6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38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263 0 7790,'10'0'-836,"0"0"1,-5 0 1034,5 0-67,-1 0 0,6 0-113,0 0 0,-1 0 56,1 0 1,1 0 1,4 0 1,-4 0-5,4 0 0,-4 0-17,-1 0 1,0 0 1,-1 0 1,1 0-12,0 0 0,-5 0-42,-1 0 56,-5 0 0,2 2-44,-6 3 36,0-4 1,-8 6-15,-7-7 1,-1 0-1,-8 0 1,-6 0 80,-4 0 0,-2 0-31,2 0 1,-2 0 7,-4 0 0,3 0-43,3 0 0,3 0 18,-4 0 0,4 0-241,2 0 0,1 0-6,4 0-840,2 0 753,14 0 1,3 0 261,10 0 0,10-7 0,8-1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42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45 7613,'-10'5'-747,"0"0"1278,7 0-23,-4-5 60,7 0-447,0 0 0,7 0 53,3 0 1,8 0 26,1 0 0,9-5-256,1 0 0,7-5 66,8 5 1,0-5-12,1 5 0,-1-6 0,0 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39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45 103 7790,'-9'-14'133,"-2"-1"85,6 0 1,0 5-46,5 1 0,-5 4 238,0-5 253,1 7-310,4-10 57,0 11-314,0-5 1,0 9 63,0 3 0,0-2-113,0 7 0,0 1 53,0 9 1,4-2-130,1 6 1,5 1 65,-5 4 1,5 1-212,-5-1 1,5 2-465,-6 3 1,6-1 356,-5 6 0,0 1-302,-5 4 0,5 0 234,0 0 1,0 0 347,-5 0 0,0-6 0,0-2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39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89 221 7789,'-7'-30'0,"4"6"-382,-7-1 1,5 6 156,-5-6 1,2 7 355,-2-1 0,2 7 107,3 2 588,4 1-158,-12 0-289,11-4-339,-5 12 132,7-6-112,0 14 1,0-4 73,0 7 0,2 0-67,3 4 1,-3 3 31,2 2 0,3-1-12,-2 7 0,0 4 2,-5 5 0,1 7 19,4-2 1,-3 5-131,3 5 1,-4-3 73,-1 3 1,0 2-119,0-2 0,2 0 68,3-5 1,-3-3-116,3-7 0,-2-1-11,2-14 1,-4 1 124,4-5 1,-1-7-16,0-3 1,-2-5-7,3-5 0,1-8 25,-1-7 0,2-4-17,-2 4 0,-4-6-160,4 1 1,4-7 96,0-3 1,3 3-157,-2 7 0,3-2 47,-4 2 1,4-1-42,2 1 1,0 4 39,0 6 0,-1 2 37,1 4 1,5 2 42,-1 7 1,2 2-35,-1 3 0,-2 4 113,6 11 0,-1-2-45,2 6 0,3-4 112,-4 5 1,2-3-32,-1 3 0,2 1 60,-2-6 1,-4 4 21,-1-4 0,-4 1-79,-1-1 0,-2-4 85,-3 3 1,-4 3-94,-6-3 1,-6 1 162,-4-5 0,-8 4-75,-2 1 1,-11-1-33,2-4 1,-10 0-2,0 0 1,-4-7 103,-1-3 1,0 1-102,0-1 1,0-2 10,0-8 1,-1-3-226,1-6 0,7-1 70,3 0 1,9-4-258,5-1 1,11-6 337,4 1 0,16-2 0,5-3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19:40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426 59 7813,'0'-15'-952,"0"1"951,0 6 0,0-1 359,0 5-261,7 2 0,-4-5 153,7 7 1,-5 5-87,5 0 0,-5 7-16,4-3 0,1 4-41,5 2 0,1 0 143,4 0 1,-2 4-87,6 1 1,1 6 21,4-2 0,0 4-64,1 2 1,1 6 17,3 3 1,-4 3-170,-1 2 1,-1 2 118,-9 3 0,4 8-257,-8 7 1,-4 4 73,-11-4 0,-3 6-205,-7-1 0,-8 8 113,-16 1 0,-4-6 94,-6-8 0,-6-4 219,-4-1 1,-2-7-104,2-3 1,-3-10 125,3-4 0,-3-9-82,-2-2 1,7-11 236,3 2 1,5-10-45,5 0 1,3-4-579,7-1 316,6 0 0,-5-6 0,5-2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14.5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545 133 7879,'8'-15'-275,"-2"0"1,-1 1 988,0-1 2,0 0 97,-5 0-467,7 1 1,-6 4 383,4 0-210,-3 7-337,-2-4-52,0 7 1,-2 2 31,-3 3 1,2 8-177,-7 7 1,0 7 52,-4 3 0,-3 1-103,-2 8 0,1 5 18,-7 5 1,1 8-37,-6 2 0,-4 1 8,0 9 1,-7-5-250,2 4 1,-2-1 96,2 2 0,3-5-144,6-11 1,3-4-9,2-9 1,4-6 103,6-10 0,2-7-855,3-7 666,4-7 1,7-5 461,4-12 0,4-8 0,5-7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14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89 118 7879,'-15'-14'0,"6"-6"839,-1 0-131,0 1 246,-5 4 532,7 0-594,-5 7-150,11 2-245,-4 6-401,6 0 1,6 1 119,4 4 0,3 3 109,2 7 0,6 0-192,4 0 0,-1 4-125,6 1 1,-4 8-441,8 1 1,4 2 278,1 8 1,3 0-1018,2 5 1,7 2 443,3 3 1,6 8 725,-1 7 0,3 6 0,-9-3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15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88 133 7870,'10'-5'-279,"0"0"386,-7-6 144,4 3-67,-7-7 1,0 0 25,0 1 0,-5 4-37,0 0 0,-2 5 5,2-5 0,2 7-111,-7-2 1,5-1 101,-4 1 1,4 0-295,-5 5 202,7 0-315,-10 0 1,6 1 120,-3 4 1,2 4-106,3 5 1,4 1 56,-4 0 1,3-1 66,2 1 0,0 0 91,0-1 0,0 1-125,0 0 276,7 0 1,1-2-90,6-4 1,-4-2 193,0-7 1,0-2-11,5-3 0,-6-3-105,1-6 0,-2-3-345,2-2 1,-3 2 108,-7-2 0,-2 2-582,-3 3 684,-3 5 0,-13 3 0,-2 6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15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44 103 7866,'-6'-8'-39,"4"0"49,-3 3 1,4 1 518,1-5-289,0 5 0,-5-9 68,0 3 118,0 4-338,5-7 48,0 5 0,-2 0-403,-2 3 174,2 3 16,-5 2 0,7 7-103,0 2 1,0 4 62,0 2 0,0 5 19,0-1 0,2 1 28,3-5 0,-2 4 248,7 1 0,0-2-76,4-8 0,1-4 454,0-6 1,0 0 78,-1 0 0,1-2-261,0-2 0,-6-10 58,1-5 1,-6-6-127,0 6 0,-10-6-1607,-9 6 1301,-13 6 0,-16 13 0,-8 8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3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44 147 7930,'0'-14'-895,"0"5"1,0-4 1172,0 4 0,0 0-6,0 0 0,0 4-27,0-5 0,0 5 53,0-5 309,0 7-333,0-10 0,2 6 382,3-3-195,-4 4-47,6-1-352,-7 6 95,0-6 0,0 9-198,0 3 1,0 0 63,0 9 0,0-2-114,0 7 1,0 3-23,0-3 1,0 7 10,0-1 0,-5 3 57,0 1 0,-1 0 38,1 1 0,3 1-54,-3 3 1,-1-3 69,1 3 0,-2-7-186,2-3 1,4-6 97,-4 2 0,3-4-330,2-1 105,0-7 168,0-2 88,7-19 1,-4 2-37,7-14 0,-2 1 4,2-5 1,3-3 11,-3-2 0,3 3 40,1-3 1,-1 3-27,-3 1 1,3 1-25,-3 0 0,3-1 68,2 1 1,-2 6 2,-3 3 1,3 6 31,-3 4 0,-2-2-72,2 8 1,-1 0 19,6 9 0,-5 3-5,0 7 1,-2 1-7,2 4 0,3-2 15,-4 6 0,0-1-29,0 2 1,-4 3 20,5-4 1,-7 4-4,2 1 0,-3-4 42,-2-1 1,0-1-44,0 2 0,0 1-94,0-7 71,0 1 49,0-5 1,-2-7 45,-3-3-14,4-4 0,-6-7 13,7-4 0,0-5 10,0-4 1,0-4 77,0-7 0,2 1-111,3 0 1,-2-1 125,7 1 1,0-1-63,4 1 0,-4 5 113,0-1 1,0 2-120,4-1 0,1-2 13,0 6 1,-1 2 0,1 8 0,0-1-21,0 6 0,-1 0-58,1 5 1,-2 8 73,-3 7 1,1 6-140,-6 8 1,0 2 64,-5 4 1,0 2-125,0 7 0,0 1-12,0-1 0,-5 0-97,0 0 1,-5 0 226,6 0 0,-1 0 0,5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4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278 207 7631,'0'-10'386,"0"0"0,0 0-194,0-4 1,0-1-19,0 0 0,0 1-38,0-1 0,-4 0 19,-1 0 0,-2 1-201,2-1 0,-1 5 69,-4 0 1,-3 2-207,3-2 1,-3 4 67,-2 6 0,1 0-100,-1 0 1,0 8 67,0 7 1,-4 1-13,-1 9 0,1 4 47,4 5 0,0 2-26,1-1 1,4 1 43,0 3 0,7 2 17,-2-7 1,5 5 7,5-5 0,0 1 4,9-6 1,-2-11 111,7-3 1,3-10-69,-3-1 1,6-2 168,-6-2 0,2-8-74,-1-7 1,-4-6 32,4-8 1,-4-1-3,-1 1 1,0-5 130,-1-1 0,-4-4 54,0 5 0,-7-5-125,2 4 1,2 1 28,-2 5 1,0 4-59,-5 1 0,-2 6-128,-3-2 75,3 10-184,-11 4 1,7 7 96,-4 4 0,2 5-50,3 10 0,3 2-54,-3 8 1,4-1 50,1 1 0,0 4-112,0 0 1,0 2 70,0-2 1,5-3-133,0 4 0,6-4-82,-1-2 1,4-1-83,6-4 0,-4 3 98,4-8 0,3-6-49,1-8 345,4-3 0,2-9 0,-1-1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4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15 236 7929,'0'-29'0,"0"-1"0,0 1 0,0 1 0,0 4 0,5 2 0,0 8 810,0-8 0,-3 8 150,3-1-378,-4 7-409,6 8-5,-7 0 0,0 1-229,0 4 1,0 3 74,0 7 1,0 2-36,0 2 0,0 1 15,0 9 1,0-1 76,0 11 0,0-3-117,0 8 1,0-1 84,0 10 0,0 0-202,0 1 0,0 8 77,0-4 1,-2 6-158,-3 0 1,4-4 52,-4 4 0,-2-5-538,2-5 0,0-10 52,5-10 0,0-5 676,0-4 0,-6-10 0,-2-9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42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323 162 7876,'0'-10'-436,"0"1"0,0 4 645,0-5 254,0 0 0,-2-3-17,-3 3-100,4-3-226,-13 5 0,6-2 193,-6 0-376,-1 7 1,-1-3-20,-4 6 0,4 1-38,-4 4 0,-1 3 39,1 7 1,-4 5-158,4-1 1,-4 7-89,4-1 0,0 7 88,6 3 1,4 1 68,0-2 0,7-3 116,-2 3 0,10-3-8,5-1 1,4-1-16,6 0 0,4-12 90,11-7 1,-3-7-47,8-3 0,-6-3 132,5-7 1,-6-7 49,1-12 0,-5-2-102,-4-3 0,-4-4 429,-6-6 0,-7 2-163,-3 2 1,-5 0-9,-5 5 1,-10 1-106,-9 5 0,-4 1-158,-1 3 0,-1 9-446,1 6 1,4 7 244,1-2 1,1 3-497,-1 2 1,7 7 653,7 3 0,1 9 0,-6 4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4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7758,'10'-8'652,"0"3"1,1 1-487,9 0 1,3 0-20,6-6 0,7 7-524,3-2 1,4-1 212,1 1 1,0-2 163,0 2 0,0 4 0,0-6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5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30 118 7910,'-9'-7'610,"3"-1"726,-1-7-368,6 1-278,-6-1-553,7 0-255,7 7 1,-4 2 44,7 6 0,-5 1-151,5 4 0,-6 3 47,6 7 1,-7 5 69,2-1 0,2 7-291,-2-1 1,0-2 89,-5 1 0,5 1-195,0 4 1,-1-6 148,-4-3 0,0-4-303,0-1 407,0 6 251,0-11 0,2 3 47,3-13 1,-2-7-72,7-3 0,-5-9 44,5-6 1,0-4-56,4-5 0,1 3 139,0-4 0,-1 4-24,1 2 1,-2 1 39,-3 4 0,6-3-119,-6 8 1,6 6-74,-6 8 71,3 3 0,2 2 0,0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5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30 147 7910,'-5'-14'0,"0"-1"0,0 0-431,5 1 0,-5-1 444,0 0 1,1 0 743,4 1 1,0 4 349,0 0-381,0 7-642,0-4 164,0 7-176,0 0 0,4 7 87,1 3 1,0 3-114,-5 1 1,2 3-102,3 2 1,-4 3-138,4 2 1,-1 4-187,1-4 1,-4 4 174,4 2 0,-2-6-245,2 1 1,-3-1 138,3 5 0,-2-4-324,2-1 0,-3-6 633,2 2 0,5 3 0,-1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5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8300,'9'0'-239,"-3"0"1,-4 0-489,3 0 439,-4 0 288,12 0 0,-5 0 0,7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5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59 7910,'5'-10'59,"0"1"0,0 4-59,-5-5 0,0 5 786,0-5 127,0 7 203,0-4-881,0 7 92,0 0-177,0 7 0,-5 3 66,0 9 1,-6 4-373,1 7 1,2-1 137,-2 0 0,2 7-320,-2 4 1,-3-3 26,3 2 1,-3 2-94,-1 8 1,-1-1-92,0 5 1,2-7 175,3-2 1,-1-1-246,6-9 0,-5-1-202,5-9 766,0-9 0,5-9 0,0-6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5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7910,'-10'-5'59,"0"0"1,7-2 846,-2 3-135,4 2-110,1-5 0,1 7-224,4 0 0,2 2-63,2 3 0,9 3-143,-3 7 1,8-1-43,-3 1 1,6 5-104,-2-1 0,6 9-182,4 2 1,-3 1-1056,3 8 0,2 0 1151,-2 5 0,7 7 0,-3 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6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74 7822,'-13'-10'-240,"3"1"0,-3 5 509,3-1 0,2-1 76,-2 1-26,0-6 1,-4 7-92,-1-5 0,5 5-241,0-1-3,1 4 0,-6 1-111,0 0 1,5 1-48,1 4 1,4 5 111,-5 10 1,7-2-83,-2 6 0,-2 1 76,2 4 1,0 0-90,5 1 1,2-1 64,3 1 1,3-1-22,7 0 1,-1-1 94,1-3 0,2-9 88,2-6 1,-3-7-4,4 2 1,1-10 202,-1-5 1,-1-4 54,-4-6 1,0-3-114,0-6 1,-7-1-82,-3 1 1,-4-5-8,-1-1 1,0 3-90,0 7 1,-1-1 64,-4 6 0,-3 2-566,-7 9 1,-5 2 87,1 7 378,-7 7 0,3 7 0,-7 9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6.9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486 236 7532,'-7'-30'-651,"4"-2"354,-7 2 1,0-1 79,-4 12 1,4-1 417,0 5 0,0 2-70,-5 4 1,1-3 167,-1 7 1,0-1-79,1 1 1,-1 3 112,0-3 0,5 4 306,1 1-212,5 0-229,-9 0 189,12 0-387,-12 0 1,11 1 99,-3 4-121,3 3 0,-2 12 75,-1 0 0,0 1-17,5-2 0,0 4 18,0 7 1,0 4 64,0 0 0,0 7-28,0-2 0,1 4 12,4 1 0,-1 6-20,5 4 0,-4 4 14,5 0 0,-7-4-128,2 0 1,-3-6 74,-2 1 0,0-1-127,0-3 1,0 0 11,0-10 0,-7-6-92,-2-4 1,-6-8-235,-5 3 0,2-10 171,-6-5 0,4-4-421,-4-1 1,1-1 271,-2-4 0,-1-3 373,7-7 0,-8-6 0,5-2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7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7824,'0'9'105,"0"1"1,0-5 103,0 5 0,1-7 177,4 2 1,-1-2-66,5 2 0,-4-3-34,5 3 0,5-4-69,4-1 1,9 0-1,2 0 0,5 0-412,10 0 0,5-1 185,4-4 9,3 3 0,9-4 0,1 6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7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456 398 7884,'14'-15'0,"1"0"0,0 0 0,-7-6-672,-3-3 0,1 1 403,-1-2 0,0 3 331,-5-3 1,-5-3 28,0 4 0,-6 1 341,1-2 1,-4 7-29,-6-1 1,4 2-60,-4 3 0,-1 1-143,1 3 0,-1-2 0,1 8 0,4-1-98,-4 5 1,4 0 95,1 0 0,2 6-267,3 4 1,-1 8 29,6 2 1,-5 7-19,5 3 0,1 1 88,4 8 1,0 5 29,0 5 0,0 2 106,0-2 1,0 5-56,0 9 0,0-2 78,0 2 1,4-2-80,1-2 1,0 4-62,-5 1 0,0-2 69,0-8 1,-1-5-209,-4-10 0,-3-3-120,-7-6 1,-1-8-150,-4-2 1,2-5-448,-7-6 1,6 3 366,-6-7 1,6 0 435,-6-5 0,7 0 0,-3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43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73 118 7821,'-15'-15'275,"2"6"148,3-1 0,-1 5-255,6-5 190,0 7 588,-2-10-579,6 11 0,-4-4-197,10 6 1,-2 0 148,7 0-257,0 0 0,4 5 43,1-1 1,0 8 59,-1-2 1,1-2-253,0 2 1,0 4 97,-1 6 1,-4 0-229,0-6 1,-2 6 105,2-1 0,1 1-89,-6-5 0,2 4-143,-2 1 77,-4-1 231,6-4 19,-7-7-61,0-1 1,0-19 31,0-2 0,1-12-248,4-4 0,0-1 83,10-8 0,-2 5-844,11-5 1054,1 6 0,11-3 0,1 7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7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9473,'17'0'561,"2"0"0,4 0-403,7 0 0,1 0-113,3 0 0,4 0-720,6 0 1,6 0 674,4 0 0,3 0 0,2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8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54 206 7874,'-2'9'-276,"-3"-5"0,4 0 304,-4 1 0,2-4 283,-2 4-82,3-3 254,-4-2-227,6 6 0,1-4-104,4 3 0,-2-4 12,7-1 0,0-1-164,5-4 0,-5 2 100,-1-7 1,1 5-158,5-5 0,0 0 76,-1-4-76,7-1 0,-4 0 62,2 1 0,-2-1-141,-3 0 1,-1 0-5,-3 1 0,-2-1 89,-3 0 1,-3 1-79,3-1 1,-5 2 104,-5 3 1,-3 4-137,-7 6 1,-1 0 79,-4 0 0,-1 3 6,-4 7 0,-1 1 13,7 14 1,-6-1-40,6 5 0,-1 2 66,5 4 1,2-3-8,3 8 1,-1-3 108,6 2 1,7 2-114,8-6 0,4-1 151,6-5 1,4-1-75,11-4 0,-3-7 22,8-7 1,-6-7-43,5 2 1,-6-7 8,1-8 1,-5 1-86,-4-11 0,1-1-111,-6 1 1,-2-6 174,-9 1 0,-2-2 0,-7-3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8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221 309 7874,'8'-21'-1338,"-1"0"1070,-7-4 1,0-2 879,0 2 1,0 2-106,0-1 0,0 4-152,0-4 1,-2 6-129,-3-2 1,2 4-93,-7 1 1,1 2-8,-6 3 1,0 4-155,0 6 0,1 0-1,-1 0 1,0 0 153,1 0 0,-1 1-331,0 4 0,2 3 118,3 7 0,-3 5-173,4-1 1,0 7 106,0-1 0,5 3-5,-1 1 1,4 1 37,1-1 0,0 0 42,0 1-1,1-1 40,4 1 1,4-3-24,5-2 1,1 1 70,0-6 1,4-3-49,1-7 1,4-3 190,-4-7 0,4 0-111,-4 0 1,0-12 169,-6-2 0,1-11 9,0 1 1,-6-4 38,1-1 0,-6-1-118,0 1 1,-2-1-34,-2 1 1,5 0-42,0-1 0,0 2 47,-5 4 0,0 3-106,0 6 1,0 0 79,0 1 0,-2 5-263,-3 4 23,4 4-48,-6 1 0,7 8 34,0 7 1,2-1 146,3 6 1,-4 3 9,4 1 1,2-1-28,-2 2 0,4-2-34,-4 1 0,7 4-36,-2-4 1,3 3-131,1-3 0,-1 2-273,-3-6 1,6 4 187,-6-4 1,7-1 319,-8-4 0,4 6 0,2 2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29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0 632 7780,'9'-15'-640,"-4"1"1,1-3 383,-1-2 1,5 1 176,-5-7 0,0 6 90,-5-6 0,4 1 96,1-6 1,0-4 71,-5 0 1,5-1-86,0 6 1,0-5 168,-5-1 0,0 3-125,0 7 1,0-1 85,0 7 0,0-3-48,0 3 0,0 2 2,0-2 0,-2 4 165,-3 5 4,4-3-40,-6 12-6,1-6-254,4 7 40,-4 0 1,6 8 115,0 7 0,0 1-73,0 9 0,0 4 88,0 5 1,0 7-118,0-1 1,0 9-1,0 4 1,0 5-64,0 0 0,0 3 101,0 2 0,1 4-220,4 7 0,-3-1-71,3 1 1,-4-2-149,-1-4 0,2-2 126,3-7 1,-4-14-446,4-6 1,-3-8-484,-2-6-243,6-10 1345,-4-9 0,-10-6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30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7675,'16'-5'523,"4"0"0,3-5-489,6 5 1,7 0 70,3 5 0,5 0-152,5 0 0,-3 0-127,3 0 0,-3 0-273,-2 0 0,-2 0 447,-2 0 0,-5 7 0,-5 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30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0 117 7804,'0'-15'1118,"0"0"-357,0 1 476,0-1-1058,0 7 154,0 1-473,0 7 152,0 0 1,5 7-179,0 2 1,2 5 76,-2 0 0,-4 6-64,4-1 0,-2 8-176,2-3 1,-3 4 122,3 1 1,-2-4-61,2-1 0,-3-4 60,3 4 0,-2-4-71,2 4 1,-2-7 77,7-3 0,-5 0 143,4-10 29,1 1 0,5-6-106,0-4 1,-1-10 252,1-9 0,0-6-63,-1-4 0,-1 3 261,-3-3 1,2 1-128,-7-1 0,4 3 148,-4-4 0,0 6-112,-5 4 0,0 4 19,0 6-183,0 1-232,0 6 1,0 3 56,0 10 0,-1 4 111,-4 11 1,3 3-200,-3 6 0,4 1 49,1-1 1,0 2-111,0 3 1,0-3 94,0 4 1,6-4 4,4-2 0,3-4-2,2-1 1,-1-4-1,1 4 1,5-11-158,-1 2 0,6-5 6,-6 0 314,7-4 0,-9-19 0,4-3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30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30 162 7804,'-2'-8'743,"-3"3"-280,4 4-256,-6-6 0,5 5 31,-2-3-6,2 4 1,-5 2-145,7 4 0,2 0 79,3 10 1,-3-4-188,2 9 0,3 3-58,-2 1 0,5-1-69,-5 2 0,4-6-119,-4 6 0,7-6-54,-2 6 291,-4-7-4,7 3 85,-5-6 1,5-9-74,-3-6 0,3-13-117,-3-11 1,3-4 27,2-1 0,-4-2-152,4-4 0,-4 3-144,9-8 0,-4 8 138,-1-3 0,0 4-404,-1 2 672,-5 6 0,10-5 0,-3 6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31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0 250 8456,'0'-15'1189,"0"7"-1088,7-5 1,-4 12 267,7-4-344,0 3 0,4 2-31,1 0 0,0 0-34,-1 0 1,1-2 12,0-2 1,-4 2-7,4-3 0,-9 2-56,9-2 1,-3 2 52,2-7 0,-1 0-24,-3-5 0,2 1 77,-8-1 0,6 0-43,-5 0 0,0 1-10,-5-1 0,0 5-37,0 0-59,0 1 1,-6-4 77,-4 3 1,-3 3-220,-2 7 1,-1 7 66,-4 3 0,2 8 29,-6 1 0,6 9 30,-2 1 0,4 2 68,1 9 1,2-8-9,3 3 1,4 0 4,6 0 1,3 4 100,7-5 0,3-1-104,16-9 0,-1-2 57,11-8 0,0-6-36,5-3 1,0-5 36,1-5 1,-3-4-38,-3-11 0,0-1 64,-9-4 0,2-9 0,-9 3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31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45 7817,'8'0'463,"-2"-7"159,-6 6-414,0-12 0,0 9 357,0-6-744,-6 7 0,-2-3 102,-7 6 1,-1 1-44,-4 4 0,4-2 105,-4 7 1,-1 0-170,1 5 1,1-1 52,4 1 0,0 1-22,0 4 0,6-4-63,-1 4 0,7-4 113,-2-1 1,3 0 166,2-1 0,2 1-94,3 0 1,3-2 184,6-3 1,8 1-63,2-6 0,4 5 108,1-5 1,1 0-17,-1-5 0,2 5-38,3-1 1,-2 3 29,2-2 0,-2-2-39,3 7 0,-9 0 56,3 4 1,-4 3-77,-1 2 0,-2 4-660,-8 7 542,-6-1 0,-1-6 0,-7-2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33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361 0 6510,'-8'0'1051,"1"0"-688,7 0 1,-1 0 17,-4 0 32,3 0 32,-4 0-47,6 0 1171,0 0-1411,-7 0-31,5 7 1,-4-4-83,6 7 0,-5-5 30,0 4 1,-5 3-97,5 7 1,-6-1 0,1 7 0,-8-5 73,-1 4 0,-8 1 38,3 4 1,1-1-24,-1-4 1,1 2 78,-2-6 0,-1-2 2,7-8-639,-1-4-1801,5-6 2291,7 0 0,8-13 0,8-3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43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60 192 7821,'-7'-23'0,"5"2"0,-9 1 99,6 1 1,-1-1 172,1 5 0,3 5 14,-3 1 1,-1-1 438,1-5-170,0 7 258,5-5-321,0 11-68,0-4-157,0 6-58,0 6 0,5 4-242,0 10 1,1-2 120,-1 6 0,-3 2-315,3 9 1,-4-3 69,-1 7 1,0 1-33,0 4 0,0 0-65,0 0 0,0 0-168,0 0 1,0 0-421,0 0 1,0-1 8,0-4 833,0-3 0,-6-7 0,-3 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43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6968 1 7891,'8'0'-1732,"5"6"1993,-5-4 1,7 4-213,0-6 0,-6 0-187,1 0 0,-5 0 63,5 0 1,-2 2 148,2 3-136,3-3 113,-5 4-153,7-6 91,-1 0 0,-4 0-37,0 0 141,-7 0 10,4 0 158,-7 0-238,-7 0 0,-1 0 71,-7 0 1,-4 0-51,-1 0 0,-6 0 68,2 0 1,-4 0-72,-2 0 1,-4 0 1,0 0 1,-7 0-24,2 0 1,-9 0-19,-1 0 1,-6 0-69,1 0 1,-3 0 96,-2 0 1,-5 0-72,1 0 0,-3 0 46,3 0 1,2 0-127,-2 0 1,-3 0 108,2 0 1,1 0-10,4 0 0,0 0 6,0 0 0,1 0 9,-1 0 1,0 0 16,0 0 0,0 0-23,1 0 1,-4 0 22,3 0 1,-5 0-14,5 0 1,-1 0-3,-9 0 1,7 0-11,-1 0 1,2 0-3,2 0 0,-1 0-7,-4 0 0,4 0-3,-4 0 0,-1 0-9,1 0 0,-6 0 18,1 0 0,2 0 45,-1 0 1,4 0-45,-5 0 1,-1 0 131,-8 0 0,7 0-232,-2 0 1,3 0 151,-4 0 0,-1 0 1,-3 0 0,3 0 4,-4 0 0,4 0-61,2 0 1,-3 0 47,-2 0 0,8 0-64,-4 0 0,4 0 50,-3 0 1,2 0-82,-2 0 1,8 2 45,-9 3 1,9-4-1,-4 4 1,5-3 11,-4-2 0,4 0 2,-4 0 0,5 0-10,0 0 1,1 0 4,-2 0 1,4 0 33,-4 0 1,3 0-30,3 0 1,-3 0 45,-2 0 1,2 0-24,-3 0 0,9 0 3,1 0 1,-2 0-19,-7 0 0,9 0 8,0 0 0,2 0 31,3 0 1,-7 0-30,2 0 0,4 0 155,1 0 0,8 0-154,2 0 0,-4 0 55,-1 0 0,2 0-48,7 0 0,4 0 8,-3 0 0,0 5 61,4 0 1,-2-1 7,7-4 0,2 0-87,-1 0 0,6 5 33,-2 0 0,4 5-95,1-5 0,0 6 86,1-1 0,4-2-91,0 2 1,7 0 46,-2 5 0,3-1-8,2 1 0,0 0 26,0-1 0,0 3 0,0 2 1,0-1 111,0 7 0,0-6-107,0 6 0,0-1 43,0 6 0,0-1-26,0 1 0,0 6 63,0 3 1,0-2-91,0 3 1,0-1 4,0 5 0,5 0-52,0 0 1,2 0 69,-2 0 1,-4 5-67,4 0 1,2 5 60,-2-5-45,6 0 1,-8 0-1,7 0 0,-5 2 2,5-2 8,-7-4 6,10 13 0,-11-13 170,3 4-160,3-3 0,-7-2 38,4 0 1,-3 0 84,-2 0 1,0 1-16,0-1 1,0 0-70,0 0 1,0 0-6,0 0 1,0 0 19,0 0 0,0-1-47,0-4 0,0 3 31,0-2 1,0-3-5,0 2 0,0-1-20,0 1 0,0 4 1,0-4 0,0-2-71,0 2 1,0 1 75,0 4 1,0-5-140,0 0 1,2 0 120,3 5 1,-4-4-24,4-1 1,-3-5 40,-2 5 0,0-4 2,0 4 0,5-5-5,-1 5 1,1-4 18,-5 4 1,5-5-11,0 5 0,2-4-9,-2 4 0,-4-7-30,4 3 0,2-3 28,-2 3 1,4-4-58,-4 3 0,2-1 32,-2 1 1,-4-1-9,4 6 0,-3-5-32,-2 5 1,0-6-4,0 1 0,0 2 31,0-1 1,-5 1-3,0-2 1,0-3 19,5 3 1,0-1-20,0 1 1,0-1 15,0 6 1,0-6 5,0 1 1,2-1 1,3 1 1,-2-3 9,7 3 0,-2-3-4,2-1 0,3-3 102,-3-2 1,1 3-64,-1-4 0,3 4 70,-3 1 0,-2 1-81,2-1 1,-5-4-14,4-1 0,-5 1-10,1 4 0,-4 5-91,-1 1 1,0 1 39,0-2 1,0-1-19,0 6 1,0-2 56,0 2 0,0 4-22,0-4 0,0-1 87,0 1 0,0 0-23,0 5 0,0-5 115,0 1 1,0-6-172,0 5 0,0-1 7,0 1 0,0-3-262,0-7 1,0 5 97,0 1 0,0-1-118,0-5 1,7-1 51,2-3 1,5 1 234,0-7 0,14 8 0,3-5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45.5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6821 103 6982,'6'-8'-318,"-4"0"177,3 3 1,1 2 159,-1-7 0,2 5 351,-2-5-129,-4 7 200,12-10-317,-11 5 0,6-1 7,-3 4 0,-3 2-128,3-2 128,-4 4-34,-1-6 0,0 9 16,0 3 0,0-2-86,0 7 0,0 1 20,0 9 0,0-2-9,0 6 1,0-4-11,0 4 1,0 1-74,0 4 1,0 7-34,0 3 1,0-1 117,0 1 1,0 2-108,0 8 0,5-2 83,0 7 1,2-2-40,-3 2 0,0 4 45,6-5 0,-6 5 1,6 0 0,-2-4-17,2 0 0,2-5 3,-7 5 1,6-3 17,-1 7 0,-2-9-13,2 5 1,0-1 59,4-4 1,-4 6-53,0-1 1,0 2 50,4-3 1,-4 0-67,0-4 0,-5-4 4,5 4 0,-5-3 23,4-2 1,-5-4 3,0-1 1,3 0 7,-2 5 1,0-6-17,-5-4 0,0 2-29,0-2 1,0 7-24,0-2 1,0-3-91,0-2 0,0 2 26,0-1 1,0 5 83,0 0 0,-2 0 47,-3 0 0,4 0-17,-4-5 1,3 6 23,2-2 0,2-2-38,3 3 1,-4-6 0,4 5 1,2-5 7,-2 6 0,1-8 3,-1 3 1,-3-4 2,3-2 1,-2 5 27,2 1 1,-4-1 6,4-5 1,-3 6-86,-2-1 1,0 5 161,0-5 1,0 1-366,0-6 0,0 5 292,0 1 0,0 4-74,0-5 0,0 2-21,0-2 0,0-3 14,0 4 0,0 1 4,0-2 1,0 0 21,0-4 0,2-1 7,2 0 0,-2 4-2,3-4 1,1 4-11,-1-8 0,0 2-9,-5 3 1,0 4 5,0 0 0,0 1-44,0-6 1,0 0-27,0 1 0,0-1-10,0 1 1,0-1 27,0 0 1,0 1-14,0-1 1,2 6 49,3-1 1,-4-1-30,4-9 0,-3 4 85,-2-4 1,0 9-77,0 1 0,2-4 91,3-6 0,-4 1-54,4 4 1,-3 5 11,-2 1 0,5-1-13,-1-5 0,3 1 0,-2-1 1,-2 1-10,7-1 0,-5 0 4,5 1 1,-7-1-12,2 1 0,1-1 8,-1 0 1,0-1-1,-5-3 1,0 4 11,0 0 0,0 1 1,0 4 1,0-8 23,0-1 1,0 1 4,0 8 1,0-4-1,0-1 1,0 0-28,0-4 0,0 3-7,0 1 1,0-5 12,0 1 1,0-2-43,0 1 0,0-1 19,0-3 0,5-4-7,0 4 1,0-4 3,-5-1 0,0-1-13,0 1 16,0 0 0,0 0-2,0-1 0,0-4 2,0 0 3,0 0 1,-5-1-11,0 1 0,-1-5-16,1 5 1,1-7-5,-5 2 1,4 2 11,-5-2 1,5 1-3,-5-1 0,5-3-40,-5 3 44,1 3 1,-6-7 10,0 4 0,2-2-10,3 2 0,-3-3-95,4 3 1,-6-2 72,-5 2 1,2-3-7,-6 3 1,4-4-21,-4-1 1,-1 5-13,-4 0 0,-5 0-54,-1-5 1,-6 5 65,2 0 1,-5 0 57,-5-5 1,2 1-55,-7 4 0,0-3 129,-5 3 0,-5-4-70,1-1 1,-3 5 7,3 0 0,-3 0 16,-2-5 0,-7 0 112,6 0 1,-4 2-225,9 3 0,-6-4 112,1 4 1,-3-3-122,-1-2 0,4 0 107,1 0 0,-1 0-70,-5 0 0,-2-2 66,2-3 1,-3 4-3,9-4 0,-6 3 81,-4 2 0,3 0-95,-4 0 0,4-2 58,2-2 1,-1 2 18,1-3 1,-1 3-61,1 2 0,1 0 24,3 0 0,-3-5-53,4 1 0,-9-1 22,-1 5 0,1 0-10,8 0 0,-4 0 10,-1 0 1,1 0-5,-6 0 1,4 0-1,2 0 1,-1 0 5,1 0 0,-1 0-108,1 0 1,4 0 99,1 0 0,6 0-69,-2 0 0,-1 0 80,1 0 1,0 0-3,5 0 1,2 0 23,3 0 1,-6 0 10,6 0 1,-5 0-9,10 0 1,-6 0-24,1 0 0,3 0 55,2 0 1,-1 0-38,1 0 1,-2 0 82,2 0 1,-2 0-153,-3 0 0,4 0-12,6 0 1,-2 0 36,-3 0 1,3 0-9,-3 0 0,8 0 24,2 0 0,0 0-13,-5 0 0,1 0 16,4 0 0,-2 0-16,7 0 1,-7 0 129,2 0 1,1 0-59,-1 0 0,7 0-28,-3 0 0,-2 0 11,-2 0 0,1 0 4,-1 0 1,5 0 35,-6 0 0,1 1-47,-5 4 0,6-3 14,4 3 1,-2 1-15,2-1 0,-2 5-23,2-5 0,3 0 33,-4-5 1,9 5 6,2 0 0,4-1 113,-4-4-78,6 0 0,-2-1 90,10-4 0,-1 2-75,6-7 1,0 0 100,5-5 1,0 4-64,0-4 1,0 4 40,0-9 0,2-1-66,3 1 1,-2-6 38,7 2 0,-7-9 55,2-1-476,-4-1 201,6 0 0,-5 2-376,3-6 1,-4-4 220,-1-1 0,-1-3-367,-4 8 1,1-4 205,-5-1 0,4 2 386,-5 2 0,0-2 0,-5 4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47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1558 15 7913,'8'7'-229,"5"-6"0,-9 6 250,5-7 1,-4 0-357,5 0 1,-5 0 184,5 0 0,-5 0 7,5 0 0,-6 0 179,6 0 0,-5 0-6,5 0 1,-5 0 63,5 0 10,-1 0 212,6 0-296,0 0 1,-5 0 277,-1 0-235,-5 0 0,4 0 122,-3 0-104,-4 0-15,6 0-36,-14 0 0,-1 0-7,-6 0 1,-1 0-102,0 0 0,0 5 102,1 0 0,-7-1-58,-4-4 1,2 0 42,-1 0 0,-1 0 13,-4 0 1,-1 0-1,1 0 0,-5 0 1,-1 0 1,-5 0-8,0 0 1,1 0 4,-5 0 0,8 0-22,-8 0 1,5-1 20,0-4 1,-4 3-50,4-3 1,-2 2 37,2-2 1,1 4-33,4-4 1,3 1 23,-3 0 0,3 2-4,1-3 0,1 3 4,0 2 0,-1 0 0,1 0 0,-1 0-1,1 0 1,1 0 1,4 0 1,-2 0 33,6 0 0,-5 0-35,6 0 0,-2 0 1,1 0 1,4 0 45,-4 0 0,4 0 4,1 0 0,5 5 21,0 0-30,1 0 0,-4-3-32,3 3 43,-3-4-52,11 12-7,-11-11-7,11 11 8,-11-5 0,12 7-9,-4 0 1,-2-6 5,2 1 0,-1-2 8,1 2 23,3 3 1,-6-5-17,3 7 77,4 0 1,-11-1-51,7 1 0,-5 0 10,6 0 1,-6-1-9,5 1 0,-2 0 3,2-1 1,2 6-36,-7 0 1,2 4 27,-2-4 1,2 6-62,3-2 1,2-1 53,-7 2 0,5 4-64,-4 5 1,5 2 36,-1-1 1,-1-3-4,1 7 1,0 1-44,5 4 1,0-5-4,0 0 1,0 0 16,0 5 1,0 0 19,0 1 1,5-1 19,0 0 0,5 0-25,-5 0 1,6 5 47,-1 0 1,-2 2 1,2-2 1,-2-4 5,2 4 1,3 2-27,-3-2 1,-2 0 6,2-5 0,-2 2 122,2 3 0,3-4-113,-4 4 0,0-3 15,0-2 1,-5 2-4,1 3 1,-4-3-47,-1 3 0,5-3 19,0-2 0,0 0-7,-5 0 1,0 0-19,0 0 1,0 0-8,0 0 1,0-5 8,0 1 1,0-1 12,0 5 1,0-5 42,0 0 0,0-4-38,0 4 1,0-7 112,0 3 1,0 1-58,0-2 0,0 2-26,0-2 0,0-1-15,0 6 1,-2-5 3,-3 6 1,4-6-33,-4 5 1,3-1 34,2 1 0,-1 2-123,-4-7 0,3 7 57,-3-2 0,-1 2-111,1-2 0,0 2 111,5-7 0,-5 7 38,0-2 0,0 2 22,5-2 0,0 2 108,0-7 0,0 7-93,0-2 1,0-3 117,0-1 1,0 0-134,0 0 1,0 6 35,0-2 0,0-3-96,0-2 0,0 2 32,0-2 1,0 7-16,0-2 0,0-1 36,0 1 0,0 0-8,0 5 0,0 0 81,0 1 0,0-6-74,0 0 0,2-5-32,3 5 0,-4-4 40,4 4 0,2-6 34,-2 1 1,-1 2-24,-4-2 1,5 5-4,0-4 0,0-1-42,-5-5 1,0 1-6,0-1 1,0 5-18,0 1 0,0-1 44,0-5 0,0 1-30,0-1 0,0 1 22,0-1 1,0 0-14,0 1 0,0-1-31,0 1 0,0-1 6,0 0 1,2-4-43,3-1 1,-4-1-123,4 2 1,2 3-174,-2-4 1,0 4 143,-5 1 1,-4-3 226,-6 4 0,-6 2 0,-13 12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49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1882 0 7882,'8'0'-707,"0"0"668,-3 0 0,-2 0 45,7 0 326,-6 0-148,9 0-237,-5 0 1,2 0 40,-1 0 1,-4 2-6,5 3 1,-5-2-2,5 7 1,-5 0-100,4 4 1,-5 1 73,1 0 1,1 1 18,-1 4 0,0 1 134,-5 3 0,2 4-127,2-3 0,-2 7 179,3 3 0,-3 0-44,-2 0 0,5 1-38,-1 3 0,1 3-35,-5-2 0,5 2 0,0 2 0,5 0-73,-5 0 0,1 2 82,-1 3 0,-3-3-94,3 3 1,1-4 64,-1 0 1,0 0-70,-5 4 1,5-1 30,0 6 0,0-5 0,-5 4 1,0-4-34,0 5 1,0-1-8,0 1 1,1-2 52,4-3 0,-3-2-15,3 7 1,-3-5 81,-2 5 1,1-7-77,4 2 0,-3-1 154,3 1 1,-4-9-32,-1 5 0,5-6 77,0 0 1,5 3-151,-5-2 0,1 0 7,-1 0 0,2 0-64,3-5 0,-2 6 81,-3-2 1,-4-3-127,4-2 1,2 2 58,-2-2 0,-1 5-83,-4-4 1,0 4 112,0-5 0,0 5-3,0-4 1,0 4 21,0-5 1,0 5 106,0-4 0,0 4-35,0-5 0,-1 10-74,-4-4 0,3 4-2,-3-10 0,4 7 29,1-2 0,0 2-139,0-2 1,-2 2 52,-3-7 0,4 5-15,-4-4 0,3 5-11,2 0 1,-2-3-13,-2 2 0,2-6 1,-3 1 1,2 2 38,-2-1 0,3 4 0,-3-5 1,-1 5 7,1-4 0,0 4 3,5-5 1,-2 5-15,-3-4 1,4 4 1,-4-5 0,3 5 14,2-4 0,0-1 2,0-5 1,0 6 17,0-1 1,0 0-27,0-4 0,0 4 98,0 0 0,-5 0-87,0-4 0,-1 4 3,1 0 0,3 1-36,-3-6 1,2 1 7,-2-1 0,4 0-92,-4 1 0,3-1 107,2 1 0,0-1-46,0 0 0,0 1 26,0-1 1,0-1 30,0-4 0,0 4-38,0-3 0,0 2 37,0 3 1,0-6 17,0 1 0,0-6 12,0 6 1,0-2-22,0 1 1,0 2-3,0-6 0,0 4 3,0-4 1,-5 5-8,0-6 0,0 6-16,5-6 0,-4 3 13,-1-3 1,0-1-98,5 7 0,-5-7 79,0 1 0,-5 2-7,5-1 0,-5 0-7,6-6 0,-8 1-4,2 0 1,2 1 48,-2 4 1,1-9-39,-6 4 1,5-4 60,0 4 0,0-5-50,-4-1 1,-1 0 79,0 0-57,1 5 1,-1-8-2,0 4 1,1 1-3,-1-6 1,0 5-2,0-5 0,1 1-19,-1-1 0,0-1 21,1 5-23,-1-5 1,-5 4 14,1-3 0,-1-4-35,5 4 1,1 2 15,-1-2 1,-1 0-6,-4-5 1,2 0 6,-6 0 1,1 0-7,-2 0 1,-2 4 21,2 1 0,-3 0-13,-1-5 0,-2 0 40,-3 0 1,-2 0-38,-4 0 1,-2 2 23,3 3 1,-5-4-62,-5 4 1,-2-1-3,-3 0 1,2 0-6,3 6 1,2-7-13,-7 2 0,1-4 47,-1-1 1,-1 5-16,6 0 0,-7 0 100,3-5 0,-3 0-98,2 0 0,3 0 173,7 0 0,0-2-102,0-2 0,2 2-81,3-3 1,9 2 77,11-2-40,2 3 0,9-4 0,1 6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51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7778,'-8'0'-571,"-1"0"424,5 0 160,2 0 314,-5 0-3,7 0-206,0 0 82,-6 0-50,4 0 53,-4 0-19,6 0 25,0 0-223,0 7 0,1 1 72,4 7 1,-3 4-85,3 1 0,1 6 40,-1-1 0,2 2-2,-2 3 1,-4 4-95,4 0 1,2 6 114,-2-6 0,1 7-97,-1-2 0,-3 3 72,3 3 1,-2-6-104,2 0 1,-4 0 83,4 5 0,2-5-4,-2 1 1,0-3 49,-5 2 1,1 4 99,4-4 0,-3-1-93,3 1 0,-4-5-21,-1 5 0,0-4-7,0 4 1,0-2 24,0 3 1,0 0-118,0-5 1,0 4 10,0-5 1,0 5 17,0-4 1,0 1 34,0-2 0,0-1-11,0 6 1,-5-7 47,0 3 0,1 1-39,4-2 1,0 2 38,0-2 1,0 2-25,0 3 1,1-3 10,4-6 0,-3-1-4,3 0 0,1 1-6,-1-1 1,5-4 7,-5-1 0,5 1 0,-6 4 0,3-4 28,-2-1 1,-3 1-31,2 4 1,0 0-10,1 1 0,-4-1 11,4 1 0,-3-1-16,-2 0 1,0 6 3,0-1 1,5 5-4,0-5 1,-1 1 8,-4-6 1,0 7-9,0 3 1,0-3 56,0-1 0,0-3-47,0 2 0,0-2 117,0 2 1,0-3-63,0-2 0,2 6-50,3-1 0,-3 0-11,3-4 1,-4-1-7,-1 0 1,5 1 8,0-1 0,5 1-13,-5-1 0,1 0 22,-1 1 0,-2-1-8,7 1 1,-7-1 20,2 0 0,2 1-23,-2-1 0,1 5 2,-1 1 0,-3-1 10,3-5 1,-2 1 0,2-1 0,-3 2 13,2 4 0,-2-4 0,-2 3 0,2-3 71,3-2 0,-4 1-77,4-1 1,-3 0-42,-2 1 0,0-1 42,0 1 1,0-1-45,0 0 0,0 3 20,0 2 0,0-6-8,0 6 0,0-6 27,0 6 0,5 2-7,0-2 0,-1 0 15,-4-4 0,5-1-17,0 1 0,2 4 22,-2 0 0,-4 1-15,4-6 0,2 0 54,-2 1 1,4-1-29,-4 1 0,2-1 5,-2 0 0,-4 1-32,4-1 1,2-1-2,-2-4 0,0 4-61,-5-3 0,0 2 70,0 3 1,0-1-39,0 1 0,0-1-21,0 0 1,5 1-12,-1-1 1,1-4 40,-5-1 1,0 1-7,0 4 0,0 1 16,0-1 0,0-5 5,0 1 0,0-6 112,0 6 1,0-5-116,0 4 0,0-1 62,0 1 0,-5-1-40,1-3 1,-1-4 123,5 4 0,0-2-125,0 1 1,-5-2 8,0 2 0,-2-1-63,2 2 0,4-4 69,-4 4 0,3-4-93,2-1 1,-1 1 74,-4 4 0,3-4-63,-3 4 0,4-4 46,1-1 1,0-1-24,0 1 1,0 0 121,0 0-48,0-1 1,0 1-46,0 0 1,0-1 2,0 1 1,0-5-254,0 0 0,0-1-68,0 6-355,0 0 0,0 0 12,0-1 650,0-6 0,0 12 0,0-4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52.7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7939,'0'8'516,"0"-1"-415,0-7 47,0 6 0,0-2-49,0 5 0,0-4-7,0 5 0,0 0-21,0 5 0,0-1 37,0 1 1,2 1-107,3 4 0,-3 3 64,2 6 1,-2 2 18,-2 3 0,2-1-103,3 6 1,-4 1 95,4 4 1,-3 5-159,-2 0 1,0 6 72,0-1 1,0-2-131,0 2 0,0 3 94,0 2 0,0 3-79,0-8 0,0 3 58,0 2 0,0 0 42,0 0 0,0-2 23,0-3 1,0 3-39,0-3 0,0 6 144,0-1 0,0 3-63,0-8 1,0-2 44,0 2 0,0-2-30,0 2 0,0-3 105,0-7 1,1 0-157,4 0 1,-3 0-5,3 0 1,-2-4-47,2-1 1,-3 0 76,3 5 0,1-5-94,-1 0 1,0-4 76,-5 4 0,0 0-67,0 5 1,0-5 38,0 1 1,-2-3 17,-3 2 0,4 4 48,-4-4 0,-2 2 14,2-2 0,0-1-58,5-4 1,0 2 5,0 3 1,0 2-17,0-7 1,0 5 25,0-4 0,0 6-126,0-2 0,5-3 63,0-2 1,5 2-58,-5-2 0,1 2 105,-1-2 1,-1-1-1,5 6 0,-5-6 103,1 1 0,1-1-120,-1 1 1,2-3 142,-3 4 1,-2-4-114,3-2 0,-2 7-7,2 3 1,-3-3-26,3-2 1,1 2-3,-1-1 0,2 1 2,-2-2 0,-4-3-14,4 3 0,-3-3 42,-2-1 0,5 4-17,0 0 0,-1 0 61,-4-4 0,0 4-56,0 0 1,2 1-21,3-6 1,-3 5 17,2 1 0,-2-1 7,-2-5 1,5 1-35,0-1 1,0 1-10,-5-1 1,0-1 4,0-4 0,5 4 17,0-3 1,0 1 34,-5-2 1,0 4-36,0-4 1,0 3 87,0-3 1,0 2-65,0-6 1,0 4 6,0-4 1,1 4 31,4-4 1,-3 5 5,3-6 1,-4 2-86,-1-1 0,0-2 52,0 6 0,0-6-112,0 2 1,2-2 97,3 2 0,-4-4-66,4 3 0,-3-1 46,-2 2 1,0-4-8,0 4 1,0 1 0,0-1 0,0 4 4,0-4 0,0 1 23,0-1 0,5 1-20,0 3 0,0 3 130,-5-8 0,0 6-116,0-6 0,0 6 22,0-6 0,0 6 0,0-6 1,5 3 3,-1-3 1,1-1-3,-5 7 1,0-7 4,0 1 1,0-1-26,0 2 0,0-2 13,0 6 1,0-4-36,0 4 1,0-4 25,0 5 1,0-3-147,0 3 1,0-2 22,0-4 0,0-1-293,0 7 5,0-7 0,0 3 125,0-6 0,0-5-511,0-1 778,0-5 0,-6 2 0,-2-6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54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7840,'8'0'-1545,"5"0"1561,-12 0 0,8 0 350,-5 0-262,-2 0 1,5-2 31,-7-3 23,0 3-3,0-4-31,0 6 1,-2 0 150,-3 0-47,3 0-47,-4 0 26,6 0-19,-7 0 144,6 0-227,-6 0 1,7 1 92,0 4-118,0 4 0,0 7-4,0 3 1,0-1-69,0 7 1,0-1 84,0 6 1,5 6-85,0 3 1,0 5 59,-5 5 1,5 3-138,0 7 0,0 5 19,-5-1 0,1 6-76,4-5 1,-3 4 78,3-4 0,-4 5-22,-1-6 1,-1 3 19,-4-3 0,3-2 25,-3 3 0,4-4 18,1-1 0,-2-2-21,-3-3 1,3 3 118,-2-3 0,2 3-48,2 2 1,0-5 12,0 0 0,0-2-47,0 2 1,0 6 7,0-6 0,0 5-40,0-10 1,0 5 39,0-5 1,0 5-51,0-5 0,5 0 30,0-5 1,5 5-8,-6 0 1,6 0-5,-5-5 0,5 0-2,-5 0 1,5 0 8,-5 0 1,6 0 1,-1 0 0,-4 1 10,-1-1 0,2 0-9,-2 0 0,0 5 74,-5 0 1,0 0-69,0-5 1,0 0 20,0 0 0,0 0 3,0 0 1,0-4 4,0-1 1,0-2 16,0 2 1,0 4 0,0-4 0,0-3-71,0-2 1,0 2 48,0-1 0,0 1-28,0-2 1,0-3 18,0 3 0,0-1-44,0 1 1,0-3 34,0 3 1,0-3-4,0-1 0,0 4 97,0 0 0,0 2-91,0-1 0,0-4 113,0 3 1,0-1-92,0 1 1,0-3-29,0 3 0,0 2 38,0-1 1,4-1-110,1-5 0,5 1 38,-5-1 1,5 0-18,-5 1 0,6-1 26,-1 1 0,-2-1-13,2 0 1,-5-4-1,5-1 1,-5 1 9,4 4 0,-4-1 2,5-3 1,-7 1-3,2-7 0,-3 7 42,-2-1 0,5 1-14,0-1 1,0 2 3,-5-2 1,0 3-20,0 1 1,0 0 0,0 1 0,0-6-44,0 1 0,-5-1 46,0 6 1,0-3-4,5-2 1,0 1-6,0-6 1,0 6 13,0-2 1,-2-1 6,-3 2 0,4-6 2,-4 6 1,3-6 27,2 6 1,0-7 8,0 1 1,0-1-39,0 2 1,0-4 5,0 4 0,-5 1 2,0-1 1,0-1 0,5-4 1,0 5-43,0-1 0,0 6 31,0-6 1,0 3-3,0-3 0,0-2 57,0 2 0,0-3 5,0-1 1,0 0-2,0 0 1,0-1-42,0 1 0,0-5 21,0 0 36,0-1-37,0 6 0,2-5 56,3 0 16,-3-7-58,4 10-65,-6-11 0,2 6 3,3-3 0,3-4 0,7 6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55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59 7793,'-10'-10'1,"0"0"195,7 7 0,-5-5 363,3 3-354,3 3 1,-4-6 163,6 3 94,-7 4-314,5-6-33,-4 7 1,6 7-43,0 2 0,0 5-84,0 0 1,0 7 48,0 4 1,0 3-74,0 1 0,0 7 27,0 3 0,-2 4-82,-3 1 1,4 6 90,-4 4 1,2 3-249,-2 2 1,3-5-41,-3 0 0,2-7-28,-2 2 0,3-6 26,-3-9 0,4-1-426,1-14-277,0-5 991,6-8 0,3-14 0,5-7 0,1-13 0,0-9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55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60 7793,'-8'0'183,"2"0"23,6 0 0,1 0-27,4 0 0,3-5 39,7 0 1,1-5-143,4 5 1,-2-5 52,6 5 0,1-1 32,4 1 1,-1 3-183,-3-3 0,4 4 38,0 1 0,1 0-113,4 0 0,-8 0 37,-1 0 1,-6 5-161,6 0 0,-7 6 94,1-1 1,-7 5-110,-2 4 1,-7-1 6,2 7 1,-4-6 110,-1 6 1,-6-1 26,-4 6 1,-5-3-8,-4-2 1,-4 3 137,-6-4 1,-1-3-119,1-1 0,-1-4 201,1-1 0,0-2-40,-1-3 0,1-4 65,-1-6 0,7-1-59,4-4 0,-2-3-166,1-7 0,5 0-390,6 1 1,5-6 210,-1 0 1,4-4 253,1 4 0,6-6 0,2 3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56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7793,'0'-15'816,"0"0"-110,0 1-197,0-1-261,0 0 1,0 5 163,0 1-423,0 5-11,0-2-163,0 6-90,0 0 1,2 6 68,3 4 1,-4 3 68,4 2 0,-1 1-32,0 4 0,-2-2 114,3 6 0,2-4-167,-3 4 1,3-4 84,-2 4 1,-4-6 39,4 2 0,2-9 140,-2-1 0,1-2-81,-1 2 1,-1-3 107,5-7 1,-4 0-74,5 0 0,-5-12-26,5-2 0,0-6 13,4 0 0,-4-3-105,0-6 1,-2 0 16,2-1 0,1 7-170,-6 4 1,5 3-155,-5 1 0,1 2 428,-1 3 0,-3 3 0,11 1 0,-5-2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6:44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323 1 7821,'-14'0'186,"6"0"77,-5 0 0,11 1-225,-3 4 1,5-3 59,5 3 1,-2 1 229,7-1 0,0 2-60,4-2 0,6-4-48,0 4 0,4-3-51,-4-2 0,6 0-1,-2 0 1,4 0-128,2 0 1,-1 0 112,0 0 0,-3-2-387,4-3 0,-9 4 153,8-4 1,-9 3-459,0 2 0,-9 0 255,-1 0 0,-7 7-204,2 2 1,-11 6 112,-9 5 1,-1-2-20,-9 6 0,1-1 210,-6 2 1,1 2 159,-1-2 1,1-2-54,0 1 0,-1-6-31,1 2 1,1-4 218,3-1 1,-1-5 31,7-1 1,4-5 223,5 1-243,7-4 0,-2-1 140,10 0 0,3-1 94,7-4 1,6 3-115,4-3 0,-3 4-13,3 1 0,-1 0-60,6 0 1,-1 0 104,1 0 0,-1 1-89,0 4 0,1-2 84,-1 7 0,2-5-14,4 5 0,-4 0-20,3 4 0,-5 1-178,-4 0 0,-4 6-182,-6 3 1,-2 6-165,-3 4 1,-6-1 196,-8 6 1,-13-5-112,-12 5 1,-9-6-72,-11 1 0,-5-3-156,-9-1 0,-6-9-51,-9-6 1,-1-2-223,1-8 700,0-7 0,12-4 0,-6-7 0,-1-2 0,-4-3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56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7793,'15'0'-1261,"-1"0"631,1 0 1300,0-6 0,-5-1 346,-1-3-174,-5-3-588,2 5 0,-6-2-39,0 1 0,-1 4 160,-4-5-25,3 7-211,-5-4 79,1 7-367,4 0 0,-4 2 131,6 3 1,-5 3-364,0 7 1,0-1 183,5 1 0,0 6-308,0 4 1,0-3 42,0 3 0,0-1-551,0 6 1013,7-1 0,1 1 0,6-1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56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7714,'-2'-13'229,"-3"4"0,4 0 205,-4 4-513,3 4 174,2-6-811,0 7 408,7 0 308,1 0 0,6 7 0,1 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56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45 7706,'0'-15'1233,"0"5"-1146,0 1 0,-2 5 9,-3-1 1,2 4-79,-7 1 0,0 0-104,-5 0 0,1 0 109,-1 0 1,-6 6-124,-4 4 1,2 8 109,-1 2 1,-1 6-300,-4-2 0,5 4 108,-1 1 0,7 2-61,-1 4 1,9-4-16,5 3 1,3 2-78,2-2 1,8-4 255,7-6 0,8-6-35,11 2 1,-1-10 157,6-6 0,-5-2-54,6-2 1,-8 0 43,3 0 1,-4-6-6,-2-4-30,-6-3 0,5-9 0,-6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57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89 147 8482,'0'-8'714,"0"1"-638,0 7 74,0 0-229,6 0 0,3 5 94,5 0 1,-4 2-81,0-2 1,0-4-30,4 4 1,-4-3 108,0-2 0,0 0 87,4 0 0,1 0-58,0 0 0,-2-2 23,-3-3 0,3 2-15,-3-7 1,1 0-12,-1-4 0,-2-1 90,-3 0-124,-3 1 0,4-1-5,-6 0 0,-2 2-13,-2 3 0,0-1-51,-6 6 1,-4 0 82,-6 5 1,-1 0-37,1 0 1,-1 7 19,-3 2 1,-3 4-107,8 2 1,-6 1 92,6 4 0,-6 3-173,6 6 1,4 1-14,5-1 1,2 1 77,-2-1 1,4-1 153,6-4 1,6 2-109,4-6 0,10-1 276,4-4 1,4-2-82,1-3 1,6-3-15,-1-7 0,2-2-37,-2-3 1,-5-3 46,1-7 1,-2 0-309,-9 1-431,1-1 618,-12 0 0,-8 1 0,-8-1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0:59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7782,'0'8'92,"0"5"-130,0-11 1,1 9 56,4-6 1,-2 0 71,7-5 0,-5 0-24,5 0 0,-2-1-94,2-4 0,3 3 8,-3-3-131,3 4 1,1 1 135,1 0 1,0 0-20,0 0 0,-1 0 16,1 0 1,0 0-12,-1 0 1,6 0 12,0 0 0,6 0 33,-2 0 0,4 0 87,1 0 0,2 0-57,4 0 0,4 0 14,10 0 1,-2 0-48,7 0 1,-3 0 3,8 0 1,-4 0-99,9 0 1,1 0 62,-1 0 1,6 0-142,-1 0 1,7 4 42,3 1 0,-4 0-211,-2-5 1,-2 0 201,7 0 1,2 2-67,-2 3 1,3-4 165,-3 4 0,-1-3-29,6-2 0,-1 0 17,1 0 1,-1 0 143,-4 0 1,-1 0-23,6 0 1,-1 0-56,1 0 1,-5 0 94,-9 0 0,3 0-22,-4 0 1,8 0-39,-3 0 0,-1 0-23,-8 0 0,-2 0 1,6 0 1,-1 0-29,2 0 0,1 0 21,-6 0 1,6 0-83,-1 0 1,2 0 73,3 0 0,-5-2-79,-1-3 1,-4 4 58,4-4 0,-1 2-7,2-2 0,1 3 30,-6-3 1,6 4 8,-1 1 1,6-5-8,-2 0 0,4 0-17,-8 5 0,3 0 6,1 0 1,5 0-1,1 0 0,-2 0 22,-9 0 1,6 0 1,-1 0 0,-4-2-1,4-3 1,-7 4-17,2-4 1,1 3 4,4 2 1,-1 0-44,-3 0 1,3 0 42,-4 0 0,6 0-127,4 0 0,-4 0 111,-1 0 1,1 0-116,-6 0 0,1 0 45,4 0 0,-9 0 32,5 0 0,-7 0 28,-4 0 0,3 0 5,3 0 1,-6 0 11,1 0 0,0 0-32,-5 0 0,-2 2 33,2 3 0,-2-4-22,2 4 0,-2-3 2,-3-2 1,-3 0 7,3 0 0,-3 1 159,-2 4 0,0-3-132,0 3 1,0-3 1,0-2 1,-1 0 15,-4 0 0,3 0-38,-2 0-1,2 0 21,2 0 0,-1 0-8,-4 0 0,3 0-69,-2 0 0,-3 4 1,2 1 1,-1 0-14,1-5 0,2 0 28,-7 0 1,7 2-12,-2 3 0,-1-4-36,1 4 0,-5-3 48,6-2 0,-5 0-8,10 0 1,-10 0 3,10 0 0,-6 0 40,0 0 0,3 0 24,-2 0 1,-3 0 9,2 0 0,-6 0-19,1 0 0,2 0 82,-1 0 0,-1 0-40,-5 0 0,1 0-38,-1 0 0,0-2-103,1-3 0,-6 4 64,1-4 0,-7 3-140,1 2 0,3 0 51,-3 0 90,1 0 0,1-6 0,2-2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00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44 265 7765,'-14'0'-380,"4"0"380,0 0 482,7 0-9,-4 0-223,7 0-347,0 0 65,0-7 96,7 6 0,1-6-93,7 7 0,4 0-166,1 0 1,6 0-6,-2 0 1,4 0 102,2 0 0,4 0 30,0 0 1,9 0-12,1 0 0,6-5 5,9 0 1,0 0 52,0 5 0,8-4 20,6-1 1,1-2-161,4 2 1,4 4 378,1-4 1,5-2-15,5 2 0,-3 0-101,3 5 0,-1 0-121,1 0 0,5 0 51,-45 0 0,2 0 1,-3 0-1,0 0-316,2 0 0,0 0 1,1 0-1,1 0 172,0 0 1,1 0-1,1 0 1,1 0-18,3 0 0,-1 0 0,-4 0 1,0 0 42,2 0 1,0 0 0,0 0 0,1 0 7,1 0 1,0 0-1,1 0 1,1 0 6,-2 1 1,0-2 0,-2-1 0,0-1 5,-1 1 1,1 0 0,0-1 0,0 1 88,-3 1 1,0 2 0,3-1 0,0 0-56,2 0 0,1 0 0,-5-3 0,0 1 75,2-1 0,-1 1 0,-1-1 0,-1-1 14,0 2 0,1-1 1,2 3-1,-1-1 1,1-2 0,0 1 1,-3 0-1,1 1-24,2-2 1,-1 1-1,-3 1 1,0 0-3,1-1 0,0-1 0,-2 0 0,0 0 46,3 0 1,-1 1-1,-3-1 1,0 1-43,1 2 1,0 0 0,-2 0 0,0 0 16,0 0 0,-1 0 1,3 0-1,0 0-22,0 0 0,0 0 0,-1 0 0,0 0-81,45 0 1,-47 0 0,-1 0-22,48 0 1,2-5-99,-2 0 0,-2 0 87,-3 5 1,-3 0-95,3 0 1,0-5-126,-4 0 0,-3 0 227,-7 5 0,-3-4 102,8-1 0,-4-2-51,-2 2-1,0 4 201,-9-4 0,3 1-26,1 0 1,-1 2 74,-3-3 1,-4 3-86,-6 2 1,0-5-9,0 1 0,3-1 103,-4 5 1,3 0-139,-12 0 1,6-2 211,-1-3 1,-3 3-298,-2-2 0,-3 2 165,-2 2 1,5-5-237,0 0 0,0 0 70,-5 5 1,0 0-72,0 0 0,0 0-7,0 0 1,0 0 2,0 0 0,0 0 46,1 0 0,-6 0 4,0 0 1,-1 0-15,1 0 0,2 0 153,-7 0 0,2 0-35,-2 0 1,2 0 73,3 0 0,-3 0-137,-6 0 0,-1 0 19,0 0 1,6 0-90,-1 0 1,-5 0 82,-4 0 1,-2 0-128,1 0 0,2 5 54,-6 0 1,1 0-38,-1-5 1,-2 0-18,6 0 1,-6 0-86,2 0 0,-4 2 96,-1 2 72,0-2 0,6 5 0,2-7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01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6774,'8'0'842,"-2"-6"-581,-6 4-168,0-5 0,0 6 96,0-4-79,0 3 4,0-4 1,-1 6-314,-4 0 173,3 0 1,-11 0-117,3 0 0,2 0-116,-2 0 200,1 0-27,-6 6-2,0 2 179,0 7-133,7 0 434,2 0-300,6-7 0,6 3 48,4-6 1,3 0-6,2-5 0,0-2-33,-1-3 1,1 4-1,0-4 13,-1-3-239,1 0 1,-7-2 96,-3 0-400,-3 7 0,-4-4 170,-3 7 1,-5 2 255,-9 3 0,-4 9 0,-6 9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02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60 7838,'-14'-7'66,"-1"6"20,0-12 0,5 9 230,1-6-191,5 7 191,-9-3 0,12-1-200,-6 6 226,7-6-431,0 7-503,0 0 481,7 0 1,-6 2 8,4 3 1,-3-2 50,-2 7 1,0-6 8,0 6 0,0-5 9,0 5 19,0-7 22,0 10 0,0-9 9,0 5 0,1-5 235,4 1-241,-3-4 0,6-1 72,-3 0 0,-2 0-33,7 0-39,-7 0 0,6-1 6,-5-4 1,-2 1-6,3-5-101,-3 5 0,-2-4-489,0 3 17,0 4 0,-5-4 561,0 10 0,-7 3 0,4 6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0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74 7867,'-10'-7'-430,"0"-3"0,2 2 259,-2-2 0,2 6 730,3-6-308,3 6-65,-11-2 0,10 6-68,-7 0 1,7 2-58,-2 2 1,2 3 18,-2 3 0,3 3-9,-3-3-14,4 9 1,2 1 15,4-1 0,2 1-18,3-10 1,3 1 43,-4-1 1,4 2 104,2-8 0,-5 1-26,0-5 0,0 0-84,4 0 0,1-5 90,0 1 1,-2-8-64,-3 2 0,1-4-183,-6-6 1,5 2-127,-5-6 0,-2 6-258,-8-2 0,0 4 145,-10 1 301,-3 7 0,-11 1 0,0 7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03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7262,'15'0'-388,"1"0"347,4 0 0,2 0 39,8 0 0,11 0-56,3 0 0,8 0 55,-3 0 1,7 1 137,-3 4 1,6-3-65,5 3 1,-4-3 116,4-2 0,-3 0-61,-3 0 1,6 0-24,0 0 1,4 1-83,-4 4 0,5-3 0,-6 3 0,6-4-20,-5-1 1,9 2 60,-4 3 0,6-4-143,-7 4 0,1-3 56,4-2 1,-4 0-236,5 0 1,-1 0 198,-4 0 0,4 0-8,6 0 0,-4 0-12,3 0 1,-3 0-14,-1 0 0,1 5 21,3 0 0,-3 0 27,4-5 0,-4 0 22,-2 0 1,7 0-34,4 0 0,-4 0 121,-2 0 0,-3 0-66,-1 0 0,1 0 82,3 0 1,-3-5-44,4 0 0,-4 0 118,-2 5 1,1-5-21,-1 0 1,1 0-100,-1 5 0,1 0 14,-1 0 1,3 0 5,2 0 1,-3 0 8,3 0 0,-2 0-58,-3 0 1,7 0-131,3 0 1,-3 0 107,-1 0 0,-2 0-11,1 0 1,-1 0 33,6 0 1,-6 0-8,1 0 0,-3-5 140,-1 0 0,1 1-79,3 4 1,-7 0 42,2 0 1,-3 0-30,4 0 0,-1 0 15,1 0 0,-1 0-86,1 0 0,-6 0 3,1 0 0,-5 0-105,4 0 0,-6 0 81,2 0 0,-4 0-81,-1 0 1,3 0 26,-3 0 0,3 4 19,-8 1 1,-2 0 20,2-5 1,0 0 10,5 0 1,0 0 18,-1 0 0,-4 0 7,0 0 0,3 0 11,2 0 0,3 0-26,-8 0 1,-2 0 135,2 0 1,0 0-140,5 0 0,-5-1 20,0-4 0,-5 3-15,5-3 0,-2 4-1,2 1 0,-3 0 5,-7 0 0,-5 0 1,0 0 1,-1 0 42,1 0 0,2 0-43,-7 0 0,2 0 18,-2 0 1,2 0-15,3 0 1,-1 0-5,-4 0 0,-1 0-38,6 0 1,-5 0-8,5 0 1,-6 0 26,1 0 0,-3 0 9,-1 0 0,3-2 36,-4-3 1,4 3-41,-9-3 0,4 2 136,1-2 0,4 4-123,-4-4 1,6-2 45,-6 2 1,0 0-89,6 5 1,1 0-131,-2 0 0,0-4 192,-4-1-20,6 0 0,1 5 0,7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04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89 7976,'-9'-5'-180,"-1"0"1,7-1 266,-2 1-411,-3 3 185,6-11-154,-11 11 166,11-11 0,-9 10-51,6-7 209,0 7-31,5-4 0,-7 1 0,-1-2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09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7178,'0'-8'1271,"0"1"-1052,0 7-92,-7 0 139,6 0-88,-6 0-57,7 0 0,0 2-104,0 3 1,0 3 80,0 7 1,0 1-96,0 4 1,0 3 35,0 6 1,2 0-131,3 1 1,-4 4 2,4 0 1,-2 1 69,2-6 1,-3-4-102,3-1 0,-2-6 10,2 2-115,-3-10 195,4 3 0,-1-13-129,0 0 0,0-7 80,-5-8 0,5-4-5,0-1 0,1-6-53,-1 2 0,-2-3 60,7 3 0,-5-4 30,5 4 0,-5-2-27,5 1 0,-5-1 28,4 6 1,0-4-27,0 4 0,4 2 54,-3 8 1,-2-1 59,2 6 0,-5-5-89,5 5 0,-5 0 62,5 5 1,-6 5-58,6 0 1,-5 7 123,5-2 0,-7 3-58,2 1 0,-2 1 139,2 0 0,-3 4-84,3 1 1,-4-1-12,-1-4 1,0 5-54,0-1 1,0 1-12,0-5 1,0-1-22,0 1 0,0 0 82,0-1-187,0 1 124,0 0 85,0-7-87,0-1 18,0-20 1,0 3-18,0-10 0,5-1 2,0 1 0,2-4 5,-2 4 0,-2-4 3,7 4 1,-5-4 28,4 4 0,-4-1-33,5 1 0,-5 4 71,5-4 0,-5 4-59,5 1 1,-2 0 33,1 1-27,5 6-1,-6 1 61,6 7 1,-1 8-60,-3 7 1,2 1-23,-7 9 0,1-1 21,-1 6 1,-3-1-39,3 0 0,-4 1 37,-1-1 0,5-1-297,0-3 0,0 2-444,-5-2-51,0-4 766,0 0 0,6-13 0,3-1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10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1 133 7806,'0'-14'-35,"0"4"157,0 0-38,0 0 0,0-5-137,0 1 282,0 6-66,6-5 0,-4 9-167,3-6 113,3 7 1,-2-5-100,4 3 0,3 3 80,-3-2 0,5 2-86,4 2 1,-1 0-18,7 0 1,-5 0 86,4 0 1,1 0-141,4 0 0,-5 0 61,1 0 1,-7 0-59,1 0 1,-2 2 43,-3 2-88,1 5 0,-7 5 87,-3 1 1,-3 1 0,-2 4 0,-7-2-22,-2 6 0,-11 1 1,-5 4 0,3 1 35,-3-1 0,1-1-12,-6-4 1,2 4 67,4-3 0,-4-2-21,4 1 1,2-6 91,3 2 0,4-4-46,5-1 1,-1-6 343,6 1-174,0-7 0,12 4-35,2-7 1,11 0-11,5 0 0,9 0-70,5 0 0,5-5-192,5 0 0,10-1-251,10 1 0,2 3-839,3-3 886,-7 4 1,11 1-1,-3 0 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15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0 7806,'15'0'-1293,"-1"0"1309,1 0 0,-5 0 45,0 0 1,-6 0 38,6 0-88,-6 0 27,9 0 1,-10 0 308,7 0-253,-7 0 99,3 0-51,-6 0-80,0 0 1,-6 0 22,-4 0 0,-5 0-4,-4 0 0,1 0 2,-7 0 1,6 0-13,-6 0 1,1 2-4,-6 3 1,-4-4-7,0 4 1,-2-3-51,2-2 1,1 0 42,-6 0 1,1 0-14,-1 0 1,8 0-53,6 0 0,7 0 113,-1 0-638,3 0 376,7 0 1,11 0-689,13 0 846,6 0 0,15 0 0,1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15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287 30 6519,'8'8'-306,"5"-2"0,-10-6 529,7 0 1,-5 0 30,5 0-194,-1 0 0,6 0-12,0 0 0,0 0 21,-1 0 1,1-4-79,0-1 0,-1 0 73,1 5 0,0-5 9,-1 0 0,6 0-43,0 5 1,-1 0 6,-4 0 1,4-5-84,1 0 0,0 0 118,-6 5-135,1 0 122,0 0 143,-1 0-150,-5 0 1,-4 0 5,-10 0 0,-4 2 22,-5 3 1,-6-3 17,1 2 0,-8-2 61,3-2 1,-9 0-53,-1 0 0,-7 5 82,2 0 1,1 0-43,-1-5 1,0 0 18,-5 0 0,0 0-59,0 0 0,6 0-108,4 0 0,0 0 141,4 0-191,4 0-425,11 0 0,9 0 215,6 0 0,8 0-867,12 0 1128,2 0 0,21 0 0,3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16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44 6499,'-15'0'676,"0"0"-1052,7 0 245,2-6 323,6 4 10,0-11-36,0 11 65,0-4-76,0-1-2,0 6-75,0-6 0,1 7 89,4 0-64,-3 7 1,4 1-14,-6 7 0,0 1 11,0 4 0,0-2-7,0 6 1,0 5-105,0 6 0,0 7 88,0 2 1,0 2-132,0 8 1,-1-2 70,-4 2 1,3-3-213,-3-7 1,4 0-11,1 0 0,0-6 17,0-4 1,0-10-658,0-4 844,0-10 0,6-4 0,2-6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16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0 147 7783,'9'-14'-519,"-3"4"520,-6 0 0,5 0-285,0-4 0,0 4 165,-5 0 0,1 5 251,4-5 1,-3 5 156,3-4-55,-4-1 21,-1 2 184,7-5-133,-5 11-83,4-5 143,-6 7-171,0 0 0,0 7-136,0 3 1,0 3 20,0 2 1,0 1-14,0 3 1,0 4-9,0 7 1,0 1 77,0 3 1,0 4-61,0 6 1,-1 0 0,-4 0 1,3 2-62,-3 3 1,3-4-127,2 4 1,0-5-378,0-4 1,0-4 233,0-7 1,-4-6-1129,-1-4 1380,0-2 0,-2-9 0,-1-2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20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59 7322,'-8'0'-183,"-1"0"463,5 0-25,2 0-70,-5 0 75,7 0-252,-6 0 67,4 0-122,-4 0-31,6 0 141,0 0-119,0 7 0,0 1 52,0 7 1,6 0-46,4-1 1,-2 1 60,2 0 1,0-1-140,5 1 1,1 0 82,3-1 0,-2-1-12,2-3 1,-2 3 28,-3-3 1,1-3-1,0-2 1,1-2 48,4 2 1,-9-4-45,4 4 1,-5-5 36,-1-5-28,5-3 1,-13-7 115,4 1 0,2-1 37,-2 0 1,-1-1-121,-4-4 1,0 4 94,0-3 1,0 2-71,0 3 0,0-1 228,0 0-164,0 0 42,-6 1-92,4-1 1,-4 5-19,6 0 3,-7 7-230,6-3 119,-6 12 0,7 2 49,0 7 1,0 0-28,0-1 1,0 6 34,0 0 0,2 4 15,3-4 0,-2 6-16,7-2 0,-5 4 21,4 1 1,-4 1-17,5-1 0,0 6 4,5-1 1,-6 7-64,1-2 0,-7-2 59,2 3 1,-3-3-36,-2 2 0,0-3 26,0-6 0,-7-1-1,-2 1 1,-6-3-5,-5-2 0,4 1 56,-4-6 1,-1-1-24,2-4 0,-6-5 10,5-1 0,1-5 21,4 1 0,0-5-35,1-5 0,1 1-85,3-5 0,-2-1 84,8-5 0,-6-4-123,5-1 0,0-6 63,5 1 1,0-2-5,0-3 1,6 1-48,4-1 0,0 1-99,5 0 1,-4-1-36,9 1 0,-2 4 111,1 1 1,-1 6-132,7-2 0,-6 6 257,6 4 0,-1-3 0,6 4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21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30 192 7764,'-8'0'-777,"1"0"0,6 0 1939,-4 0-1139,3 0 8,-4 0-118,6 0 170,0 0-141,6 0 193,2 0-182,7 0 0,0 0 57,-1 0 1,-4 0-91,0 0 0,-5-2 48,5-3 1,-7 2 39,2-7 0,1 5-22,-1-4 0,2 4 19,-2-5 1,-4 5-13,4-5 7,-3 0 0,-2-4 31,0-1 0,0 0-9,0 1 1,0 4 4,0 0 1,0 5-58,0-5 0,0 5 52,0-4-234,-7 5 170,-1-2 0,-5 7-50,3 4 0,-1 5 64,6 10 1,-5-4 4,5 4 1,-4 1 7,4-2 0,0 8 15,5-3 1,0-1 36,0 1 1,0-4-54,0 5 1,6-7 50,4 1 1,3 2-38,2-1 0,0-5 46,-1-6 0,6-4-40,-1 5 0,1-7-1,-5 2 1,4-5-60,1-5 1,-2 2-6,-8-7 1,1 1-441,-6-6 501,7 0 0,-11 0 0,6 1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21.8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133 148 7764,'0'-15'0,"-2"2"-206,-3 3 0,4-3 109,-4 3 1,-2 2 349,2-2 1,-1 2 72,1-2-302,3-3 1,-6 7 45,3-4-237,3-3 100,-11 11 1,10-4 73,-7 6 0,5 1-74,-4 4 0,5-1 73,-1 5 1,-1 1-146,1 5 1,-2 1 43,3 4 0,2-4 30,-3 4 1,3 1-7,2-1 1,0 1 30,0-2 0,0-2 3,0 2 0,7-2-4,3-3 0,-2-4 48,2 0-44,-1-7 1,6 4 155,0-7 1,-5 0 75,-1 0-19,1-7 1,3-6 14,-3-6 0,2-1-89,-8 5 0,1 1 18,-5-1 1,0-5-41,0 1 0,0-1 60,0 5-80,0 1 1,0-1 48,0 0-84,0 7-250,0-5-76,0 11 231,0-4 23,0 12 1,0 4 30,0 10 1,5-4-13,0 4 1,5-2 0,-5 1 0,5-1-49,-5 7 1,4-7-13,-4 1 1,5 3-137,-5-3 1,5 1-63,-5-6 1,4 1-208,-4 0 493,7 0 0,-4-1 0,7 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22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30 132 7071,'-8'0'1655,"1"0"-1378,1 0 92,4 0-299,-4 0 1,6 2 176,0 3-144,6-4-47,-4 13 0,9-6-115,-6 6 1,0-4 72,-5 0 1,5 1 34,0 9 0,0-4-116,-5 4 1,0 1 66,0-1 1,0 1-55,0-1 0,0-4 12,0 4 233,0-4 36,0-1 40,0-7 0,1-2-113,4-6 1,-1-3 49,5-7 1,1-1-104,5-14 1,0-4 38,-1-5 1,6-7-205,0 2 0,4 3 54,-4 1 0,4 4-609,-4 2 0,4 1 619,-4 4 0,-1-4 0,-4 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05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1838 383 7983,'0'-8'559,"0"-5"-104,0 11-82,0-11-65,0 11 56,0-11-177,0 12 9,0-12 0,0 9-153,0-5 1,-2 5 159,-2-1-222,2-3 0,-6 5 19,3-7 1,2 7 201,-7-2-15,0-3 1,-5 1-95,1-3 0,-6-1 36,0 6 1,1-6-20,4 1 1,-5 2-52,1-2 1,-2 2 12,1-2 1,2-3-76,-6 3 0,1-1-34,-2 1 0,-1-3 115,6 3 1,-6 2-137,2-2 0,-4 0 99,-1-4 0,-1 4 13,1 0 1,0 5-26,-1-5 1,1 5-30,-1-4 1,-4 5-23,0-1 1,-2 4-5,1 1 1,4 0 11,-3 0 1,3 0-91,2 0 1,-1 1-22,1 4 1,4-1 105,1 5 1,-1-4 45,-4 5 1,3-2-64,-3 2 0,7 3 42,-7-3 1,3-2-29,-4 2 1,-1 0 11,-3 4 0,3-4-9,-3 0 0,3 1 10,1 9 1,4-4-70,-3 4 0,4-2 61,-4 1 1,-1-1-14,6 7 1,-4-5 16,-1 4 0,4-1 7,1 1 1,6 4-10,-2-3 0,-1 2 6,1 3 0,2-6 35,9 1 1,-3-1-39,7 6 0,-1-1-59,1 1 1,3-1 62,-3 0 1,4 2-138,1 4 0,0 1 117,0 3 0,1 2-181,4-7 1,-2 5 108,7-5 1,-5 7 51,5-2 0,0-3 120,4-1 1,6-3-150,0 3 1,4-4 74,-4 3 1,6-3-43,-2-2 0,3-4 114,-3-1 1,4-1-47,-4 2 1,4-4 26,1-6 1,6-1-80,-1 1 0,5 3-17,-4-3 1,5 1-19,0-11 1,2 6 41,2-1 1,5-2-6,0 2 1,0-5 6,-5 5 0,0-7 81,0 2 0,1 2-85,-1-3 1,0 1 159,0-5 1,5-1-5,0-4 0,5-3 83,-5-7 1,5 0 79,-5 1 1,4-8-126,-4-2 0,5-2-23,-5 1 1,0-4-38,-5-1 1,-4 1 103,-1-5 1,-6 1-74,1-1 1,-10 3-44,-4-4 1,-5 0-47,-6 0 0,3-6 68,-7 2 1,-2-2-203,-8 2 0,-3-8 125,-7 3 0,1-9-78,-1 4 1,0-6 99,0 1 0,1-3-251,-1-2 0,-5 0 46,1 0 1,-1 1-642,6-1 1,2 7 8,-3 3 0,4 13 771,-9 11 0,-9 10 0,-2 15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30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162 147 7786,'0'-14'-1003,"0"6"808,0-6 206,0 6 448,0-6-207,0-1 25,0 0-120,0 1 128,0-1-81,0 7-157,0-5 40,0 11-154,0-5 28,0 7 1,-1 7 86,-4 3 1,3 4-9,-3 6 1,-1-2-2,1 7 1,-5-1-17,5 5 1,-5 6 6,5-1 0,-4 7-36,4-2 1,-7 5 4,2 5 1,2-2-4,-2 7 1,6-6-52,-6 1 1,6-8 69,0-2 1,-3-8-44,2-2 1,-1-6 27,1-8 0,3-5-20,-3-1 18,4-5 0,1 1 0,0-10 0,0 1 24,0-5 1,1 4 3,4-5 0,-3 0-25,3-5 0,3 1 5,2-1 0,-2 0-112,2 1 0,-1-1 105,6 0 0,0 5-160,-1 1 1,1-1 86,0-5 0,0 7-49,-1 3 0,1-2 25,0 3 1,-1-1-114,1 5 1,5 0-3,-1 0 0,1 6 62,-6 4 1,6 5-203,0 4 353,6-2 0,-10 10 0,5-4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30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59 7752,'-9'-5'-764,"-1"0"797,7 0 147,-4 5 292,0-6-174,6 4-116,-6-4-217,7 6 1,-1 0 183,-4 0-259,3 0 145,-4 0-88,-1 0 1,4 1 12,-7 4 0,5 2-58,-5 3 1,7 3-15,-2-4 0,3 9 98,2 2 1,0 0-35,0-6 1,0 1 22,0 0 0,2-2 29,3-3 1,3 3 27,7-4 1,0-2 49,-1-2-17,1-4 0,0-2 143,-1-4 0,1-3-17,0-7 1,-7 0-104,-3 1 0,1-3-33,-1-2 1,0 2 49,-5-2 0,-1 2-136,-4 3 1,1-1-32,-5 0 1,-1 2-123,-5 4 1,5-3-161,0 7 0,1 0 121,-6 5 0,2 2-130,3 3 1,-3-2 66,3 7 1,4 5 285,1 4 0,3 7 0,2-3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133 131 7752,'0'-15'0,"-2"2"-5,-3 4 1,4-4 240,-4 3-157,-3-3 0,4 0-25,-5 3 1,4-2 221,-5 7-334,7 1 97,-10-3 1,9 5-98,-5-2 1,4 4 103,-5 4 1,7 0-93,-2 5 0,-2-4 28,2 5 0,-1 2-133,1 7 0,3-2 24,-3 2 0,4 2 74,1-1 1,0 1-79,0-1 1,0-4 90,0 4 0,0 1-32,0-1 1,5-1 27,-1-4 0,8 0 32,-2-1 0,3-1-15,1-3 1,1 2 14,0-8 0,4 1-72,1-5 1,1 0 51,-1 0 1,-4 0-164,4 0 1,-9-6-13,-1-4-90,0 4 297,-2-8 0,5 6 0,-5-6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31.5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177 132 7752,'0'-14'-325,"0"-1"351,0 0 0,-5 5-20,0 1 1,0 4 28,5-5 0,-5 5 49,0-5 0,-1 5-81,1-4 0,2 4 139,-7-5-106,7 7 179,-10-4-383,4 7 146,-5 0 1,-1 2-90,0 3 1,6 3 40,-1 6 1,5 1-71,-5 0 0,5 1 37,-5 4 1,7-4 76,-2 4 0,4 1-50,1-1 1,0 4 30,0-4 0,0-1 23,0-4 1,4 0-27,1-1 1,7-4 104,-2 0 0,3-7-30,1 2 0,1-3 126,0-2 1,-1-7-11,1-3 1,-2-3-75,-3-1 1,1-1 94,-6 0 1,5-4-106,-5-1 1,0-1 13,-5 1 1,0 4 7,0-4 1,0 4-85,0 1 0,0 1 30,0-1 1,-2 5-144,-3 0-102,4 7 159,-12-4-64,11 7 0,-6 4 111,3 6 0,3-1-82,-3 11 1,4 1 53,1-1 0,0 4-132,0-4 0,5 4 38,0-4 1,6 4-60,-1-4 0,3 1-15,2-1 1,-1-5 99,1-1 0,1-1 108,4-8 0,3 7 0,6-4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31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60 412 7752,'-10'-30'0,"0"1"0,5 0-60,-5-1 1,7 1 119,-2 0 1,2-1-23,-2 1 1,3-1 104,-2 1 1,2 1-138,2 4 1,0 2 81,0 8 108,6-1-349,-4 7 233,11 1-173,-11 7 0,6 2 79,-3 3 0,-4-2-34,4 7 0,-3 1 69,-2 9 1,0-2 29,0 6 1,0-4-29,0 5 0,0-1 8,0 5 0,0 2-16,0 4 0,0-4 18,0 3 0,0 4-136,0 1 1,0-3 79,0-2 1,0-1-164,0 1 1,0-3 47,0 3 0,0-4-157,0-6 0,0-3-498,0-6 793,0 0 0,0-7 0,0-1 0,0-7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32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7503,'10'-8'75,"0"3"0,4 3-126,6 2 1,1 0-183,-1 0 1,1 0 56,3 0 0,4 0-389,-3 0 565,-4 0 0,7 7 0,-5 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32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7603,'0'-8'1113,"0"1"-939,0 7 1,0-1-96,0-4-171,0 3 183,0-5-164,0 14 0,0 1 43,0 7 1,0 1-158,0 4 1,0-2 57,0 6 1,0-4 4,0 4 1,0-4-149,0 4 0,1-6-416,4 2 78,-3 3 610,4-7 0,1 5 0,1-6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32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7604,'-8'0'-157,"-1"0"240,5 0-150,2 0 134,-5 0-625,7 0 468,0 0 1,7 6-1,1 2 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32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74 7755,'0'-9'-250,"0"-4"229,0 5 0,0-2 578,0 1-302,0 5-329,0-2-88,0-1 201,0 6-100,-6-6 136,-2 14 0,-6 1-233,5 6 0,-4 1 21,3 0 1,3 0-37,2-1 1,4 1-2,1 0 1,0-1-21,0 1 0,0 0 189,0-1 1,1 0-70,4-5 0,-1 3 161,5-7 0,1 0-105,5-5 270,0 0-210,-1 0 1,-1-7 186,-3-3 1,-3-3-53,-7-2 0,0 1-111,0-1 1,0 0-155,0 1 0,-2 1 92,-3 3 0,-1-3-204,-4 3 1,-3 3-73,3 3 109,-3-5 1,-2 8 162,0-4 0,1 10 0,-1 3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33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45 7755,'-8'-7'-789,"-5"6"1781,4-12-243,1 11-759,-5-11-106,12 11-63,-6-4 178,7 6 1,0 1 29,0 4 0,2-1-20,3 5 0,-4 1 48,4 5 1,-3 0-116,-2-1 0,1 3 35,4 2 0,-3-2-19,3 2 0,-4-3 31,-1-1 0,2 2-2,3 2 1,-3-3-11,3 4 1,-4-9-11,-1-1 1,0-5-174,0 5 185,0-7 1,2 9 14,3-7 0,-4-2-19,4-8 1,2 2 12,-2-7 0,4 0 4,-4-5 0,5-4 4,-5-1 1,5 1 36,-5 4 0,6 0 6,-1 0 0,-2 1-27,2-1 0,-2 0-9,2 1 0,1 4 18,-6 0-9,7 7-33,-4-4 31,7 7 1,-2 2 91,-4 3 0,3 3-47,-7 7 1,1-1 11,-1 1 1,-3 5-234,3-1 0,-4 6 122,-1-6 0,0 6-286,0-6 330,0 8 0,7-5 0,1 8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06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515 175 7936,'-2'-10'-25,"-3"1"1,3-1-45,-2-5 0,2 5 204,2 1-99,0-1 1,0 0 243,0 0 0,-2 2 146,-3-2-290,4-3-29,-6 5 1,6-5 90,-4 3 0,1 4-82,-5 6 0,-1-2 127,-5-3 0,0 3-165,1-3 1,-8 9-115,-2 1 0,-4 11-56,-1-1 1,-2 9 47,-3 1 0,1 9-95,-6 5 0,4 5 39,-4 5 1,8-1-200,2 6 1,7-1 35,13 6 0,2 0 36,7 0 0,15-9 233,9-5 1,12-10 182,13-10 1,5-5 220,10-11 0,3-5-202,6-14 0,-4-6 74,0-14 1,-7-6-53,1-3 0,-10-3-231,-9-3 1,-10 3 0,-14 3 0,-1-4 0,-11 6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47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74 104 7862,'0'-8'-664,"0"-5"1,-2 9 858,-3-6 59,4 7-57,-6-10 1,7 10 27,0-7 10,0 7-119,0-10 0,0 9 124,0-5-60,-7 5 45,6-2-252,-6 6 120,7 0-181,0 0 137,-6 0 0,4 6 29,-3 4 1,2 3 16,-2 2 0,3 6-2,-2 4 0,0 2-31,-1 3 0,4-1 15,-4 1 1,3-1-27,2 0 0,0 6 34,0-1 0,0 0-72,0-4 0,0-2 32,0-4 1,0-3-10,0-6 1,2-2 51,3-3 1,-2 1-6,7-6 0,-5 0-51,5-5 1,-7-2 34,2-2 1,1-5-194,-1-5 1,5-3 112,-5-2 1,1 2-580,-1-2 1,-3-2 15,3 1 1,-4 0 575,-1 6 0,7-1 0,1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47.5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74 7455,'7'-8'-914,"-4"-5"690,7 3 0,-7 2 224,2-2 22,-4 7 219,-1-10 3,0 11 1,-1-4-117,-4 6 0,2 0 189,-7 0-236,0 0 0,-5 0-116,1 0 1,4 0 51,0 0 0,5 4-105,-5 1 1,6 5 77,-6-5-28,6 7 1,-7-4-76,6 6 1,0-4 48,5 0 1,0 0-27,0 4 1,0-4 5,0 0 106,0 0 0,7 3 7,3-3 1,-2 1 9,2-6 1,1 0 6,9-5 1,-4 0 11,3 0 1,-2 0 105,-3 0 0,1-2-73,0-3 1,0-1 40,-1-4 1,-4-3-56,0 3 1,-7-3-46,2-2 1,-3 6 22,-2-1-165,0 0 67,-7-5 1,-1 7-166,-7 3 1,-4 4 21,-1 1 1,0 0 100,6 0 1,-1 6-203,0 4 0,2 3 287,4 2 0,-5-1 0,6 1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47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74 7862,'-9'-5'0,"-1"0"-1158,0-6 524,-5 2 568,1-5-75,-1 6 882,0-5-206,1 11 46,5-5-315,-4 7-71,12 0-281,-6 0 153,7 0-167,-6 7 1,2-1 73,-5 4 0,4 3-18,-5-3 0,7-2 16,-2 2 1,-2 0-25,2 5 0,0-6-17,5 1 54,0 0 1,0 5 33,0-1 1,2-4-25,3 0 0,-2-7 109,7 2 0,0-3-75,4-2 1,1 0 6,0 0 0,0-2 43,-1-3 1,1 2 13,0-7 1,-1 2-49,1-2 1,-5-3 3,0 3 1,-7-3-92,2-1 0,-4 4 83,-1 0 0,0 5-222,0-5 0,-1 5-39,-4-4 0,-3 5-38,-7-1 1,0 4 89,1 1 1,-1 6-84,0 4 1,1 3 250,-1 2 0,0 0 0,0-1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4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176 59 7862,'0'-10'-661,"0"0"0,0 5 689,0-4-4,0 5 1,-2-7 552,-3 6-359,-3 0 0,-7 5-42,0 0 0,6 0-59,-1 0-196,0 0 171,-5 0-181,1 0 1,1 2 113,3 3 1,-2-2-119,7 7 1,-1 0 47,1 4 1,3-4 34,-3 0 0,4 0-63,1 4 151,-7 1-32,6 0 1,-4-2 18,10-3 0,-2 1 131,7-6 1,0 0 2,4-5 0,1-2-79,0-3 1,4 2 52,1-7 0,-1 0-68,-4-4 0,0-1-61,0 0 1,-6 1-93,1-1 1,-7 0-218,2 1 0,-6 5 265,-9 5 0,-20 2 0,-15 2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55.4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163 192 7877,'-8'-9'-684,"1"-4"1,7 10 895,0-7 1,0 5 244,0-4-183,0-1 1,0-5-37,0 0 0,2 2-70,3 3 0,-4-3 13,4 4 1,-3 0 157,-2 0 99,6-1-72,-4-5-287,4 7 19,-6 1-143,0 7 1,0 2 17,0 3 1,-6 8 87,-4 7 1,2 7-100,-2 3 0,2 1 103,-2 8 0,-3 0-62,3 5 1,-1 5 38,1 0 1,-3 5-122,3-5 0,-1 7 68,1-2 0,-2-4-122,8-1 0,-6-3-23,5-2 0,0-6 86,5-4 0,0-5-67,0-4 48,0-10 56,0-2-72,0-12 165,7-1 0,-1-8-27,4-7 1,3 6-53,-3-1 0,8 0-118,1-5 0,3 5 124,-3 1 1,4-1-249,6-5 0,1 5 71,-1 1 0,7 4-256,3-5 0,-1 7-29,1-2 475,-6 3 0,9-4 0,-4-3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55.8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30 118 7902,'-8'-8'74,"-5"-5"0,12 10 103,-4-7 211,3 7-402,2-4 28,0 1 0,7 4-69,2-3 0,4 3 36,2 2 0,5-4 130,-1-1 1,7-2-254,-1 2 1,4 4 32,6-4 0,-3 1-150,7 0 1,-1 2 87,1-3 1,4 2-167,-4-2 0,2 3-139,-2-3 476,-3 4 0,-7 1 0,1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56.0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45 104 7902,'-10'0'-33,"0"0"0,2 1 116,-2 4 34,3-3 5,7 5 0,7-9 177,3-3 1,9 2-294,6-7 1,8 0 30,1-5 0,8 6-438,2-1 1,2 0 200,8-5 1,-5 6 199,5-1 0,0 6 0,5-2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56.4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368 60 7984,'0'-10'-1349,"0"0"1687,0 7 0,-1-9-11,-4 8 1,3-3 355,-3 2-487,4 3 1,-1-4 121,-3 6-416,3 0 1,-9 6 88,6 4 1,-5 3-70,5 2 1,-6 1 117,1 4 0,2 3-144,-2 6 0,-1 6 38,-9-1 1,4 7-89,-4-2 0,-1 5-18,1 5 1,-1-2-111,2 7 1,1-6 7,-7 1 1,7-10 122,-1-5 1,7-8-418,2-1 568,1-14 0,0 9 0,3-12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56.6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74 7984,'-8'-14'0,"-3"-1"93,6 0 337,-7 1 294,11 5-246,-6 3-362,7 6 1,2 0 119,3 0 0,3 6-102,7 4 1,-1 8-9,1 2 0,5 1-134,-1-1 1,6-2 13,-6 6 0,7 1-226,-1 4 1,3 0-597,1 1 0,0 1 156,1 3 660,6-3 0,1 12 0,7-6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57.1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89 7909,'2'-10'-872,"3"0"776,-4 7 1,6-5 345,-7 3 200,0 3-325,0-11 1,0 10 356,0-7-161,0 7-289,0-4 0,-2 3 79,-3-1 0,2 0-167,-7 5 1,5 0-24,-4 0 1,4 1-42,-5 4 0,7-1 3,-2 5 1,-2-4 117,2 5 1,0 0-103,5 5 0,-4-6 53,-1 1 97,0 0 1,6 3-64,4-3 0,-1-2 206,5-3 0,-4-4 226,5 4-182,0-3 0,3-9-183,-3-2 1,-2 1-143,-3-2 0,-4 0-116,4-5 211,-3 1 1,-4 0-1076,-3 5 1069,-3 2 0,-13 7 0,-2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07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103 177 7916,'-8'-15'-469,"3"0"0,-1 1 462,1-1 1,-5 0 194,5 1 0,-5 4 197,5 0 0,-1 0-68,1-5 1,2 6 231,-7-1-197,7 7-156,-4-10 0,5 11 111,-2-3-30,2 3 7,-5 2-212,7 0 64,0 0 0,2 5 10,3 0 1,-3 7-47,2-3 1,-2 4 28,-2 2 0,5 1-22,0 4 1,0 3-24,-5 6 1,0 7-90,0 3 1,0 6-59,0 4 1,5 11 92,0 13 1,0 9-127,-5 11 0,4 5-74,-1-44 0,-1 0 0,2 0 0,-1 0-111,0 0 0,-1 0 1,-1 45 41,4-15 0,2-6-555,-2-9 0,0-7 51,-5-13 743,0-7 0,-5-17 0,0-1 0,0 1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57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30 7880,'-5'-10'-1080,"0"0"1540,-6 7-99,9-4-79,-11 7 0,10 0 30,-7 0-291,7 0 1,-4 2 301,7 3-435,0 3 0,0 7 81,0-1 0,0 1-72,0 0 1,2-1-42,3 1 1,-2 0 104,7-1 0,-5-4 168,5 0 1,-1-2-91,6 2 1,-5-3 312,0-7 1,0 0-118,4 0 0,-1-7 105,-3-3 0,-2 0-95,-3-4 1,-3 2-156,3-7 0,-5 2-1253,-5 3 1163,-10 6 0,-14-6 0,-9 6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58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425 207 7874,'0'-15'0,"0"0"-553,0 1 0,0-1 276,0 0 1,2 0 439,3 1-134,-3-1 0,4 0 102,-6 1 0,0 4-32,0 0 0,2 5 289,3-5-151,-4 7 1,6-5 70,-7 3 98,0 3-140,0-4-157,0 6 0,0 1 26,0 4 0,0 4-94,0 5 1,0 1 73,0 0 1,-7 6-27,-3 3 0,-3 9-47,-1 1 0,-8 9 54,-2 1 1,1 5-189,-1 5 0,-1 9 107,-4 1 0,-2 6-246,-4 4 1,4-2-56,-3-4 0,5-2-71,4-8 0,2-10 75,4-4 1,9-16-33,0-4 0,5-12-102,0-7 0,-1-10 416,11 3 0,3-5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58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30 7874,'-15'-8'845,"0"-5"-115,7 11-216,-5-5-174,11 7-132,-4 0 0,7 2-113,4 3 0,-1-2 109,5 7 0,-4 0 24,5 5 0,0 1-82,5 3 0,-1-1-5,1 7 1,1 1-210,4 8 0,-2 2 60,6 3 1,1 6-158,4-1 1,1 1 92,-1 9 0,0 0-855,1 5 0,4-2 927,0-3 0,1 3 0,-6-5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58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30 7845,'-9'0'-1001,"3"-7"1387,6 5-269,0-4 1,8 6-175,7 0 1,1 0 124,9 0 1,-1 0-160,6 0 1,1 0 91,3 0 0,0 0-299,10 0 1,-3-2 297,8-3 0,3 4 0,1-6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1:59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1 7424,'-8'0'-245,"2"0"535,-1 0 15,5 0-260,-4 0 221,6 0 229,0 0-435,6 0 1,3 1 35,5 4 0,-4-3 5,0 3 1,4 1-112,6-1 0,1 5 111,-1-5 1,-2 5-157,6-5 0,-1 4 36,2-4 0,1 7 36,-7-2 1,3 1-14,-3-1 1,-7 3-131,2-3 1,-9 8 65,0 1 0,-3 6 47,-2-6 1,-8 7 27,-7-1 1,-6 3-23,-9 1 0,-6 0-1,-3 1 0,3-2-105,2-4 0,-2 2-176,2-6 1,0-1-72,4-4 0,4 0 360,6 0 0,1-7 0,11-2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00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74 7859,'8'-7'-858,"4"4"429,-7-7 483,6 7-38,-3-10 1,2 11 484,0-3-24,-7-3-334,10 6 1,-11-6-150,3 3 182,-4 4-237,-7-6 1,-2 7 93,-7 0 0,-1 5-88,-4 0 1,4 6 31,-4-1 0,-1 1-145,1-1 1,-4 3 82,4-3 1,1 3 16,4 2 0,0 0-5,1-1 1,4-4 0,0 0 74,7 0 0,-4 4-38,7 1 1,7-7 77,2-3 1,6 2-64,5-2 0,3 0 41,6-5 0,0 0 24,1 0 0,-1 0 128,1 0 1,-6 4-90,1 1 0,-6 2-47,6-2 1,-7-2-53,1 7 0,-4 0 58,-5 4 1,1 1-100,-6 0 0,0-1 85,-5 1 0,0 1-126,0 4 0,-2-4 86,-2 4 0,-5-2-4,-5 2 0,-3-4-31,-2 3 0,2-2 4,-2-3 0,1 0-171,-2-5 0,4 3-100,-4-7-132,-3 6 446,1-9 0,-1 11 0,1-5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00.6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1 147 7859,'0'-16'-210,"0"-4"0,0 4 84,0-4 1,0 4 358,0 1 1,4 5 55,1 1 102,0-1 0,-3 2 149,3 3-432,-4 3 13,6 2 0,-7 2 22,0 3 0,5 3-30,0 7 1,0-1 25,-5 1 1,0 0-133,0-1 0,0 3 14,0 2 0,0 4 16,0 7 0,0-6-17,0 1 0,0-1 73,0 5 0,0 1-115,0-1 1,0 6 84,0-1 0,0 0-51,0-4 0,0-1 41,0 0 0,0 1-112,0-1 0,0-4 13,0-1 0,-5-6-238,0 2 2,0-11 151,5 5 67,0-13 0,0-1 21,0-10 1,0-3-128,0-1 0,0-3 112,0-2 1,5 1-23,0-7 0,5 6 35,-6-6 0,8 2 6,-2-1 1,-2-2 96,2 6 0,-5-6-113,4 1 1,-4 4 83,5 2 1,-2 2-67,2 3 0,1-1-137,-6 0 150,7 0 0,-4 7 25,7 3 1,-6 4 16,1 1 1,-5 6 2,5 4 0,-7 5 61,2 4 1,-2 4-62,2 7 1,-3-1-15,3 0 0,-4 1 2,-1-1 0,0 1-249,0-1 1,0 0 87,0 1 1,5-2-783,0-4 934,0 4 0,2-5 0,1 6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01.3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236 147 7842,'-2'-9'-789,"-3"-1"1,2 2 900,-7-2 1,7-3-55,-2 3 1,-2 2 508,2-2-205,-6 0-228,3-4 1,-7 0-175,0 5 97,7-4 0,-5 11-96,3-3 1,2 3 82,-2 2 0,6 0-95,-6 0 102,6 0 1,-7 7-136,6 3 0,-5 4 4,5 6 1,-4-2 24,4 7 0,-5-6 34,5 6 0,-2-1-4,3 6 1,2-3 21,-3-2 1,3 3-8,2-4 0,2-3-6,3-1 0,3-1 6,7-4 0,4 1 25,1-11 1,5 0-20,-6-5 1,6-1 168,-6-4 0,6-8-25,-6-7 1,1-4 79,-5 4 1,-2-6 31,-4 1 0,3-2-111,-7-3 1,0 6 86,-5-1 0,0 6-96,0-6 0,0 7-9,0-1 1,-2 4 156,-3 5-323,4-3-36,-13 11-101,13-4 1,-11 12 45,7 4 1,1 5 96,4 4 1,1 3-18,4 2 1,2 4 24,2-4 0,5 9-151,-5 1 0,-1 2 89,2-1 1,0-3-144,5 7 0,-1-4-47,1 4 1,0-8-177,0-2 1,-1-1-22,1-8 1,0 3 477,-1-9 0,1 4 0,0-10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01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118 427 7842,'-8'-15'69,"-5"1"0,11 4 648,-2 0-283,2 7-12,2-4-349,0 7 46,0 0 0,5 7 18,0 3 0,4 3-157,-4 1 0,5 1 77,-5 0 0,5 1-111,-5 4 1,1-2-56,-1 6 0,-3-4-26,3 4 0,-4-1 54,-1 2 0,0 2 90,0-2 0,0-4-172,0-1 0,0-2 89,0 1 1,0-7-46,0 2-3,0-9 217,-6 2 1,3-15-32,-7-7 0,7-6-30,-2-9 1,3-7-14,2-7 1,-2-2-12,-3-8 0,4 7 40,-4-2 1,3-4-30,2-1 1,0 4 36,0 1 0,0 5-44,0 5 1,0 3-16,0 6 1,0 7-13,0 4 1,2 7-2,3 3 0,3 5 30,7-1 0,-1 4-5,1 1 1,6 6-147,4 4 0,3 3 114,1 2 1,0-5 74,1-1 1,1 1-69,3 5 0,-3 1 132,3 4 1,-3-4-113,-1 4 0,-7 1-32,-4-1 0,-2 4-153,-3-4 1,-5 4 60,-5-4 0,-4 6-110,-4-2 1,-6 4 47,-10 2 1,-4-6-5,-11 1 0,3-3 50,-8 3 1,0-2 124,-9-4 1,8-4-1,-3 0 0,3-7 89,-3-8 0,1 0-261,4 0 0,5-7 181,9-2 0,-2-17 0,4-5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02.7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44 7085,'-7'-8'572,"6"2"-412,-6 6 1,7-2 138,0-3-314,0 4 195,0-6-260,0 7 0,7 0 65,3 0 1,3 0-60,1 0 0,3 0 48,2 0 0,4 0-50,7 0 0,1 2-11,3 3 1,4-4 38,6 4 0,1-3-152,4-2 1,4 0 97,5 0 1,-5-2 101,-4-3 0,3-3 0,0-7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05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1485 148 7925,'-13'-10'27,"3"0"1,-3 5 191,3-5 0,2 5-167,-2-4 1,5 4 119,-5-5 1,1 5-21,-6-5 0,0 7 7,0-2 0,-1-2-149,-4 3 1,4-1-12,-3 5 0,1 0 113,-2 0 0,4-2-68,-4-3 0,-1 3 52,1-2 1,1 2-154,4 2 0,0 0 80,1 0 0,-1-5-100,0 0 1,-4 0 70,-1 5 0,0-5 36,6 0 0,-6 1-27,0 4 0,-4 0 32,4 0 0,-4 0-44,4 0 0,-4 0 37,4 0 0,-4 1-30,4 4 1,-4-2 29,4 7 0,-5-5-73,6 5 1,-6 0 62,6 4 1,-6-4-11,6 0 1,-1-2 49,5 2 0,-4 3-44,-1-3 1,1-2 5,4 2 0,0-2-1,0 2 0,1 1-7,-1-6 0,-3 6-6,3-1 1,-7 3-4,7 2 1,-3 0 8,3-1 0,0 1-8,1 0 0,-1 0-25,0-1 1,-4 6 26,-1-1 1,1 8-19,4-3 1,0-1 16,1 1 0,-1-4 3,0 5 0,0-1 19,1 5 1,-1-4 1,0-1 0,6-4 18,-1 5 0,0-1 9,-5 5 1,5-1-7,1-3 0,5 2-18,-1-2 0,-1 1 15,1-1 0,0 2-12,5-2 0,0-2-19,0 1 0,0 1 4,0 4 0,5-4-4,0-1 1,5-1 16,-5 1 0,4 4-2,-4-3 1,5 1-56,-5-2 0,6 4 47,-1-3 0,-2-4-57,2-2 1,-2 3 46,2-3 1,3 6-41,-3-6 0,3 6 21,2-6 1,1 1-1,4-5 0,-2 1 4,6 4 1,1-9-4,4 4 0,0-4-23,1 4 1,4-5 24,0 0 1,6-2 1,-6 2 1,5 1-4,-5-6 0,7 5 7,-1-5 0,-5-1-16,0-4 0,1 5-1,-2 0 0,7 0-4,-2-5 0,-1 0-1,1 0 0,-5-5-26,5 0 0,-3-4 35,8 4 0,-9-7-64,4 2 0,-2-1 46,-2 1 0,1-5 78,-2 1 1,-3-1-10,3-5 1,-8 4 10,-1 1 0,-1 1-6,6-1 0,-7 0 15,-4 1 1,-1-8 48,2-2 0,-4 1-76,4-1 1,-4-1 116,-1-4 0,4-2-97,1-4 1,0 3 141,-6-8 1,1 1-17,0-5 0,-1-2 119,1-3 1,-5 4-146,0-4 0,-7-2 18,2 2 0,-9 0 33,0 5 1,-14-5-58,-2 0 1,-8 0-29,-6 5 1,0-2 47,-10-3 0,-4 3-425,-11-3 0,2 9 150,3 0 0,-1 9-1760,6 2 1699,-7 0 1,4 12-1,-7-4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07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337 44 8062,'0'-15'645,"0"6"-451,0-1 301,0 7-458,0-4 0,-2 7-159,-3 0-81,3 0 0,-6 2 183,3 3 0,-3 3-108,-6 6 0,-1 3-18,0 2 0,-1-1 99,-4 7 1,2-7 0,-6 1 1,4 3 15,-4-3 1,1 2 12,-2-1 1,-1-5 83,7-1 187,-1 1 71,5-13-295,7 4 1,3-17 131,10-4 1,5-4-68,9-1 1,-1 2 75,7-6 0,-5 1-70,4-2 1,-6 2 159,2 4 0,-4 4-151,-1 0 1,-1 2-137,1 8 1,0 0-126,-1 5 0,6 0 78,0 0 1,1 9-17,-2 5 0,4 9 58,7 11 1,4-1-463,0 6 1,7 5 492,-2 5 0,10 14 0,4-3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03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15 7914,'-8'0'-452,"0"-1"272,3-4 340,3 3-12,-4-4 270,-1 6-102,6 0 1,6 1-146,9 4 1,4-3 24,-3 3 1,5 1-6,-1-1 1,7 2-49,-1-3 1,3 0-123,1 6 1,0-6 70,1 6 1,-1-5-88,1 5 1,-1-5 83,0 5 0,-4-5-187,-1 4 1,-7 1-8,-3 5 0,-1 0-19,-8-1 0,-1 3 91,-9 2 0,-5-1 30,-10 7 1,-4-1 130,-10 6 0,-4-1-71,-6 0 0,-5 1 35,0-1 1,-2 1-41,2-1 1,4-1-153,-4-4 0,9-3-143,6-6 1,5-5 242,4 0 0,4-1 0,6 6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10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88 206 8159,'-9'0'459,"3"0"-385,6 0 158,0 0-374,6 0 97,3 0 0,5 0 37,1 0 0,-5 0 75,0 0 1,-1 0-43,6 0 0,-5-2 25,0-3 1,-1 2-17,6-7 1,-5 6-35,0-6 0,-2 0 40,2-5 1,1 5-127,-6 1 1,5-1 57,-5-5 1,0 0-15,-5 1 0,0 4-11,0 0 34,0 0-2,0-4 0,0 4 7,0 0 1,-7 7-69,-3-2 0,-3 3 68,-1 2 0,2 5-38,-3 0 1,4 6 70,-9-1 1,4 5-42,1 5 0,-4-2 107,-1 6 0,1-4-62,4 4 1,0 1 43,0 4 0,2 0-51,4 1 0,-3-1 65,7 1 1,2-6-50,8 1 0,5-6 67,9 6 1,1-9-7,9-1 0,-3-2 115,9-8 0,1 0 12,-2-5 1,5-2-82,-5-3 0,1-3 1,-6-7 1,-6 1-16,-3-1 1,-4 5-984,-1 0 541,-7 0 317,-2 2 0,-19 2 0,-3 6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15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160 250 7901,'2'-15'-603,"3"1"0,-2-6 322,7 0 0,-5 1 113,5 4 0,-5 2 174,4 3 0,1-6 133,5 6 1,-5-6-7,0 6 1,-1 2 112,6-2 0,0 2-109,-1-2 0,-4-1 131,0 6 0,-2-2-17,2 2 1,-2 4 92,-3-4 162,-3 3-18,4 2-489,-6 0 164,0 0-150,-6 0 1,2 7 37,-5 2 0,0 0-36,0 0 1,-4 1 51,3 5 1,-3 0-61,-2-1 1,0 3 64,1 2 1,-1-1 2,0 7 1,-4-1-11,-1 6 1,-4-1-90,4 0 1,-6 12 12,1 3 0,4 5-15,1 0 1,4 2-73,1 3 0,7 6 73,3-6 1,10 0-102,5-10 1,11 0 63,9 0 1,1-6-135,8-4 0,2-4 28,8-6 0,-2-3-220,7-6 1,-7-2-96,2-3 1,-5-4 482,-4-6 0,2 7 0,-4 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16.2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45 133 7899,'-6'-15'0,"-1"-4"-144,-3-1 0,-1 1 116,6 4 0,0 5 528,5 0 0,0 5 242,0-4 55,0 5-437,0-2-350,0 6 1,0 1 6,0 4 0,2-1 108,3 5 1,-4 3-108,4 7 1,-3-1 71,-2 7 0,0-5-150,0 4 0,0 2 80,0 8 1,0-3-66,0 4 1,0 1 5,0-2 1,-2 2 42,-3-2 0,4 2-397,-4 3 1,3-3 162,2-6 1,2-1-513,3 1 1,-2-8 741,7-2 0,6-4 0,7-1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16.7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235 88 7898,'0'-14'-1987,"0"-1"2102,0 0 1,-1 2 75,-4 3 0,3 2 415,-3 3-275,4 4-210,-6-6 1,4 7-100,-7 0 1,5 0 86,-5 0 1,6 0-192,-6 0 0,5 7 121,-5 3 1,5 3-171,-5 1 0,5 1-59,-4 0 0,4 4 76,-5 1 1,7 1 78,-2-1 1,3-4 7,2 4 0,0-4 43,0-1-38,7-1 1,3-1 25,9-3 1,-3-2-19,4-3 1,-2-3 104,2 3 1,-4-10-8,4-5 1,-4-3 134,-1-2 1,-1-1-142,1-4 0,-7 4-21,-3-3 0,-3-4 158,-2-2 1,-2 4-107,-3 1 0,-8 4-207,-7 1 1,-7 7 108,-3 3 0,1 4-423,-5 1 0,3 1 10,1 4 1,2 8-338,4 7 739,3 6 0,6 3 0,0 9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17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295 118 7903,'-15'-14'-1356,"2"-1"1085,3 0 0,-3 2 358,3 3 1,-3-3 52,-2 4 0,6 2 171,-1 2 1,6 2 86,0-2 7,-5 3-227,8-4-231,-6 6 109,7 0 25,0 6 1,-1 1-206,-4 3 0,1 3 55,-5-3 0,0 3-119,0 1 1,-3 3 33,7 2 0,-4-2-34,4 2 0,-5-1-23,5 2 0,0-4 84,5 4 1,0-4 141,0-1 1,7-5-94,2-1 1,4-5 84,2 0 0,5-2-76,-1-2 0,6-2 210,-6-2 0,6-5-46,-5-5 1,4-6 196,-4 1 0,-2-6-11,-9 5 1,3-4 2,-7 4 0,0-4-218,-5 4 0,-2 1-73,-3 4 0,-5 2-290,-9 3 1,-4 4 164,-7 6 0,-1 3-151,-3 7 0,3 1 64,-3 14 1,3 1 218,1 8 0,1-3 0,0 5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17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59 7883,'-9'-9'0,"-1"-1"0,2 5-723,-2-5 611,-3 7 1,9-9 783,-5 8-189,5-1-604,-2 5 185,-1 0-110,6 0 0,-6 1 16,7 4 1,0 3-84,0 7 1,0 0-54,0-1 1,-5 1 53,0 0 0,0 0-27,5-1 1,0 3 45,0 2 0,5-7 91,0 2 1,7-2 7,-3 2 1,0-1 109,0-3 0,1 2 0,5-7 0,0 0-71,-1-5 0,6 0 195,0 0 1,-1-7-45,-4-3 0,-5-3 42,-1-2 0,0-1-68,0-4 1,-2 4-174,-7-3 0,0-3-36,0 3 1,-2-1-186,-3 5 0,-4 2-356,-11 4 1,2 2 269,-6 7 0,4 2-220,-5 3 530,7 3 0,-9 13 0,4 2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17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45 7940,'-7'-8'-739,"-1"-6"424,-6 6 763,5 0-142,3 2-174,6 6 1,2 0-22,2 0 0,5 6-73,5 4 0,1-2 74,0 2 1,1 0-1,4 4 1,-4-4-136,4 0 1,-4 0 122,-1 5 0,-1-1-140,1 1 0,-5-2 67,0-3 1,-7 8-44,2-4 1,-4 6 63,-1 0 0,-3 3-253,-7 6 1,-1 0-201,-14 1 0,1 1 405,-6 3 0,-5-3 0,-3 5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18.7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7897,'-6'-8'-354,"2"-5"227,-5 3 272,5 4 1,-4-6 188,3 7-234,4 1 1,-8 4-32,5 0 3,2 0 1,-5 1-28,7 4 0,0 3 20,0 7 0,0 0-56,0-1 1,0 1 4,0 0 1,0 4-21,0 1 0,0 4-14,0-4 0,0 1 44,0-1 1,0 1-105,0 4 0,0-3 89,0-2 0,2-2-186,3 7 1,-3-8 109,2 3 0,0-5-142,1-5 0,-4 3 0,4-4 1,2 0-28,-2 0 280,6-5 1,-3 2-133,7-6 0,0 0 95,-1 0 0,1 0-79,0 0 1,1-5 146,4 0 1,-2-4-58,6 4 0,-1-5 13,1 5 1,3-5-8,-8 5 0,6-4 5,-6 4 1,1-5 75,-5 5 0,-1-5-97,1 5 136,-7-6 1,4 8 1,-8-7-21,1 0 1,-5-5-70,0 1 0,0-1 184,0 0 1,-5 0-69,1 1 1,-3-1 39,2 0 1,3 1-41,-2-1 1,-3 0-50,2 1 0,0-1-67,5 0 0,-1 2 81,-4 3 0,3-3-75,-3 3 1,4 2 45,1-2 0,-2 7 25,-3-2-287,3 4 194,-4 1-17,6 0 0,1 6 31,4 4 0,-3 8-70,3 2 1,-2 6 58,2-2 1,-3 10 20,3 6 0,-4-3-34,-1 2 0,0 1-67,0 4 1,0 0 3,0 0 0,0 2-143,0 3 0,0-5-434,0 0 1,0 0 243,0-5 0,0-5-1236,0-4 1602,0-7 0,0-2 0,0 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19.2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15 7883,'9'0'-124,"4"0"0,-10-5-67,7 1 4,-7-1 254,10 5 1,-10 0 79,7 0 52,-7 0-71,10 0 0,-6 1-28,3 4 0,3-2 59,-3 7 1,-2 0-47,2 5 0,4-1 89,6 1 1,4 5-96,-4-1 0,6 7 22,-1-1 1,2 4-200,3 6 1,-1 2 113,1 7 0,-8 2-121,-2 3 0,-5 8 84,-5 7 1,-6 1-57,-8-1 1,-11-2 69,-10 7 1,-11-2-69,-8 1 0,-6-3-157,-9-6 1,-2-2 251,-2-3 1,2-5-559,-2-9 0,9-6 510,5-10 0,0-1 0,5-6 0,6-3 0,5-2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0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1735 1 8355,'9'0'343,"-3"0"-398,-6 0-26,0 0 1,-2 6-70,-2 4 0,-5 5 113,-5 4 0,-3 4-36,-2 6 0,-2 6 25,-4-1 0,-8 8-20,4 3 0,-9 4 26,4 4 0,-2 3-4,2-7 1,1 5-10,-6-5 0,8 0 2,2-5 0,-1 0 93,6 0 0,1-5-69,-2 1 1,7-8 66,-1 3 0,-2-4-58,1-2 1,-1 0-7,1 1 1,4 4-4,-4 0 0,-1 2 2,1-1 1,-1-3 3,1 7 0,4-4-12,-3 4 0,-3-5 13,3 5 0,-7-4-6,1 4 0,2-1 71,-1 1 1,1-2-65,-2-2 0,-2-3 98,2 7 0,-3-6-59,-1 1 0,4-1 5,1 1 0,1-1 34,-1 6 0,-3-6 3,8 1 0,-6 2 31,6-2 1,-6 2-57,6-1 0,-6-4-15,6 3 0,-1 2 19,5-2 0,-4 2 13,-1-2 1,-1-3-22,1 4 0,4-4 1,-4-2 0,4 1 36,1-1 0,1 0 2,-1 1 0,0-1-78,0 1 1,1-1 46,-1 0 1,0-4-140,1-1 0,1-6 83,3 2 0,-3-4-186,3-1 1,3-8-88,3-7 290,2-7 0,15-21 0,3-3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26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45 420 7861,'-13'-15'-698,"3"0"1,2 6 899,3-1 0,3 0 196,-3-5-145,4 1 1,1-1-162,0 0 1,0 1 32,0-1 0,0 0-22,0 0 1,0 6 24,0-1 1,0 0-71,0-5 1,0 6 64,0-1 0,0 5-1,0-5 80,0 7-102,0-4-48,0 7-227,0 0 85,0 7 0,0 1 86,0 7 1,0 4-29,0 1 0,0 6 43,0-2 1,0 6-43,0 4 1,5-3 17,-1 3 0,8 2 2,-2-1 1,-2 1-105,2-2 0,-1-3 72,6 3 0,2-4-117,2-6 1,-3 2 72,4-6 0,-4-2-72,-1-8 90,0-4 1,-1-7 46,1-4 1,-5-5-25,0-10 0,-7-1 2,2-3 0,-3-4-3,-2 3 1,4-3 5,1-1 1,0 0 27,-5-1 1,0 1-27,0-1 1,2 6 80,3-1 1,-4 6-82,4-6 0,-3 7 82,-2-1 1,2 4-92,2 5 24,-2-3 1,11 13 7,-3 0 1,-2 4-4,2 10 0,0-1-7,4 12 0,1-1 8,0 6 1,0-1 32,-1 0 0,6 6-38,-1-1 0,3 0 22,-3-4 1,-1-1-18,7 1 0,-6-6 0,6 1 0,-2-9 49,1-1 0,-1-2-41,-3-8 1,-4-2 92,4-8 0,-4-3-86,-1-7 0,-2-6 205,-3-4 1,1-2-97,-6-3 0,1-4 99,-1 0 1,-3-2-43,3 1 1,-4 3 75,-1-8 0,0 3-71,0-2 1,-4 3-43,-1 6 0,-7-4-29,2 0 1,2 1 21,-2 9 0,6-2-132,-6 6 0,5 0 243,-5 6-794,7-1-301,-10 0-468,11 7 1333,-4 8 0,19 15 0,3 8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26.8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74 104 7867,'-6'-8'-711,"4"-5"533,-3 3 0,2 2 68,-2-2 1,3 5 194,-2-5 0,2 5 478,2-5-324,-7 7-78,6-10-291,-12 11 255,11-4-177,-4 6 0,4 0 64,-3 0 0,3 6-105,-3 4 1,4-2 53,1 2 0,0 0-17,0 5 0,0-5 28,0-1 1,0 1 14,0 5 1,1-5 14,4-1-27,-3-5 292,11 9-164,-5-12 92,7 6 0,-5-7-2,-1 0 1,-5-2 6,1-3-241,-4-3 0,-1-6 81,0-1 0,0 5-136,0 0 0,0 5 85,0-4-451,-6 5 1,-2-2 461,-7 6 0,-6 6 0,-2 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27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74 7903,'-5'-15'-352,"0"0"1,-2 5 346,3 1 0,2 4 795,-3-5-487,-3 7 5,6-4-573,-11 7 227,12 0 0,-6 2-82,7 3 1,0 3 114,0 6 0,0 1-16,0 0 1,0 0-57,0-1 0,5-4 4,0 0 1,1 0 29,-1 4 0,-2-1-2,7-3 235,-6 3 1,7-9-38,-6 5 117,6-5 1,-7 2 139,5-6-258,-5-6 1,7-3-77,-6-5 1,0-1-64,-5 0 0,0 1-479,0-1 1,-2 0 465,-3 1 0,-3 5 0,-7 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28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7939,'0'-10'-112,"0"0"1,0 5 171,0-5 0,4 6-53,1-6 1,0 5 112,-5-5 0,0 5 276,0-5-256,0 7 222,0-3-426,0-1 118,0 5-207,0-4 108,0 6 1,0 1-22,0 4 84,0 4 0,0 5-12,0 1 1,0 0 43,0-1 1,0 1-17,0 0 1,0 4 5,0 1 1,0 4 6,0-4 0,0 4-86,0-4 1,0 6 72,0-1 1,0-2-92,0 1 0,0-6 40,0 2 0,0-4-10,0-1 1,0-1 115,0 1-87,0-7 0,0 0 267,0-3-255,7-3 1,-6-2-72,4-10 0,-3-3 16,-2-2 0,5-1-135,0-4 0,1 4 126,-1-3 1,-2-3-120,7 3 0,-5-6 69,5 6 1,-5-3 28,5 3 1,-5 1 15,4-7 1,-4 7-18,5-1 0,-5 2 17,5 3-31,0-1 18,4 0 54,1 7 19,0-5 0,-6 13 77,1 0 0,-5 0-111,5 5 0,-7 3 143,2 2 0,-3 3-119,-2 2 1,1-6 36,4 1 0,-3 0 33,3 5 1,-4 4 17,-1 1 0,0 0 10,0-6 0,0 6-4,0-1 1,0 1-90,0-5 0,0 4 51,0 1 0,0 0-105,0-6 0,0 1 91,0 0 0,0-6-39,0 1 0,-1-6 124,-4 0 168,3-2-269,-4-2 1,6-2 15,0-2 1,0-6-136,0-10 1,1 4 95,4-4 1,-1-1-170,5 1 1,-4-1 109,5 2 0,-5 2-99,5-2 1,-5-3 55,4 3 0,0-6 12,0 6 1,4-1 20,-3 5 1,-2 1 6,2-1 0,0 0 74,5 1 0,-5 1-66,-1 3 0,1 3 114,5 7 0,-5 0-48,-1 0 0,-4 2 6,5 3 1,-2 3 23,2 7 0,-2 1 4,-3 4 1,-3-3-31,3 8 0,-4-5 9,-1 4 1,5 1-68,0 4 1,0 0 53,-5 1 0,0-2-315,0-4 1,0 4 304,0-4 0,0 4 0,0 1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29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104 265 7935,'14'0'-545,"1"0"0,-5-1 634,0-4 0,-6 2 50,6-7 1,-6 0-2,0-5 1,3 5-34,-2 1 0,0-1-2,-5-5 0,0 0 17,0 1 0,0-6-56,0 1 0,0-1-22,0 5 0,-5 6 7,0-1 0,-5 0-125,5-5 0,-6 5 88,1 1 1,2 5-188,-2-1 159,0 4 0,-4 1-136,-1 0 1,5 0 33,0 0 0,2 6 45,-2 4 0,-1 8 6,6 2 0,-5 1-23,5-1 1,-4 1 50,4 3 1,0 4 9,5-3 1,0 1 63,0-2 0,0 4-70,0-4 0,1-1 1,4 2 0,-1-7 8,5 1 1,1-4 62,5-5 1,0 1-42,-1-6 0,1 0 2,0-5 0,-1-2 98,1-2 1,0-10-64,-1-5 1,-1-6 108,-3 6 1,3-7-118,-3 1 1,-3-1 133,-2 2 1,1-4-107,-1 3 0,0 2 132,-5-1 0,0 4-123,0-4 1,0 6-1,0-2 1,0 4-69,0 1 0,0 5 155,0 1-305,0 5 0,-2-2 61,-3 6 1,4 6-3,-4 4 1,3 5 41,2 4 0,0-1-48,0 7 1,5-1-3,0 6 0,2-1 1,-3 1 0,3-1 33,3 0 1,3 1 12,-3-1 1,3 1-125,1-1 0,1-1 82,0-4 0,4-3-90,1-6 1,1-2 45,-1-3 0,-4-3 79,4-7 1,-4-7 64,-1-3 0,6-16 0,2-5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29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15 441 7935,'0'-29'0,"-5"-5"-76,0-1 0,0-4 90,5 5 0,0-5-31,0 4 0,0 1 186,0 5 0,0 1 22,0 3 0,0-1 40,0 7 0,0 4 122,0 5-191,0 7-31,0-4 1,2 7-136,3 0 0,-3 7-7,2 3 1,-2 3 72,-2 2 1,5-1-2,0 1 0,0 6 39,-5 4 1,0 2-15,0 3 0,0 1-1,0 3 0,0-1 4,0 6 1,0 0 3,0 5 1,0 0-162,0 1 0,0-1-17,0 0 1,0 5-167,0 0 0,0-5-201,0-5 1,0-1 196,0 1 1,0-3-787,0-7 340,0-6-105,0-2 806,0-13 0,6-8 0,2-8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29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7320,'15'0'327,"-1"0"1,1 0-286,0 0 1,6 0-18,3 0 1,4 0-506,2 0 0,1 0 480,3 0 0,-3 0 0,5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0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8459,'0'-8'1204,"0"1"-776,0 0-366,0 6 0,2-6 128,3 7 0,-4 2-247,4 3 1,-1-2 95,0 7 1,-2 0-223,3 4 0,2 6-33,-3 0 0,3 4-51,-2-4 0,-3 4 35,2-4 0,3 4-49,-2-4 1,1-1-176,-1-4 333,-3 0 1,6-2-382,-3-3 135,-3-4 44,11-6 0,-10-6 325,7-4 0,-2-3 0,2-2 0,-2-4-87,-3-1 1,-2-5 86,7 6 0,-5-1 0,5 6 0,-7-1 0,2 0 0,1 0-32,-1 1 1,2 6 32,-2 3 46,-4-3-56,12 6 9,-5-5 0,7 14 0,0 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0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0 191 7876,'9'-10'160,"-5"1"1,0 4 223,1-5 0,-4 0-118,4-5 0,-3 1 64,-2-1 1,0 5-104,0 0 1,0 1-19,0-6 173,0 0-350,0 1 0,-2 1-419,-3 3 354,4 3-128,-6 7 0,7 7 59,0 3 0,0 8 30,0 1 1,0 7 22,0-1 1,0 2-118,0 3 1,0-1 94,0 1 1,2 1-106,3 3 1,-4-3-3,4 3 0,-3-4-94,-2-6 0,5 4-627,0-3 296,0-4 603,1 0 0,-4-13 0,4-1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0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45 7876,'-2'-10'0,"-2"0"0,2 5 16,-3-5-223,-3 7 484,6-3-237,-4 6-753,6 0 241,6 0 472,2 6 0,7 2 0,0 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1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7835,'-14'0'0,"-1"6"0,0-4 0,0 11 0,1-5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0.9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44 7876,'-8'-6'-324,"1"-2"407,1-1 1,4 1 715,-3 3-130,3 4-467,2-6 0,0 9-26,0 3 0,-4 3-15,-1 7 1,0-1-48,5 1 0,0 6-19,0 4 0,-5 3-124,0 1 0,-2 2 27,2 3 0,2 4-157,-7 6 1,1 0-155,-6 0 0,5 0 149,0 0 1,2 5-224,-2 0 0,-1-1 111,6-9 1,-5-5-24,5-9 1,0 1-150,5-7 448,0-6 0,-6 0 0,-2-4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1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7876,'-7'-8'837,"6"1"-359,-6 7-122,7 0-189,0 0 0,2 7 11,3 3 0,3 3-1,7 1 1,-1 3-11,1 2 1,1 2 20,4 4 0,-2 4-21,7 1 0,-1-1 134,5 5 1,1 2 429,-1-1-731,1 12 0,6-8 0,1 12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1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88 7038,'-8'-14'-421,"-4"4"961,7 0 4,-6 0-265,3-5 1,-7 2-74,0 4 1,6 2-151,-1 7 1,0 0 8,-5 0 0,6 0-180,-1 0 0,0 7-77,-5 2 1,2 4 130,3 2 0,-1 5-76,6-1 1,0 6 81,5-6 1,0 8 0,0-3 0,0 2 27,0-1 0,7 1 1,2-7 0,5 1 45,0-5 1,6-2 122,-1-3 0,3-4 60,-3-6 1,-1-1-107,7-4 1,-7-4 132,1-5 0,-4-3-93,-5-2 1,1-2-72,-6-4 0,0-1-48,-5 6 1,-7-4-107,-2 4 1,-4-4-59,-2 4 1,-1 2-237,-4 8 1,-1-1-346,-4 6 0,-1 0 728,7 5 0,-8 7 0,5 1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2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236 118 7880,'-13'-15'-199,"3"1"0,-3-1 252,3 0 0,-3 2 117,-2 3 0,5-1 76,1 6 1,4-5 26,-5 5 0,5 0-48,-5 5 204,7 0-596,-4 0 168,1 7 1,4 6-53,-3 7 0,4 1 41,1-2 1,0 4-87,0 7 0,0-1-58,0 1 1,0 5 107,0 5 0,5-3 78,-1 2 0,6 2 91,-5 8 1,5-1-11,-5 6 0,6-1-80,-1 6 1,-2-5 25,2 0 0,-7-5-1,2 5 1,2-7-114,-2 2 1,0-10 23,-5-4 1,-7-4-155,-3-2 1,2-6 64,-2-3 0,0-6-130,-4-4 0,-6-3-148,1-7 1,-1 0 121,5 0 1,1-7 275,-1-3 0,0-9 0,0-4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2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7111,'-8'7'889,"2"-6"33,6 6-509,0-7 1,1 0-185,4 0 1,10 0-208,9 0 0,6 0 104,4 0 0,10 0-443,10 0 0,10 0 225,4 0 0,11-5-132,4 0 1,3 7 0,3 6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3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16 190 7888,'0'-15'101,"0"1"1,-5 4 549,0 0-86,0 7-482,5-4 138,0 7-351,0 0 2,0 7 0,0 1 165,0 7 1,0-1-111,0 1 0,2 5 73,2-1 0,0 6-89,6-6 0,-7 8 62,2-3 0,1-3-66,-1-1 1,5 1 86,-5-1 0,1-1-185,-1-4 1,-1 0 52,5-1 0,-5-4 39,0 0 116,5-7 0,-6 2-70,7-10 0,-5-3 64,4-7 0,-4-1-55,5-3 1,-5 1 50,5-7 0,-7 7-28,2-1 1,-2 2 38,2 2 1,-3 1-8,3-1-11,-4 0 1,1 7-288,3 3 263,-4 4 0,6 2 30,-7 4 0,0 3-38,0 7 0,0 5 65,0-1 0,2 6-56,3-6 0,-2 6 54,7-6 1,-1 6-7,6-5 0,1-2 91,4-9 1,-2 3 2,7-7 0,-8 0-91,3-5 1,1-7 131,-1-3 0,0-9-63,-6-6 1,-1-3 92,-3-1 0,2-5-67,-8-1 1,1-5-15,-5 0 0,-1 0-61,-4 0 1,2 4 0,-7 7 0,0 1-304,-5 4 0,1 3 135,-1 6 0,0 7-477,0 3 1,6 10 596,-1 4 0,0 5 0,-5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3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30 206 7993,'-10'0'-85,"0"0"404,7 0 36,-4 0-186,7 0-31,0 0 0,7 0-114,3 0 0,3 0 71,1 0 1,6 0-184,0 0 1,1 0 125,-1 0 0,-3 0-101,8 0 1,-2-5 32,1 0 0,-1-4-49,-3 4 1,-4-7 83,4 3 0,-6-5 8,-4 0 1,-2-1 83,-3 0 0,-3 1-73,3-1 0,-5 0-22,-5 1 0,-3 1 27,-7 3 1,0-2-124,1 7 0,-1 1 25,0 4 1,1 0-154,-1 0 0,0 6-37,0 4 1,1 5 83,-1 4 0,0 4-45,1 6 1,-1 1 106,0-1 0,7 1 2,3-1 1,4 2-42,1 3 0,0-3 191,0 4 1,1-6-6,4-4 0,8 1 95,7-7 0,4-1 52,-4-8 1,6-3-132,-1-7 1,2 0 18,3 0 1,-1-2-44,0-3 0,-6-3-213,-3-7 1,1-4 78,-1-1 1,-1 0 107,-4 6 0,0-8 0,-1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3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45 162 7934,'0'-14'0,"0"-1"0,0 0 316,0 0 1,-2 1-84,-3-1 1,4 0 100,-4 1 0,-2 4-9,2 0 0,-1 5 249,1-5-378,3 7-3,-4-3 0,6 7-108,0 4 0,0 5 85,0 10 1,0-3-274,0 8 0,0-5 84,0 4 0,5 2-145,-1 9 0,3-4-90,-2 3 0,-2-3-186,7-2 1,-7 1 25,2-1 1,-2-4 157,2-1 0,-3-4 256,3 4 0,3-6 0,0 3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4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 7934,'-7'-8'222,"-1"-5"-187,0 11-310,1-4 252,7 6 23,7 0 0,1 6 0,7 2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4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295 148 7904,'-15'-5'0,"0"0"0,6-7-28,-1 3 0,2-5 108,-2 0 1,-2 4-81,8 0 0,-8 0 129,2-4 1,4 4-28,1 0 0,-2 5-100,2-5 178,-6 7-259,3-3 1,-7 6 73,0 0 0,6 6-103,-1 4 0,2 3-14,-2 2 1,-3 1-8,3 4 1,2-2 33,-2 6 1,5-1 77,-5 1 0,7 4-6,-2-3 1,4-2-5,1 1 0,1-4 54,4 4 0,5-7-52,9-3 1,-1-1 145,7-8 1,-5 0-39,4-5 0,-4 0 50,4 0 0,-1-8 34,1-7 0,3 1-73,-8-6 0,1-3 70,-5-1 0,-2 1-82,-4-2 0,3 1 118,-7-6 0,0 7-86,-5 4 1,0-2 61,0 1 0,-2 2-58,-3 8 0,2-1-94,-7 6 0,5 0 66,-5 5-186,7 0 1,-8 7 84,6 2 1,0 11 63,5 4 0,0 4-15,0 2 1,0 4-7,0 0 1,5 7-19,0-2 0,4 5-3,-4 5 0,5 2 9,-5 3 0,5 8-105,-5-3 1,0 1 112,-5-6 0,0 3-172,0-3 1,-2 2 88,-3-2 1,-3-4-140,-7-6 0,-4-1 92,-1-4 1,0 0-27,6-10 0,-6 3 57,1-13 0,-1-6-16,5-8 0,-4-3 35,-1-2 0,0-2 6,6-3 0,-3-5-216,-2-9 1,2-2 76,-2-4 1,7-8 62,3 4 1,5-5 7,-1-1 0,4-2 112,1-7 1,0 5-75,0-1 0,8 6 78,7-5 1,1 6-17,9-1 1,1 4-66,8 6 1,-1 3-8,6 6 0,0 2 44,5 3 1,0 4-156,0 6 1,0 5-25,1-1 221,-1 8 0,0-4 0,0 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1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1176 353 7835,'10'0'-647,"0"0"0,-5 0 323,4 0 1,-4 0 258,5 0 1,-5 0 157,5 0 16,-7 0 73,4-7 1,-7 4-94,0-7 1,0 5 108,0-4 1,-7 4 47,-3-5 1,-3 2 167,-1-2 1,-3-3 81,-2 3 0,-3 2-106,-2-2 0,-4 5-66,4-5 0,-4 5-101,-2-4 1,1 0-140,0 0 0,-6-3 97,1 7 0,-5 0-59,5 5 1,-6 0-57,6 0 1,-7 0-123,2 0 1,-3 0 10,-3 0 1,6 2-83,0 3 1,6 3-13,-1 7 1,3 0 96,2-1 0,1 1-20,3 0 1,-2 4 70,2 1 0,-3 6-22,-1-2 0,5 9 15,-1 1 1,2 2-2,-1-1 1,-2 2-38,6 7 1,0 5-8,6 0 0,1 0-175,3-5 0,3 5 63,7 0 0,2-1 138,3-9 1,3 2-51,7-7 0,6 5 120,3-4 0,4-1-113,2-5 1,1-4 84,3-1 1,3-1-76,8 2 0,0-4 15,4-6 0,-1-2 19,5-4 0,0 3-20,1-7 0,3 0-2,-3-5 0,3 0-3,2 0 1,-1-7 194,1-3 0,-5-9 84,0-6 0,0-3 112,5-1 0,-2-7-132,-3-3 0,-4-3-9,-5-3 0,-10-4-114,-5 0 0,-2-11 60,-9 1 0,-6-5-167,-8 1 0,-16-4 120,-9-7 0,-8 2-198,-6 4 0,-3-2-75,-8 6 1,1 2 53,0 8 1,0 5-1112,0 10 1,6 5 180,4 9 1041,3 4 0,0 13 0,7 3 0,6 3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5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45 148 7904,'-5'-23'142,"0"3"1,-5-1 48,5 1 1,0 6-1,5 4 1,-1 2 232,-4-2 64,3-3-184,-4 11-87,6-4 0,1 7-123,4 4 1,-3 3 72,3 7 1,-2 1-96,2 4 1,-4-2-55,4 6 1,-1 1-73,0 4 0,-2 2-1,3 4 1,2-3 54,-3 8 1,1-1 6,-5 5 0,0 0 59,0 0 0,0 0-122,0 0 1,0 0 34,0 0 1,0-6-99,0-4 1,0-8 72,0-1 1,-1-9-251,-4-1 143,3-7 0,-4-14 73,6-4 0,0-5-141,0-5 1,0-2 84,0-8 1,0 1-124,0-1 0,1 1 84,4 0 0,-3-1 175,3 1 1,1 1-92,-1 4 1,5-4 21,-5 3 0,6 4 67,-1 1 0,3 4-94,2 1 0,-1 6 167,1-1 0,5 7-79,-1-2 0,6 10 71,-6 4 0,3 4-102,-3 2 0,-2 6 168,2 4 1,-7 3-121,-3 1 0,-5 5-35,1 1 0,-4 5-377,-1 0 1,0 2 167,0 2 1,-1 0 234,-4 0 0,-3 0 0,-7 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5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74 7904,'0'-14'48,"0"-1"1,0 0 308,0 1-172,0 5 191,-6 3-155,4 6 0,-4 2-70,6 2 1,0 0 79,0 6 0,0-1-169,0 6 0,0 0 104,0-1 1,0 1-48,0 0 1,1 1 2,4 4 0,-3-2-3,3 6 1,-2 1 3,2 4 0,-3 1-12,3-1 0,-4 7-135,-1 3 1,0 10 40,0 5 1,0-2-337,0 2 1,-5 0 170,0 5 0,0-2-548,5-3 1,-4-10 316,-1-10 0,0-4-1192,5-6 1571,0-3 0,0-19 0,0-4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5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8569,'15'0'293,"0"0"-318,0 0 1,7 0 117,8 0 1,1 0-308,8 0 1,2 0 213,8 0 0,3 0 0,7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05:22:36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324 30 7746,'7'-8'145,"-6"-1"30,4 4 0,-2 4 286,2-4 46,-3 3-47,5 2-377,-7 0 0,-2 0-10,-3 0 1,-2 2-96,-2 3 1,-6 1-97,0 4 1,-1 3 81,-9-3 1,6-2-65,-6 2 1,6 0 49,-6 5 0,7-1-147,-1 1 1,-3-5 55,3 0 1,1-1-8,8 6 0,-1 0 132,6-1 1,0 1-27,5 0 0,8-5 139,7-1 0,6 0-85,8 0 0,2 3 178,4-7 1,-3 4-52,8-4 0,-3 5 96,2-5 1,-3 2-21,-6-2 0,2-2 38,-2 7 0,1-6-77,-12 6 0,1-5-29,-5 5 0,-7 1-226,-3 9 0,-4-4 128,-1 4 1,-6 1-145,-4-1 0,-10 6 91,-4-2 0,-4-2 40,-1-3 0,-2 2-5,-4-1 1,-1 0-28,-3-6 1,-3-1-142,3-3 1,1 2 101,-1-7 1,1-1 34,-1-4 0,3 7 0,7 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3:55.8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59 235 7856,'8'-1'-370,"-3"-4"417,-3 3 117,-2-11-3,0 12 67,6-12-80,-4 4 1,5-5-1,-7-1 60,0 0 0,0 1-35,0-1 0,0 5 25,0 0 1,0 1 159,0-6-85,0 0 90,0 0-257,0 1 142,0-1-328,0 7 3,0 1 45,0 7-145,0 0 152,0 7 1,0-4-65,0 7 0,0 5 95,0 4 1,0 7-22,0-1 1,-2 3 12,-3 1 1,3 2 18,-2 3 1,2-1-16,2 6 1,-5-5-1,0 6 0,-1 1-29,1 8 1,1-4-6,-5 4 1,4-8-169,-5-2 0,5-1 112,-5 1 1,7-3-81,-2-7 0,3-1 34,2-3 0,0-4-78,0-6 0,2-2 62,3-4 0,5-2 7,9-7 0,4 0 86,7 0 1,-1-11-48,0-4 0,7-5 29,4 1 1,0-3-22,0-2 1,2 1 113,-3 3 0,2 4-105,-2-4 1,7 4-83,-7 1 0,2 7 169,-7 3 0,-3-3 0,5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3:56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29 133 7873,'-6'8'-421,"4"-2"1,-9-4 1063,6 3-256,0-4 1,12 6-111,2-7 0,4-2-198,2-3 1,6-1 90,4-4 0,3-3-214,1 3 1,2-3-40,3-2 0,-1 1-69,6-1 0,-1 5-30,1 0 0,3 2 85,-2-2 0,-3 2-849,2 3 946,1 4 0,-3-6 0,-1 7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3:56.3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0 133 7836,'0'9'299,"0"1"-89,0-7 1,7 4-133,2-7 1,4 0 116,2 0 0,8-2 15,6-3 1,7-3-90,8-6 0,7-6-121,3 0-301,3 1 0,2-1 301,0 1 0,-1-1 0,1 5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3:56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280 119 7785,'4'-20'-363,"1"0"20,7 1-162,-11 4 1,8 0 504,-5 1 523,-2 6 18,5 1 186,-7 7 927,0 0-1729,0 7 83,-7 1 1,4 6 49,-7 1 0,5 1-112,-5 4 1,1 3 119,-6 6 0,5 1-117,0-1 0,-1 0 15,-9 1-233,4 6 138,-5-5 1,6 10-438,0-7 313,-6 7 78,5-4-471,-6 1 395,1 4 0,7-15-197,-1 2 79,0-9 371,13-6 0,-11-1 0,5-5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3:57.0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59 7785,'-13'-14'348,"3"-1"-41,-3 7-41,11 1 42,-11 1-193,11 4 90,-4-4 6,6 12 72,0 2-126,6 7 1,3 0 155,5-1-369,1 8 124,0-6 1,1 12 201,4-4-547,-4-2 237,12 5 0,-5-9-33,6 7-573,0-7 349,1 10-609,6-6 828,-5 8 1,11-1 0,-4 1-1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3:58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74 6990,'-7'-8'507,"5"1"166,-4 7-400,-1-6-231,6 4 172,-6-5-263,1 7 164,-3 0-177,1 0 1,-3 2-12,6 3 0,0-2 86,5 7-212,0-7 204,0 10 92,0-11 0,7 5-30,2-7 0,0 0 81,0 0-41,1 0 0,5-5 129,0 0 0,-7-7-75,-3 3 0,1 0 61,-1 0-474,0-1 172,-5-5-533,-7 7 0,-6 1 613,-6 7 0,-7 13 0,3 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2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118 486 7834,'-14'0'-1707,"4"0"2304,0 0 0,7 2 341,-2 2 22,-3-2-222,6 5-93,-11-7-169,11 0-24,-11 0-281,12 6 0,-11-3-78,7 7 0,0-5-88,5 5 129,-6-7-282,4 10 118,-4-11-184,6 4 94,0-6 1,1-8-80,4-6 1,3-3-21,7-7 1,0-1 77,-1-4 1,1-2-27,0-4 1,0 0 52,-1-5 1,1-2 76,0 3 1,-1 1-7,1-1 0,0 6 140,-1-1 0,-4 9-111,0 6 0,-5 4 3,5 5-76,0 4 1,4 14 71,1 7 0,0 4-193,-1 6 1,1 7 66,0-2 1,4 4-18,1 0 0,0-2 27,-6 2 0,6 2-113,-1-2 1,1 5-52,-5-4 1,-1-3-391,1-7 685,-7 9 0,5-16 0,-4 10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3:58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43 7476,'-8'-6'464,"2"4"250,-1-5-376,5 1-46,-4 4-445,6-4 118,0 6-112,0 0 171,6 0 1,-2 0-27,5 0 1,-4 5 27,5 0 1,-5-1 216,5-4-175,0 0 1,4 0 133,1 0 1,-5 0 50,0 0 288,-7 0-555,10-6 98,-11 4 0,4-6-1027,-6 3 740,0 4 0,-5-4-1244,0 10 1447,-6 3 0,3 6 0,-7 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3:59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30 221 7776,'-7'-15'0,"6"1"7,-4-1 0,3 5 111,2 0 0,-5 5 113,1-4-26,-1 5 250,5-2-142,0-1 68,0 6-54,0-6-17,0 7-422,0 0 0,0 7-25,0 2 0,0 0 52,0 0 35,0 8 0,0-1-147,0 4 1,1 1 64,4-2 1,-2 8-80,7-3 1,-7 2-73,2-1 248,4 3-236,-8-6 101,12 1 1,-11 3-174,3-6 265,3 0 0,-5-6-104,7 1 61,-7-7 0,4 5 63,-1-11 0,-2 4-28,5-6 0,-4-1 0,5-4 0,-5-8 98,5-7 1,-2-6-151,2 2 342,3-4-153,-5-8 0,7 5-61,-1-3 378,-5 2-225,4 3 1,-7 1 338,4 4-317,3-4 0,-10 12-2,7-4 0,-7 9-53,2 1 1,-1 7-144,0-2 118,-2 3 0,5 14 97,-7 2-304,6 11 63,-4-9 1,9 12 123,-6-4-288,7 4 130,-11 8 1,12-5-254,-3 3 220,3-3 0,2-3-140,0-3 210,-1 2 7,1-10-20,0 4 137,6-6-110,-5-7 1,5-2 38,-6-6 0,5-6 9,-1-4 1,1-10-65,-5-4 385,-7-4-193,5-8 1,-12 4 418,4-8-303,-3 1-68,-2 2 0,0-6 94,0 4 1,0 3 28,0 2-247,0 3 47,0 8 0,-2-2-37,-3 11 0,2-3-239,-7 12 78,7 1 0,-5 10-420,3 4-949,3 3 1462,-4 8 0,12 9 0,3 7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3:59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30 7865,'-7'-8'-1865,"6"1"2821,-6 7-119,1 0-239,4-6-336,-5 4 57,7-5-2,0 7-315,-6 0-166,4 0 146,-4 0 65,6 7 0,0-4-170,0 7 62,0-7-43,0 10 69,0-11 0,5 11 67,-1-3-146,1-4 0,-3 6 76,3-7 300,-3 0-252,4 1 0,-4-4 265,3 3 444,-4-4-119,12-1-324,-11-6 71,11-2-433,-11 0 132,4-6 59,-6 6-383,0-6 278,0-1 0,-6 7 0,-3 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4:00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1 7811,'8'0'-946,"-2"0"1460,-6 0 563,0 0-1050,-6 0 0,-2 0-107,-7 0 1,0 0 170,1 0-197,-8 6 150,6-4 0,-5 9-182,6-6-33,0 6 221,1-2-192,-1-1-53,0 5 195,1-5-188,-1 7 181,7-7 1,1 5-11,7-3-11,7-4 14,1 7 0,11-11-17,1 3 72,6 3-56,-3-6 0,6 6 29,1-3 1,-1-4-25,1 4 0,-1-1 266,0 0-237,1-2-11,-1 11 0,-1-10 10,-4 7 0,-7 0 6,-7 5-159,-1-1 68,0 8 0,-3-4 20,-6 6 0,-6 1-120,-4 4 1,-5-3-56,-5 4-5,-2-11 184,-1 15 1,-5-12-98,3 2 23,-2-3 87,-3 1 1,1-8-27,0 1 0,4-2-64,1-8-44,6 0 91,-4-5 73,8-7 0,-1-1 0,0-7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4:00.9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7811,'0'-14'0,"0"-1"129,0 7 182,0-5 53,0 5-150,0-7-59,0 7 1,0 0 616,0 3-32,0 3-711,0-4 1,0 7 109,0 4 1,0 3-57,0 7 1,0 0-64,0-1 0,0 6 25,0 0 0,0 6-19,0-2 0,0 4 42,0 1 1,0 1-78,0-1 1,2 5 51,3 1 0,-2 6-78,7-2 1,-7 3 66,2 2 0,2 0-114,-2 0 1,0 1-47,-5-1 1,0-7 92,0-2 0,0-4-89,0-2 1,0-6-6,0-4-271,-7-9 209,5-3 1,-4-9 98,6-3 1,0-5-112,0-9 0,0-4-171,0-6 0,0-2 122,0-4 1,6-2 70,4-7 1,3-1 138,2 1 0,0 2-83,-1 3 1,1-2 173,0 7 0,-1 1 39,1 8 1,0 1 13,0 9 1,-1 4-37,1 11 1,0 0-14,-1 0 0,1 8 115,0 7 0,-2 6-81,-3 8 1,1 1-2,-6-1 1,5 7-42,-5 3 0,-1 4-116,-4 1 0,5 0-55,0 0 0,0 0-502,-5 0 628,0-6 0,0 4 0,0-4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4:01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265 133 7803,'-14'-8'-642,"4"-5"449,0 3 1,2 2 442,-2-2 0,2 2 71,3-2-112,4-3-69,-13 5 0,11-5 336,-7 3-503,7 3 1,-10 7 97,3 0 28,4 0-244,-7 0 92,4 0 0,0 7 43,-1 3 0,0 8-178,-5 1 1,1 6-315,-1-6 322,7 7 0,-4 2 7,7 6 1,-4 1 34,4-6 0,0 5-70,5 1 1,0-1 88,0-5 0,6-1 127,4-3 0,5-4-8,5-6 0,-3-2-37,8-3 1,-1-6 32,6-8 0,-1-5 239,1-5-248,-7-8 536,4 0-351,-10-8 0,2-1 18,-9-3 1,1 1 71,-6-6 0,0 5-25,-5-6 0,0 8 97,0-2 0,0 2 114,0 3-228,-6 6-59,4 2 1,-9 11-65,6 0-45,0 7 226,-2-3-653,6 6 208,-6 0 106,7 6-206,0 2 164,0 7 0,0 5 13,0-1-102,0 7 170,0-9 1,0 10-275,0-2 132,7 3 35,-6 1 0,12-1-295,-3-4 222,-3 4 0,6 0-541,-3 6 368,3-6 375,1 0 0,8 1 0,0 9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4:02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60 280 7803,'-15'-13'0,"0"3"0,7-3 315,-5 11-141,11-4 21,-4-1 609,6 6-155,0-6-453,0 7-149,0 7 1,0-4 180,0 7-426,6-1 184,-4 6 0,5 5 114,-7-1-253,0 1 97,0 1 0,1 2-24,4 6 86,-3 1-8,4-7 0,-6 4-203,0-2 155,0 9 68,7-3-152,-6 12 134,6-12 1,-7 10-1,0-7-151,0 0 69,6-4 1,-4-3 59,3-2-180,-3-4 0,-2-6 274,0-7-143,0-2 5,0-6-187,0-6 210,0-2 1,0-13-102,0-4 0,5-9-121,-1-5 0,1-4 88,-5-1 1,0-5 15,0 0 0,0-5 27,0 5 0,2-2-9,3 2 1,-3-3 196,2-7-20,-2 7 0,-2 3-207,0 10 541,0 3-238,0 13 53,0-5 113,0 19-154,0-4-78,7 19-24,1 2 1,6 5-27,1-3 0,0 5-25,0-1 0,6 1-191,3 5 222,4-4-23,1-1-42,1-1 39,-1 1 0,-4 2-25,-1 2 0,-4-3 7,4 4 1,-7-4 5,-3-1-36,-5 0 45,-3 6 1,-4-3-204,3 6 195,-10 1 4,-10-2 1,-10 5-211,-9-4 11,3 4 116,-11-5 1,6 3-106,-3-7 143,-4-5 1,7-3 57,-3-6 0,-3 6 0,4-3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4:02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88 219 7930,'-9'0'380,"-1"0"110,6 0-160,-2 0-469,6 0 255,-7 0-80,6 7 293,-6-6-212,7 6 41,0-7 1,2 0-294,3 0 0,-2 5 112,7-1 0,0 1-67,4-5 1,3 0-20,2 0 0,-2-1-54,2-4 0,-3 2 57,-1-7 1,5 2 95,-1-2 1,-1-8 11,-8 3 1,3-3-15,-3 3 0,-2-4 100,2-1 0,-7 1-86,2 4 0,-5-1 142,-5-4 0,0 9-116,-9-4 0,1 10-176,-12 0 0,1 8 50,-6 2 0,2 12-75,4-3 0,-4 12-30,4 4 1,1 1 86,-2 8 1,9 0-17,1 5 1,7-1 15,8-4 0,8 7-18,7-7 0,8-1 30,11-14 0,10-3 127,10-6 1,2-7 24,-2-3 0,3-7 99,-3-7 1,-4-6-93,-1-10 1,-10-2-56,-4 2 0,-11-3 0,-3-1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4:04.2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7750,'10'0'-483,"0"0"0,-5 0 449,5 0 1,-5 0 76,4 0 192,1 0 0,5 0 90,0 0-249,6 0 184,-5 0-188,5 0 0,1 0 41,2 0-16,10 0-41,-3 0 0,12 0 54,-4 0-15,4-7-90,7 5 0,2-9-115,7 6 1,0-5-32,0 5 1,4-4-219,1 4 1,-2 0 358,-8 5 0,3 0 0,-4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4:04.6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30 7800,'-8'0'62,"2"0"1,4 0-12,-3 0 0,4 0 500,-6 0-244,7 0 82,0 0-226,7 0 0,1 0 164,6 0-268,8 0 17,-6 0 0,12-5 154,-4 0 0,11 0-192,-4 5 0,9-5-65,-5 1 1,4-1 89,-5 5 0,5 0-215,-4 0 1,-3 0 77,-7 0-9,3 6 0,-14 4 13,1 10-409,-7-4 291,-14 12 1,-4-5-267,-10 6 190,-3 0 86,-6 1 0,-5 4 233,-1 0-141,-5 1-36,9 1 1,-12-5 9,4 3 0,3-8-20,2-1-437,9-7 569,-3 3 0,12-7 0,-5 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2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8146,'0'-8'910,"0"1"1,0 6-485,0-4 1,7 3-254,2-3 0,4 4-261,2 1 1,6 0 288,4 0-201,3 0 0,8 0 0,1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7T17:44:05.2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365 30 7783,'0'-9'-329,"0"3"232,0-1 0,1 6 729,4-4-197,-3 3 286,4 2-336,-6 0 1,-1 0-278,-4 0 194,3 0-303,-11 0 0,5 7 51,-7 3 0,1 3-57,-1 1 1,0 6-20,1 0 0,-6 6-83,0-2 0,-6 10-17,2 6 1,-4 2 32,-1 2 1,-1 7 0,1 3 0,4 5 93,1 4 0,12-1-195,3 7 0,9-7 110,9 2 0,9-6-278,17-4 1,4-3 51,10-7 1,5-6-70,9-4 0,-2-11 379,3-9 0,-4 1 0,-1-7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38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103 104 7799,'0'-10'-85,"0"0"70,0 0-4,0-4 311,0-1 49,0 0-184,0 0 9,0 7 0,-2 2-209,-2 6 222,2 0-199,-5 0-18,7 0 1,-1 1-33,-4 4 0,3 3 66,-3 7 1,4 0-133,1 0 0,-2 1 82,-3 3 0,3-2 52,-2 2 0,2 3-57,2-3 1,-5 6 37,0-6 0,0 6-90,5-6 0,-1 6 46,-4-5 1,3 1-9,-3-2 1,-1-2 15,1 2 0,0-2-3,5-3 0,-5-4-54,0 0 18,0-7 63,5 4-27,0-7 1,7 0 76,3 0 0,3-5-56,1 0 1,1-5 55,0 5 0,4-5-42,1 5 0,4-4 66,-4 4 0,6-5-32,-1 5 1,-3-5 7,3 5 0,-2 1 32,1 4 0,2-5-50,-6 0 0,5 0 44,-6 5 0,6-5-30,-6 0 1,1-2 36,-5 3 1,-1 2-42,1-3 0,0-1 0,-1 1 1,-4-5 45,0 5 0,-2-7-1,2 3 1,-4-4 113,-6-2 0,0 0-84,0 1 0,-6-1 74,-4 0 1,2 0-52,-2 1 0,0-1 180,-4 0 0,1 1-17,3-1 0,-3 2-3,3 3 1,2 2-125,-2 3 0,5 2 131,-5-7-194,7 7 134,-10-4-440,11 7 180,-4 0 1,6 7 28,0 2 0,5 1 28,0 5 0,4-4-103,-4 9 0,5 3 55,-5 1 0,1-1 12,-1 2 0,-3-1 36,3 6 1,1 4-13,-1 0 0,0 5-45,-5-4 0,0 6 51,0-2 0,-1 5-322,-4 5 1,3-8 129,-3 3 0,-1-8-168,1 3 1,-2-10-21,2 6 375,4-14 0,-6 7 0,7-14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38.4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8146,'6'-8'117,"-3"2"-36,7 6 1,-5 0-40,5 0 0,-5 1 48,5 4 0,-1-3-121,6 3 0,0 3 18,0 2 1,-1 3-50,1 2 0,0-1 70,-1 1 1,-4 5-5,0-1 1,-7 7-92,2-1 1,-3 7 58,-2 3 1,-7-1-158,-3-5 1,-4 6 100,-6-1 1,2 0 83,-6-4 0,-1-1 0,-4 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38.8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59 7828,'-5'-9'-37,"0"-1"0,-1 5 109,1-5-55,3 7 394,-4-10 7,6 11-327,0-4 220,0 6 389,0 0-587,0 6 0,0 2 38,0 7 1,1 0-105,4-1 0,-3 1-18,3 0 0,-2 1 102,2 4 0,-4 3-186,4 6 0,-3 0 46,-2 1 0,0 6-182,0 3 0,0 8-117,0 2 1,0 5-222,0-5 0,0 7 68,0-2 0,0-4 461,0-1 0,0-3 0,0-2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39.1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 7830,'6'10'26,"4"-1"1,-2-5 139,2 1 0,-5-4-90,5-1 1,-5 5 79,5 0 1,-1 0 24,6-5 0,0 0 5,0 0 0,1 5-14,3 0 1,-1 0-72,7-5 0,-1 0 106,6 0 0,1 5-149,3-1 1,-1 6 104,6-5 0,-1 7-239,1-3 1,2 6 77,-7 5 1,0-2-90,-4 6 1,-6 6-69,1 4 0,-12 7-123,1-2 1,-9 8 104,0 2 1,-11 12-86,-9-3 0,-3 9 288,-11-3 1,-4 6-237,-11-1 1,-7-2 251,-3 1 0,-5-7-82,-4-2 0,1-9 36,-7-10 0,2-5 0,-5-5 0,-1-1 0,-4 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1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381 0 8122,'-1'10'88,"-4"0"1,2-5-67,-7 5 1,0-1 24,-5 6 1,-1 1-12,-4 4 0,2 3 0,-6 6 74,-2 1 1,-2 6-3,-1 3 1,1 8-28,3 2 0,-2 12-16,2-3 0,4 5-67,1-5 1,9 1 56,1 0 1,7 0-13,-2-1 1,10-5-56,5-4 1,9-4-116,6 0 1,4-3 5,5-3 0,6-8-135,9-6 0,-2-7-628,7 1 421,6-9-453,-6 3 916,10-11 0,-12-1 0,4-5 0,-4 0 0,-3 3 0,0 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1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72 7733,'-7'-8'0,"1"-5"210,-4 3 190,-3-3-603,11 5 191,-4 1 94,-1 1 113,5 4 1,-4-3 117,6 10-159,0 3 0,0 7-24,0 0 0,0 0-65,0-1 1,0 3-20,0 2 1,5-3 0,0 4 1,0 1-57,-5-1 0,4 6 14,1-1 1,0 2-85,-5 3 0,5-1 5,0 1 1,0 1-103,-5 3 1,0 2 71,0 3 0,5 2-97,0-7 1,0 0-626,-5-4 393,0-1 173,6-6 260,-4-8 0,11-2 0,-5-5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2.2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30 6276,'0'-8'1512,"0"0"-868,0 3-692,0 3 344,0-4-342,0 6 173,0 0-295,-6 0 157,4 0 0,-11 1-76,3 4 0,2 3 66,-2 7 0,5 0-36,-4 0 1,4-1 1,-5 1 1,7 5-97,-2-1 0,3 6 49,2-6 1,0 2-95,0-1 1,5-4 96,0 4 1,11-5 88,-1-6 0,3-2 6,-3-7 1,4 0-24,1 0 1,1-7 6,-1-2 1,-4-6 38,4-5 1,-6-1 135,-4-3 1,2-4 30,-8 3 0,1 3-86,-5-3 0,-1 7 108,-4-2-10,3 4-202,-11 1 1,5 7 5,-7 3 1,-4 4-11,-1 1 1,0 6-128,6 4 1,-1 3 62,0 2 1,1 1-94,-1 4 1,7-2 164,3 6 0,-3 1 0,0 4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2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177 118 7770,'-2'-13'-391,"-3"3"1,4-3 265,-4 3 1,1 2 170,0-2 0,2 5-230,-3-4 1047,-3 5-316,6-9-169,-11 12-233,5-6 0,-2 2-56,0 0 0,6 0 14,-6 5 1,5 0-131,-5 0 155,7 7 1,-9 1-243,7 7 0,-4-1-20,4 1 0,-2 0-3,2 0 0,2 4 59,-7 1 1,7 1 18,-2-1 0,3-2-9,2 6 1,0-6 7,0 2 1,0-4 68,0-1 0,2-1-52,3 1 1,3-2 100,7-3 1,1-4-58,4-6 0,-2 0 2,6 0 0,-4-6-5,4-4 0,-6-3-1,2-2 0,1-1 63,-1-4 1,-2 2-63,-9-6 0,3 6 15,-7-2 0,0-1-11,-5 2 0,0-1 43,0 5 1,-7 5-32,-3 1 0,-3 5-109,-1-1 0,-1 4-69,0 1 0,1 1-164,-1 4 0,0 4-491,0 5 819,1 1 0,-1 6 0,0 2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3.0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72 7770,'-13'-10'-41,"4"1"1,-3 4 40,7-5 82,-6 7 1,4-6-171,-3 5 407,-3 2 1,5-5-112,-7 7 1,6 0-224,-1 0 166,0 0-117,-5 0 1,6 7 11,-1 3 1,7-2-125,-2 2 1,3 0-18,2 4 0,0 1 42,0 0 0,0 4-65,0 1 0,2-1 83,3-4 1,1 5-6,4-1 1,3 3 26,-3-3 0,3-3 5,1 4 0,1-10 31,0-5 1,4 1 4,1-1 0,0 0 74,-6-5 0,1-6-56,0-4 1,-1-8 117,1-2 0,-5-6-75,0 2 0,-7-4 49,2-2 0,-3 1-68,-2 0 1,-2 4-115,-3 1 0,-3 6 3,-7-2 1,-4 10-96,-1 5 0,-6 5-368,1 5 0,-2 5 55,-3 10 449,1 3 0,-1 19 0,1 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3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74 764 7823,'-8'7'0,"1"-5"0,6 4 740,-4-6-97,3 0-458,-4 0 1,6-1 164,0-4-51,0 3-136,0-11 0,1 5-71,4-7 0,-3 5-4,3 0 0,-4 1 33,-1-6 0,5 5-157,0 0 0,0-1 28,-5-9 1,0 4-44,0-4 1,0-2 69,0-3 1,0-3-25,0-1 1,0-1 39,0 1 1,0-7 1,0-3 1,0-2-19,0 2 1,0-2 25,0 7 1,0-2 7,0 2 0,0 4 3,0 1 1,0 6-199,0 8 0,0 0-39,0 1-275,0 6-224,0 1 246,-6 20 1,-1 2 89,-3 9 0,-3 2-60,3-6 1,2 6-5,-2-1 0,7-4 408,-2-1 0,4 2 0,1 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3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7601,'0'8'-714,"0"0"553,0-3 685,0-3-91,0 4-98,0-6 22,7 0-101,1 0 0,2 0 256,0 0-332,-1 0 0,5 2-179,-5 3 0,4-4 119,-3 4 1,-2-3-162,2-2 0,-7 6-49,2 4 1,2 3-7,-2 2 0,0 0 32,-5-1 1,-2 3-118,-3 2 0,-3-1-926,-7 7 1107,-6-1 0,-2 6 0,-6-1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4.1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59 6496,'0'-15'-127,"0"0"0,-6 1 0,-3-1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4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0 236 7768,'2'-15'-172,"3"0"1,-3 5 124,3 1 0,-4 4-342,-1-5 453,0 0 1,0-5 117,0 1 76,0-1-89,0 0 1,0 6 68,0-1 9,0 0-69,0-5 20,0 1-193,0-1 1,0 5 120,0 0-76,0 7-39,0-4-239,0 7 150,0 0 28,0 7 0,0 1-2,0 7 1,0 0 44,0-1 1,0 1-25,0 0 31,0-1-15,0 1 1,0 0 2,0-1 0,-1 1-21,-4 0 0,3 1-4,-3 4 0,3-4-13,2 4 1,0-4-90,0-1 1,0-1-60,0 1 0,0 0-28,0 0 36,7-1 0,-4-1 124,7-3 1,-5-3-50,5-7 57,0 6 0,4-4 101,1 3 1,0-4-68,-1-1 1,1 0 9,0 0 1,-1-5 88,1 1 1,0-1-92,0 5 0,-1 0 76,1 0 0,1 0-45,4 0 0,-4 0-3,4 0 1,-4 0 41,-1 0 1,4 0 3,1 0 0,0 0 9,-6 0 1,1 0 16,0 0 1,-2-2 99,-3-3-133,3 3-19,-12-11 0,11 10 130,-7-7 1,0 1-25,-5-6 0,0 0 54,0 0 0,-5 1-62,0-1 142,-7 0-198,4 1 1,-5-6 7,3 0 1,-3 1 8,3 4 1,-3-1-6,-1-4 0,4 4 17,0-4 0,2 4-59,-2 1 1,2 5 73,3 1-28,3-1-48,-4 2-252,6 1 226,0 7 1,1 2-86,4 3 0,-1 4 6,5 11 0,-4 3 61,5 6 0,-5 1-12,5-1 1,-5 7-27,5 3 0,-7 4-2,2 1 1,-4 2-64,-1 3 1,0 3-150,0 7 1,0-2 19,0-3 0,-1 1-208,-4-6 1,3 3 441,-3-7 0,4 2 0,1-10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5.2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7768,'1'8'145,"4"-3"79,-3-4 1,9 1-350,-6 3 127,7-3 0,-4 4 124,7-6 1,-1 0-37,1 0 1,1 5-3,4 0 1,-2 1 43,6-1 0,-1-1-10,2 5 1,3 1-77,-4 5 0,4 0 55,1-1 0,-4 6-151,-1-1 1,-4 9 83,4 2 0,-6 1-203,2 8 80,-10 0 18,3 5 1,-12 5-13,4 0 1,-3 8 91,-2 2 0,-8 0-11,-7 5 0,-1-4-10,-9-1 0,1-4-2,-6 4 1,1-12 8,0 2 1,-1-9 23,1-11 0,-2-1 33,-4-4 0,11-4 29,-1-10-81,7-4 0,4-12 0,-1-2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5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45 7695,'0'-8'180,"5"-1"57,0 5 0,7 0-573,-3-5 0,4 5 220,2-1 0,0 4 97,0 1 0,1 0 131,3 0 10,-2 0-64,11 0 1,-12 0-36,4 0 1,-4 0-1,-1 0 0,1 0-31,3 0 0,-7 5 8,3 0 1,-9-1-109,4-4 134,-7 7-213,4-5 227,-7 4 0,-7-6 2,-3 0 0,-3 0-3,-1 0 1,-8 0 84,-2 0 1,-4 5-99,-1 0 0,-1 0 10,1-5 1,0 0 3,-1 0 25,1 0-74,-7 0 0,5 5 7,-4 0 0,4 0-17,2-5 1,0 4-120,-1 1 1,6 2 144,-1-2-385,14-4 217,-9 6 0,12-2-596,-7 0 497,7 6 1,2-8 259,6 7 0,0-7 0,6 11 0,2-6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6.1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0 133 7695,'0'-14'-21,"0"-1"38,0 0 0,0 0-33,0 1 0,0 4-632,0 0 880,0 0 54,0 2-133,0-5 193,0 11-173,0-4-78,0 6 347,0 0-341,0 6 1,0-2 25,0 6 1,0-1-143,0 6 0,2 0 49,3-1 1,-4 3-104,4 2 0,2-1 41,-2 7 0,5-1-20,-6 6 0,6-1 28,-5 1 1,5 1-29,-5 3 1,1-1-113,-1 6 0,-3-5 52,3 5 1,-2-6-85,2 1 0,-3-8-796,3-1 356,-4-14 632,-1 2 0,7-19 0,-6-9 0,6-8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6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382 133 7695,'0'-20'0,"0"0"0,0-1-291,0 2 167,0 2 8,0-4 210,0 13 173,0 1 305,0 7-355,0 0-105,0 7 1,0 1-43,0 7 0,-1-5 42,-4-1 0,2 1-113,-7 5 0,2 1 155,-2 4-279,-3-4 80,5 5 0,-9 1 68,-2 2 0,2-1-119,-2 1 1,-3 1 46,3 4 1,-2-4-141,1-1 1,2-1-610,-6 2 400,6 2 207,-10-10 0,11 4 191,-2-6 0,-4-1 0,0 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6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7708,'8'-14'0,"0"4"-73,-3 0-37,-4 0 0,8 2 213,-5 3-40,-2 3 1,10 4 320,-8 3 0,8 3-85,-2 7 1,-2 1-41,2 4-134,-1-4-83,13 12 0,-6-5 43,4 6 0,2 5-47,3 1 1,3-1-120,1-5 0,2 1 209,3-1-700,-2 7-106,10-5 678,-11 5 0,11-7 0,-4 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7.4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74 7221,'15'0'-406,"0"-6"0,-1-1 975,1-3 0,-5-1 21,0 6-684,0 0 129,-2-1 0,0 4 260,-3-3-23,-4-3-32,6 6-240,-7-4 53,0 6 135,0 0-122,-7 0 0,4 1-42,-7 4 1,1-1 15,-6 5 1,5-4-13,0 5 0,0-5 1,-4 5 1,-1 0 4,0 4 0,-4 1 27,-1 0 1,1-1-8,4 1 1,0 1-1,0 4 0,-4 3-1,-1 6 1,1 2 89,4 4 0,0-1-45,1 10 1,1-2-1,3 12 0,-2-5-31,7 5 1,7-2 22,8 2 1,11 2-130,8-7 0,7-2 73,8-8 1,2 2-273,3-6 0,3 2 111,7-7 0,-2 1-412,-3-12 1,2-1-34,-7-8 1,3 1 571,-8-6 0,4 7 0,-11-4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8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0 9000,'0'10'51,"0"0"1,0-5-168,0 5 1,-5 0 78,0 4-11,0 1 0,3 3 0,-1-2-48,-2-3 0,-1 4-16,1 2 0,3 1-74,-3-5 0,-1 4 61,1 1 0,-5 4 28,5-4 0,-6-1 71,1-4 0,2 0-57,-2 0 1,7-1 107,-2 1 1,3 0-162,2-1 173,0-6 0,2 4-48,3-7 1,8 0 14,6-5 1,7 0-7,-1 0 1,4 0-7,6 0 0,-4-5 1,3 0 1,2-5-2,-2 5 1,5-6 154,-4 1 0,-3 2-45,-7-2 1,3 2 56,-4-2 0,-3-3-17,-1 3 26,-4-3 0,-3-2-89,-3 1 1,-3-1 5,-7 0 0,0-1 32,0-4 1,-5 4-1,0-4 1,-7 4 56,3 1 0,-4 2-82,-2 4 1,0-4 89,1 3 1,0 2 22,5-2-89,-4 6 1,9-4 28,-5 3-179,5 4 1,-4-6 70,3 7 0,4 2-160,-4 3 0,3-2 173,2 7 1,2 0-13,3 4 0,-2 1-24,7 0 1,-5 4-15,4 1 0,-5 6 2,0-1 1,3 4-6,-2 5 1,5 4 0,-5 6 1,0 0-48,-5 0 1,0 2-135,0 3 0,0-3-274,0 3 1,0-4 183,0-1 1,-5-4-459,0-1 1,0-13 730,5-2 0,-7-6 0,-1-3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4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59 7823,'-9'2'-987,"5"3"1275,-5-3-33,8 4 249,-6-6-175,7 0 204,0 0-71,0-6-111,0 4-277,0-5 1,2 7 280,3 0-404,-4 0 122,6 0-85,-7 0 61,-7 0 0,1 7-157,-4 3 1,-3 3-46,3 1 1,-3 1 19,-2 0 1,6 1 54,-1 4 1,2-9 57,-2 4 0,-2-4 25,7 4 0,1-5-33,4 0 93,0-7 1,1 2-56,4-10 0,3-3 7,7-7 0,1-1 60,4-4 0,-4 2 2,4-6 1,-4 6 30,-1-2 1,-5 1 407,-1 4-130,1-10-294,5 16 1,-5-11-253,0 10 190,-7 4 0,8 7-147,-6 4 0,7 3 52,-3 7 1,4 5-70,2-1 1,5 6-478,-1-6 0,7 7 609,-1-1 0,9-4 0,4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8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7720,'0'8'1547,"2"-2"-1749,3-6 0,-2 2 145,7 3 1,-1-3 28,6 2 1,0 0 67,0 1 0,-6-2-69,1 7 0,0-2 96,5 2 0,-2 3-18,-3-3 1,1 8-209,-6 1 0,0 2 16,-5-1 0,0 1-16,0 4 1,-8 2-2,-7-2 0,-1 1-172,-9-1 1,2 1 331,-1-7 0,-4 7 0,5-3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8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7754,'-8'0'-63,"1"0"145,7 0 430,0 0-335,7 0 0,-4 0-2,7 0 0,-7 1-25,2 4 0,-2-3-3,2 3 0,-2 1-43,7-1 1,-7 7-15,2-3 0,2 5-82,-2 0 0,5 6 80,-6-1 1,3 9-124,-2 2 0,1 1 13,4 8 1,-2 2-134,-3 8 1,-3-2-121,3 7 1,-4-2-118,-1 2 1,0-2 97,0-3 1,0-8-68,0 3 1,0-6 360,0-4 0,-6 0 0,-2-11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49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7600,'8'0'-440,"5"0"549,-3 0 0,3 5 21,2 0 0,1 4 132,4-4 1,3 7-105,6-2 0,1-2 100,-1 2 0,2 1-190,3 9 1,-1-4 6,6 4 1,-1 2-112,1 3 1,-3-2 141,-7 1 1,1 1-169,-1 4 0,-8 5 69,-6 1 0,0 1-24,-6-2 0,-2 4 40,-2 6 1,-3 0-16,-2 0 1,-7 2 31,-3 3 0,-4-2 9,-6 7 0,-3-7 71,-6 2 0,-1-3-79,1-2 1,-2 2 33,-3 3 0,1-10-64,-6 0 0,4-8 5,-4-6 0,7-4-136,-3-6 0,6-2-262,4-4 0,4-2 382,6-7 0,1 0 0,-1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55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7713,'-10'0'0,"1"0"0,5 0 0,-4 0-143,3 0-92,4 0 171,-6 0 213,7 0-143,0 0 1,7 0 41,2 0 1,4 0-126,2 0 0,0 0 131,0 0 1,1 0-23,3 0 1,4 0-96,7 0 0,-1 0 64,1 0 0,5 0-65,5 0 1,2 0-28,2 0 1,5 5 32,0 0 1,7 2 2,-2-3 1,3-2-108,2 3 0,-6-2 93,1 2 1,-6-3-216,1 3 284,-4-4 0,0-1 0,-1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55.6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7410,'-9'-6'-523,"3"4"571,6-5-216,0 7 432,0 0-169,6 0-117,3 0 71,5 7 1,1-5-18,0 2 0,-1 3-18,1-2 1,6 5-54,4-5 1,3 4 78,1-4 0,2 5-52,3-5 1,-1 6 35,6-1 1,0-2-178,5 2 0,-4 0 51,-1 5 1,-11-5 34,1-1 0,-11 1 30,-3 5 1,-7 0-9,-8-1 1,-13 1 48,-7 0 0,-6 4 98,-3 1 0,-7-1 33,-3-4 0,-4 1-78,-1 4 0,-5-4-19,0 4 1,2-4-26,7-1 1,-2 0 7,3-1 1,3 1-54,2 0 1,9-2 31,5-3 0,4 9 0,1-2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56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484 1 7782,'-7'8'116,"-1"3"-68,-7-6 0,1 5-101,-1-5 0,0 6 87,1-1 0,-3 3-48,-2 2 0,-2-1 30,-4 1 1,-3 6-5,4 4 0,-4 3 50,-1 1 1,-1 5 2,1 1 0,1 5-6,4 0 1,-3 4-22,8 5 1,-1 3 67,6 7 0,5-5-56,4 0 1,5 0 100,5 4 1,12-1-149,12-3 0,9-5-3,11-9 0,3 0 6,7-5 1,6-3-129,4-7 0,2-9-394,3-6 1,-5-7 286,-1 2 0,-6-3 229,2-2 0,-9 5 0,-1 0 0,-1-2 0,-6-2 0,-5-1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57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8717,'0'9'377,"0"1"-263,0 0 0,5 6-64,0 4 1,2-2 45,-2 6 1,-2-4-120,7 5 0,-2 4 44,2 5 0,1 5-14,-6-4 1,5 6 12,-5-2 1,4-2-75,-4 3 1,5-8 39,-5 2 1,0-2-122,-5-3 0,5-6-210,0-4 1,1-4-104,-1-5-398,-3-4 846,4-6 0,1 0 0,1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58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72 7723,'0'-10'-151,"0"0"1,0 6 27,0-6 82,0 6 418,0-9-211,-7 12 11,6-6-141,-12 1 1,9 4-32,-5-3 0,5 5-10,-1 5-20,-3-3-60,0 11 115,-7-5 0,2 7-77,4-1 1,0-4 41,4 0 1,4 0-10,-4 4 1,3 1 10,2 0 0,0 0 3,0-1 0,0-4-2,0 0 1,5 0-1,0 4 0,11-1-47,-1-3 1,5 2-9,-1-7 1,-1-1 32,7-4 1,-1 0 6,6 0 0,-6-1-32,1-4 1,-7-3 25,1-7 0,-2 0-112,-3 1 0,-1-1 39,-3 0 0,-3-4 32,-7-1 0,0 0 60,0 6 1,-7-1-1,-3 0 1,-4 6 58,-6-1 0,2 6-95,-6 0 1,4 2-134,-5 2 1,6 2 35,-6 2 137,7 5 0,-3 5 0,7 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58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235 74 7733,'-9'-10'17,"-1"0"0,2 5 147,-2-5 0,-3 6-69,3-6 79,-3 6 1,-2-7-125,0 6 1,6 0 15,-1 5 0,5 0-64,-5 0 230,0 0-83,-4 0 1,1 2-445,3 3 0,-2-2 171,7 7 0,-1-5-71,1 5 146,3-1 1,-9 6 2,6 0 0,0-1 22,5 1 0,0-5 5,0 0 0,0 0 17,0 4 1,7-1 0,3-3 0,3 2-4,1-8 0,1 6 3,0-5 1,-1 0-2,1-5 1,5 0 0,-1 0 1,6 0 0,-6 0 0,3-7 10,-3-2 0,-2 1 1,2-2 1,-3-5 72,-1-5 0,-2 1-75,-3 4 0,-3 0-15,-7 1 1,0-1 20,0 0 1,-7 1-114,-3-1 1,-8 7 36,-1 3 1,-7 3-116,1 2 1,-1 0 70,1 0 1,-1 7-83,7 3 0,-1 3-149,5 1 0,1 1 337,-1 0 0,7 6 0,1 2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58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118 147 7733,'0'-14'0,"0"-1"0,0 5 0,0 0 0,0 1 0,0-6 0,0 0 0,-2 1 0,-3-1 0,2 7 0,-7 3 0,5 3 0,-4 2 0,-1 0 0,-5 0 0,0 0 0,6 0 0,-1 0 0,5 0 0,-5 0 0,7 7 0,-2 2 0,3 0 0,2 0 0,0 1 0,0 5 0,0 0 0,0-1 0,2 1 0,3 0 0,1-1 0,4 1 0,3-5 0,-3 0 0,3-5 0,2 4 0,0-4 0,-1 5 0,1-7 187,0 2 0,4-3-125,1-2 1,-1 0-210,-4 0 0,0-7 117,0-2 0,-2-4 147,-4-2 1,3-5-108,-7 1 0,0-1 175,-5 5 0,0 1-39,0-1 1,-2-3-102,-3 3 1,-3-3-196,-7 8 0,-4 4-286,-1 1 1,-1 3-47,1 2 1,4 2 177,-4 3 1,6 3 303,4 7 0,-10 6 0,4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4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30 412 7902,'-8'6'-639,"-5"-4"892,11 5-54,-5-7 0,7-2 112,0-3-227,0 3 0,0-6 188,0 3-42,0 4-179,7-12 1,-4 9 8,7-5 0,-5 4-112,5-5 1,0 5 72,4-5 0,1 5-47,0-5 1,1 1 44,4-6 0,2 0-86,8 1 0,-1-6 96,1 0 1,6-1-57,3 2 0,-2-3-73,3-2 0,-8 1-176,2 3 0,-1 4-147,1-4 1,-4 4 39,-1 1 383,1 1 0,-7-1 0,6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59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15 7733,'10'0'4,"0"0"0,-7-2 71,2-2 205,3 2 204,-6-5-51,4 7-138,-6 0 275,0 0-410,7 0 1,-4 0-171,7 0 0,-5 2-63,5 3 0,0-3 14,4 2 0,1 3 99,0-2 0,-1 5-246,1-5 152,0 6 1,-1-3 81,1 7 1,-2 0-172,-3-1 0,-3 1 69,-7 0 1,-2 6-169,-3 3 0,-5 3-97,-9-3 1,-4 4-107,-7-4 1,-4 4 66,0 2 1,-5-8 377,4-2 0,-6 3 0,4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8:59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 6491,'0'-8'764,"-1"1"-490,-4 7 224,3 0-358,-4 0 1,6-1 179,0-4-100,0 3-5,0-4-113,0 6 8,6 6 0,-3-3-108,7 7 0,-5 0 105,5 5 0,-5 6-117,5 3 1,-5 4 36,4 2 1,-4 5-104,5 5 1,-5 2 70,5 2 0,-5 5-103,4 0 0,-4 5-468,5-5 1,0 0 575,5-5 0,-1 0 0,1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00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7775,'-8'0'-288,"0"0"209,3 0-305,3 0 619,-4 0 0,12 0-52,4 0 0,3 0 56,2 0 0,6 5-95,4 0 0,2 1 43,3-1 0,4-2 19,0 7 1,7 0-13,-2 5 0,4-1-92,1 1 0,0 0 32,0-1 1,-1 8-246,-4 2 0,-5 4 70,-9 1 0,-4 2-227,-6 4 1,-2 1 139,-4 3 0,-4 3 10,-10-3 1,-4 9 118,-11 1 0,-3 10 183,-6-6 0,-1 8-61,1-7 0,-2 3 139,-3 2 1,-2 3-391,-3-3 1,-2-4 74,6-11 1,-4-1 52,5-4 0,-7 3 0,3-4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02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2132 74 7724,'-8'-1'447,"3"-4"-556,3 3 253,-4-4-209,4-1 21,-5 5 54,7-4 48,-6 6 1,4-2-117,-3-3 72,4 4 0,-1-6-5,-3 7-107,4 0 143,-13 7 0,6-1-50,-6 4 1,4 2 17,0-8 0,-1 8 7,-9-2 0,4 3-44,-4 1 0,-1 1 1,1 0 0,-6 0-60,2-1 0,1-1 90,-2-3 1,6 2-124,-6-8 1,6 3 92,-6-2 0,7-4-126,-2 4 1,-1-3 88,2-2 1,-1-5-7,5 0 1,1-6 66,-1 1 1,-3-3 3,3-2 1,-3 1 80,8-1 1,-3 0-112,-1 0 1,4 1 43,0-1 0,0 2-24,-4 3 1,4-1 80,0 6-79,0 0 1,-4 5-3,-1 0 1,0 0 16,0 0 0,1 2-3,-1 2 1,0 3 87,1 3 1,-1 3-91,0-3 0,1 1 82,-1-1 0,0 3-66,0-3 1,1 3 15,-1 2 0,-5-6-18,1 1 1,-1-5 1,6 5 1,-3-7-19,-2 2 0,2-3-4,-2-2 1,-3-2-86,3-3 1,-6 2 57,6-7 0,-7 5-104,1-5 0,-1 1 115,1-6 0,-2 0 13,2 0 0,-3-1-23,-1-4 1,-7 4-3,-3-3 0,-4 2 60,-1 3 1,-1 5 7,-4 4 0,-4 4 74,-5 1 1,-3 11-63,-3 4 1,4 9-54,-4 1 0,-3 9 0,0 4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05.1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148 148 7703,'0'-8'-1162,"0"-6"1396,0 6 0,0-2-309,0 1 0,0 4 77,0-5 0,-5 5 115,0-5 1,0 5 186,5-4-123,0 5-80,0-9 1,0 10 74,0-7 21,0 7 39,0-10-69,0 11-100,0-4-8,0 6 118,0 0-149,-7 6 1,6-3-5,-4 7 1,3 0-22,2 5 1,0-1-8,0 1 1,0 2-41,0 2 1,-5-3 74,0 4 0,-4 3-104,4 1 0,-2 4 46,2 2 1,2-1-150,-7 0 0,2 1 45,-2-1 1,-1-4-45,6-1 0,-5-1 56,5 2 0,-5-4-13,6-7 1,-1 1-23,5 0 0,0-5-20,0-1 1,0-4 128,0 5-5,0-7 155,0 4 1,6-7-62,4 0 1,-2 0 81,2 0 1,1 0-71,9 0 0,-4 0-5,4 0 0,3 0-4,1 0 0,4 5-15,1 0 0,2 0-127,4-5 0,-3 0 72,8 0 0,-1 0-143,5 0 1,0-5-7,0 0 0,0-7-219,0 3 391,0-4 0,0-2 0,1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05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15 6140,'-8'0'1631,"3"-1"-1393,10-4 0,3 3-422,7-3 0,1 3 186,3 2 1,4 0-87,7 0 0,4 0-27,0 0 0,7 0 121,-2 0 0,4 0-79,1 0 0,0 0 9,0 0 0,-5 0-166,0 0 1,-1 0 102,1 0 123,-3 0 0,-6 0 0,-1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05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0 7706,'-15'8'-43,"1"4"87,-1-7 0,5 5 112,0-6-168,7 1 0,-2 0 16,10 0-262,3 0 0,12-5 187,-1 0 0,8 0 105,-3 0 1,4 0-94,1 0 0,6-2-77,-1-2 1,7 2-161,-2-3 1,3-2 295,2 3 0,7-8 0,1 4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06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383 1 7700,'-8'0'82,"-5"0"0,10 5-224,-7 0 172,6-1 11,-9-4-18,12 0 1,-11 2 68,7 3 25,1-3 1,2 9-120,-3-6 0,3 6 59,-3-1 1,-1 3-120,1 2 1,-6 1 29,1 4 0,-3-2-13,-2 6 0,0 1 30,1 4 1,-6 1-122,0-1 0,-4 0 22,4 1 0,1-2 44,4-4 1,0 2-280,1-6 1,-1 3 6,0-9 342,7-2 0,-5-6 0,5 3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06.3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30 7700,'-9'-8'-275,"-4"1"1,10 3 157,-7-1-26,7 0 477,-3 5 1,6 1-135,0 4 0,0-1-42,0 5 0,6 1-100,4 5 1,-2 4 113,2 1 0,1 1-82,9-1 1,-4-4-14,4 4 0,1 1-32,-1-1 1,4 1-137,-4-2 1,6-2-320,-2 2 0,-1-2 66,2-3 344,-7 1 0,9 0 0,-4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07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7728,'-8'0'1148,"2"0"-1334,6 0 455,-7 0 105,5 0-327,-4 0 88,6 0 1,0 1-558,0 4 93,0-3 0,1 4 329,4-6 0,-3 0 0,5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5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74 6081,'-9'0'473,"3"0"-384,6 0 1,1 0 10,4 0 1,-3-1 166,3-4-132,-3 3 99,4-11 0,-4 10 56,3-7-152,-4 7 116,-1-10-392,0 11 94,0-5-134,0 1 83,-6 4 116,-2-4 0,-7 6-16,0 0 1,0 0-10,1 0 1,-1 0 77,0 0 1,-1 0-53,-4 0 1,4 1 8,-4 4 0,4-3-41,1 3 0,1 1-160,-1-1-98,7 0 211,1 2 0,9-6 28,3 4 1,3-3-4,7-2 0,4 0 21,1 0 1,6 0-40,-1 0 0,2-5 198,3 0 0,-3 0-38,-2 5 0,1-5 97,-6 0 0,4 0-54,-4 5 0,-1 0-33,-4 0 176,0 0-220,0 0 1,-7 2 22,-3 3 1,-4 3-30,-1 7 1,-6 1-17,-4 4 1,-3 3 43,-2 6 0,-1 0 15,-4 1 1,2 6-95,-6 3 0,6-1 61,-2 1 1,2-5-218,-1 5 0,2-6 61,-2 1 0,9-3 76,5-1 0,3-7 0,2-2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08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15 7717,'-9'0'-762,"1"0"404,3 0 175,4 0 0,-7 0 470,3 0 24,3 0 1,-6 0-25,3 0-55,3 0-126,-4 0 1,4 0 55,-3 0 48,4-6-327,-6 4 200,7-4-280,0 6-149,0 0 336,-6 0 1,4 1-37,-3 4 0,3-3 22,2 11 167,0-11 1,2 9-84,3-6 1,3 0 80,7-5 0,-5 0-127,-1 0 0,1 0-1,5 0 1,-5-5-21,-1 0 0,0-2-260,0 3 181,-2 2-223,0-11-570,-6 11 879,-1-4 0,-8 6 0,-7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08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0 7736,'-9'7'0,"-4"-5"0,12 4 1,-11-4 184,7 3-94,0-4 104,-1 6-320,4-7 232,-4 0-149,6 0-261,0 0 248,0 6 0,-2 1 23,-3 3 20,4 3-22,-6-5 61,7 7-2,0-1 1,2-4 80,3 0 1,3-7-89,6 2 1,-2-3 122,3-2 1,-4-2-42,9-3 1,-4-1 112,-1-4 1,-2-3-90,-4 3 1,3-3-15,-7-2 1,0 0-48,-5 1 1,0 4-20,0 0 1,-7 7 64,-3-2 0,-8 7-109,-1 7 0,-7 8 0,3 12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0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30 192 7696,'0'-15'0,"0"0"13,0 1 1,-2-1 116,-3 0 0,4 1 1,-6-1-127,7 0 0,0 0 171,0 1 0,-2 4-18,-3 0 0,4 5 132,-4-5 40,3 7-228,2-3 135,0 6-269,0 0 0,0 6 174,0 4-220,0 3 125,0 2 1,0 6 13,0 3 0,0 6-12,0 4 1,0-1 17,0 6 0,0-1-60,0 1 1,0 5 0,0 0 0,0 2-6,0 8 1,5-7-119,0 2 1,5-3 90,-5-2 0,5-7-132,-6-2 1,3-11 2,-2-4 0,-3-4-14,2-1-126,5-7 172,-8-2 1,6-7-15,-7-4 1,0-3 64,0-7 0,5 0-5,0 1 0,1-3 7,-1-2 0,-2-2 9,7-4 1,-2-3 112,2 4 1,3-2-74,-3 1 1,3-1 148,2 6 0,4-4-52,1 4 0,4 1-48,-4 4 0,6 0 7,-1 1 1,2 4 139,3 0 1,-1 7-123,1-2 0,4 3-13,0 2 1,0 5-94,-4 0 0,-1 6 88,1-1 0,-3 5-145,-2 5 0,-4-3 24,-6 8 1,3-5 26,-3 4 0,-4 1-21,-11 4 1,0 0-103,0 1 0,-2 1 76,-3 3 1,-4-3 0,-11 3 1,-3-4 17,-6-6 0,-1 2 7,1-6 1,-2 0 122,-3-6 0,1-5-37,-6-5 1,4 3 51,-4-2 0,5-4-63,-5-10 0,6-3 6,-1-12 1,0-1 24,4-4 0,-1-1 5,11 1 1,3-2-312,7-3 1,3 3 93,7-4 1,0 4 185,0 2 0,7 0 0,1-1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0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7682,'-15'0'242,"0"0"0,6 0 372,-1 0 1,5 0-141,-5 0-526,7 0-337,-4 0 367,7 0-501,0 0 523,7 0 0,1 0 0,7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1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219 118 7706,'13'-15'-794,"-3"1"1,1 4 609,-6 0 1,5 5 183,-5-5 0,5 6 0,-6-6 0,3 7 0,-2-2 376,-3-4 1,6 8 194,-3-4 45,-4-3-223,6 6-91,-7-4-18,0 6-274,0 0-152,-7 0 1,-1 0 3,-7 0 0,1 4 83,-1 1 1,0 5-35,1-5 0,-6 5 46,0-5 1,-1 6-11,2-1 1,2-2-2,-2 2 1,2-5 36,3 5 0,-1-2-45,0 2 49,0 3 0,2-10 17,4 7 0,-3-5-3,7 4 0,2-5 0,8 1 1,5-2 3,9 2 0,3-4 7,2 4 1,9-3 52,-4-2 1,9 2-64,-4 3 1,5-4 38,-5 4 1,6-3-32,-6-2 1,2 1-4,-2 4 1,-3-2-15,4 7 1,-6-5-2,-5 5 1,-1 0-25,-3 4 1,-5 1-97,-1 0 0,-6 4 85,-8 1 0,0 6-85,0-1 0,-8-2 112,-6 1 1,-1-1-37,-5 1 0,-3 3 94,-1-8 0,-2 1-32,1-6 0,-2 1 11,2 0 0,-3-2-22,-1-3 1,4-4 14,1-6 1,1 0-95,-1 0 1,2-6-129,8-4 0,-1-5-242,0-4 450,7-4 0,1-13 0,7-2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1.6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7706,'10'-4'0,"-1"-1"0,-4-5 305,5 5-108,0-7 0,3 9-136,-3-7-26,3 7 1,-10-3 311,7 6-39,-7 0-132,4 6 1,-7 2-6,0 7 1,0 0-43,0-1 1,0 1-18,0 0 0,0 4-83,0 1 0,0 4 94,0-4 0,0 6-109,0-1 0,0-1 47,0 6 0,0-4-22,0 8 0,0-1-65,0 1 1,1-1 63,4 6 0,-3-2-44,3 3 1,-4-3 61,-1-2 0,2-4-150,3 3 0,-3-5 13,3-4 1,-4-4-83,-1-6 1,0-6-76,0 1 1,-1-6-73,-4 0 61,3-2 1,-6-2 107,3 0 1,3-6-14,-3-4 1,-1-5 11,1-5 1,0 2 109,5-6 0,0-1-38,0-4 0,0 5 105,0-1 0,7-3-68,2-1 1,4-4 86,2 9 1,0-2-41,0 1 1,-1-1-45,1 6 0,5 6 121,-1 4 1,6 7-74,-6-2 0,6 3 104,-6 2 0,1 2-55,-5 3 0,-1 8-30,1 6 0,0 6 26,-1-6 1,-5 8 3,-5-3 1,-2 4-157,-2 1 0,0 5 80,0 1 1,0-1-342,0-5 0,0 6 15,0-1 335,0 0 0,-6-4 0,-3-1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2.2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279 207 7667,'-8'-7'223,"-3"4"-30,6-7 1,-2 2-251,2-2 1,2-3 100,-7 3 1,5-1-11,-4 1 0,4-3 28,-5 3 0,5-3 31,-5-2 0,2 6 60,-2-1-174,-3 0 0,5-3 13,-7 3 1,6-1 47,-1 6 1,5 0-54,-5 5 1,5 0 7,-5 0 1,5 2-161,-4 3 0,1 3 51,-2 6 1,-2 3-62,7 2 0,-1-1 64,1 7 1,3-1-10,-3 6 0,2-1 128,-2 0 1,4-1-44,-4-3 1,3 3 6,2-4 1,7 4-9,2 1 0,3-6 10,-2-3 0,8-4 23,-4-1 0,4-2 1,-3-3 1,5-4 39,-1-6 0,2-2-59,-1-2 1,-4-5 99,4-5 1,-4-6-46,-1 0 0,-2-4 91,-3 4 1,3-6-56,-3 2 0,-4-2 108,-1 1 0,2-3-71,-2 4 1,-1-2-45,-4 1 1,0-1 71,0 6 0,0 1 53,0 4-95,0 0 0,0 6 84,0-1-265,0 7 0,0-2 51,0 10 1,0 3-33,0 6 0,0 6 52,0 0 1,0 6-22,0-2 0,0 4-145,0 1 1,7 1 36,3-1 1,1 1-163,-1-1 0,8 0 92,-3 1 0,4-1-277,1 1 0,-4-3 493,4-2 0,3-4 0,0-6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2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103 427 7667,'-2'-15'746,"-3"1"-791,4-1 1,-6 0 58,7 1 1,0 4 278,0 0 22,0 7-190,0-10-59,0 11 0,2-5-140,3 7 105,-4 0 1,6 7-77,-7 3 1,0 9 46,0 6 1,0 3-4,0 1 0,0 0 26,0 1 1,-2 4 6,-3 0 1,4 2-67,-4-1 1,3-3-1,2 8 0,0-8-125,0 3 0,-5-4 46,0-2 0,1-1-23,4-4 0,0-7-37,0-8 214,0-5-103,0-11 1,0-9 4,0-14 1,0-1 27,0-3 1,0-4 21,0-6 1,-5-5 83,0 0 0,0-6-93,5 1 1,-5-3 55,0-2 0,0 5-54,5 0 1,0 5 0,0-5 0,0 13 105,0 2-39,0 7 1,2 9-24,3 3 1,-2 10 5,7 5 0,0 4-43,4 1 0,6 6 26,-1 4 1,8-2-156,-3 2 0,4 0 10,1 5 0,2 1-88,4 4 0,-3-4 84,7 3 1,-6-1 3,1 2 0,-1-4 59,1 4 0,-9 1 3,-1-1 1,-7 4 11,-8-4 0,-2 1-29,-7-1 1,-2-2 80,-3 6 1,-11-6-14,-13 2 0,-2-4 109,-8-1 1,-1-2-60,-4-3 0,0 1 115,0-6 0,0 0-102,0-5 0,6 0-13,4 0 0,3-2-600,2-3 563,6-9 0,-5-3 0,5-4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3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131 280 9035,'8'-6'148,"5"4"0,-4-6-90,5 3 1,-4 3-149,0-3 0,0 2-70,4-2 1,1 4 0,0-6-71,0 0 0,-1 4 175,1-7 1,0 1 82,-1-6 1,1 5-60,0 0 1,-6-1 109,1-9 1,-6 4-64,0-4 1,3 4 140,-2 1 1,0 1-60,-5-1 0,-7 0-30,-3 0 0,2 7-59,-2 3 1,-1 4-5,-9 1 1,2 0-81,-6 0 0,4 1 58,-4 4 0,1 5-46,-1 10 0,-4-2 54,3 6 0,-1 1-8,2 4 1,-2 5-58,6 1 1,2 4-3,8-5 1,-1 5 40,6-4 0,2-1-8,7-5 1,6 1 72,10-1 0,4-8-57,11-6 1,2-7 16,7-8 1,0 0-14,1 0 0,-1-6-275,0-4 1,-7-10-95,-2-4 392,-4-4 0,-2-1 0,0-1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4.6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7697,'-8'0'-7,"-5"0"0,9-1 345,-5-4-494,5 3 156,-9-4 294,12 6-118,-6 0-16,7 0 255,0 0-419,7 0 1,-4 0 89,7 0 1,-5 0-73,4 0 1,3 0 25,7 0 1,-1 0-76,7 0 0,1 0 60,8 0 1,1 0-12,9 0 1,-2 0-53,12 0 1,5 0 71,5 0 0,7 0-97,3 0 0,1-5-116,8 0 1,-6-5 73,1 5 0,-4-1-50,-5 1 0,-4 3-130,-6-3 1,-7 3 73,-3 2 0,-12 0-189,-7 0 400,-1 0 0,-16 0 0,7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5:06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528 89 8008,'0'-10'-554,"0"0"1,0 6 701,0-6 0,0 5-44,0-5 0,0 5 735,0-5-215,0 7-347,0-10-145,-6 11 0,-3-4-24,-5 6 0,-1 0-82,0 0 0,-4 0 133,-1 0 0,-1 6-234,1 4 1,-3-2 106,-6 2 0,3 5-49,-4 4 0,4 3 75,-8-3 1,3 4-147,2 7 0,-1 1 46,1 3 1,1 3 20,4 8 0,2-1 4,8 0 0,5 5-2,5 0 0,10 5 87,9-5 0,13-2-55,11-8 1,10-5 2,5-9 0,6-5 1,-1-11 1,3-4 4,-8-10 1,-4-11 3,-1-13 0,-4-2 6,-6-9 1,-7-4-33,-12-5 0,0 0 0,-12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7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1485 118 7747,'0'9'409,"-7"-3"-162,6-6-140,-6 0 1,5-5-21,-2 0 0,0-5 22,-5 6 0,-1-6-6,-5 5 0,0-5-173,1 5 0,-3-6 68,-2 1 0,-4 2-89,-7-2 1,1 5 73,0-5 1,-1 7-42,1-2 1,-5 2 127,-1-2 1,1 3 124,5-3 0,1 4-111,3 1 0,-2 0 119,2 0 0,-1 0-114,1 0 0,-2 0 13,2 0 1,-3 0-95,-1 0 1,-5 5 95,-1 0 0,-1 6-109,2-1 0,1 3 45,-6 2 1,5-1-96,-5 1 0,4 5 35,-4-1 1,2 7 33,-2-1 1,-2-2 8,6 1 1,1 1 3,5 4 0,-4 0-36,4 1 1,-2-1 31,11 1 0,-5-1-5,6 0 1,1-1 3,8-3 1,-1 2-38,6-2 0,-5 1 12,5-1 0,0 2-5,5-2 0,0 1-16,0-2 1,0 4-76,0-3 1,0 3 21,0 1 1,0 2 64,0 3 0,0-3-110,0 4 1,0 1 79,0-2 1,0 0 31,0-4 1,0-1 5,0 0 0,7-1 11,3-3 0,4-3 12,6-2 0,1-5 114,4-1 0,7 4-100,-2-8 0,4 5-15,0-10 1,1 5-6,9-6 0,-8 1 14,8-5 0,-2 5-89,7 0 1,-2 0 52,7-5 1,-6 0-10,1 0 0,-4 0-5,0 0 0,-1 0-9,0 0 0,-2 0 58,-3 0 0,4-5-36,-4 0 1,4-5 82,1 6 0,0-8-73,0 2 1,-2-3 121,-3-1 1,4-3-15,-4-2 1,2 1 77,-2-7 1,2 7-122,-7-1 1,-3-4 12,-1-2 0,-11 2-158,6-1 1,-7 4 92,-4-4 0,1-1-104,0-4 0,-2 0 69,-3-1 0,1 1-12,-6-1 1,5-6 76,-5-3 0,0 2 77,-5-3 0,0 1-79,0-5 0,0-2 116,0-3 0,-7-3-160,-3-7 1,-4 2 53,-6 3 0,-4 2-280,-11 3 1,1 10 84,-10 0 1,1 13-504,-10 6 647,-8 10 0,-12-3 0,-9 5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5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44 7697,'-10'-1'-915,"1"-4"1,4 3 1908,-5-3-688,0-3 0,-5 5-309,1-7 1,4 7 468,0-2 246,0 3-305,-4 2 1,-1 0-247,7 0 122,1 0-192,20 0 0,-1 2 97,12 3 0,-4-2-214,4 7 0,3-5-11,7 5 0,-3-5 10,3 4 0,-3-4 39,-1 5 0,4-5 13,0 5 0,0-2-135,-4 2 0,-1 1 89,1-6 1,-6 7-144,1-3 1,-7 4 2,1 2 0,-9-5 6,-5 0 1,-3 1 88,-2 9 1,-7-2-7,-3 6 1,-11-4 182,-8 4 0,-2 1-118,-9 4 0,-4 5 158,-5 1 1,0-1-91,5-5 1,0 1-180,0-1 0,0 4-136,0-4 1,8-3-750,6-11 1003,8 0 0,7 0 0,0-1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5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380 74 7938,'0'-8'528,"0"-5"0,0 10 55,0-7-363,0 7 1,0-6-65,0 4 169,0 4-85,6-6-41,-4 1-410,4 4 77,-6-4 122,-6 6 0,-1 6-21,-2 4 0,-5-2 36,5 2 0,-9 0 3,-2 4 0,0 6 10,6 0 0,-7 4 9,-4-4 0,2 7-8,-1 3 0,4 1-9,-4 8 0,1-5-84,-2 6 1,-1-1 58,6 5 1,3 2-64,7 3 1,-2-4 73,7 4 0,4-3-119,11-2 1,3-1-11,16-4 1,4-3-76,11-7 0,6 1-45,4-1 1,3-6-203,2-4 1,0-7-8,0-2 0,-2-7-13,-3 2 477,-10-4 0,-2-7 0,-4-2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6.0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7751,'0'8'640,"0"-1"-361,0-7 201,0 0-230,0 7-121,0-6 1,0 7-17,0-3 28,0 3 0,0 12-181,0 0 0,5 1 80,0-2 1,0 9-53,-5 6 1,5 7-80,0-1 1,4 7-113,-4 2 0,5 0-403,-5-5 0,6 0 33,-1 0 573,3-6 0,2 4 0,0-4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6.3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0 7672,'10'2'847,"0"3"-501,-1-4 1,6 6-434,0-7 1,-1 0 116,1 0 1,0 5 143,0 0 1,-1 1-163,1-1 1,0-2 4,-1 7 0,-4-5-130,0 5 1,-7 0 87,2 4 1,-3 3-140,-2 2 1,-2-1-27,-3 7 1,-9-6 13,-11 6 1,-3-1-6,-1 6 0,-1-2 97,1-4 1,0 2-255,-1-6 1,3-1-6,2-4 343,4 0 0,0 0 0,-2-1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6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7701,'0'14'193,"0"-4"170,0 0 0,1-5-291,4 4 31,4-5 1,5 4 70,1-3 0,-5-2-47,0 7 1,-1-5-3,6 5 1,-5-4-34,0 9 0,-1-4-155,6 9 0,-5-2 40,0 1 0,-2 4 86,2 7 1,1 4-177,-6 0 1,0 7 26,-5-2 0,0 4-332,0 1 1,0-5-37,0 0 1,0-6 453,0 1 0,0-3 0,0-1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17.0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1 8514,'15'5'463,"0"0"0,0 1-373,-1-1 0,6-2 93,-1 7 1,6 0-99,-5 5 0,6 1 72,-2 4 1,6-2-46,4 6 0,-3 1 52,3 4 1,2 0-31,-2 1 0,1 4-55,-6 0 0,-1 7-114,-4-2 1,-4 9-304,-10 1 1,-4 6 201,-6-1 1,-13 8-16,-6 2 1,-14 0 72,-6-6 0,-10 0-123,-5-4 1,-10 1 48,-4-6 0,-4-2 21,-2-7 0,7-6 131,4-10 0,-1 1 0,2-10 0,3-7 0,7-5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21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44 8055,'-15'0'-179,"0"0"205,1 0 175,6 0-254,-6 0 2,6 0 0,0 0 133,2 0 0,7 0-99,4 0-37,3 0 1,12 0 27,-1 0 1,3-1 56,-3-4 1,4 3 48,7-3 1,1 3-71,3 2 0,-1-4 10,6-1 1,0 0 13,5 5 0,5 0 1,0 0 0,8-5 12,2 0 0,1 0-15,9 5 0,-7 0-41,2 0 0,3 0 37,1 0 1,3 0-1045,-3 0 1040,4 0-35,-12 0 0,7 0-25,-3 0 1,-5 0 21,0 0 1,-2 0-8,-8 0 0,6 0 15,-1 0 0,-3 2-1,-2 3 0,2-4-15,-2 4 1,1-3 488,-1-2 0,2 5-467,3 0 0,3-1-8,-3-4 30,-4 0 9,14 0 0,-15-1 11,10-4 1,-10 3 6,0-3 0,2-1-25,-2 1 1,0 0 5,-5 5 0,-7 0-24,-3 0 0,2 0 16,-1 0 1,-1 0-81,-5 0 1,1 0 9,-1 0 0,2 0-12,4 0 0,-4 0 2,3 0 1,-3 2-19,-2 3 0,1-4 52,-1 4 0,0-3-2,1-2 1,-1 5 64,1 0 1,-1-1-69,0-4 0,-4 0 41,-1 0 1,-4 0-27,5 0 1,-7 2 256,1 3-226,4-3 0,-12 4 0,4-6 29,-2 0 0,0 2-29,2 3-11,0-4 1,-1 6 28,1-7-19,0 6 0,-1-4 8,1 3 0,0-3 5,0-2 0,-1 0-3,1 0 0,0 0 13,-1 0 0,1 0 11,0 0 1,-1 0-16,1 0 1,0 0-1,0 0 1,4 0-24,1 0 1,1 0 18,-1 0 1,-2 0 9,6 0 1,-4-2-26,4-3 0,1 3-8,4-3 1,-4 4-18,-1 1 0,1 0-5,4 0 1,5 0-38,1 0 0,-1 0-13,-5 0 0,2 0 27,4 0 1,0 0 21,5 0 1,0 0 15,-5 0 0,6 0 44,-2 0 0,3 0 14,2 0 0,-4 0-55,-1 0 1,0 5 8,5 0 1,5 4-22,0-4 1,0 2-11,-5-2 0,0-2-91,0 7 1,0-5 64,1 5 1,-1-7 14,0 2 1,-5 1 56,0-1 0,0 0 6,5-5 1,-4 0-23,-1 0 0,-5 0 11,5 0 1,1 0 19,4 0 1,-5-2 110,0-2 1,-5 2-107,6-3 0,-3 3-11,2 2 0,2 0-123,-7 0 0,2 0 23,-1 0 0,-9 0-84,3 0 1,-4 0 93,-1 0 0,-3 0-17,-6 0 1,0 0-55,-1 0 48,-5 0 0,-1 0-121,-3 0 0,-4 2 71,4 3 126,-3-3 0,-9 11 0,-1-5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28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7842,'0'-8'-992,"0"-5"1163,7 11 1,-4-6-87,7 3 0,-5 3-48,5-2 0,-5 2-41,4 2 0,1 0-1,5 0 1,0 0-15,-1 0 0,1 0-7,0 0 1,4 0-4,1 0 1,1 0 36,-1 0 0,-2 0 11,6 0 0,-1 0-1,2 0 0,2 5 12,-2 0 0,3 0-24,1-5 1,2 0 4,3 0 0,-1 0-4,6 0 1,-6 0-4,1 0 1,2 0-57,-2 0 1,2 1 58,-1 4 1,-4-3-99,3 3 1,2-4 81,-2-1 1,2 0-1,-2 0 1,-3 0 4,4 0 1,-4 0 2,-2 0 1,1 0-11,-1 0 1,-5 0-2,1 0 1,-5 0 32,4 0 1,-1 0-21,1 0 1,2 0 5,-6 0 1,1 0 29,-1 0 0,-2 0 4,6 0 0,-4 0-21,4 0 0,-4 0 6,5 0 1,-6-1-21,6-4 0,-6 3 12,6-3 1,-7 4-17,1 1 1,3 0-47,-3 0 0,2 0-8,-1 0 1,-4 0-76,4 0 1,-4 0 126,-1 0 0,0 6 0,-1 2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29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7866,'9'0'0,"2"-2"-99,-6-3 0,6 4 2,-1-4 0,-2 3-34,2 2 1,2 0 0,5 0 14,3 0 1,1 0 113,-1 0 1,3 0-25,6 0 1,1 0 98,-1 0 1,5 0 2,1 0 0,1 0-53,-2 0 1,-2 0 39,8 0 0,-8 0 13,3 0 1,2 0 8,2 0 0,-3 0-114,-1 0 0,1 2 88,-2 3 1,2-4-126,-2 4 0,2-3 40,3-2 1,-3 0-10,-6 0 0,4 0-28,0 0 0,0 5-8,-4 0 1,-2 0 2,-4-5 1,4 0 42,-4 0 0,-1 0 25,2 0 0,-1 6 0,6 2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31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1323 30 7847,'8'-2'-459,"-3"-3"-96,-3 4 326,-2-6 46,0 7 75,0 0 144,0-6-118,0 4 93,0-5 1,-7 7 69,-3 0 1,2 0 64,-1 0-89,-1 0 1,-5 0 131,0 0 1,1 0-97,-1 0 0,0 0-24,1 0 1,-3 0-78,-2 0 0,1 0 112,-7 0-222,7 0 159,-10 0 1,7 0 0,-3 0 1,-4 0-23,3 0 1,-2 0 31,-3 0 1,6 0 5,-1 0 1,1 0-42,-6 0 22,7 0-8,-4 0 0,6 0 1,-4 0 1,-3 0-36,4 0 1,1 0-10,-2 0 0,6 0 51,-6 0-218,7 7 189,-9-5 1,10 4-53,-2-6 1,-3 2-17,3 3 1,-2-4 8,1 4 0,4-3 36,-4-2 0,-1 0-19,1 0 0,-4 5 16,4 0 1,-1-1-2,1-4 0,2 0 18,-6 0 0,4 0 5,-4 0 1,6 0-21,-2 0-220,-3 0 221,0 0 1,1 0 12,2 0 0,-3 0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7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7862,'-6'-8'-196,"4"-5"1,-9 10 684,6-7-182,0 7 0,5-5 984,0 3-991,0 3-74,0-5 1,2 7-54,3 0 1,-4 2 276,4 3-415,-3 3 1,-2 12-4,0-1 1,0 1-109,0-5 0,0 6 80,0 3 1,0-1-144,0 2 1,0-1-34,0 6 0,0-1 152,0 0 0,0-1-127,0-3 1,0 1 70,0-7 1,0 1-526,0-5 1,1-5 600,4-1 0,-3-5 0,4 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37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103 206 7872,'0'-15'0,"-5"1"-609,1-1 403,-8 0 0,10 1 166,-2-1 1,2 0 27,2 0 1,-2 2 106,-3 4 1,4-5 3,-4 5 0,2 1 406,-2-2-230,3 6 0,-6-4 4,3 3 133,3 4-159,-4-6 19,-1 7-88,6 0-28,-6 0-71,1 7 0,4-4-106,-3 7 0,3 0 75,2 4 1,0 1 16,0 0 1,0-1 9,0 1 0,2 6-46,3 4 0,-3-2 6,3 1 1,1 1-21,-1 4 1,1 0-5,-1 1 0,-1 4 9,5 0 0,-4 7-22,5-1 1,-7-3-102,2 2 0,2-6 115,-2 1 1,5-3-121,-6-1 1,3-7 56,-2-4 1,-3-3-65,2-1 54,-2-7-13,-2-1 9,0-7 0,0-7-2,0-2 1,0-5-135,0 0 1,0-1 92,0 0 1,0-4-121,0-1 0,5-6 74,0 2 0,6 1 32,-1-2 1,-2 2 66,2-1 0,0 1-4,5 3 0,1 2-14,3-6 0,-1 6 115,7-2 0,-5 4-9,4 1 1,1 5-74,4 1 1,2 5 136,3 0 0,-3 2-83,4 2 0,-3 2 7,3 2 1,-4 5-34,3 5 1,-3 6 2,-2-1 0,-4 8-44,-1-3 1,-6 4-8,2 1 0,-9 1 54,-1-1 0,-7 7-13,2 3 1,-5 2 3,-5-2 0,-8 4-45,-6-4 1,-7-2-5,1 3 1,-3-13 59,-1 3 0,-5-11 3,-1 1 0,1-5 20,5-5 1,-6-4 79,1-6 0,0-8-146,4-7 1,1-8 43,0-11 0,1-4-755,3-6 752,4-6 0,6-9 0,1-8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38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29 7843,'-15'0'16,"1"0"1,-1 0 8,0 0 1,5 0 131,1 0 0,4 0-308,-5 0 0,5-4-59,-5-1 121,7 0 139,-10 5-38,11 0 0,-9 1 38,6 4-65,0-3 29,5 11 1,2-6 27,3 2 0,-2 3-38,7-7 1,-1 0 36,6-5 1,0 4 53,-1 1-23,1 0 0,0-5 76,0 0 0,-2-1 102,-4-4-181,4 3 1,-11-11-137,3 3 0,-3 2 89,-2-2 1,0 5-381,0-4 0,-2 0 86,-3 0 0,-3 2 272,-7 7 0,-6 0 0,-2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38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59 7797,'-8'-6'0,"-3"2"221,6-6 0,-2 7-69,2-2 1,4 2 153,-4-2-47,3 3-388,2-11 35,0 12 287,0-6-358,0 7 1,-2 0 19,-2 0 1,2 7-19,-3 3 0,2-2 141,-2 2 0,3-1-20,-3 6 0,-1 0 46,1-1 0,0 1 27,5 0 53,0 0-64,0-1 194,0 1 1,2-7 195,2-3-194,5-10 0,5-5-185,1-9 1,-7 2-72,-3-2 1,2 2-317,-2 3 356,-1-7 0,-4 4 0,0-4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0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131 235 7847,'0'-22'-179,"0"0"83,0 8 1,-5-3 86,0-2 1,-1 2-135,1-2 0,2 4 223,-7 5 0,5-3 0,-5 3 117,-1-3 1,3 4-21,-2-1 0,5 5-3,-5-5 1,5 7 77,-5-2-53,7 3 80,-3 2-378,-1 0 88,5 0 0,-2 7 94,8 3 1,3 3-31,3 1 0,1 6-9,-6 0 0,7 6 11,-3-2 0,0 4-24,0 1 0,-1 1-134,2-1 0,3 5 53,-3 1 0,-2 4-47,2-5 0,-5 7 56,5-2 1,-5 4-16,5 1 0,-6 0 20,6 0 0,-7-6-6,2-4 0,2-5-84,-2-4 60,6-4 90,-3-13 0,7-1-22,0-7 0,-5-7 10,-1-3 0,0-8-67,0-1 0,4-7-94,-3 1 0,-2-1 85,2 2 1,-5-4-18,5 3 0,-5-3 39,5-1 1,-6 5-5,6-1 0,-5 5 32,5-4 1,-5 6-34,5-2 0,-1 4 9,6 1 1,-5 2 32,0 4 0,0 2 11,4 7 1,1 0 3,0 0 0,4 2 3,1 3 0,4-2 4,-4 7 1,4 1 84,-4 9 0,5-2-44,-6 6 0,7-4-56,-1 4 1,-4 1 8,-1 4 1,-4 2-53,-1 3 0,-6-1-7,1 6 0,-6-6 21,0 1 0,-4 2-12,-4-2 0,-5 1-8,-5-6 1,-8-6-15,-2-3 0,-4-4 49,-1-1 1,-1-7-23,1-3 1,-5-4 69,-1-1 1,-1-8-69,2-7 0,1-1 4,-6-8 1,7-1-130,-3-4 1,9-6 156,2 1 0,-1-13 0,-4 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0.8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74 7800,'-15'-15'0,"5"2"-17,1 4 1,5 0 198,-1 4-232,4 4 288,1-12 61,0 11-245,0-4-8,6 6-16,-4 0 0,9 1 200,-6 4-292,7 3 0,-9 7 49,7 0 0,-7 4-90,2 1 0,1 1 87,-1-1 1,0 1-251,-5 3 0,5 4 38,0-3 1,2 2 34,-3 3 0,-2-1-18,3 1 211,-3-1 0,4 0 0,2 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1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6152,'8'6'-46,"0"-4"-4,-3 3 50,-3 3 0,11 0 0,-5 7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1.5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206 147 7510,'15'0'-909,"-6"0"937,1 0 0,-5 0 370,5 0-279,-7 0 1,5-5 393,-3 0-369,-3-6 0,4 3-45,-6-7 1,-4 5-18,-1 0 1,-7 1-11,2-6 1,-3 5-3,-1 0 0,4 2-113,0-2 0,0 2-75,-4 3 1,-1 4 110,0-4 0,0 3-87,1 2 0,-1 0 13,0 0 1,1 5-107,-1 0 1,5 6 107,0-1 1,5 5-18,-4 5 0,4-3 118,-5 8 1,7-5-75,-2 4 1,3-1 4,2 1 1,2 4 4,3-3 0,3 2-42,7 3 0,-1-7 69,1-4 0,0-4 0,-1-5 0,6 1 19,0-6 0,1 0 78,-2-5 1,-2-6 79,2-4 0,-2-5-49,-3-5 0,-1 2 81,-3-6 1,2 4-71,-7-4 1,-1 4-152,-4-4 0,0 4 70,0-4 1,0 4-1,0-4 1,0 6-10,0-2 1,-1 4-24,-4 1 0,3 0-46,-3 1 73,-3 5-250,7 3 227,-6 6 1,7 6-37,0 4 1,0 3 12,0 2 0,5 1-5,0 4 0,6 1-13,-1 4 1,-2 2-6,2-2 0,0-2-45,5 1 0,-2-1-120,-4 2 0,4 1-133,-3-7 1,3 3-136,2-3 464,0-9 0,6 10 0,2-12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2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74 7868,'0'-9'227,"0"-1"0,0 5-259,0-5 0,0 5 148,0-5-473,6 7 1,-4-5 38,3 3 62,-4 4 406,-1-6-75,0 7 1,-1 2-43,-4 3 0,2-2-30,-7 7 1,5-6-17,-5 6 0,2-5 59,-2 5 1,-3-5-45,3 5 1,-3-5 32,-2 4 1,6 0-124,-1 0 1,2 4 32,-2-3 1,2-2-13,3 2 48,3 0-1,-4 5 54,6-1 1,6-1 97,4-3 1,5 2-37,4-7 0,4 4-67,7-4 0,-1 2 50,0-2 0,1-2 13,-1 7 1,1-5-10,-1 4 0,0-4-25,1 5 1,-2-2 89,-4 2-218,4 10 0,-12-10 72,4 9 1,-10 2-97,-6-1 1,-8 1 70,-6-1 0,-5-4-51,-5 4 0,-2-4 20,-8-1 0,-1-2-6,-3-3 0,1 1-27,-6-6 1,0 0-244,-5-5 330,0 0 0,-1 0 0,1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2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45 7822,'-15'0'-557,"1"0"535,-1 0 0,5 0 102,0 0 210,7-7-13,-10 5-316,11-4 130,-4 6 0,4 0-125,-3 0-5,4 0 45,-6 0 27,7 0 231,0 0-258,0 6 1,2 1-10,3 3 0,-4-2-10,4-3 97,-3-4 0,-1 11 1,4-7 1,-1 0-15,5-5 1,-4 0 90,5 0 1,-5 0-69,5 0 1,-5-2-23,4-3 1,-4 2-68,5-7 1,-7 0-93,2-4 0,-3 4-524,-2 0 611,0 7 0,-13-10 0,-3 5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3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45 207 7820,'0'-15'-235,"-7"0"116,6 1-53,-6-1 249,7 0 0,0 5 0,-2 2 202,-2 2 365,2 1-329,-5 5-158,7 0-245,0 0 239,-6 0-138,4 0 1,-4 2 50,6 2 0,0 0-25,0 5 1,1 0-23,4 0 0,-3 5 18,3-5 0,3 9-96,2 2 0,-2 1 99,2-1 1,-2-2-178,2 6 1,3-1 49,-3 2 1,3 2-86,1-2 1,-1-2-20,-3 1 1,3 1 88,-3 4 1,3-6 33,2-3 0,-5-6-19,-1-4 1,-4 1 102,5-6 0,-5 0-86,5-5 1,-7-6 121,2-4 1,-3-5-54,-2-4 1,1-4 84,4-7 1,-3-4-67,3 0 1,-2-5 1,2 4 1,-4-4-27,4 5 1,2-2 4,-2 2 1,5 3-26,-6-4 1,3 9 22,-2 2 0,-3 6-189,2-2 1,3 9-93,-2 1 286,6 7 0,-3-4 0,7 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8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8639,'0'-14'712,"5"4"-414,-1 0 120,1 7-230,-5-10 235,7 5-563,1-1 0,7-2 145,-1 6 0,1 0-244,0 5 1,1-1 79,4-4 0,-2 3-5,6-3 0,-4 4 88,4 1 1,-1 0-4,2 0 1,2 0 29,-2 0 1,-4 1 147,-1 4 0,-4-2-74,-1 7 1,-2-5-20,-3 5 1,-4 0-187,-6 4 0,0 6 114,0 0 0,-1 1-196,-4-2 1,-5-1 18,-10 7 0,2-6 109,-6 6 1,1-2 57,-2 1 1,-1-2-51,7-8 1,-6-4-31,6 0 1,-1-2-139,5 2 397,1-4 1,4-6 11,0 0 113,7 0 0,4-6-30,14-4 0,1-3-35,9-2 1,-2 5-103,1 1 0,4 0-23,-3 0 0,4-3 184,5 7 1,-8 0-102,4 5 0,-4 0 152,3 0 1,1 0-41,-1 0 0,-4 7-210,-1 3 1,-6 0 42,2 4 0,-9-1-126,-1 12 0,-7-7-87,2 1 0,-3 4 66,-2 2 0,-4-2-3,-5 1 1,-3-6 24,-12 2 0,-2-4-30,-9-1 1,-2-1 87,-7 1 1,0-7 9,-1-3 1,1-3-212,0-2 0,-1-2 202,-4-3 0,3-9 0,-5-9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4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103 235 7810,'-8'0'-304,"2"0"316,6 0 1,-2-1 214,-3-4 72,4 3-210,-6-4 7,7 6 0,2 0-90,3 0 1,-2 0 60,7 0 1,-1-5-174,6 0 1,0-2 110,0 2 1,4 2-122,1-7 1,4 5-30,-4-4 1,-1-1 94,-4-5 0,0 5 4,0 0 1,-2 1 24,-4-6 0,-2 0 11,-7 1 1,0-1 29,0 0 1,-2 5 107,-3 1 0,-3 0-69,-6 0 1,-1 2-35,0 7 0,-4 0-152,-1 0 0,-6 2 95,1 3 0,2 3-132,-1 6 0,4 6 58,-4 0 1,6 4 38,-2-4 0,4 6 9,1-2 0,7 4-3,3 2 0,4-6 36,1 1 0,1-3 23,4 3 1,5 1 93,10-6 1,4-6-69,10-4 1,4-2 31,6 2 0,-5-2-50,0-3 1,1-3-136,4 3 0,-5-5-10,0-5 0,-11-3-261,1-7 400,-9 7 0,1-12 0,-6 4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4.4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221 221 7810,'14'-7'-125,"-4"1"47,0-4 0,-5-3-464,5 3 456,-1-3 0,4-2 264,-3 1 1,-3 4-31,-7 0 1,0 0 168,0-4 1,0 4-59,0 0 1,-2 2 196,-3-2-369,-3-3 1,-7 7-132,1-4 1,-1 2-1,0 3 0,1 3 59,-1-3 1,0 3-130,1 2 1,-1 2 45,0 3 0,0-2-42,1 7 0,-1 0 45,0 5 1,1-1-94,-1 1 0,2 6 84,3 4 1,-1-2 36,6 1 0,-5 1 49,5 4 0,0 0-50,5 1 1,0-6 52,0 1 0,7-1-42,2 6 0,6-3 18,5-2 1,3-4-38,6-6 0,0 0-7,1-1 0,4-1-28,0-3 1,-1-3-12,-8-7 0,2-7-15,-2-3 1,1-3 57,-2-1 0,-2-3-228,-8-2 0,-1 1 277,-3-7 0,10 1 0,-4-6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4.8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74 192 7712,'-14'-23'-295,"4"-3"425,0 6 1,7 0 258,-2 6 1,-2-1-233,2 0 1,1 6-24,4-1 0,-2 2 103,-3-2 10,3-3-26,-4 11-91,6-4-231,0 6 146,0 0 0,0 6 12,0 4 1,0 8-32,0 1 1,5 8 37,0-3 1,1 4-122,-1 1 0,-3 6 98,3-1 1,1 5-121,-1-5 1,5 7 39,-5-2 0,5 9-135,-6 1 1,6 1 28,-5-1 0,5-1-137,-5 6 1,1-4-206,-1-1 0,-1-1 171,5-14 0,-5-1-65,0-9 1,0-4 380,1-11 0,3-2 0,7-7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5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7379,'10'0'-49,"0"0"1,-1 0 169,6 0 0,1 0 250,4 0 0,3 0-318,6 0 1,1 0 0,1 0-148,3 0 0,-1 0-130,6 0 1,-5 0 13,5 0 1,-1 0-548,1 0 757,-3 0 0,-7 0 0,1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5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206 131 8347,'-1'-8'-556,"-4"3"683,3-3 0,-6 1 82,3-2-101,3-5 0,-11 8 18,3-4 1,-1 2-65,1 3 0,-3 3-124,3-2 0,-3 2 158,-1 2 0,-1 0 46,0 0 0,0 6-50,1 4 0,4 8-65,0 2 1,7 6 30,-2-2 1,3 3-56,2-3 0,2 4-227,3-4 1,5 4-40,9 1 1,-1-6-653,7-3 1,-6-5 539,6-6 0,-2-2 392,1-7 1,-1 0 201,-3 0 0,-4-7-98,4-2 0,-6-11 218,-4-4 0,2 1-115,-8-2 0,1-1-92,-5-8 1,0 8-59,0-4 1,-6 6-98,-4-1 0,-3-1 85,-2 6 1,1 1-110,-1 4 0,-1 5-211,-4 1 0,4 5 102,-4-1 1,4 5-268,1 5 0,0 0 423,1 10 0,-1-4 0,0 11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5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30 206 7795,'-8'-11'-82,"3"-4"1,-1 2-246,1 3 279,0 1 0,5-1 145,0 0 0,0 5 378,0-5 0,2 7 138,2-2-291,-2 3 0,6 2 26,-3 0-71,-3 0-201,11 7 0,-10 1 10,7 7 0,-5 0 13,5-1 1,-5 1-175,4 0 1,0 4 24,0 1 1,4 4 118,-3-4 1,3 4-236,2-4 0,-5 5 29,0-6 1,-1 2 30,6-1 1,-5-4 85,0 4 0,-5-10-32,4-5 91,-5 3 1,4-8 121,-3 0 0,-2-13-25,7-12 0,-5-7-95,4-3 0,6-6 121,5 2 0,6-3-152,-2-2 0,4 4-161,2 1 1,5 8 143,5 2 7,-4 6 0,13 8 0,-4 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49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530 162 7810,'-2'-14'0,"-2"-1"-291,2 0 1,-6 5 187,3 1 1,3-1 4,-3-5 1,-1 5 108,1 0 0,0 6 25,5-6 1,-2 5 191,-2-5 3,2 7-84,-11-10 1,10 11 16,-7-3-153,0 4 1,-5 1 52,1 0 1,-1 0-103,0 0 0,-1 0 67,-4 0 1,4 0-11,-4 0 0,-1 1-17,1 4 0,-4 2-8,4 2 1,-4 5 89,4-5 1,-4 4-63,4 2 0,-4 0 2,4-1 1,0 3-12,6 2 1,1-1-10,3 7 1,-3-6-6,3 6 1,3-1-8,3 6 0,2 1 10,2 3 1,0-3-4,0 4 1,6-4-43,4-2 1,8-1 44,2-4 0,1 2 13,-1-6 1,3 0 32,6-6 0,0-1 94,1-3 1,1-3-103,3-7 0,-1 0 16,6 0 0,-1-2 1,1-3 0,3-8 10,-3-7 0,4-6 157,1 2 0,-7-9-51,-2-1 1,-6-5 15,-4 4 1,-4-4-117,-6 5 0,-7-5-7,-3 4 0,-17-1-259,-7 2 1,-22 5-855,-13-1 1047,-16 1 0,-18 13 0,-9-6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51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691 147 7812,'-15'-6'0,"6"2"-337,-1-6 336,0 7 0,-3-10 7,3 3 0,-3 2-109,3-2 1,-3 2 248,-2-2 0,4-1 1,0 4 75,-1-1 0,-4 3-84,6-4 1,-3 5-17,-2-1 1,1-1-104,-1 1 0,5 0-72,0 5 1,0 0 51,-4 0 1,-1 0-97,0 0 1,6 0 87,-1 0 0,0 7-43,-5 2 1,-4 0 5,-1 0 1,0 1 40,6 5 0,-3 0 2,-2-1 0,2 6 0,-2-1 1,3 6-96,1-5 1,0 6 100,0-2 1,2 4-130,4 1 1,2 1 65,7-1 1,0 1-4,0-1 0,2 0 38,3 1 1,3-1 3,6 1 0,3-6 36,2 1 0,4-7 20,7 1 0,-1-3-18,0-1 1,6-2-22,-1-3 1,5 1-53,-4-6 1,4 0 59,-5-5 0,5 0-4,-4 0 0,4-1 55,-5-4 0,5-5 5,-4-10 1,-1 2 0,-5-6 0,-4-1 133,-1-4 1,-6-2-171,2-3 0,-9 1 36,-1-6 0,-8 0-76,-2-6 1,-10 6 74,-15 0 1,-12 2-271,-17-3 1,-10 6-27,-4 10 1,-12 2-1621,-9 8 1857,1 5 0,-5-2 0,3 9 0,-4 9 0,-3 8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52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471 251 7793,'5'-10'-642,"0"0"1,2 5-1,-3-5 1342,-2 1 0,5-6-439,-7 0 0,0 6 58,0-1-148,0 0 75,0-5-240,0 1 1,-5 4 76,0 0 0,-7 7-88,3-2 0,-4-2-1,-2 2 0,0 0 92,0 5 0,-1 0-113,-4 0 0,4 0 31,-3 0 1,-3 5-58,3 0 0,-7 7 9,1-3 1,2 5 24,-1 0 1,4 3-1,-4 2 1,4-1-3,-4 7 0,6-1-4,-2 5 1,4-2-15,1 2 0,0-3-61,1 8 0,5-3 79,4-1 0,4 1-42,1 3 1,0-3 26,0 4 1,5-4-3,0-2 1,6 0 19,-1 1 0,5-1 2,4 1 1,-3-3-29,4-2 0,3-4 0,1-6 1,-1-1 17,2 1 0,-1-2 18,6-3 0,1-3-1,3-7 1,-3 0 30,3 0 0,2-9 9,-1-5 0,-1-1 32,-5-5 0,1-2 133,-1-3 1,-1-3-102,-4-1 1,2-2 68,-6-3 0,0 1-137,-6-6 0,1 4 40,0-4 1,-7 0 6,-3-5 0,-4-2-42,-1-3 0,-3 3-16,-7-3 0,-1 4-41,-14 1 1,-6 4-139,-8 1 1,-3 13-8,-2 2 1,-7 7-172,-3 7 1,0 4 340,-5 6 0,4 13 0,-10 3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53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412 104 7804,'-5'-10'-220,"0"0"1,-1 5 127,1-5 1,3 5 104,-3-4 1,-1 4 167,1-5-50,-7 7 1,4-9-1,-6 7 0,4-1-74,0 1 0,5 3-2,-5-3 1,5 4 14,-4 1 1,-1 0-118,-5 0 1,5 0-5,0 0 1,1 1 117,-6 4 1,0-1-91,1 5 0,-3-4 41,-2 5 0,2 0 2,-2 5 1,2 1 14,3 3 0,-1-1 2,0 7 0,2-5-13,3 4 1,-1 0 1,6 6 0,-5-1-28,5 1 0,1-1 29,4 0 1,0 6-56,0-1 0,6 0 14,4-4 1,3 4-9,2 0 1,-1 1 10,1-6 0,6-1-5,4-4 0,-2 2-9,1-6 1,1 0-4,4-6 1,-1 1 5,-4 0 1,9-7 8,-4-3 0,4-4 24,-4-1 0,1 0 8,-1 0 1,1-6 5,-1-4 1,-5-8 15,1-1 1,-1-8 8,6 3 0,-2-4 9,-4-1 1,-1-6 95,-3 1 0,-4-2-37,4 2 0,-6-2-62,-4-3 0,-3-4 107,-7 4 0,-4 2-84,-6-3 1,-1 3-48,-13-2 1,-3 3-17,-7 6 1,-3 1-121,-8 0 0,-8 6 89,-1 3 0,-8 10-133,3 5 0,-3 4 148,-12 1 0,4 19 0,-10 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19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294 794 7804,'0'9'-89,"2"-3"512,3-6 17,-3 7-168,4-6 0,-6 7 168,0-3-248,0-3 202,0 4 246,0-6 555,0 0-978,-6 0 0,4-6-102,-3-4 1,-1-3 107,1-2 1,0-1-193,5-4 1,-5 2-20,0-6 0,-2-1-18,3-4 1,0-7 103,-6-3 1,1-4-20,-6-1 0,5-6-115,0-4 1,-4-3 73,-6-2 0,5 7-119,6 3 1,-1 5 102,-5 4 0,0 1-553,1 10 1,-1 9-204,0 15 1,1 4 733,-1 1 0,0 6 0,0 2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49:54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529 132 7817,'9'0'-1648,"-3"0"2098,1 0-112,-6 0-145,12 0 3,-11 0 1,6 0-57,-3 0-64,-3 0 0,6 0 44,-3 0-215,-4 0 135,6-6 1,-7 3-133,0-7 1,-2 7 64,-3-2 0,2 1 55,-7-1 1,1 4-9,-6-4 0,5-2 43,0 3 0,0-3 14,-4 2 0,-1 3-24,0-2 0,1-3 13,-1 2 0,0 0-36,1 5 1,-6-5-6,0 0 1,1 1-14,4 4 0,-5 0 33,1 0 0,-6 0-50,6 0 0,-2 4-7,1 1 0,4 5-12,-4-5 0,-1 6 12,1-1 0,-4 3 2,4 2 1,0 1 13,6 4 0,-1-2 0,0 6 0,6-4-36,-1 4 1,7 1 30,-2 4 0,-2 4-77,2-4 0,0 9 55,5-9 1,2 4-7,3-4 1,-2 1-28,7-1 1,0 1-8,4-1 1,6 0-24,0 1 1,4-1-5,-4 1 1,4-6 57,-4 1 1,6-9-22,-2-1 1,4-1 126,2-4 1,-1-3-35,0-2 0,6-4 46,-1-1 0,10-6-40,-5-4 1,7-3 16,-7-2 1,-1-6 54,1-4 1,0-2 131,5-3 1,-6 1 33,-4-1 1,-4 1-114,-6 0 0,1-6-101,-11 1 0,-2-2 3,-12 2 1,-2-4-8,-3-6 1,-10 5 3,-9 0 1,-10 0-95,-6-6 1,-10 6-108,-9 0 0,-6 8-170,-9 2 1,-6 6 0,-2 8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14.5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30 7829,'9'-2'-684,"1"-3"1,-5 4 709,5-4 0,-5 3-12,4 2-59,-5 0 522,9-6-279,-12 4 1,13-5-115,-5 7-52,-2 0 0,1 0 33,-3 0-22,-3 0 1,6 0 223,-3 0-152,-4 0-128,6 0 35,-7 0 0,-5 2-4,0 3 0,-6-3-18,1 2 1,-3-2-8,-2-2 1,0 0 17,1 0 0,-3 5-12,-2 0 0,1 0-30,-7-5 1,6 0 36,-6 0 0,6 0 1,-6 0 1,5 5 0,-4 0 1,4-1-8,-4-4 0,6 2-3,-2 3 0,4-3-5,1 3-90,1-4 95,-1 6-144,0-6 123,7 12 29,1-4-23,7 5 0,0 1 58,0 0 1,0-1-43,0 1 1,0 1 4,0 4 0,0-2 9,0 6 1,0 1 4,0 4 0,0 1-1,0-1 1,0 2-9,0 3 0,-4 2 12,-1 4 1,-2 2-15,2-3 1,2 4 113,-7 1 0,5 5-42,-5 0 0,6 5 11,-6-5 1,5 6-33,-5-1 0,7 8 6,-2 2 1,-2 0-21,2-6 1,-1 6 20,1 0 0,3 9-95,-3-4 1,4 6-40,1-6 0,0-2 74,0 1 1,0 4 53,0 2 0,0 2 3,0-7 0,0-2 67,0 1 0,0 4-90,0 2 1,5 1 99,0-11 0,4 4-66,-4-4 1,5 5 97,-5-6 0,5 1-29,-5-5 0,6-1-139,-1 1 1,-4 0 34,-1 0 1,-1 0-103,1-1 0,-4 3 87,4 3 0,-3-4-107,-2 4 0,0-4 49,0-1 0,-5 0 40,0 0 0,-5-1-60,5 1 0,-5-5 44,6 0 1,-8 0 2,2 5 1,2-7 7,-2-3 0,5 2 1,-4-2 0,5 0 26,-1-5 1,-1 0 4,1 0 0,0-5 103,5 0 0,0-5-126,0 6 1,0-8-8,0 3 0,0-9 11,0-2 0,2 1-26,3 4 1,-4-1 33,4-4 0,2 4-1,-2-3 0,4-2-22,-4 1 1,7-1-2,-2 1 1,3 3-176,1-8 0,1 7 109,0-1 1,4-2-223,1 1 0,6-4 75,-1 4 1,4-6-105,5 2 0,-1-1-132,6-4 452,0 3 0,18-10 0,4 7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16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7823,'0'-8'262,"-2"1"-145,-3 7 156,4 0-353,-6-6 0,9 4 66,3-3 1,-2 4-69,7 1 0,-5 0 13,5 0 1,-1 0 82,6 0 1,0 0-11,-1 0 0,6 5 35,0 0 0,4-1-107,-4-4 1,6 5 77,-2 0 1,6 2-73,4-2 1,-3-4 54,3 4 0,-1-1-10,1 0 0,-3-2 10,4 3 1,-4-3-4,-2-2 1,1 0 48,-1 0 1,-1 4-43,-4 1 0,2 0 43,-6-5 1,0 0-34,-6 0 1,1 2 46,0 3 0,-1-4-29,1 4 0,-5-1 4,0 1 0,-5-4-26,4 4-4,-5 3 0,7 0-22,-6 7 0,0-5 35,-5 0 1,1-1-22,4 6 1,-3 0 12,3 0 0,-2-1 5,2 1 1,-3 5 31,3-1 1,-4 2 85,-1-1 0,5 3 6,0 6 0,2 1-97,-3-1 0,-2 0 66,3 1 0,-2 6-44,2 3 0,-3 3-66,3 3 0,-4 0 69,-1 4 0,0-1-3,0 6 1,0-1-57,0 6 1,0 0-9,0 0 0,0 5 24,0-1 1,0 1 8,0-5 0,0-1 35,0 1 0,0 5-33,0 0 0,0-1 27,0-4 1,0 0-18,0 0 0,0 0-4,0-1 1,0 1 49,0 0 1,0 1 79,0 4 1,0 1-63,0 4 0,0-2 106,0-3 0,0-4-201,0 4 0,0 6 78,0-1 0,5-1-136,0-9 1,5 5 138,-5-1 0,1 6-198,-1-5 0,-1-1 40,5-4 1,-4 5 20,5 0 1,-5 4 4,5-4 0,-5 0 13,4-6 0,-5 6 38,1 0 0,1 4-23,-1-4 1,0 5 33,-5-6 1,0 3-21,0-3 1,0 3 98,0 2 1,0-2-86,0-8 0,-2 6 5,-3 0 0,2 4-8,-7-4 1,7 0 1,-2-5 1,-1-2-40,1-3 1,-5 6-13,5-6 0,-1 5 15,1-10 1,3 0 21,-3-5 0,3 3 22,2-3 1,0 2 17,0-12 0,0 7 12,0-2 1,-4-3-46,-1-1 0,0-4 8,5-2 0,-7 0-104,-3 1 1,2-2 107,-2-4 1,-4-1-229,-6-3 1,-6-9 55,2 4 0,-4-6-228,-2 1 0,-6-3 383,-3-7 0,-3 0 0,-2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25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7830,'15'0'-1703,"-6"0"1716,1 0 0,-5 0 453,5 0-281,-7 0 15,4 0 417,-7-6-221,0 4 173,0-4-53,0-1-204,0 6 0,-2-8-11,-3 5 67,4 2-313,-6-11 0,5 11 203,-2-3-139,2-3 189,-5 6-357,7-11 54,0 12-143,0-12 119,0 11 0,0-6-102,0 3-31,0 3 204,0-4-61,0 6 1,-1 0 39,-4 0 76,3 0 42,-4 0-65,6 0 0,0 6-12,0 4 1,0 3 18,0 2 1,0 6-70,0 4 0,0 4 31,0 5 0,0-1-72,0 6 1,0 0 64,0 6 1,0-3-63,0-3 1,0 2-1,0-7 0,0-1-16,0-9 0,0 3-130,0-8 1,0-4-75,0-5-1008,0-7 685,0 4 559,0-7 0,-7 0 0,-1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27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0 134 7875,'0'-8'755,"0"-6"-742,0 13 98,0-6 0,0 6 111,0-4-108,0 3 93,0-5-186,0 1 4,0 4-250,0-11 171,0 5 0,0-2-296,0 0 226,7 7 1,1-9 27,7 7 0,5-5 20,-1 5 1,6 0 35,-5 5 1,8 0 8,2 0 0,0 0 107,4 0 0,-2 0 1,-3 0 1,6 0-40,0 0 1,-6 7-12,-4 3 1,-7-2-8,2 2 1,-3 0-30,-2 5 0,-7-1 23,-3 1 1,-4 5 95,-1 0 0,-6 1-69,-4-1 0,-5 2 0,-5 3 1,2 1 94,-7-6 1,1 6-94,-6-1 0,0 1 40,0-1 1,6 3-22,-1-3 1,0-2-38,-5 2 1,5-5 32,1 5 1,6-7-49,-2 2 0,3-2 32,2 2 0,2-9 37,3 4-44,-3-3 41,11-4-85,-4-2 45,12-6 1,3 0 89,5 0 1,3 0-89,3 0 1,-2-5-42,7 0 0,0-1-61,4 1 0,3 3-169,2-3 1,-1-1-30,7 1 1,3 0-30,11 5 291,1 0 0,18-7 0,-6-1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28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60 7425,'-8'-7'133,"2"6"-21,6-6-82,0 7 259,0-7-243,0 6 0,6-6-157,4 7 145,3-7 1,4 6 42,3-4 1,-2 3 7,7 2 0,-1-1-38,6-4 1,0 3 5,0-3 0,-1 3-60,1 2 0,0 0 44,0 0 0,-2 0-146,-4 0 0,3 5 37,-7 0 1,-1 7-96,-4-2 0,-1-2 122,-5 2 1,-2 0-95,-7 5 0,0-1 136,0 1 1,-2 0-48,-3 0 0,-3 5 47,-7 0 0,-1 5-40,-4-6 1,2 1 129,-7-5 0,5 0-19,-5 0 0,6-2 82,-6-3 0,7 3-77,-2-3 0,3-3 107,2-2-96,1-4 5,-1-1-154,6 0 0,5 0 63,8 0 0,6-1-18,10-4 1,3 1-6,7-6 1,0 7 2,0-2 0,-1 3 38,1 2 1,0 0-5,-1 0 1,6 0 211,0 0-109,0 0 1,-6 2-75,1 3 120,0 3-128,-1 1 0,-4 4 42,0-3-181,-7 10 71,-3-4 1,-3 10-39,-7-6 101,-1 0 0,-7 2-23,-7 2 1,-6 4 3,-14 2 0,-6-2 105,-4-3 0,-5 3-109,-4-3 0,-6-2-3,-9 2 1,5-7 23,-1 2 0,1-4-966,4-1 875,4 0 1,-7-7 0,5-1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0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60 104 7831,'0'-14'308,"-6"-1"6,4 6-459,-11-4 244,11 12 28,-4-13-87,-1 13 57,5-12 1,-6 11-18,3-3 188,3 3-224,-4 2-260,6 0-82,0 0 311,0 7 0,5-4-30,0 7 1,0 0 8,-5 5 1,1 0 7,4 0 1,-3-1 0,3 1 0,-3 2-4,-2 3 1,0-4-55,0 4 1,0 1-15,0-1 0,0 0-58,0-5 0,0 5-8,0 0-11,0-1 0,0-4-53,0 0-69,0-7 190,0 6 0,1-13 57,4 4 0,3-3-26,7-2 1,0 0-22,0 0 0,2-2 125,2-3 1,0 4-107,5-4 1,-1-2 81,2 2 0,3-1-65,-3 1 1,3 3 92,2-3 1,-5 2-77,-1-2 1,0 3 97,0-3 1,3 3-53,-7 2 1,-1-5 43,-4 1 206,0-1-255,0-2 0,-5 4 139,0-7 0,-7 5-61,2-5 1,-3 0 81,-2-5 0,-5 0-107,0 0 1,-7 1 113,2-1 1,2 0 12,-2 0 1,5 0-101,-5 0 0,2 0 176,-2 0-164,-3-6 0,6 4 35,-3-2 0,-1 7-9,6 2 1,-2 2-126,2-2 92,4 3-250,-6 7 193,7 0-271,0 0 354,0 7 0,0 3-103,0 10 1,2 3 82,3 7 0,-4 1-78,4 4 0,-3 1 14,-2 4 1,0 8-31,0-4 0,0 11 12,0-1 0,0 4-61,0 1 1,0 1-151,0-1 0,0 2-501,0 4 0,0-16 331,0 1 0,2-15 348,3-6 0,9 1 0,10-7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1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461 30 7571,'0'-8'-166,"0"1"253,0 1 20,0 4-267,0-4 238,0 6-87,-6 0 0,-3 0 42,-6 0 1,-4 0-4,-1 0 0,-2 0-122,2 0 0,2 1 106,-6 4 1,-1-3-148,-5 3 1,2 1 84,3-1 0,-3 2 6,3-2 1,4-3 14,1 3 1,4 1-2,1-1 0,0 2 19,0-2 1,5-4 6,0 4 24,7 4 0,-5-3 15,3 4 1,3-2 84,-3-3 1,3-1-112,2 6 1,0-1 22,0 6 0,0-5-14,0 0 1,0 2-15,0 7 0,0 0-13,0 5 0,0-4-5,0 5 0,0-5 17,0 5 0,0-1-9,0 6 1,2-5 39,3 0 1,-3-2-33,3 2 1,-2-4-13,2-6 1,-2 0 26,7 0-7,0-7 0,5 3 23,0-6 0,0 0-2,-1-5 1,6-5-20,0 0 0,6-6-1,-1 1 0,-2-3-31,2-2 1,0 0 32,5 0 1,-1 5 111,1 0 1,0 2-108,0-2 1,-1-1 68,1 6 1,-2 0-73,-3 5 0,3 0 2,-3 0 1,-4 1-13,-1 4 0,1 4-11,-1 5 0,-5 3-40,-5 3 0,-2-2 66,2 7 1,-3-2-66,-7 2 0,0 3 38,0-4 1,-7 5 31,-3 0 1,-3-1 25,-2-3 0,-1 2 111,-4-8 1,-3 6-63,-7-5 1,-1 0-64,-4-5 1,2 0-1,-7-1 1,1-5 24,-6-4 1,0 1-412,1-1 1,6 0 346,3-5 0,4 0 0,1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2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387 30 7780,'0'-8'-223,"0"-5"769,0 11 12,0-4-105,0 6-411,0 0 179,-7 0-294,6 6 1,-8 3 117,5 5 1,0 6-123,-6 0 1,2 5 54,-2-5 0,-3 8-40,3 1 1,-3 1 87,-2 5 0,-5 8-78,0 1 1,0 4 4,6-3 0,-1 4-1,0 1 0,7 5-68,3-6 0,3-4 67,2-6 0,2-6-93,3 2 1,5-5 55,9-5 0,0-9-15,5-6 1,1-7 22,5 2 0,0-3 101,-1-2 1,1-7-29,0-3 1,4-5 10,1-4 0,0 0 16,-5-5 0,-6 4-29,1-5 1,-5 0 163,5-4 1,-7 1-45,2 3 0,-5-3 144,-6 3 1,0-3-54,-4-2 0,-4 5-107,4 1 0,-11 5 43,-9 0 0,-8-3 95,-12 2 0,-5 7-558,-9 8 0,-4 3 167,-7 2 1,-4 7-123,0 3 1,-6 10-55,6 5 81,-1 3 1,6 15-1,-1 3 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4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187 75 7843,'15'0'-871,"0"0"1,-5-5 981,-1 0 0,1 0-103,5 5 1,0-1-26,0-4-78,0 3 1,0-6 118,0 3 0,-1 3-53,1-3 1,-2 2 42,-3-2 0,4 3 58,-4-3 0,3 4 7,2 1 1,-2-2-2,-3-3 1,3 4 23,-3-4 0,-2 3-13,2 2 234,0 0-97,5 0-37,-7 0-18,5 0-73,-11 0 1,3 0-38,-10 0 0,2 0-9,-7 0 1,0 0 24,-5 0 0,0 5-2,0 0 0,-1 0-46,-4-5 1,2 1 41,-7 4 0,0-3 38,-5 3 0,6-3-42,-1-2 1,0 5 47,-5 0 1,1 0-11,-1-5 0,0 0 2,0 0 0,6 0-58,-1 0 1,7 0-94,-2 0-260,3 0 0,7 0 6,1 0-172,5 0 290,11 0 1,9 0-365,14 0 1,0 0 543,0 0 0,6 0 0,2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20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618 133 7294,'-8'0'-58,"0"0"259,3 0-38,3 0-109,-11 0 1,10 0 8,-7 0 0,5 0-87,-5 0 1,6 0-9,-6 0 1,5 5 143,-5 0-165,0 0 1,-4-3 21,-1 3 1,0-2 27,0 7 0,1-6-16,-1 6 1,0-5-7,1 5 0,-6-5 20,0 5 1,1-2 1,4 2 0,-1 3 82,-4-3 1,4 3-72,-4 1 0,4-4 79,1 0 1,1 0-63,-1 4 0,0 1 40,0 0 1,1-4-14,-1 4 1,0-9 1,1 9 1,4-3-21,0 2 1,0 3 8,-4 2 1,4-2-72,0 2 0,5-3 64,-5-1 1,7 1-87,-2 4 1,-1-4 70,1 4 1,0-4-61,5-1 0,0 1 79,0 4 0,0-9-2,0 4 0,0-3 101,0 2 1,0-4-115,0 0 1,1-2 118,4 2 1,-1 1-53,5-6 0,-4 7 28,5-3 0,-5 0-46,5 0 1,-5-1 27,4 2 1,0 3-79,0-3 0,5 2-17,-5-3 0,3 4 19,-2-3 1,3-2-12,-4 2 1,4-2-93,2 2 1,0 2 94,0-7 1,1 1-79,4-1 1,-4-3 72,3 2 0,4-2-54,2-2 1,3-2 56,1-2 0,-1-3 3,-4-3 0,4-3 31,-3 3 0,2 2 6,3-2 0,-3 6-49,-2-6 0,-2 5 16,-4-5 1,-2 5-55,2-5 54,-2 7 1,-3-5-59,1 3 1,-5 3 29,0-3 1,-5 4-9,4 1 1,-4-5 26,5 0 0,0-5-2,5 5 0,-1-6 0,1 1 1,0-3-7,-1-2 1,3 1 127,2-1 1,-2-5-72,2 1 1,-2-7 161,-3 1 0,4-3 1,-3-1 0,1 1 31,-11 4 0,0-4-86,-5 3 0,0-2 9,0-3 0,0 6-151,0-1 1,-6 2 80,-4-1 0,-3-4-100,-2 4 1,-1 1 52,-4-2 1,4 2-174,-4-1 0,-1-4-107,1 4 1,-4-2-104,4 1 1,-6-1-356,2 6 1,-11 2 306,-4 9 0,-3 2 368,-3 7 0,-12 13 0,-3 3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4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387 1 8256,'-15'0'662,"5"0"-241,0 0-257,7 0 7,-10 0-166,5 0 0,-2 0 92,0 0-16,6 6 0,-4 1-143,3 3 145,4 3 1,-8-5-20,4 7 0,4 5-17,-4 0 1,-4 6 7,0-1 0,0 10-7,-1 4 1,-1 4-61,-9 2 64,3 0-3,-4-1 1,1 6-153,0-1 39,1 1 0,-1-6-181,0 1 0,0-7-93,5-3-343,0-4 180,7-8 147,1-8 1,9-10-64,3-10 1,5-10-154,10-10 208,-4-3 362,12-8 0,-11-9 0,4-7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4.6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45 7843,'-8'-6'-200,"-5"4"204,5-4 0,-2 1 222,0 0-136,7 0 1,-9 3 273,7-3-195,0 3 0,3-4 134,-2 6-302,2 0 79,-5 0-68,7 0 223,0 0-233,7 0 0,-4 0 68,7 0 0,-5 0-80,5 0 1,0 0 174,5 0-133,0 0-268,6 0 156,2 0 0,9 0 34,2 0-469,4 0 332,7 6 1,8-4-677,6 3 859,7-3 0,22 4 0,3 3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5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506 60 7765,'0'-10'-201,"0"0"-1,-7 7 204,5-10 190,-4 11-84,-1-4 0,4 1-83,-7 0 1,0 0 7,-5 5 0,-5 0-109,0 0 1,1 0 101,4 0 1,-5 1-46,0 4 0,-5-1 62,6 6 1,-8-1-3,2 6 0,2-1-29,-2-5 0,6 5-4,-6-4 1,5 3 10,-5 2 1,7-2 22,-2-3 0,4 3 95,1-3-47,0 3 1,7 2-17,3 0 1,3-5-118,2 0 0,2-2-156,3 2 0,5 1 50,10-6 0,1 5 106,4-5 0,8 7 162,-3-2 1,3-2-118,-4 2 1,1-2 74,0 2 1,4 3-59,1-3 1,1 3 124,-1 2 0,-3 0-10,2 0 1,3 0-25,-3 0 1,1 4-171,-5 1 1,-1 2 127,1-2 0,-2 3-211,-3 6 0,-9-4 55,-6 0 0,-6 0-74,1 4 1,-5 1 36,-5 0 0,-4-7 90,-5-3 1,-3-2-17,-3 2 0,-3-5 47,-7 0 1,1-2 46,-1-8 0,0 0-80,0-5 1,1 0 74,-1 0 1,2-7-44,3-3 0,-1-5 33,6-4 0,0-5-31,5-5 1,2-8 2,3-2 0,3-4 58,7-2 0,0 1 10,0-1 1,7-5-6,3 1 1,8-2-44,2 1 0,5 4 36,-5-4 1,6 6-22,-1 4 1,-2 4-231,2 6 1,-7 7-53,2 3 247,-4 10 0,-1 4 0,0 6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6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224 313 7649,'8'0'307,"0"1"194,-3 4 0,-3-3-355,4 4 0,-6-6 157,7 0-302,-5 0 140,4 0-228,-6 0 45,0 0 135,0 7-193,-6-5 129,-3 4 11,1-6 1,-5 0-150,3 0 50,-3 0 1,-7 0-70,0 0 47,0 0 0,4 0 47,-4 0 1,3-1-92,-2-4 1,2 1 46,2-6 0,2 1-11,3-6 1,-1 0-204,6 0 252,0 0 1,5-5-35,0 0 29,0 1 1,11-3-29,4-3 1,10 2 5,0-2 1,3 7 55,1-2 1,1 4-3,0 1 0,5 5 33,-1 0 0,1 7 130,-5-2 1,-6 3 81,1 2 1,-7 7-87,2 3 0,-3 8 63,-2 2-123,-7 6-17,5-3 1,-11 7 34,3 0 0,-4 5 29,-1-1 1,-1 8 13,-4-3 1,1 4-55,-6 2 1,1 4-5,-6 1 1,-2 1 221,-3-1-151,4-4 1,-11 3 5,8-9-237,-8 3 208,4-18-17,-7 16-43,1-23 2,-1 10 0,2-18-105,3 0 1,4-7-424,6 2 17,0-3 1,5-4 431,0-3 0,7-3 0,-4-7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8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30 194 7772,'0'-8'-723,"0"1"645,0 1 233,0 4 67,0-11 82,0 5-115,0-1 0,0-4 33,0 3 55,0 4-140,0-8 0,0 11 97,0-7 51,0 0-36,0 2-26,0-5-50,0 4-24,0 1-144,0-5 1,-1 11 265,-4-3-485,3-3 126,-5 6 96,7-4 0,0 8 46,0 2 0,0 0 54,0 6-34,0 6-47,0 1 1,0 11 82,0-3-72,0 3 1,0 3-37,0 4 0,0-2 83,0 6-70,-6 1 1,4 3-7,-3-3 1,4 1 4,1-6 1,0 4-87,0-4 1,0-2 35,0-8 0,0-4-305,0-6-459,6 0 354,-4 0 195,11-7 251,-11-1 0,11-14 0,-5-1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8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 45 7476,'-9'-5'-312,"-1"0"133,6-7 161,-9 11 0,10-6 497,-7 7-305,7-6 0,-11 4 1,4-3 34,-3 3-219,-2 2 0,1 2 87,-1 3 0,0 3-140,0 7 0,2 5 76,3 0 0,-2 6-90,7-1 0,-5 8 66,5 2 0,0 1-137,5-1 1,2-4 63,3 4 0,5-1 67,10-4 1,-2 2 71,7-13 1,0-4-76,4-5 0,1-7 54,0 2 1,-1-5-44,1-5 1,-2-4 139,-3-11 0,1-3-65,-6-7 0,-2-2 245,-8-2 1,-3 1-40,-7-7 0,-2 7-51,-3-2 0,-6 6-486,-14 4 0,-3 0 110,-17 10 155,4 4 0,-30 11 0,2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9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30 104 7770,'0'-15'220,"0"0"-6,0 1 145,-7-1-336,6 0 0,-6 5 102,7 0 0,-1 7-24,-4-2-34,3 3 101,-5 2-33,7 0 157,0 0-94,0 7-198,0-6 104,0 13 0,0-1-32,0 7 0,0 4-74,0-4 1,2 8 26,3 2-49,-3 0 1,4 8-1,-4-5-88,3 2 0,-4 4 99,4-4-417,-3 6 259,-2-3 0,5 0 8,0-3-495,0-4 400,-5-1 0,5 0-57,0-1 0,1-7-23,-1-7 1,-1-5 337,6-5 0,0-4 0,4 6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9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7770,'0'-10'0,"0"0"417,0 7-111,0-10-1,0 11 46,0-5 127,0 7 479,0 0-755,0 7-138,0 1 79,0 7 0,0 2 143,0 2-347,0 5 85,0 5 1,5 6 158,0 0-471,0 6 249,-5-3 0,5 8 28,0 4-810,0-4 571,1 12 1,-2-4 249,6 11 0,6-4 0,7 5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39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31 7768,'-8'0'-717,"1"-7"1150,7 5 1,-5-6-72,0 3 91,0 3 101,5-4-244,0 6-103,-6 0-58,4 0 0,-5 2-56,7 2 0,0 5 74,0 6 1,0 6-8,0 4 1,5 8-36,0 2 1,0 9-279,-5-4 0,0 11 75,0-6 1,2 9-255,3 1 0,-3 1 72,2-2 1,0-3-52,1-6 0,1-7-82,4-3 1,8-6 392,-3-4 0,10-3 0,-2-7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40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31 7202,'-8'0'1968,"1"0"-1642,7 0 0,0-2-325,0-3-28,0 3 1,7-4-17,3 6 0,3 0-43,2 0 0,2 0 57,2 0 0,0-5-46,5 0 1,1 0 81,5 5 1,5 0-28,-1 0 0,1 2 11,-5 2 0,-1 0-5,1 6 0,-5 0-40,0 4 0,-7 1-2,2 0 1,-9 2 41,-1 3 0,-7-4 6,2 4 0,-5 3 60,-5 2 1,-3 3-65,-7 2 1,-1-1 70,-4 1 0,2 0-30,-7 0 0,5-1 83,-5 1 0,7-2-56,-2-3 1,-1 3 93,1-3 1,-1-2-48,1 2 0,8-7-45,-3 2 1,4-4 57,-4-1 1,7 0 22,3 0 20,3-7-30,2 5 0,2-11-2,3 3 1,-2-4 114,7-1 1,5 0-80,5 0 1,4 0-157,-4 0 0,7-1 69,-3-4 0,6 2-235,5-7 0,1 6 76,4-1 0,3-1-493,-4 1 1,9-5 50,2 5 0,6 0 525,-2 5 0,-2-7 0,-1-1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21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59 6266,'8'0'1322,"5"0"-1298,-5 0 240,1 0-124,4 0 1,-10 0 179,7 0 37,-7 0-135,4 0-9,-1 0-71,-4 0 133,4 0-333,-6 0 36,0 0 1,-6 0-67,-4 0 0,-2 2-15,3 3 1,-9-2-31,3 7 0,-5-5 86,1 5 1,1-2-56,-7 2 1,7 1 79,-1-6 1,2 5-62,3-5 1,-1 4 10,0-4 1,6 5-232,-1-5 294,7 0 1,-2-5-4,10 0 1,4-2 74,11-3 0,1-3-101,4-7 1,2 6 185,-2-1 0,1 0-102,-1-5 0,1 1 210,-7-1 0,6 5 19,-6 0 1,6 2-39,-6-2 1,1-1-7,-5 6 0,-5-5 415,-1 5-536,-5 0 29,2 5 0,-14 0-219,-7 0 1,-1 7 64,-9 3 0,1 3-163,-5 2 1,-2-1 57,-4 1 0,6 0-26,-1-1 1,1-4-109,5 0 0,1-2 70,-2 2 1,7 1-429,-1-6 0,7 0 612,2-5 0,7-6 0,-3-3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42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60 7877,'0'-8'539,"0"0"-377,0 3 203,0 3-416,0-5 130,7 1-23,-5 4 8,4-4 1,-1 4 16,0-3-29,0 3 1,-3-4 41,3 6-68,-4 0 47,13 0 1,-11 0 35,7 0-41,0 0 0,5 0-9,-1 0 0,-4 1-17,0 4 0,0-1-9,5 5 0,-5-4 8,0 5 0,-5 0 6,5 5 1,-7 0-134,2 0 1,-3 6 79,-2 4 1,-7 3-91,-3 2 1,-10 6 103,-4 4 1,-5 3-520,0 1 0,4-4 511,0 0 0,0-1 0,-4 6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43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758 15 7829,'10'0'-170,"0"0"1,-5 0-228,5 0 0,-5-2 437,5-2-34,-7 2 43,10-5 20,-11 7-43,11 0 199,-11 0-190,4 0 173,-6 0 137,0 0-247,-6 0-96,-3 0 0,-5 0 25,-1 0 1,0 0-5,0 0 0,-6 0-77,-4 0 1,2 0 139,-2 0-283,-6 7 211,-1-5 1,-6 9-120,3-6 103,4 0 3,-12 2 1,5-6 2,-6 4-13,6 3 1,-4-6 127,8 3-116,-1-3 1,5-1 33,0 4 0,2-3 7,4 3 1,2-2-18,7 2 54,0-3-64,7 4 0,-3-4-69,6 3 77,0-3-6,5 11 1,0-10-39,0 7 38,0 0-35,0 5 0,0 0-4,0 0 0,0-1 15,0 1 1,0 7-9,0 3 1,0 3-3,0 1 235,0 1-216,0 6 0,0-2 28,0 5-14,0 1-4,0 11 0,0-5 190,0 4-182,0 3 24,0-7 1,0 12 10,0-4 1,-5-3 32,0-1 0,-2 1 8,2-1 0,4-1-4,-4-4 1,-2-5 7,2-1 0,0-1-256,5 2 206,0-4 1,0-8 39,0-3-165,0-4 124,7-6-10,1 0-191,7 0 173,6-7 0,-3 4 3,7-7-74,0 0 52,5-5 1,-1 0-13,1 0-145,6-7 66,2 6 1,2-13-327,0 4 185,-1-3-36,13-2 0,-6 5-121,3 0 0,-2 7 385,-3-2 0,1-3 0,-1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44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15 105 7739,'7'-8'-567,"-6"-6"438,6 13 1,-5-6 70,3 7-16,-4-6 151,6 4 0,-7-6 232,0 3-197,0 3 27,0-5-28,0 1 58,0 4 1,0-4-78,0 6 105,0-7-28,0 5-28,0-4 25,0 6-82,0 0 1,-2-5 57,-3 0 23,4 0-278,-6 5 60,7 0 142,0 0-38,0 6 1,0 3-38,0 6 0,0 4 64,0 1-20,0 7 0,0 1 11,0 6 0,-2 8 12,-3-3-43,4 4 5,-6 2 1,7 4 46,0 1-268,0 6 218,0-10 0,0 6-375,0-8 156,0 1-1,-6-7 1,4-2-69,-3-6 1,3-7-380,2-3-230,0-10 857,7-4 0,1-6 0,7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45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7255,'0'-8'-533,"0"1"460,0 7 522,7-6-273,-5 4 0,11-5 40,-3 7-175,3 0-7,2 0 1,1 0 11,4 0 1,-3 0 18,2 0-208,5 0 176,-8 0 0,6 0 52,-8 0-275,1 0 234,0 0-225,0 7-18,0 1 183,-7 1 1,-1 4-213,-7-3 205,0-4 0,-2 8-103,-3-5 100,4 5 0,-13 1 19,4-1 1,-4 0 6,-6-4 0,3 3 8,-3-3 0,4-2 8,1 2 0,2-5-20,3 5 2,-3-7-14,11 4-93,-5-1 91,1-4 13,4 4 1,-3-6-3,10 0 1,3 0-17,7 0 69,7 0-60,1 0 1,2-1-12,-1-4 200,1 3-85,5-4 0,0 6 132,-1 0-189,1-7-11,0 5 1,0-4 339,-1 6-149,1 0-78,-7 0 0,4 0 39,-8 0-36,8 6-248,-11 3 87,6 5 0,-14 1 35,-3 0 1,-3 2-128,-2 3 1,-2 1 111,-3 4-134,-10 9 55,-1-9 1,-12 12 44,3-8-20,-3 1 46,-2 0 182,-6-1-86,4-5 1,-6-1-92,4-3 256,2-11-113,-11 11 0,12-13-84,-4 3 50,4-4-57,8-6 0,-4-1-928,7-4 416,1-3 466,10-7 0,3-7 0,6-1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45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90 7739,'-7'-15'-250,"6"5"86,-4 0 1,-2 5 710,2-5-420,0 7 0,-1-10 212,4 11-128,-5-5 1,6 3 83,-4-1-314,3 0 78,-5 5 154,7 0-163,0 0 57,0 6 19,0 2-37,0 14 1,0-4-40,0 7-64,0 0 0,0 4-68,0 1 26,0 0 1,0 1 161,0 4-338,0 3 156,0 0 1,0 3 56,0-6-499,0 6 343,0-9 0,2 4-585,3-6 356,-3-7 190,4-2 0,-6-6-376,0 0 590,0-7 0,7-1 0,1-7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46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30 7436,'0'-8'-223,"0"1"675,0 7-194,0-6-1,0 4-341,0-5 214,0 7-164,0 0 134,0 7-66,0-5 1,0 11-50,0-3 1,0 3-10,0 2 0,0-4-113,0 4 1,0-3 86,0 8 0,-5-4-36,0-1 0,-5 2 69,5 2 0,-5-2-15,5 3 1,-5-4-14,5-1 1,-1 0-115,1 0 1,3 0 61,-3 0 0,3-6-10,2 1 1,7-6 47,3 1 0,5 1-1,5-1 0,1 0 76,4-5 1,5-5-84,-1 0 1,1-1 78,5 1 0,-2 1-63,1-6 1,-2 5 119,2-4 0,-4 5-7,-5-1 1,-4 2 83,-6-2 0,0 3 30,0-3 55,0-3 1,-7 5 340,-3-7-373,-3 0 1,-2-5 28,0 0 1,-2 5-53,-3 1 0,3-1 16,-2-5 1,-3 0-10,2 0 1,-2 0 12,2 0 1,4 0-48,-4 1 1,2-1-16,-2 0 0,3 5-83,-3 0 0,3 5 239,2-5-382,0 7 227,0-4-285,0 7 87,0 0 0,0 7 91,0 3 1,0 3-31,0 2 0,0 6-2,0 4 0,5 3 159,0 2 1,0 1-127,-5 4 0,0-4 73,0 4 0,0 1-38,0-1 0,0 10-171,0-6 0,0 6 57,0-10 0,0-1-59,0-4 1,0 0-444,0-1 0,5-5-122,0-5-944,0-2 1618,2-2 0,1-7 0,7-1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46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90 7740,'0'-10'36,"0"0"64,0 7 217,0-10 51,0 4-196,0-6 1,-2 6 6,-3-1 40,4 6-210,-6-2 225,7 6-116,0 0 1,0 6-114,0 4 0,0 8 77,0 2 0,2 7-71,3-3 1,-4 10-3,4 0 1,-1 7-148,1-1 0,-4 3-193,4 2 0,-3-6 166,-2 1 1,0 0-233,0 4 0,1-6 137,4-3 1,-3-10 259,3-6 0,3 5 0,1-1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47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431 16 7478,'0'-9'972,"0"3"-853,0 6 136,0 0-176,-6 0-78,-2 0 39,-7 0 0,0 0 43,0 0-209,-7 0 69,-1 0 0,-3 0-130,-4 0-10,4 0 157,-11 0 1,13 0-11,-1 0 1,0 0 19,-5 0 0,7 0-49,3 0-15,4 6 19,1-4 13,0 5 0,7-1 66,1 2-32,7 1 0,0 4 137,0-3-127,0 3 0,2 4 66,3 2 0,-2 0-78,7 5 38,-7-6 1,6 11 3,-4-5 0,-4-1-3,4 2 175,3 0-171,-6-2 0,10-1 78,-7-8-79,0 1 6,1 0 1,-2 0-1,5 0 13,-5-7-72,9-1 59,-5-1 0,7-4-107,0 3 1,0-8 99,0-2-36,0-7 1,4 4-4,1-7 0,2 2 4,-3 3-22,-2-3 26,11 4 0,-5-4 219,7 3-98,-7-3 1,5 11 115,-3-2 0,3-3-57,2 2 0,-1 0-133,1 5 1,-2 5 48,-3 0 0,1 6-243,-6-1 107,0 4 0,-5 2 36,0 4 0,-7-2-106,-3 7 0,-3 0-108,-2 4 79,0 1 1,-14-7 306,5 5-188,-20 2 1,6-4-52,-6 4 311,-8-3-114,6-4 1,-7 3-138,3-6 143,4 0-101,-5-5 0,6 0-72,0-1 0,0-5 99,1-4 1,5-4-656,5-1 268,9-6 349,-3-3 0,11-5 0,-5-1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47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 7991,'0'-8'259,"0"1"-251,0 7-59,13-7 168,-3 6 1,18-8-284,-3 4 98,3 4 26,8-6 0,2 6 90,7-4 1,-1 3 94,1-3-269,-1 3 127,1 2 0,-5 0 2,-1 0 0,-7 0-16,-3 0 0,0 0-98,-10 0 138,1 7-11,-5-5 1,-7 6 136,-3-3-125,3-4 6,-6 13 187,5-13-197,-7 13 0,0-11 24,0 7 125,0 0-100,0 5 19,0-1 92,0 1-60,0 7 0,1-6 161,4 4-140,-3 3 0,5 0-1,-7 7 117,0 0-135,6-1-24,-4 8 0,9 1 22,-6 6 0,7 3 89,-2 2-328,3-3 95,9 12 1,-6-7 100,4 4 1,-4-2-14,-1-4 0,-2-2 14,-3 2 1,4-3 0,-4-1 0,-2-2-162,2-3 151,-7 3-70,4-5 1,-9 4-91,-3-2 1,-5-4 157,-10-6-211,-3 0 169,-7 6 1,-8-11 4,-6 0-228,-1 0 60,-13-9 0,4 1-61,-11-7-17,4-7 194,2 3 1,3-6-1206,6 0 1224,1 0 0,4-6 0,0-2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50.1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640 268 7813,'0'-15'0,"1"0"-14,4 0 1,-3 0 8,3 0 0,-2 1-157,2-1 1,-1 0 107,5 0 0,-4 0 132,5 0 1,-5 0-5,5 0 0,-5 1 16,5-1 1,-5 5 438,5 0-215,-7 7-118,10-11-133,-11 13 60,5-6 0,-7 14-135,0 3 0,-2 3 133,-3 2 1,-3 5-157,-7-1 1,-2 9 104,-2 2 1,0 2-124,-5 7 0,4 3 95,-5 7 0,0-1-55,-4 6 0,-1 8 0,0 7 0,-5 9-368,1 1 0,-1 0 249,5-5 0,-4 1 71,-1-1 1,0-1-52,6-4 0,-1-4 74,0-11 0,5-4-50,1-11 0,5-2 47,0-8 0,4-4 37,5 0 0,-3-7-86,3 2 492,3-10-569,-6-4 257,11-6 0,-4-1-129,6-4 1,1-5-6,4-10 1,-2-3 86,7-7 0,-5 0-82,5 1 1,-1-3 4,0-2 0,3 2 17,-7-2 1,5 2 2,-5 3 1,0-1 11,-5 0 1,0 0-20,0 1 1,0 4 173,0 0-165,0 7 0,-2 1 240,-3 7-179,4 7 1,-11-2 27,7 10 0,-5 3-17,5 7 0,-5 0-26,5 0 0,0 5-22,5 0 0,-1 6 27,-4-1 1,3-2-50,-3 2 1,3-5 32,2 4 0,0-1 71,0 2 0,0 3-68,0-3 0,0 2 117,0-3 1,0 4 62,0-3 1,0-2-145,0 2 1,2-7 51,3 2 1,-3-8-29,3-3 1,3 0 17,2 1 0,5-4 0,5-6 1,3-1-159,6-4 0,4-5 78,7-10 0,1-3-444,14-7 1,4-5 62,6 1 105,6 6 1,-10 0-1,5 4 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21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74 7843,'0'-15'0,"2"5"-201,3 1 0,-3 4-763,3-5 786,3 7 75,-7-4 285,12 1-229,-11 4-234,5-5 143,-7 7 138,0 0 0,0 7 0,-2-5 0,-3 2 0,3-2 0,-11-2 0,10 2 287,-7 3-10,7-4 0,-5 6 334,3-7-310,3 0 0,-6 0 448,3 0-433,4 0 0,-8 0-95,5 0 1,0 0-33,-6 0 0,6 0 23,-6 0 1,5 0-219,-5 0 0,5 1-72,-5 4 1,1-3-52,-6 3 1,-1-2-51,-4 2 1,4-2-189,-4 7 1,-1 0-323,1 5 1,-4-1 315,4 1 0,0 0 373,6-1 0,-7 1 0,-2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50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327 224 7761,'0'-24'-254,"0"3"1,2 4-317,3-2 0,-3 2 570,3-3-141,-4 4 390,-1 1-189,7 0 335,-6 0-19,6 7-154,-7-5 289,0 4-27,0 1 43,0 2-330,0 6-136,0 0 76,0 6 1,0-3 30,0 7 0,-2 2-20,-3 8 0,2-2-23,-7 7 1,0 6-91,-5 9 0,1-1 32,-1 6-61,0-4 0,-2 17 146,-2-3-432,2-4-323,-11 13 402,5-3 1,-2 7-113,0-4 1,5-7 50,-4-3-352,6-6 378,-4-3 1,12-11-300,0-9-37,7-10 572,-4-8 0,14-7 0,1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51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16 7979,'-8'-7'240,"1"5"32,1-4-179,4 6 524,-5 0-309,7 0 0,2 6 208,3 4-387,3 4 0,7 2 12,0 4 0,0 3 0,0 7 0,5-1-141,-1 1 1,6 0 68,-5 0 1,5 6-309,-5 4 0,4-2 148,-4 1 1,2-1-510,-3 2-1,-2 3 12,3-4 0,-4 3-791,-1-3 1380,0-2 0,7-8 0,1 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51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45 371 7851,'0'-15'439,"-7"6"-439,-1-4 0,0 10 928,3-7-358,-4 7-179,8-11 81,-6 13-128,7-6-6,0 7-426,0 0 1,5 7-156,0 3 191,7 3 0,-9 3 50,7 4 0,-2-2-153,2 7 0,2 0 40,-7 5 0,6-1 107,-1 1 1,-2 7-117,2 2 1,-5-1 118,5 2 1,-2-1-192,2 6 0,3-5 34,-3-1 0,-1-7-97,1-3 0,-2-5 105,2-10 0,3 0-14,-3-4 1,-2-5 200,2-10 0,-2-5-105,2-10 1,3-3 163,-3-7 0,-3-5-51,-2 1 1,1-6 55,-1 5 0,0-4-29,-5 4 1,0-5 76,0 6 1,0 1-177,0 8 1,0-2-1,0 8 1,2-1-328,3 5 283,-3 7 1,6 1-67,-3 7 0,-2 8 88,7 7 1,-5 2-39,5 7 0,0 1 68,5 5 0,-5 5-11,-1-1 1,1 3 2,5-3 1,0-1 96,0 7 0,0-12 0,0 2 1,-4-4-78,4 4 1,-8-9 113,8-6 0,-4-1-63,4-10 1,0 0 205,0-9 1,0-10-13,0-10 1,-6-5-12,1-4 0,0-4 38,5-7 1,-7-4 210,-3-1 0,2-6-68,-2 1 1,0-7-44,-5-3 1,0 1-477,0 4 1,-2 3 148,-3 2 1,2 4-429,-7 6 1,2 14 74,-2 6 0,-3 14-415,3 6 734,-3 10 0,-9 9 0,-1 10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0:52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401 16 7752,'-10'0'0,"1"0"0,4 0-578,-5 0 0,5-5 329,-5 0 0,0 0 168,-5 5 0,0 0 151,0 0 1,0 0 116,1 0 0,-6 0 64,0 0 0,-5 0-66,5 0 1,-1 0 120,1 0 1,2 0-70,-7 0 0,7 0-6,-2 0 0,4 0-44,1 0 0,5 0 164,0 0-129,7 0-255,-4 0 1,9 0-96,3 0 1,3 0 75,7 0 1,6 0-54,4 0 0,10 0 70,4 0 1,-1 0 82,2 0 0,5 0-26,4 0 1,9 0 0,1 0 1,2 0 117,9 0 1,1 0-271,8 0 1,5 0 177,11 0 1,-5 0-313,5 0 1,0 0 182,-1 0 1,2 5 82,-2 0 1,-4 0-260,-1-5 1,-7 0-140,-7 0 0,-1 0-65,0 0 1,-1 1 459,-4 4 0,2-8 0,-6 3 0,-6-2 0,-7 1 0,-10 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07.4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8026,'0'-8'-1082,"0"-5"1274,7 11 56,-5-11 1,6 11-282,-3-3 160,-3-3-264,11 6 0,-10-6 112,7 3 1,-5 3-421,5-2 216,0 2 1,5 2 6,0 0 0,-1 0 222,1 0 0,0 0 0,0 0 0,6 0 0,3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07.6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8026,'21'0'0,"-3"0"-154,7 0 1,-2 0 170,2 0 0,1 0-15,-6 0 0,5 0 131,-5 0 0,6 0-260,-1 0 1,-2 0 82,2 0 0,-2 0-87,2 0 1,3 0-65,-3 0 0,1 0-87,-1 0 0,4 0 282,1 0 0,0 0 0,6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07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8026,'15'-6'0,"0"4"0,-1-10-57,1 7 0,5 0-115,0 5 0,5 0 252,-6 0 0,6 0-66,-5 0 1,7 2-332,-3 3 1,4-2 19,2 7 0,0-5 297,0 5 0,6 0 0,2 5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08.0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8026,'30'0'-20,"0"0"0,-1 0 57,1 0 0,0 0 83,-1 0 1,1 0 67,0 0 0,5 0-138,-1 0 1,6 0-269,-5 0 1,4 0-240,-4 0 0,6 5 130,-1 0 327,3 0 0,1 1 0,1 3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08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8026,'44'0'-297,"-6"0"0,0 0 119,-3 0 0,1 0 438,4 0 0,8 0-145,-4 0 0,-1 2-61,-3 3 0,1-3-96,9 3 1,-6-2-208,1 2 1,-1-4 37,-4 4 1,5 2 210,4-2 0,-3 0 0,6-5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08.4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8026,'44'0'-42,"8"7"0,-6-6 23,3 4 1,3-3 100,-3-2 0,2 0-132,-1 0 1,1 1 65,4 4 0,-3-3-151,-2 3 1,-2-3-47,6-2 1,-1 5 116,2 0 1,3 4-207,-4-4 270,-3 0 0,14 2 0,-4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21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397 60 7843,'7'-8'80,"-5"-5"316,4 4 1,-6 1 51,0-5-396,0 12 146,0-6-136,-6 7 1,-7 2 6,-7 3 0,-1 3 41,1 6 0,-4 1-194,-11 0 0,3 6-137,-8 4 0,0 7 221,-9 2 0,-4 7 0,-5-3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08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8029,'24'0'-16,"9"-5"87,-4 0 0,6 0 161,0 5 0,-4 0-160,4 0 0,3 0-13,1 0 1,-1 5-491,2 0 1,0 5 46,4-5 384,7 7 0,-4-4 0,4 7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08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8014,'53'0'-279,"5"0"1,-5 0 110,6 0 1,1 0 410,-1 0 1,1 0-105,-1 0 1,2 0-113,4 0 1,-2 0-75,6 0 1,-6 0-213,1 0 1,-3 5-185,-1 0 1,2 0 442,8-5 0,-7 7 0,9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09.0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8014,'59'-7'157,"-1"6"92,-3-4 1,3 3-180,-4 2 1,4 0 114,1 0 0,1 5-122,-1 0 0,1 5 124,-1-5 1,2 1-644,4-1 0,-4-1 11,3 6 0,2-5 445,-1 5 0,6-7 0,-4 3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09.2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8014,'51'-8'117,"-4"-5"0,5 11 199,-2-3 0,1 4-146,4 1 0,1 0 0,-7 0 1,3 0-334,-3 0 1,-3 5 147,4-1 1,1 8-688,-1-2 1,1-2 164,-2 2 537,4 0 0,7-2 0,-1-1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09.4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8014,'58'0'-36,"-3"0"0,2 0 98,-2 0 0,-2 0 371,1 0 1,-6 0-72,2 0 1,-4 0-116,-1 0 1,-1 5-6,1 0 1,-1 1-481,1-1 1,0-2-152,-1 7 1,1 0-975,-1 5 1363,1 0 0,0 0 0,-1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0.4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6857,'15'0'371,"1"0"-327,4 0 0,-2 0-147,7 0 0,0 0 133,5 0 1,6 0-270,4 0 0,2 0 88,3 0 1,5 0-16,-1 0 0,7-5 166,-1 0 0,3 0 0,1 5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0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8027,'45'0'-784,"1"0"587,3 0 1,-2 0 417,2 0 0,-3 0-65,-1 0 0,1 0-91,4 0 1,-4 0-56,4 0 0,-4 0-157,-2 0 1,1 0-2,0 0 1,-1 0 111,1 0 0,-1 0-304,1 0 0,5 0 340,-1 0 0,7 0 0,-3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0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8027,'38'0'-218,"-2"0"1,-1 0 117,0 0 1,1 0 284,-1 0 0,-2 0-93,6 0 0,1 0-164,5 0 1,-1 1 140,1 4 0,1-3-388,4 3 1,-3-3-88,8-2 406,-7 6 0,10-4 0,-5 4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1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8027,'51'0'0,"-3"0"-22,7 0 0,-2-5 117,1 0 0,-1 0 41,-3 5 0,-2 0 14,6 0 0,-1 0-263,1 0 1,3 0 71,-8 0 1,7 0-317,-1 0 1,8 0 175,1 0 1,2 5-252,-2 0 0,-1 0 56,7-5 98,6 0 0,0 0 1,4 0-1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1.1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8027,'75'0'0,"-1"0"0,-3-1 61,3-4 1,-9 3 131,4-3 0,-1 4-133,-4 1 0,2 0-16,-1 0 1,1 0-181,3 0 1,2 0 171,-6 0 0,6 0-74,-2 0 1,2 0-643,-2 0 0,4 0 364,-4 0 316,4 0 0,-2 0 0,0 0 0,3 0 0,2 0 0,4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27.2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16 162 7771,'1'-10'0,"4"0"-851,-3 7 631,4-10 324,-6 5 0,0-2 279,0 0-128,0 7-135,0-10 1,2 11 72,3-3 55,-3 4-22,4 1-224,-6-7 23,0 5-174,0-4 78,0 6 0,-2 0 63,-2 0 0,2 0 15,-5 0 109,7 0 1,-1-2-8,-4-3 164,3 4-159,-4-12-42,6 11 0,0-6-105,0 3 144,0 3-79,-7-4 0,6 4 49,-4-3-60,3 4 16,2-6-14,0 7 287,0 0-182,0 7-82,0 1 1,0 2-10,0-1 1,0-4 7,0 5 1,0-5 19,0 5 1,2-2-22,3 2 1,-2 3-9,7-3 1,-7 3 5,2 1 1,3 1-6,2 0 0,-2 4-78,2 1 1,-5 1 78,4-1 1,0-2-73,0 6 0,4-1 57,-3 2 1,-2 2-66,2-2 0,-2-2 52,2 1 1,2-1-24,-8 2 0,6 1 2,-5-7 1,2 3 1,-2-3 1,-4-2 3,4 2 1,2-2 4,-2-3 0,-1 3 0,-4 2 0,0-3 0,0 4 0,0-4-72,0-1 1,0 0 60,0 0 0,2-1-2,3 1 1,-3 0 4,3-1 1,-2-1-2,2-3 0,-4 3 21,4-3 0,-1 1-25,0-1 1,0 3 27,5-3 1,-5-2-21,1 2 0,-2-5 19,2 5 0,-4-5-2,4 5 1,-1-6-2,1 6 1,-4-5 20,4 5 0,-3-5 2,-2 5 0,1-6 99,4 6 1,-3-5-111,3 5 1,-4-5 45,-1 5 0,0-5-30,0 4 0,2 0-7,3 0 1,-3 4-34,2-3 1,-2-2-6,-2 2 1,0 0-21,0 5-95,7-1 0,-6 1-1,4 0 0,-2-1 92,2 1 0,-3-5-418,3 0 0,-2-2 21,2 2 427,-3 3 0,17-12 0,-2 6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1.3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8027,'68'-8'-176,"11"1"0,-8 2 117,13 0 1,0 0-126,6 5 0,-8 0 394,-2 0 1,-3 2-258,2 3 0,-1-3 78,6 3 0,-6-4-497,1-1 0,2 5 466,-2 0 0,7 7 0,-3-4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1.6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8027,'75'0'-116,"6"0"0,0 0-176,3 0 1,-3 0 36,-7 0 1,5 2 369,1 3 0,4-4-216,-5 4 0,0 2 137,-4-2 1,-1 1-164,0-1 0,6-1-59,-1 6 1,-5-7-423,-4 2 608,-8 3 0,10-11 0,-8 6 0,-1-1 0,-2-4 0,-2-5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1.7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8027,'45'0'-409,"1"-5"420,4 0 1,-2-1 391,6 1 1,-3 3-181,9-3 1,-9 3-50,8 2 1,-2 0-397,2 0 0,2 0 116,4 0 0,-4 5 106,3 0 0,-3 7 0,-1-4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2.6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8019,'8'0'0,"1"0"-150,-4 0 0,-2 0 156,7 0 0,-5-2 137,5-3 0,-1 4-82,6-4 1,0 3-137,0 2 0,2 0-26,2 0 0,5 0 108,5 0 1,3 0-350,2 0 1,4 0 59,7 0 282,0 0 0,6 7 0,2 1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2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90 8019,'44'0'0,"7"-2"-202,4-3 1,-2 4 140,1-4 1,-1 3 239,2 2 0,3-5-189,-4 0 1,-1 0-14,1 5 1,-4 0 74,4 0-292,1-6 120,-2 4 1,3-5-356,-6 7 274,6 0 1,-3-1 30,6-4 1,-5 3 169,1-3 0,0-3 0,4 0 0,0-7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3.0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8019,'43'0'-329,"-10"0"0,16 0 132,-9 0 0,3 0 655,2 0 0,4 0-189,1 0 0,-1 2-365,-4 3 0,1-2 279,4 7-572,2-7 261,8 4 0,-6-2 88,1 0-567,-1 0 407,6-5 1,4 5 199,1 0 0,6 0 0,-3-5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3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8019,'51'0'0,"4"0"0,3 0-186,1 0 1,6 5 223,-1 0 1,0 5 242,-4-5 0,1 5-241,3-5 1,2 2-167,4-2 0,3-2-269,-4 7 0,4-7 388,1 2 1,0 2-286,1-2 1,-1 1 7,0-1 0,2-3-14,3 3 1,2-4 72,4-1 225,2 7 0,-9-5 0,6 3 0,2-4 0,1-1 0,3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3.4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8019,'95'0'-806,"-1"0"1,5-1 1182,-5-4 1,-42 4 0,0 0-444,47-4 1,-3 3 382,-7 2 1,-8-1-61,8-4 0,0 3-103,1-3 1,-4 3 73,-12 2 1,5 0-263,0 0 1,6 2-214,-6 3 0,0-3-232,-4 3 0,5 1 264,5-1 215,-4 7 0,1-11 0,-3 8 0,6-1 0,2 2 0,2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3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90 8019,'82'-7'0,"6"-1"0,-4-2-34,10 0 1,-8 7-509,3-2 0,-10 2 696,1-2 1,2 2-86,3-7 0,-5 6-242,0-1 0,-4 4 136,-2 1 1,2 0-378,3 0 1,-4 0 47,-1 0 366,0-7 0,-8 5 0,4-2 0,-3 2 0,4 2 0,5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3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8019,'74'0'-201,"1"0"74,-1 0 1,5 0-5,1 0 1,4 2 158,-5 3 1,-4-4 18,-6 4 1,0-1-83,6 0 0,4-2 15,0 3 1,-5-3 139,-4-2 1,-1 1-178,6 4 0,-1-3 95,0 3 0,-4 2-222,-1-3 1,-6 3-124,1-2 0,2 2 307,-1 3 0,4 1 0,-5-6 0,-1 2 0,-2 4 0,-1 6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5T14:07:28.1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177 177 7851,'0'-14'-1720,"0"4"1720,0 0 0,0 5 0,0-5 0,0 7 0,0-10-133,0 11 265,0-11-58,0 12 1,0-8 139,0 5 303,0 2 75,0-5-137,0 7-243,7 0 116,-5 0-296,4 0 176,-6 0 723,0 0-993,0 7 270,0-5-242,0 11 1,0-10 2,0 7-35,0-1 0,-5 6 24,0 0 1,-6 1 58,1 4 1,2-2-107,-2 6 1,0-4 55,-4 4 0,-1 1-21,0 4 0,0-4 34,1-1 0,1-1-71,3 2 21,-3-4-10,5-6 52,0-1 1,1-7-3,7-7 1,5-7-39,0-7 1,6-3 39,-1-2 0,3-4-64,2-7 1,-5 3 45,-1 2 1,0-3 135,0 4 0,3-2-32,-7 1 1,4-1 149,-4 6 1,0 1-113,-5 4 1,0 0 75,0 1 0,0-1-118,0 0 0,0 6 90,0-1-95,0 7 1,0-6 112,0 4-291,0 4 194,0-6 1,2 2 148,3 0 1,-4-1-93,4 1 43,-3 3 146,5-4-145,-6 6-101,6 0 0,-6 0 147,4 0-121,-3 0-67,11 0 0,-7 6-17,4 4 1,3 2-18,-3-3 0,8 5-111,2-5 1,6 4-398,-2 2 0,6 0 94,4-1 424,-3 1 0,18 6 0,-3 2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3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8019,'29'0'0,"1"-5"501,0 0 1,0 1 202,-1 4-704,1 0 0,0 13 0,-1 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6.6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1190 90 7942,'0'-15'0,"0"0"0,0 0 467,0 0 1,0 5 121,0 0-220,0 7-770,0-4 231,0 7-72,0 0-1,0 7 1,0 3 59,0 10 0,-5-4 92,0 4 1,0 1 82,5-1 1,-5 7 45,0-3 0,-2 5 126,2 0 1,2 1-47,-7 0 0,5 4 155,-5 1 0,2 6-110,-2-1 1,-5 10 48,0 4 0,1 4-202,-6 1 0,2 3 107,-2 2 1,2 0-134,-7 11 1,7-9-63,-2 8 0,-2-3-41,2 3 1,1-3 3,4 4 0,0-11-14,0 6 1,0-6 123,0 0 1,0-1-20,1 7 0,-1-8 121,0 3 1,0 1-101,0-2 1,0 6 122,0-6 1,1 0-57,-1-4 1,0-1 14,0 1 1,0 3 27,0-4 0,-5-1 2,1-9 1,-1-1-92,5 7 0,0-7-20,0 1 0,-5-1-60,1 2 1,-1-4 103,5 3 1,0 3 61,0-3 0,0-4-92,0-6 1,2 1-12,3 5 0,-1 3-8,6-4 1,-5-1 4,5-8 1,-5-4 1,5 4 0,0 1-3,5-1 0,0 0-47,0-6 1,0 6 49,0 0 0,0-1-68,0-4 1,5-2 54,0-3 0,5 3-111,-5-3 0,0 1 26,-5-1 0,1-2 25,4-3 0,-3-4-10,3 4 1,-3 2-1,-2-2 0,0-1-62,0-4 73,0 0 0,0 0 135,0 0 1,0-5-173,0 0 222,0-7-3,0 4-52,0-7 142,0 0-183,0-7 1,0 4-205,0-7 1,0 0 51,0-5 1,-5 0-17,0 0 1,-7 5 54,2 0 1,2 1 18,-2-6 0,2-2 69,-2-3 1,-3 9 11,3-4 0,-3 3 13,-2-3 1,0-1-48,0-4 1,2 4 155,3-4 1,-3 3-60,3 2 1,-3 1 332,-2-1-258,0 0 0,0 0 107,0 0 0,5 5 69,0 0-126,7 7-220,-10-4 266,11 7-445,-5 0 0,12 7 67,0 3 0,7 5 37,-2 5 1,-2-4 114,2 4 1,-2 3-10,2 2 1,2-2 38,-7 2 1,5-1 22,-5 6 1,5 0-48,-6 0 0,3-1 17,-2 1 0,-3 0-20,3 0 0,-4-1 46,-1 1 0,0-2-1,0-3 0,0 1-7,0-6 1,2-5 2,3-5 1,-2-7 83,7 2 1,0-3 182,5-2 0,6-8-146,4-7 1,3-8-66,2-12 1,6 0-59,4-9 1,5 1 38,4-12 1,2 2-20,4-1 0,1 3-205,-7 6 1,-1 7-349,-8 3 1,1 4 207,-6 1 271,-7 7 0,0 2 0,-5 6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19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1234 0 7820,'23'0'-423,"0"0"447,-3 0 1,-3 0 88,2 0 0,3 0 95,-2 0 1,0 0-223,-6 0 1,1 0 0,0 0 0,-5 0-43,0 0 0,-5 0 67,5 0-167,-7 0 43,4 0 0,-9 0 100,-3 0 1,-3 0-96,-7 0 1,-2 0 56,-2 0 1,-4 0 40,-7 0 1,-2 2-14,-2 3 1,-3-4 20,-2 4 1,-4-3 41,3-2 1,-3 5 109,-1 0 1,-1 0 22,0-5 0,1 0-80,-1 0 0,1 0-53,-1 0 1,2 0 22,3 0 1,-1 0-124,7 0 0,0 0 90,10 0 0,-4 0-19,3 0 1,3 0-29,3 0 1,2 2-98,2 3 0,5-2 61,0 7 1,7-5 36,-2 5 1,3 0-53,2 4 1,0 1 49,0 0 1,0 5 29,0 0 0,2 6 6,3-1 1,-3 3 6,3 2 1,-2 4 28,2 1 1,-3 6 13,3-1 1,-4 3 69,-1 2 0,0 4-62,0 1 0,0 6 63,0-2 1,0 6-80,0 4 0,0-1-102,0 6 0,-5 2 58,0 9 0,0-4-244,5 3 0,-5 4 246,0 1 0,-5 3 11,6 2 1,-6 1-45,5-1 1,-5-2 19,5-2 1,-5 4 9,5 0 0,0-1-5,5 1 1,-2 0 6,-3-5 0,4 4 28,-4 1 0,1-2 0,0-2 1,2 2 5,-3-3 0,-2 6 2,2 4 1,-5-3 6,5 3 1,-4-2-24,4 2 1,-7 1-14,7-43 0,0 0 0,-8 42-224,6-45 1,-1 1 0,-7 44 347,0 0 0,5 0-122,5-42 0,1 0 1,-6 43-1,2-46 0,1 1 0,-3 49-29,0 0 0,6-49 0,0 1-12,-6 48 0,-2-2 26,7-3 1,-5-3 28,5 3 1,-6 2-116,1-2 1,2-5 82,-2-4 0,6-3-205,-1 2 1,-1 2 185,1-6 1,-5-1 3,5-5 1,-2 1 39,2-1 0,4-1 2,-4-4 1,3 2 11,2-7 0,0 6-35,0-6 0,0 4-33,0-9 1,0 4 30,0-8 0,0 2 2,0 3 1,0-2 167,0-4 1,2-3-294,3-6 1,-4 0 372,4-1 0,2 4-495,-2-3 1,7-4 115,-3-11 1,5-6-26,1 1 1,6-7-41,4 2 0,5-10 52,4-5 1,11-3-174,9-2 1,16-2 304,4-3 0,23-10 0,-47 4 0,0-1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0.6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45 7848,'-10'-2'-211,"1"-3"264,5 4 1,-7-8 144,6 4 0,0 4-237,5-12 112,0 11 1,6-5-79,4 7 0,4 0-187,0 0 1,3 0 107,3 0 0,3 0-135,7 0 0,-1 0 57,1 0 0,0 0 2,0 0 1,6 0 93,3 0 0,4 0 141,2 0 0,0 0-41,-1 0 0,1 0 180,-1 0 0,-1 2-26,-3 3 0,-2-3-57,-3 3 1,-4-4 113,4-1 0,-9 2-103,-1 3 0,-7-4-132,2 4 0,1 4 12,-1 1 0,-2-2-148,-8 2 0,4 0 104,-5 5 0,-2-1-104,-2 1 1,-3 0 105,-2 0 0,0 1-25,0 4 1,0-2 144,0 7 1,-5-2-70,0 2 1,-5 3 196,5-3 1,-5 8 11,5 2 1,-5 4 10,5-4 0,-1 6-74,1-1 1,3 3-27,-3 2 0,-2-1-90,2 1 0,0 6 78,5 3 1,-5 4-119,1 2 1,-1-1 80,5 1 0,-5 1-167,0 3 1,0 2-29,5 4 0,0-3-49,0-2 1,0-3 11,0 8 0,0-1 78,0 6 1,0-8-23,0-2 1,1 1 45,4-2 0,-3 6 47,3-6 0,2 0-52,-3-4 1,1 1 120,-5 3 0,0-3-22,0 4 0,-5-2-20,1 1 0,-6-3-43,5 4 0,-5 1 4,5-2 1,-7 5-100,2-4 0,2 1 101,-2-2 1,0-1-63,-5 6 1,5-6 42,1 2 0,-1 2-12,-5 3 0,2-4 30,3-2 0,-2-3 11,7-1 1,-5-1-20,5 1 1,-1-2 9,1-4 0,3 4-67,-3-4 0,3 4 57,2 2 0,0-3-10,0-2 0,0 3-1,0-4 1,5 6 46,0 4 1,0-3-3,-5 4 1,0-3 4,0 3 1,0-2 0,0 6 0,-5-6 15,0 1 0,-4-3-30,4-1 1,-5 1 7,5 3 0,-5-3-80,5 4 0,-5-9 71,5-2 0,-2 1 43,2 4 0,4-1 1,-4-3 0,3-2 4,2-4 0,0-1 12,0 7 1,-2-8 23,-2 3 0,2-4-98,-3-1 0,3 1 49,2 4 1,-1-4-84,-4 3 1,3-2 79,-3-3 1,3 1-131,2-1 0,0 1 53,0 0 0,0-6-5,0 1 0,0 0 14,0 4 1,2-4 4,3-1 1,-3-4-23,3 5 1,1-6 22,-1 6 0,0-7 3,-5 2 1,0-4-5,0-1 0,0 0 66,0-1 0,0 1-47,0 0 1,-6-2 7,-4-3 0,-4 3-53,0-3 1,-1-2-2,0 1 0,-7-5-90,-2 0 0,-9-2 72,-2-2 1,-8-5-376,-2 0 0,-8-7 427,-11 2 0,-10-3 0,-9-2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1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75 327 7781,'-7'-15'-949,"5"7"855,-4-5 0,6 10-130,0-7 172,-7 6 28,6-9 117,-13 5 1,13-7-47,-4 0 1,3 5 106,2 0 0,-5 5-60,0-4 1,0-1 103,5-5 1,0 0 43,0 0-130,0 0 0,0 0-37,0 0 0,0 1 60,0-1-89,0 0 134,0 0 109,0 0-125,0 7 246,0 1-236,0 7 42,0 0 1,-5 2-108,0 3 0,0-2 7,5 7 1,0 0 19,0 5 0,0 1-11,0 4 1,0 2-70,0 2 1,0 9 66,0-3 1,0 10-136,0 0 0,0 2 71,0 3 1,0 6-130,0 4 0,0 3-75,0 1 0,0-4-75,0-1 1,0-6-18,0 1 0,0-4 77,0-5 0,0-11-987,0-9 506,0-3 641,0-9 0,0-8 0,0-8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2.5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75 7594,'-10'-5'590,"0"0"-266,6 0 23,-2-2-112,6 5-231,0-11 1,0 10 15,0-7 1,6 7-53,4-2 1,4 1 135,0 0 1,8 2-29,3-3 0,3 3-27,1 2 0,1 0 15,0 0 0,1 0-86,4 0 1,-4 2 84,4 3 1,-4-2-177,-1 7 0,-2 0 15,-3 5 1,1 1-94,-6 4 0,-2-3-42,-8 3 1,2 3 68,-7 1 1,-2 0 43,-8 0 1,-5 1 19,-10 5 0,2-5 98,-6-1 0,-1-4-41,-5 5 1,-1-7 9,-4 2 0,5-5 46,0-5 1,2 1 115,9-6 0,-6 5 18,5-5 0,5 0-93,5-5 1,7-2 67,-2-3-90,3 4 0,4-11-123,3 7 1,3-5 93,7 5 0,5-4-14,0 4 0,4-2 34,-4 2 0,7 3-2,-3-3 0,5 4 119,0 1 0,1 0-85,0 0 0,1 0 157,4 0 0,-4 0-95,4 0 1,-4 0 28,-1 0 0,0 1-47,-1 4 1,0 4-186,-5 6 0,-2-1 62,-7 1 1,-5 2-58,-1 3 1,-5 1 57,1 4 0,-5 3-128,-5-3 1,-8 4 98,-7 6 0,-7-4 19,3 4 0,-10-2 146,0 2 0,-6-5-139,5-1 0,-6 4 197,2-8 1,-4 5-160,-2-10 0,5 0-177,1-6 1,2 0-442,3-4 606,-1-4 0,19-6 0,-6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3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60 149 7700,'-15'-14'-97,"0"-1"1,7 5 168,3 0 433,-3 0-93,6-5-55,-4 0-81,6 0-157,0 1 1,5 4 166,0 0-127,0 6 0,-4-2-127,4 6 155,-3 0-177,4 0 1,-1 6-6,0 4 1,0 5 32,-5 5 1,0 5 19,0 9 1,0 0-22,0 5 0,2 1-129,3 4 1,-3 3 83,3 2 1,-4-3-352,-1 4 1,5-4 158,0-1 0,0-2-463,-5-4 0,5-2 139,0-8 0,0-5 524,-5-5 0,7-9 0,1-3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3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60 7718,'-8'-2'-439,"3"-2"381,3 2 232,2-11 79,0 11 1,0-6 5,0 3-56,0 3-24,0-4-99,7 6 1,-5 1-50,3 4 1,-4-2 59,-1 7 0,0-5-123,0 5 0,0 0-15,0 5 1,0 0-97,0 0 1,0 1 66,0 4 1,0-3-108,0 2 1,0 0 4,0 0 0,-5 0 77,0 5 0,0-5-19,5 0 0,0-2 32,0-2 0,0 0-14,0-1 0,0 1 54,0 0 1,2-7 71,3-3 0,3 2-57,7-2 0,0 0 93,0-5 1,5 0-5,-1 0 0,6 0-81,-5 0 0,6 0 75,-1 0 0,-2-5-53,2 0 0,-2-5 44,2 5 0,1-5 37,-6 5 0,0-6 134,-5 1 1,3-3-85,-3-2 0,3 0 87,-8 0 1,-3 0 87,-2 0 1,-4 0-83,-1 1 1,0-6 24,0 0 1,0 0-29,0 5 0,-5-5-102,0 1 1,-6-1 10,1 5 1,-2 0 16,2 0 1,-3 5-112,3 0 0,2 2 61,-2-2 0,7 2 147,-2 3-28,-3 3-310,6-4 196,-5 6 1,7 0 1,0 6-4,0 4 0,2 3 10,3 2 1,-2 7-34,7 3 1,-5 8-2,5 1 1,-7 9-85,2 2 1,-1 1 87,1 9 0,-4-1-328,4 6 0,-3 1 142,-2 3 0,0-3-470,0 4 1,0-6-116,0-4 0,0-6 694,0-9 0,6 9 0,3-2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4.2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16 105 7703,'0'-15'297,"0"7"-1,0-6-239,0 6 123,0 0 115,0-5-98,0 4 102,0 1-54,0 2 3,-7 6-49,6-7-191,-6 5 98,7-4 186,0 6-274,0 0 86,0 6 0,0 3 79,0 5-210,0 1 51,0 7 0,0 1 3,0 7 49,0-1 0,0 8 57,0 2-258,0-2 116,0 6-85,0 1 0,2 3-90,3 2 1,-4-1 146,4 2-676,3-4 470,-6 5 0,5-8-129,-7-3-447,0-4 488,6-6 0,-1-6 331,10 1 0,-3-13 0,9 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8T15:51:24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476 0 8994,'-8'0'140,"2"0"0,1 2 66,0 3-298,-7-3 57,4 4-193,-7-6 175,7 0 1,-7 2 85,0 3 0,-2-4-183,-7 4 45,5-3 0,-9-2 41,4 0 1,0 0 60,0 0 0,1 0-4,-2 0 1,-2 0-16,8 0 1,-1 0-229,5 0 128,0 0-29,0 7 1,2-4 212,3 7 1,2-2-104,3 2 1,3 3 178,-3-3 1,4 3-110,1 2 1,-2 5 73,-3 0 1,3 5-92,-3-6 1,4 6 82,1-5 1,0 6-76,0-1 1,0-3-6,0-2 0,0 1-54,0-1 1,0 0 61,0-5 0,1-1-7,4 1 1,-1-5-14,6 0 0,4-2-19,6 2 1,2-3 10,-3-7 0,5 0 2,5 0 0,6 0 9,0 0 1,6-2-4,-1-3 0,3 2 200,1-7 1,1 5-118,-1-5 1,1 7 109,0-2 0,-6 3-78,1 2 0,-7 5-149,2 0 0,-6 12 113,-4-2 0,-3 8-197,-8-4 1,0 8-12,-4-2 1,-4 4-145,-6 6 1,0-4 117,0 4 0,-6 2 40,-4-3 0,-5 6 217,-5-5 0,-3 1-128,-7-1 0,-1-6 173,-4 1 0,2-2-39,-7-8 0,-4 0-208,-6-5 0,-4-7 40,4-3 1,6-4 56,4-1 0,0-6 0,-4-2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AD3D2-1968-4CEE-AB57-39B0B0FB67E2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0904E-779C-49ED-AF3A-A2F619754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19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58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1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5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56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17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0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29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9852B-B0AA-42EC-9BCA-993A3FF5D8C5}" type="datetimeFigureOut">
              <a:rPr lang="en-US" smtClean="0"/>
              <a:t>3/1/22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208DF-7EC4-4C1E-84E2-8B76FBBC77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32.png"/><Relationship Id="rId21" Type="http://schemas.openxmlformats.org/officeDocument/2006/relationships/image" Target="../media/image884.png"/><Relationship Id="rId324" Type="http://schemas.openxmlformats.org/officeDocument/2006/relationships/image" Target="../media/image1035.png"/><Relationship Id="rId170" Type="http://schemas.openxmlformats.org/officeDocument/2006/relationships/customXml" Target="../ink/ink752.xml"/><Relationship Id="rId268" Type="http://schemas.openxmlformats.org/officeDocument/2006/relationships/customXml" Target="../ink/ink801.xml"/><Relationship Id="rId475" Type="http://schemas.openxmlformats.org/officeDocument/2006/relationships/customXml" Target="../ink/ink905.xml"/><Relationship Id="rId32" Type="http://schemas.openxmlformats.org/officeDocument/2006/relationships/customXml" Target="../ink/ink683.xml"/><Relationship Id="rId74" Type="http://schemas.openxmlformats.org/officeDocument/2006/relationships/customXml" Target="../ink/ink704.xml"/><Relationship Id="rId128" Type="http://schemas.openxmlformats.org/officeDocument/2006/relationships/customXml" Target="../ink/ink731.xml"/><Relationship Id="rId335" Type="http://schemas.openxmlformats.org/officeDocument/2006/relationships/customXml" Target="../ink/ink835.xml"/><Relationship Id="rId377" Type="http://schemas.openxmlformats.org/officeDocument/2006/relationships/customXml" Target="../ink/ink856.xml"/><Relationship Id="rId500" Type="http://schemas.openxmlformats.org/officeDocument/2006/relationships/image" Target="../media/image1123.png"/><Relationship Id="rId5" Type="http://schemas.openxmlformats.org/officeDocument/2006/relationships/image" Target="../media/image876.png"/><Relationship Id="rId181" Type="http://schemas.openxmlformats.org/officeDocument/2006/relationships/image" Target="../media/image964.png"/><Relationship Id="rId237" Type="http://schemas.openxmlformats.org/officeDocument/2006/relationships/image" Target="../media/image992.png"/><Relationship Id="rId402" Type="http://schemas.openxmlformats.org/officeDocument/2006/relationships/image" Target="../media/image1074.png"/><Relationship Id="rId279" Type="http://schemas.openxmlformats.org/officeDocument/2006/relationships/image" Target="../media/image1013.png"/><Relationship Id="rId444" Type="http://schemas.openxmlformats.org/officeDocument/2006/relationships/image" Target="../media/image1095.png"/><Relationship Id="rId486" Type="http://schemas.openxmlformats.org/officeDocument/2006/relationships/image" Target="../media/image1116.png"/><Relationship Id="rId43" Type="http://schemas.openxmlformats.org/officeDocument/2006/relationships/image" Target="../media/image895.png"/><Relationship Id="rId139" Type="http://schemas.openxmlformats.org/officeDocument/2006/relationships/image" Target="../media/image943.png"/><Relationship Id="rId290" Type="http://schemas.openxmlformats.org/officeDocument/2006/relationships/customXml" Target="../ink/ink812.xml"/><Relationship Id="rId304" Type="http://schemas.openxmlformats.org/officeDocument/2006/relationships/customXml" Target="../ink/ink819.xml"/><Relationship Id="rId346" Type="http://schemas.openxmlformats.org/officeDocument/2006/relationships/image" Target="../media/image1046.png"/><Relationship Id="rId388" Type="http://schemas.openxmlformats.org/officeDocument/2006/relationships/image" Target="../media/image1067.png"/><Relationship Id="rId511" Type="http://schemas.openxmlformats.org/officeDocument/2006/relationships/customXml" Target="../ink/ink923.xml"/><Relationship Id="rId85" Type="http://schemas.openxmlformats.org/officeDocument/2006/relationships/image" Target="../media/image916.png"/><Relationship Id="rId150" Type="http://schemas.openxmlformats.org/officeDocument/2006/relationships/customXml" Target="../ink/ink742.xml"/><Relationship Id="rId192" Type="http://schemas.openxmlformats.org/officeDocument/2006/relationships/customXml" Target="../ink/ink763.xml"/><Relationship Id="rId206" Type="http://schemas.openxmlformats.org/officeDocument/2006/relationships/customXml" Target="../ink/ink770.xml"/><Relationship Id="rId413" Type="http://schemas.openxmlformats.org/officeDocument/2006/relationships/customXml" Target="../ink/ink874.xml"/><Relationship Id="rId248" Type="http://schemas.openxmlformats.org/officeDocument/2006/relationships/customXml" Target="../ink/ink791.xml"/><Relationship Id="rId455" Type="http://schemas.openxmlformats.org/officeDocument/2006/relationships/customXml" Target="../ink/ink895.xml"/><Relationship Id="rId497" Type="http://schemas.openxmlformats.org/officeDocument/2006/relationships/customXml" Target="../ink/ink916.xml"/><Relationship Id="rId12" Type="http://schemas.openxmlformats.org/officeDocument/2006/relationships/customXml" Target="../ink/ink673.xml"/><Relationship Id="rId108" Type="http://schemas.openxmlformats.org/officeDocument/2006/relationships/customXml" Target="../ink/ink721.xml"/><Relationship Id="rId315" Type="http://schemas.openxmlformats.org/officeDocument/2006/relationships/image" Target="../media/image1031.png"/><Relationship Id="rId357" Type="http://schemas.openxmlformats.org/officeDocument/2006/relationships/customXml" Target="../ink/ink846.xml"/><Relationship Id="rId522" Type="http://schemas.openxmlformats.org/officeDocument/2006/relationships/image" Target="../media/image1134.png"/><Relationship Id="rId54" Type="http://schemas.openxmlformats.org/officeDocument/2006/relationships/customXml" Target="../ink/ink694.xml"/><Relationship Id="rId96" Type="http://schemas.openxmlformats.org/officeDocument/2006/relationships/customXml" Target="../ink/ink715.xml"/><Relationship Id="rId161" Type="http://schemas.openxmlformats.org/officeDocument/2006/relationships/image" Target="../media/image954.png"/><Relationship Id="rId217" Type="http://schemas.openxmlformats.org/officeDocument/2006/relationships/image" Target="../media/image982.png"/><Relationship Id="rId399" Type="http://schemas.openxmlformats.org/officeDocument/2006/relationships/customXml" Target="../ink/ink867.xml"/><Relationship Id="rId259" Type="http://schemas.openxmlformats.org/officeDocument/2006/relationships/image" Target="../media/image1003.png"/><Relationship Id="rId424" Type="http://schemas.openxmlformats.org/officeDocument/2006/relationships/image" Target="../media/image1085.png"/><Relationship Id="rId466" Type="http://schemas.openxmlformats.org/officeDocument/2006/relationships/image" Target="../media/image1106.png"/><Relationship Id="rId23" Type="http://schemas.openxmlformats.org/officeDocument/2006/relationships/image" Target="../media/image885.png"/><Relationship Id="rId119" Type="http://schemas.openxmlformats.org/officeDocument/2006/relationships/image" Target="../media/image933.png"/><Relationship Id="rId270" Type="http://schemas.openxmlformats.org/officeDocument/2006/relationships/customXml" Target="../ink/ink802.xml"/><Relationship Id="rId326" Type="http://schemas.openxmlformats.org/officeDocument/2006/relationships/image" Target="../media/image1036.png"/><Relationship Id="rId65" Type="http://schemas.openxmlformats.org/officeDocument/2006/relationships/image" Target="../media/image906.png"/><Relationship Id="rId130" Type="http://schemas.openxmlformats.org/officeDocument/2006/relationships/customXml" Target="../ink/ink732.xml"/><Relationship Id="rId368" Type="http://schemas.openxmlformats.org/officeDocument/2006/relationships/image" Target="../media/image1057.png"/><Relationship Id="rId172" Type="http://schemas.openxmlformats.org/officeDocument/2006/relationships/customXml" Target="../ink/ink753.xml"/><Relationship Id="rId228" Type="http://schemas.openxmlformats.org/officeDocument/2006/relationships/customXml" Target="../ink/ink781.xml"/><Relationship Id="rId435" Type="http://schemas.openxmlformats.org/officeDocument/2006/relationships/customXml" Target="../ink/ink885.xml"/><Relationship Id="rId477" Type="http://schemas.openxmlformats.org/officeDocument/2006/relationships/customXml" Target="../ink/ink906.xml"/><Relationship Id="rId281" Type="http://schemas.openxmlformats.org/officeDocument/2006/relationships/image" Target="../media/image1014.png"/><Relationship Id="rId337" Type="http://schemas.openxmlformats.org/officeDocument/2006/relationships/customXml" Target="../ink/ink836.xml"/><Relationship Id="rId502" Type="http://schemas.openxmlformats.org/officeDocument/2006/relationships/image" Target="../media/image1124.png"/><Relationship Id="rId34" Type="http://schemas.openxmlformats.org/officeDocument/2006/relationships/customXml" Target="../ink/ink684.xml"/><Relationship Id="rId76" Type="http://schemas.openxmlformats.org/officeDocument/2006/relationships/customXml" Target="../ink/ink705.xml"/><Relationship Id="rId141" Type="http://schemas.openxmlformats.org/officeDocument/2006/relationships/image" Target="../media/image944.png"/><Relationship Id="rId379" Type="http://schemas.openxmlformats.org/officeDocument/2006/relationships/customXml" Target="../ink/ink857.xml"/><Relationship Id="rId7" Type="http://schemas.openxmlformats.org/officeDocument/2006/relationships/image" Target="../media/image877.png"/><Relationship Id="rId183" Type="http://schemas.openxmlformats.org/officeDocument/2006/relationships/image" Target="../media/image965.png"/><Relationship Id="rId239" Type="http://schemas.openxmlformats.org/officeDocument/2006/relationships/image" Target="../media/image993.png"/><Relationship Id="rId390" Type="http://schemas.openxmlformats.org/officeDocument/2006/relationships/image" Target="../media/image1068.png"/><Relationship Id="rId404" Type="http://schemas.openxmlformats.org/officeDocument/2006/relationships/image" Target="../media/image1075.png"/><Relationship Id="rId446" Type="http://schemas.openxmlformats.org/officeDocument/2006/relationships/image" Target="../media/image1096.png"/><Relationship Id="rId250" Type="http://schemas.openxmlformats.org/officeDocument/2006/relationships/customXml" Target="../ink/ink792.xml"/><Relationship Id="rId292" Type="http://schemas.openxmlformats.org/officeDocument/2006/relationships/customXml" Target="../ink/ink813.xml"/><Relationship Id="rId306" Type="http://schemas.openxmlformats.org/officeDocument/2006/relationships/customXml" Target="../ink/ink820.xml"/><Relationship Id="rId488" Type="http://schemas.openxmlformats.org/officeDocument/2006/relationships/image" Target="../media/image1117.png"/><Relationship Id="rId45" Type="http://schemas.openxmlformats.org/officeDocument/2006/relationships/image" Target="../media/image896.png"/><Relationship Id="rId87" Type="http://schemas.openxmlformats.org/officeDocument/2006/relationships/image" Target="../media/image917.png"/><Relationship Id="rId110" Type="http://schemas.openxmlformats.org/officeDocument/2006/relationships/customXml" Target="../ink/ink722.xml"/><Relationship Id="rId348" Type="http://schemas.openxmlformats.org/officeDocument/2006/relationships/image" Target="../media/image1047.png"/><Relationship Id="rId513" Type="http://schemas.openxmlformats.org/officeDocument/2006/relationships/customXml" Target="../ink/ink924.xml"/><Relationship Id="rId152" Type="http://schemas.openxmlformats.org/officeDocument/2006/relationships/customXml" Target="../ink/ink743.xml"/><Relationship Id="rId194" Type="http://schemas.openxmlformats.org/officeDocument/2006/relationships/customXml" Target="../ink/ink764.xml"/><Relationship Id="rId208" Type="http://schemas.openxmlformats.org/officeDocument/2006/relationships/customXml" Target="../ink/ink771.xml"/><Relationship Id="rId415" Type="http://schemas.openxmlformats.org/officeDocument/2006/relationships/customXml" Target="../ink/ink875.xml"/><Relationship Id="rId457" Type="http://schemas.openxmlformats.org/officeDocument/2006/relationships/customXml" Target="../ink/ink896.xml"/><Relationship Id="rId261" Type="http://schemas.openxmlformats.org/officeDocument/2006/relationships/image" Target="../media/image1004.png"/><Relationship Id="rId499" Type="http://schemas.openxmlformats.org/officeDocument/2006/relationships/customXml" Target="../ink/ink917.xml"/><Relationship Id="rId14" Type="http://schemas.openxmlformats.org/officeDocument/2006/relationships/customXml" Target="../ink/ink674.xml"/><Relationship Id="rId56" Type="http://schemas.openxmlformats.org/officeDocument/2006/relationships/customXml" Target="../ink/ink695.xml"/><Relationship Id="rId317" Type="http://schemas.openxmlformats.org/officeDocument/2006/relationships/image" Target="../media/image1032.png"/><Relationship Id="rId359" Type="http://schemas.openxmlformats.org/officeDocument/2006/relationships/customXml" Target="../ink/ink847.xml"/><Relationship Id="rId524" Type="http://schemas.openxmlformats.org/officeDocument/2006/relationships/image" Target="../media/image1135.png"/><Relationship Id="rId98" Type="http://schemas.openxmlformats.org/officeDocument/2006/relationships/customXml" Target="../ink/ink716.xml"/><Relationship Id="rId121" Type="http://schemas.openxmlformats.org/officeDocument/2006/relationships/image" Target="../media/image934.png"/><Relationship Id="rId163" Type="http://schemas.openxmlformats.org/officeDocument/2006/relationships/image" Target="../media/image955.png"/><Relationship Id="rId219" Type="http://schemas.openxmlformats.org/officeDocument/2006/relationships/image" Target="../media/image983.png"/><Relationship Id="rId370" Type="http://schemas.openxmlformats.org/officeDocument/2006/relationships/image" Target="../media/image1058.png"/><Relationship Id="rId426" Type="http://schemas.openxmlformats.org/officeDocument/2006/relationships/image" Target="../media/image1086.png"/><Relationship Id="rId230" Type="http://schemas.openxmlformats.org/officeDocument/2006/relationships/customXml" Target="../ink/ink782.xml"/><Relationship Id="rId468" Type="http://schemas.openxmlformats.org/officeDocument/2006/relationships/image" Target="../media/image1107.png"/><Relationship Id="rId25" Type="http://schemas.openxmlformats.org/officeDocument/2006/relationships/image" Target="../media/image886.png"/><Relationship Id="rId67" Type="http://schemas.openxmlformats.org/officeDocument/2006/relationships/image" Target="../media/image907.png"/><Relationship Id="rId272" Type="http://schemas.openxmlformats.org/officeDocument/2006/relationships/customXml" Target="../ink/ink803.xml"/><Relationship Id="rId328" Type="http://schemas.openxmlformats.org/officeDocument/2006/relationships/image" Target="../media/image1037.png"/><Relationship Id="rId132" Type="http://schemas.openxmlformats.org/officeDocument/2006/relationships/customXml" Target="../ink/ink733.xml"/><Relationship Id="rId174" Type="http://schemas.openxmlformats.org/officeDocument/2006/relationships/customXml" Target="../ink/ink754.xml"/><Relationship Id="rId381" Type="http://schemas.openxmlformats.org/officeDocument/2006/relationships/customXml" Target="../ink/ink858.xml"/><Relationship Id="rId241" Type="http://schemas.openxmlformats.org/officeDocument/2006/relationships/image" Target="../media/image994.png"/><Relationship Id="rId437" Type="http://schemas.openxmlformats.org/officeDocument/2006/relationships/customXml" Target="../ink/ink886.xml"/><Relationship Id="rId479" Type="http://schemas.openxmlformats.org/officeDocument/2006/relationships/customXml" Target="../ink/ink907.xml"/><Relationship Id="rId36" Type="http://schemas.openxmlformats.org/officeDocument/2006/relationships/customXml" Target="../ink/ink685.xml"/><Relationship Id="rId283" Type="http://schemas.openxmlformats.org/officeDocument/2006/relationships/image" Target="../media/image1015.png"/><Relationship Id="rId339" Type="http://schemas.openxmlformats.org/officeDocument/2006/relationships/customXml" Target="../ink/ink837.xml"/><Relationship Id="rId490" Type="http://schemas.openxmlformats.org/officeDocument/2006/relationships/image" Target="../media/image1118.png"/><Relationship Id="rId504" Type="http://schemas.openxmlformats.org/officeDocument/2006/relationships/image" Target="../media/image1125.png"/><Relationship Id="rId78" Type="http://schemas.openxmlformats.org/officeDocument/2006/relationships/customXml" Target="../ink/ink706.xml"/><Relationship Id="rId101" Type="http://schemas.openxmlformats.org/officeDocument/2006/relationships/image" Target="../media/image924.png"/><Relationship Id="rId143" Type="http://schemas.openxmlformats.org/officeDocument/2006/relationships/image" Target="../media/image945.png"/><Relationship Id="rId185" Type="http://schemas.openxmlformats.org/officeDocument/2006/relationships/image" Target="../media/image966.png"/><Relationship Id="rId350" Type="http://schemas.openxmlformats.org/officeDocument/2006/relationships/image" Target="../media/image1048.png"/><Relationship Id="rId406" Type="http://schemas.openxmlformats.org/officeDocument/2006/relationships/image" Target="../media/image1076.png"/><Relationship Id="rId9" Type="http://schemas.openxmlformats.org/officeDocument/2006/relationships/image" Target="../media/image878.png"/><Relationship Id="rId210" Type="http://schemas.openxmlformats.org/officeDocument/2006/relationships/customXml" Target="../ink/ink772.xml"/><Relationship Id="rId392" Type="http://schemas.openxmlformats.org/officeDocument/2006/relationships/image" Target="../media/image1069.png"/><Relationship Id="rId448" Type="http://schemas.openxmlformats.org/officeDocument/2006/relationships/image" Target="../media/image1097.png"/><Relationship Id="rId252" Type="http://schemas.openxmlformats.org/officeDocument/2006/relationships/customXml" Target="../ink/ink793.xml"/><Relationship Id="rId294" Type="http://schemas.openxmlformats.org/officeDocument/2006/relationships/customXml" Target="../ink/ink814.xml"/><Relationship Id="rId308" Type="http://schemas.openxmlformats.org/officeDocument/2006/relationships/customXml" Target="../ink/ink821.xml"/><Relationship Id="rId515" Type="http://schemas.openxmlformats.org/officeDocument/2006/relationships/customXml" Target="../ink/ink925.xml"/><Relationship Id="rId47" Type="http://schemas.openxmlformats.org/officeDocument/2006/relationships/image" Target="../media/image897.png"/><Relationship Id="rId89" Type="http://schemas.openxmlformats.org/officeDocument/2006/relationships/image" Target="../media/image918.png"/><Relationship Id="rId112" Type="http://schemas.openxmlformats.org/officeDocument/2006/relationships/customXml" Target="../ink/ink723.xml"/><Relationship Id="rId154" Type="http://schemas.openxmlformats.org/officeDocument/2006/relationships/customXml" Target="../ink/ink744.xml"/><Relationship Id="rId361" Type="http://schemas.openxmlformats.org/officeDocument/2006/relationships/customXml" Target="../ink/ink848.xml"/><Relationship Id="rId196" Type="http://schemas.openxmlformats.org/officeDocument/2006/relationships/customXml" Target="../ink/ink765.xml"/><Relationship Id="rId417" Type="http://schemas.openxmlformats.org/officeDocument/2006/relationships/customXml" Target="../ink/ink876.xml"/><Relationship Id="rId459" Type="http://schemas.openxmlformats.org/officeDocument/2006/relationships/customXml" Target="../ink/ink897.xml"/><Relationship Id="rId16" Type="http://schemas.openxmlformats.org/officeDocument/2006/relationships/customXml" Target="../ink/ink675.xml"/><Relationship Id="rId221" Type="http://schemas.openxmlformats.org/officeDocument/2006/relationships/image" Target="../media/image984.png"/><Relationship Id="rId263" Type="http://schemas.openxmlformats.org/officeDocument/2006/relationships/image" Target="../media/image1005.png"/><Relationship Id="rId319" Type="http://schemas.openxmlformats.org/officeDocument/2006/relationships/image" Target="../media/image1033.png"/><Relationship Id="rId470" Type="http://schemas.openxmlformats.org/officeDocument/2006/relationships/image" Target="../media/image1108.png"/><Relationship Id="rId526" Type="http://schemas.openxmlformats.org/officeDocument/2006/relationships/image" Target="../media/image1136.png"/><Relationship Id="rId58" Type="http://schemas.openxmlformats.org/officeDocument/2006/relationships/customXml" Target="../ink/ink696.xml"/><Relationship Id="rId123" Type="http://schemas.openxmlformats.org/officeDocument/2006/relationships/image" Target="../media/image935.png"/><Relationship Id="rId330" Type="http://schemas.openxmlformats.org/officeDocument/2006/relationships/image" Target="../media/image1038.png"/><Relationship Id="rId165" Type="http://schemas.openxmlformats.org/officeDocument/2006/relationships/image" Target="../media/image956.png"/><Relationship Id="rId372" Type="http://schemas.openxmlformats.org/officeDocument/2006/relationships/image" Target="../media/image1059.png"/><Relationship Id="rId428" Type="http://schemas.openxmlformats.org/officeDocument/2006/relationships/image" Target="../media/image1087.png"/><Relationship Id="rId232" Type="http://schemas.openxmlformats.org/officeDocument/2006/relationships/customXml" Target="../ink/ink783.xml"/><Relationship Id="rId274" Type="http://schemas.openxmlformats.org/officeDocument/2006/relationships/customXml" Target="../ink/ink804.xml"/><Relationship Id="rId481" Type="http://schemas.openxmlformats.org/officeDocument/2006/relationships/customXml" Target="../ink/ink908.xml"/><Relationship Id="rId27" Type="http://schemas.openxmlformats.org/officeDocument/2006/relationships/image" Target="../media/image887.png"/><Relationship Id="rId69" Type="http://schemas.openxmlformats.org/officeDocument/2006/relationships/image" Target="../media/image908.png"/><Relationship Id="rId134" Type="http://schemas.openxmlformats.org/officeDocument/2006/relationships/customXml" Target="../ink/ink734.xml"/><Relationship Id="rId80" Type="http://schemas.openxmlformats.org/officeDocument/2006/relationships/customXml" Target="../ink/ink707.xml"/><Relationship Id="rId176" Type="http://schemas.openxmlformats.org/officeDocument/2006/relationships/customXml" Target="../ink/ink755.xml"/><Relationship Id="rId341" Type="http://schemas.openxmlformats.org/officeDocument/2006/relationships/customXml" Target="../ink/ink838.xml"/><Relationship Id="rId383" Type="http://schemas.openxmlformats.org/officeDocument/2006/relationships/customXml" Target="../ink/ink859.xml"/><Relationship Id="rId439" Type="http://schemas.openxmlformats.org/officeDocument/2006/relationships/customXml" Target="../ink/ink887.xml"/><Relationship Id="rId201" Type="http://schemas.openxmlformats.org/officeDocument/2006/relationships/image" Target="../media/image974.png"/><Relationship Id="rId243" Type="http://schemas.openxmlformats.org/officeDocument/2006/relationships/image" Target="../media/image995.png"/><Relationship Id="rId285" Type="http://schemas.openxmlformats.org/officeDocument/2006/relationships/image" Target="../media/image1016.png"/><Relationship Id="rId450" Type="http://schemas.openxmlformats.org/officeDocument/2006/relationships/image" Target="../media/image1098.png"/><Relationship Id="rId506" Type="http://schemas.openxmlformats.org/officeDocument/2006/relationships/image" Target="../media/image1126.png"/><Relationship Id="rId38" Type="http://schemas.openxmlformats.org/officeDocument/2006/relationships/customXml" Target="../ink/ink686.xml"/><Relationship Id="rId103" Type="http://schemas.openxmlformats.org/officeDocument/2006/relationships/image" Target="../media/image925.png"/><Relationship Id="rId310" Type="http://schemas.openxmlformats.org/officeDocument/2006/relationships/customXml" Target="../ink/ink822.xml"/><Relationship Id="rId492" Type="http://schemas.openxmlformats.org/officeDocument/2006/relationships/image" Target="../media/image1119.png"/><Relationship Id="rId91" Type="http://schemas.openxmlformats.org/officeDocument/2006/relationships/image" Target="../media/image919.png"/><Relationship Id="rId145" Type="http://schemas.openxmlformats.org/officeDocument/2006/relationships/image" Target="../media/image946.png"/><Relationship Id="rId187" Type="http://schemas.openxmlformats.org/officeDocument/2006/relationships/image" Target="../media/image967.png"/><Relationship Id="rId352" Type="http://schemas.openxmlformats.org/officeDocument/2006/relationships/image" Target="../media/image1049.png"/><Relationship Id="rId394" Type="http://schemas.openxmlformats.org/officeDocument/2006/relationships/image" Target="../media/image1070.png"/><Relationship Id="rId408" Type="http://schemas.openxmlformats.org/officeDocument/2006/relationships/image" Target="../media/image1077.png"/><Relationship Id="rId212" Type="http://schemas.openxmlformats.org/officeDocument/2006/relationships/customXml" Target="../ink/ink773.xml"/><Relationship Id="rId254" Type="http://schemas.openxmlformats.org/officeDocument/2006/relationships/customXml" Target="../ink/ink794.xml"/><Relationship Id="rId49" Type="http://schemas.openxmlformats.org/officeDocument/2006/relationships/image" Target="../media/image898.png"/><Relationship Id="rId114" Type="http://schemas.openxmlformats.org/officeDocument/2006/relationships/customXml" Target="../ink/ink724.xml"/><Relationship Id="rId296" Type="http://schemas.openxmlformats.org/officeDocument/2006/relationships/customXml" Target="../ink/ink815.xml"/><Relationship Id="rId461" Type="http://schemas.openxmlformats.org/officeDocument/2006/relationships/customXml" Target="../ink/ink898.xml"/><Relationship Id="rId517" Type="http://schemas.openxmlformats.org/officeDocument/2006/relationships/customXml" Target="../ink/ink926.xml"/><Relationship Id="rId60" Type="http://schemas.openxmlformats.org/officeDocument/2006/relationships/customXml" Target="../ink/ink697.xml"/><Relationship Id="rId156" Type="http://schemas.openxmlformats.org/officeDocument/2006/relationships/customXml" Target="../ink/ink745.xml"/><Relationship Id="rId198" Type="http://schemas.openxmlformats.org/officeDocument/2006/relationships/customXml" Target="../ink/ink766.xml"/><Relationship Id="rId321" Type="http://schemas.openxmlformats.org/officeDocument/2006/relationships/image" Target="../media/image1034.png"/><Relationship Id="rId363" Type="http://schemas.openxmlformats.org/officeDocument/2006/relationships/customXml" Target="../ink/ink849.xml"/><Relationship Id="rId419" Type="http://schemas.openxmlformats.org/officeDocument/2006/relationships/customXml" Target="../ink/ink877.xml"/><Relationship Id="rId223" Type="http://schemas.openxmlformats.org/officeDocument/2006/relationships/image" Target="../media/image985.png"/><Relationship Id="rId430" Type="http://schemas.openxmlformats.org/officeDocument/2006/relationships/image" Target="../media/image1088.png"/><Relationship Id="rId18" Type="http://schemas.openxmlformats.org/officeDocument/2006/relationships/customXml" Target="../ink/ink676.xml"/><Relationship Id="rId265" Type="http://schemas.openxmlformats.org/officeDocument/2006/relationships/image" Target="../media/image1006.png"/><Relationship Id="rId472" Type="http://schemas.openxmlformats.org/officeDocument/2006/relationships/image" Target="../media/image1109.png"/><Relationship Id="rId125" Type="http://schemas.openxmlformats.org/officeDocument/2006/relationships/image" Target="../media/image936.png"/><Relationship Id="rId167" Type="http://schemas.openxmlformats.org/officeDocument/2006/relationships/image" Target="../media/image957.png"/><Relationship Id="rId332" Type="http://schemas.openxmlformats.org/officeDocument/2006/relationships/image" Target="../media/image1039.png"/><Relationship Id="rId374" Type="http://schemas.openxmlformats.org/officeDocument/2006/relationships/image" Target="../media/image1060.png"/><Relationship Id="rId71" Type="http://schemas.openxmlformats.org/officeDocument/2006/relationships/image" Target="../media/image909.png"/><Relationship Id="rId234" Type="http://schemas.openxmlformats.org/officeDocument/2006/relationships/customXml" Target="../ink/ink784.xml"/><Relationship Id="rId2" Type="http://schemas.openxmlformats.org/officeDocument/2006/relationships/customXml" Target="../ink/ink668.xml"/><Relationship Id="rId29" Type="http://schemas.openxmlformats.org/officeDocument/2006/relationships/image" Target="../media/image888.png"/><Relationship Id="rId276" Type="http://schemas.openxmlformats.org/officeDocument/2006/relationships/customXml" Target="../ink/ink805.xml"/><Relationship Id="rId441" Type="http://schemas.openxmlformats.org/officeDocument/2006/relationships/customXml" Target="../ink/ink888.xml"/><Relationship Id="rId483" Type="http://schemas.openxmlformats.org/officeDocument/2006/relationships/customXml" Target="../ink/ink909.xml"/><Relationship Id="rId40" Type="http://schemas.openxmlformats.org/officeDocument/2006/relationships/customXml" Target="../ink/ink687.xml"/><Relationship Id="rId136" Type="http://schemas.openxmlformats.org/officeDocument/2006/relationships/customXml" Target="../ink/ink735.xml"/><Relationship Id="rId178" Type="http://schemas.openxmlformats.org/officeDocument/2006/relationships/customXml" Target="../ink/ink756.xml"/><Relationship Id="rId301" Type="http://schemas.openxmlformats.org/officeDocument/2006/relationships/image" Target="../media/image1024.png"/><Relationship Id="rId343" Type="http://schemas.openxmlformats.org/officeDocument/2006/relationships/customXml" Target="../ink/ink839.xml"/><Relationship Id="rId82" Type="http://schemas.openxmlformats.org/officeDocument/2006/relationships/customXml" Target="../ink/ink708.xml"/><Relationship Id="rId203" Type="http://schemas.openxmlformats.org/officeDocument/2006/relationships/image" Target="../media/image975.png"/><Relationship Id="rId385" Type="http://schemas.openxmlformats.org/officeDocument/2006/relationships/customXml" Target="../ink/ink860.xml"/><Relationship Id="rId245" Type="http://schemas.openxmlformats.org/officeDocument/2006/relationships/image" Target="../media/image996.png"/><Relationship Id="rId287" Type="http://schemas.openxmlformats.org/officeDocument/2006/relationships/image" Target="../media/image1017.png"/><Relationship Id="rId410" Type="http://schemas.openxmlformats.org/officeDocument/2006/relationships/image" Target="../media/image1078.png"/><Relationship Id="rId452" Type="http://schemas.openxmlformats.org/officeDocument/2006/relationships/image" Target="../media/image1099.png"/><Relationship Id="rId494" Type="http://schemas.openxmlformats.org/officeDocument/2006/relationships/image" Target="../media/image1120.png"/><Relationship Id="rId508" Type="http://schemas.openxmlformats.org/officeDocument/2006/relationships/image" Target="../media/image1127.png"/><Relationship Id="rId105" Type="http://schemas.openxmlformats.org/officeDocument/2006/relationships/image" Target="../media/image926.png"/><Relationship Id="rId147" Type="http://schemas.openxmlformats.org/officeDocument/2006/relationships/image" Target="../media/image947.png"/><Relationship Id="rId312" Type="http://schemas.openxmlformats.org/officeDocument/2006/relationships/customXml" Target="../ink/ink823.xml"/><Relationship Id="rId354" Type="http://schemas.openxmlformats.org/officeDocument/2006/relationships/image" Target="../media/image1050.png"/><Relationship Id="rId51" Type="http://schemas.openxmlformats.org/officeDocument/2006/relationships/image" Target="../media/image899.png"/><Relationship Id="rId93" Type="http://schemas.openxmlformats.org/officeDocument/2006/relationships/image" Target="../media/image920.png"/><Relationship Id="rId189" Type="http://schemas.openxmlformats.org/officeDocument/2006/relationships/image" Target="../media/image968.png"/><Relationship Id="rId396" Type="http://schemas.openxmlformats.org/officeDocument/2006/relationships/image" Target="../media/image1071.png"/><Relationship Id="rId214" Type="http://schemas.openxmlformats.org/officeDocument/2006/relationships/customXml" Target="../ink/ink774.xml"/><Relationship Id="rId256" Type="http://schemas.openxmlformats.org/officeDocument/2006/relationships/customXml" Target="../ink/ink795.xml"/><Relationship Id="rId298" Type="http://schemas.openxmlformats.org/officeDocument/2006/relationships/customXml" Target="../ink/ink816.xml"/><Relationship Id="rId421" Type="http://schemas.openxmlformats.org/officeDocument/2006/relationships/customXml" Target="../ink/ink878.xml"/><Relationship Id="rId463" Type="http://schemas.openxmlformats.org/officeDocument/2006/relationships/customXml" Target="../ink/ink899.xml"/><Relationship Id="rId519" Type="http://schemas.openxmlformats.org/officeDocument/2006/relationships/customXml" Target="../ink/ink927.xml"/><Relationship Id="rId116" Type="http://schemas.openxmlformats.org/officeDocument/2006/relationships/customXml" Target="../ink/ink725.xml"/><Relationship Id="rId158" Type="http://schemas.openxmlformats.org/officeDocument/2006/relationships/customXml" Target="../ink/ink746.xml"/><Relationship Id="rId323" Type="http://schemas.openxmlformats.org/officeDocument/2006/relationships/customXml" Target="../ink/ink829.xml"/><Relationship Id="rId20" Type="http://schemas.openxmlformats.org/officeDocument/2006/relationships/customXml" Target="../ink/ink677.xml"/><Relationship Id="rId62" Type="http://schemas.openxmlformats.org/officeDocument/2006/relationships/customXml" Target="../ink/ink698.xml"/><Relationship Id="rId365" Type="http://schemas.openxmlformats.org/officeDocument/2006/relationships/customXml" Target="../ink/ink850.xml"/><Relationship Id="rId225" Type="http://schemas.openxmlformats.org/officeDocument/2006/relationships/image" Target="../media/image986.png"/><Relationship Id="rId267" Type="http://schemas.openxmlformats.org/officeDocument/2006/relationships/image" Target="../media/image1007.png"/><Relationship Id="rId432" Type="http://schemas.openxmlformats.org/officeDocument/2006/relationships/image" Target="../media/image1089.png"/><Relationship Id="rId474" Type="http://schemas.openxmlformats.org/officeDocument/2006/relationships/image" Target="../media/image1110.png"/><Relationship Id="rId127" Type="http://schemas.openxmlformats.org/officeDocument/2006/relationships/image" Target="../media/image937.png"/><Relationship Id="rId31" Type="http://schemas.openxmlformats.org/officeDocument/2006/relationships/image" Target="../media/image889.png"/><Relationship Id="rId73" Type="http://schemas.openxmlformats.org/officeDocument/2006/relationships/image" Target="../media/image910.png"/><Relationship Id="rId169" Type="http://schemas.openxmlformats.org/officeDocument/2006/relationships/image" Target="../media/image958.png"/><Relationship Id="rId334" Type="http://schemas.openxmlformats.org/officeDocument/2006/relationships/image" Target="../media/image1040.png"/><Relationship Id="rId376" Type="http://schemas.openxmlformats.org/officeDocument/2006/relationships/image" Target="../media/image1061.png"/><Relationship Id="rId4" Type="http://schemas.openxmlformats.org/officeDocument/2006/relationships/customXml" Target="../ink/ink669.xml"/><Relationship Id="rId180" Type="http://schemas.openxmlformats.org/officeDocument/2006/relationships/customXml" Target="../ink/ink757.xml"/><Relationship Id="rId236" Type="http://schemas.openxmlformats.org/officeDocument/2006/relationships/customXml" Target="../ink/ink785.xml"/><Relationship Id="rId278" Type="http://schemas.openxmlformats.org/officeDocument/2006/relationships/customXml" Target="../ink/ink806.xml"/><Relationship Id="rId401" Type="http://schemas.openxmlformats.org/officeDocument/2006/relationships/customXml" Target="../ink/ink868.xml"/><Relationship Id="rId443" Type="http://schemas.openxmlformats.org/officeDocument/2006/relationships/customXml" Target="../ink/ink889.xml"/><Relationship Id="rId303" Type="http://schemas.openxmlformats.org/officeDocument/2006/relationships/image" Target="../media/image1025.png"/><Relationship Id="rId485" Type="http://schemas.openxmlformats.org/officeDocument/2006/relationships/customXml" Target="../ink/ink910.xml"/><Relationship Id="rId42" Type="http://schemas.openxmlformats.org/officeDocument/2006/relationships/customXml" Target="../ink/ink688.xml"/><Relationship Id="rId84" Type="http://schemas.openxmlformats.org/officeDocument/2006/relationships/customXml" Target="../ink/ink709.xml"/><Relationship Id="rId138" Type="http://schemas.openxmlformats.org/officeDocument/2006/relationships/customXml" Target="../ink/ink736.xml"/><Relationship Id="rId345" Type="http://schemas.openxmlformats.org/officeDocument/2006/relationships/customXml" Target="../ink/ink840.xml"/><Relationship Id="rId387" Type="http://schemas.openxmlformats.org/officeDocument/2006/relationships/customXml" Target="../ink/ink861.xml"/><Relationship Id="rId510" Type="http://schemas.openxmlformats.org/officeDocument/2006/relationships/image" Target="../media/image1128.png"/><Relationship Id="rId191" Type="http://schemas.openxmlformats.org/officeDocument/2006/relationships/image" Target="../media/image969.png"/><Relationship Id="rId205" Type="http://schemas.openxmlformats.org/officeDocument/2006/relationships/image" Target="../media/image976.png"/><Relationship Id="rId247" Type="http://schemas.openxmlformats.org/officeDocument/2006/relationships/image" Target="../media/image997.png"/><Relationship Id="rId412" Type="http://schemas.openxmlformats.org/officeDocument/2006/relationships/image" Target="../media/image1079.png"/><Relationship Id="rId107" Type="http://schemas.openxmlformats.org/officeDocument/2006/relationships/image" Target="../media/image927.png"/><Relationship Id="rId289" Type="http://schemas.openxmlformats.org/officeDocument/2006/relationships/image" Target="../media/image1018.png"/><Relationship Id="rId454" Type="http://schemas.openxmlformats.org/officeDocument/2006/relationships/image" Target="../media/image1100.png"/><Relationship Id="rId496" Type="http://schemas.openxmlformats.org/officeDocument/2006/relationships/image" Target="../media/image1121.png"/><Relationship Id="rId11" Type="http://schemas.openxmlformats.org/officeDocument/2006/relationships/image" Target="../media/image879.png"/><Relationship Id="rId53" Type="http://schemas.openxmlformats.org/officeDocument/2006/relationships/image" Target="../media/image900.png"/><Relationship Id="rId149" Type="http://schemas.openxmlformats.org/officeDocument/2006/relationships/image" Target="../media/image948.png"/><Relationship Id="rId314" Type="http://schemas.openxmlformats.org/officeDocument/2006/relationships/customXml" Target="../ink/ink824.xml"/><Relationship Id="rId356" Type="http://schemas.openxmlformats.org/officeDocument/2006/relationships/image" Target="../media/image1051.png"/><Relationship Id="rId398" Type="http://schemas.openxmlformats.org/officeDocument/2006/relationships/image" Target="../media/image1072.png"/><Relationship Id="rId521" Type="http://schemas.openxmlformats.org/officeDocument/2006/relationships/customXml" Target="../ink/ink928.xml"/><Relationship Id="rId95" Type="http://schemas.openxmlformats.org/officeDocument/2006/relationships/image" Target="../media/image921.png"/><Relationship Id="rId160" Type="http://schemas.openxmlformats.org/officeDocument/2006/relationships/customXml" Target="../ink/ink747.xml"/><Relationship Id="rId216" Type="http://schemas.openxmlformats.org/officeDocument/2006/relationships/customXml" Target="../ink/ink775.xml"/><Relationship Id="rId423" Type="http://schemas.openxmlformats.org/officeDocument/2006/relationships/customXml" Target="../ink/ink879.xml"/><Relationship Id="rId258" Type="http://schemas.openxmlformats.org/officeDocument/2006/relationships/customXml" Target="../ink/ink796.xml"/><Relationship Id="rId465" Type="http://schemas.openxmlformats.org/officeDocument/2006/relationships/customXml" Target="../ink/ink900.xml"/><Relationship Id="rId22" Type="http://schemas.openxmlformats.org/officeDocument/2006/relationships/customXml" Target="../ink/ink678.xml"/><Relationship Id="rId64" Type="http://schemas.openxmlformats.org/officeDocument/2006/relationships/customXml" Target="../ink/ink699.xml"/><Relationship Id="rId118" Type="http://schemas.openxmlformats.org/officeDocument/2006/relationships/customXml" Target="../ink/ink726.xml"/><Relationship Id="rId325" Type="http://schemas.openxmlformats.org/officeDocument/2006/relationships/customXml" Target="../ink/ink830.xml"/><Relationship Id="rId367" Type="http://schemas.openxmlformats.org/officeDocument/2006/relationships/customXml" Target="../ink/ink851.xml"/><Relationship Id="rId171" Type="http://schemas.openxmlformats.org/officeDocument/2006/relationships/image" Target="../media/image959.png"/><Relationship Id="rId227" Type="http://schemas.openxmlformats.org/officeDocument/2006/relationships/image" Target="../media/image987.png"/><Relationship Id="rId269" Type="http://schemas.openxmlformats.org/officeDocument/2006/relationships/image" Target="../media/image1008.png"/><Relationship Id="rId434" Type="http://schemas.openxmlformats.org/officeDocument/2006/relationships/image" Target="../media/image1090.png"/><Relationship Id="rId476" Type="http://schemas.openxmlformats.org/officeDocument/2006/relationships/image" Target="../media/image1111.png"/><Relationship Id="rId33" Type="http://schemas.openxmlformats.org/officeDocument/2006/relationships/image" Target="../media/image890.png"/><Relationship Id="rId129" Type="http://schemas.openxmlformats.org/officeDocument/2006/relationships/image" Target="../media/image938.png"/><Relationship Id="rId280" Type="http://schemas.openxmlformats.org/officeDocument/2006/relationships/customXml" Target="../ink/ink807.xml"/><Relationship Id="rId336" Type="http://schemas.openxmlformats.org/officeDocument/2006/relationships/image" Target="../media/image1041.png"/><Relationship Id="rId501" Type="http://schemas.openxmlformats.org/officeDocument/2006/relationships/customXml" Target="../ink/ink918.xml"/><Relationship Id="rId75" Type="http://schemas.openxmlformats.org/officeDocument/2006/relationships/image" Target="../media/image911.png"/><Relationship Id="rId140" Type="http://schemas.openxmlformats.org/officeDocument/2006/relationships/customXml" Target="../ink/ink737.xml"/><Relationship Id="rId182" Type="http://schemas.openxmlformats.org/officeDocument/2006/relationships/customXml" Target="../ink/ink758.xml"/><Relationship Id="rId378" Type="http://schemas.openxmlformats.org/officeDocument/2006/relationships/image" Target="../media/image1062.png"/><Relationship Id="rId403" Type="http://schemas.openxmlformats.org/officeDocument/2006/relationships/customXml" Target="../ink/ink869.xml"/><Relationship Id="rId6" Type="http://schemas.openxmlformats.org/officeDocument/2006/relationships/customXml" Target="../ink/ink670.xml"/><Relationship Id="rId238" Type="http://schemas.openxmlformats.org/officeDocument/2006/relationships/customXml" Target="../ink/ink786.xml"/><Relationship Id="rId445" Type="http://schemas.openxmlformats.org/officeDocument/2006/relationships/customXml" Target="../ink/ink890.xml"/><Relationship Id="rId487" Type="http://schemas.openxmlformats.org/officeDocument/2006/relationships/customXml" Target="../ink/ink911.xml"/><Relationship Id="rId291" Type="http://schemas.openxmlformats.org/officeDocument/2006/relationships/image" Target="../media/image1019.png"/><Relationship Id="rId305" Type="http://schemas.openxmlformats.org/officeDocument/2006/relationships/image" Target="../media/image1026.png"/><Relationship Id="rId347" Type="http://schemas.openxmlformats.org/officeDocument/2006/relationships/customXml" Target="../ink/ink841.xml"/><Relationship Id="rId512" Type="http://schemas.openxmlformats.org/officeDocument/2006/relationships/image" Target="../media/image1129.png"/><Relationship Id="rId44" Type="http://schemas.openxmlformats.org/officeDocument/2006/relationships/customXml" Target="../ink/ink689.xml"/><Relationship Id="rId86" Type="http://schemas.openxmlformats.org/officeDocument/2006/relationships/customXml" Target="../ink/ink710.xml"/><Relationship Id="rId151" Type="http://schemas.openxmlformats.org/officeDocument/2006/relationships/image" Target="../media/image949.png"/><Relationship Id="rId389" Type="http://schemas.openxmlformats.org/officeDocument/2006/relationships/customXml" Target="../ink/ink862.xml"/><Relationship Id="rId193" Type="http://schemas.openxmlformats.org/officeDocument/2006/relationships/image" Target="../media/image970.png"/><Relationship Id="rId207" Type="http://schemas.openxmlformats.org/officeDocument/2006/relationships/image" Target="../media/image977.png"/><Relationship Id="rId249" Type="http://schemas.openxmlformats.org/officeDocument/2006/relationships/image" Target="../media/image998.png"/><Relationship Id="rId414" Type="http://schemas.openxmlformats.org/officeDocument/2006/relationships/image" Target="../media/image1080.png"/><Relationship Id="rId456" Type="http://schemas.openxmlformats.org/officeDocument/2006/relationships/image" Target="../media/image1101.png"/><Relationship Id="rId498" Type="http://schemas.openxmlformats.org/officeDocument/2006/relationships/image" Target="../media/image1122.png"/><Relationship Id="rId13" Type="http://schemas.openxmlformats.org/officeDocument/2006/relationships/image" Target="../media/image880.png"/><Relationship Id="rId109" Type="http://schemas.openxmlformats.org/officeDocument/2006/relationships/image" Target="../media/image928.png"/><Relationship Id="rId260" Type="http://schemas.openxmlformats.org/officeDocument/2006/relationships/customXml" Target="../ink/ink797.xml"/><Relationship Id="rId316" Type="http://schemas.openxmlformats.org/officeDocument/2006/relationships/customXml" Target="../ink/ink825.xml"/><Relationship Id="rId523" Type="http://schemas.openxmlformats.org/officeDocument/2006/relationships/customXml" Target="../ink/ink929.xml"/><Relationship Id="rId55" Type="http://schemas.openxmlformats.org/officeDocument/2006/relationships/image" Target="../media/image901.png"/><Relationship Id="rId97" Type="http://schemas.openxmlformats.org/officeDocument/2006/relationships/image" Target="../media/image922.png"/><Relationship Id="rId120" Type="http://schemas.openxmlformats.org/officeDocument/2006/relationships/customXml" Target="../ink/ink727.xml"/><Relationship Id="rId358" Type="http://schemas.openxmlformats.org/officeDocument/2006/relationships/image" Target="../media/image1052.png"/><Relationship Id="rId162" Type="http://schemas.openxmlformats.org/officeDocument/2006/relationships/customXml" Target="../ink/ink748.xml"/><Relationship Id="rId218" Type="http://schemas.openxmlformats.org/officeDocument/2006/relationships/customXml" Target="../ink/ink776.xml"/><Relationship Id="rId425" Type="http://schemas.openxmlformats.org/officeDocument/2006/relationships/customXml" Target="../ink/ink880.xml"/><Relationship Id="rId467" Type="http://schemas.openxmlformats.org/officeDocument/2006/relationships/customXml" Target="../ink/ink901.xml"/><Relationship Id="rId271" Type="http://schemas.openxmlformats.org/officeDocument/2006/relationships/image" Target="../media/image1009.png"/><Relationship Id="rId24" Type="http://schemas.openxmlformats.org/officeDocument/2006/relationships/customXml" Target="../ink/ink679.xml"/><Relationship Id="rId66" Type="http://schemas.openxmlformats.org/officeDocument/2006/relationships/customXml" Target="../ink/ink700.xml"/><Relationship Id="rId131" Type="http://schemas.openxmlformats.org/officeDocument/2006/relationships/image" Target="../media/image939.png"/><Relationship Id="rId327" Type="http://schemas.openxmlformats.org/officeDocument/2006/relationships/customXml" Target="../ink/ink831.xml"/><Relationship Id="rId369" Type="http://schemas.openxmlformats.org/officeDocument/2006/relationships/customXml" Target="../ink/ink852.xml"/><Relationship Id="rId173" Type="http://schemas.openxmlformats.org/officeDocument/2006/relationships/image" Target="../media/image960.png"/><Relationship Id="rId229" Type="http://schemas.openxmlformats.org/officeDocument/2006/relationships/image" Target="../media/image988.png"/><Relationship Id="rId380" Type="http://schemas.openxmlformats.org/officeDocument/2006/relationships/image" Target="../media/image1063.png"/><Relationship Id="rId436" Type="http://schemas.openxmlformats.org/officeDocument/2006/relationships/image" Target="../media/image1091.png"/><Relationship Id="rId240" Type="http://schemas.openxmlformats.org/officeDocument/2006/relationships/customXml" Target="../ink/ink787.xml"/><Relationship Id="rId478" Type="http://schemas.openxmlformats.org/officeDocument/2006/relationships/image" Target="../media/image1112.png"/><Relationship Id="rId35" Type="http://schemas.openxmlformats.org/officeDocument/2006/relationships/image" Target="../media/image891.png"/><Relationship Id="rId77" Type="http://schemas.openxmlformats.org/officeDocument/2006/relationships/image" Target="../media/image912.png"/><Relationship Id="rId100" Type="http://schemas.openxmlformats.org/officeDocument/2006/relationships/customXml" Target="../ink/ink717.xml"/><Relationship Id="rId282" Type="http://schemas.openxmlformats.org/officeDocument/2006/relationships/customXml" Target="../ink/ink808.xml"/><Relationship Id="rId338" Type="http://schemas.openxmlformats.org/officeDocument/2006/relationships/image" Target="../media/image1042.png"/><Relationship Id="rId503" Type="http://schemas.openxmlformats.org/officeDocument/2006/relationships/customXml" Target="../ink/ink919.xml"/><Relationship Id="rId8" Type="http://schemas.openxmlformats.org/officeDocument/2006/relationships/customXml" Target="../ink/ink671.xml"/><Relationship Id="rId142" Type="http://schemas.openxmlformats.org/officeDocument/2006/relationships/customXml" Target="../ink/ink738.xml"/><Relationship Id="rId184" Type="http://schemas.openxmlformats.org/officeDocument/2006/relationships/customXml" Target="../ink/ink759.xml"/><Relationship Id="rId391" Type="http://schemas.openxmlformats.org/officeDocument/2006/relationships/customXml" Target="../ink/ink863.xml"/><Relationship Id="rId405" Type="http://schemas.openxmlformats.org/officeDocument/2006/relationships/customXml" Target="../ink/ink870.xml"/><Relationship Id="rId447" Type="http://schemas.openxmlformats.org/officeDocument/2006/relationships/customXml" Target="../ink/ink891.xml"/><Relationship Id="rId251" Type="http://schemas.openxmlformats.org/officeDocument/2006/relationships/image" Target="../media/image999.png"/><Relationship Id="rId489" Type="http://schemas.openxmlformats.org/officeDocument/2006/relationships/customXml" Target="../ink/ink912.xml"/><Relationship Id="rId46" Type="http://schemas.openxmlformats.org/officeDocument/2006/relationships/customXml" Target="../ink/ink690.xml"/><Relationship Id="rId293" Type="http://schemas.openxmlformats.org/officeDocument/2006/relationships/image" Target="../media/image1020.png"/><Relationship Id="rId307" Type="http://schemas.openxmlformats.org/officeDocument/2006/relationships/image" Target="../media/image1027.png"/><Relationship Id="rId349" Type="http://schemas.openxmlformats.org/officeDocument/2006/relationships/customXml" Target="../ink/ink842.xml"/><Relationship Id="rId514" Type="http://schemas.openxmlformats.org/officeDocument/2006/relationships/image" Target="../media/image1130.png"/><Relationship Id="rId88" Type="http://schemas.openxmlformats.org/officeDocument/2006/relationships/customXml" Target="../ink/ink711.xml"/><Relationship Id="rId111" Type="http://schemas.openxmlformats.org/officeDocument/2006/relationships/image" Target="../media/image929.png"/><Relationship Id="rId153" Type="http://schemas.openxmlformats.org/officeDocument/2006/relationships/image" Target="../media/image950.png"/><Relationship Id="rId195" Type="http://schemas.openxmlformats.org/officeDocument/2006/relationships/image" Target="../media/image971.png"/><Relationship Id="rId209" Type="http://schemas.openxmlformats.org/officeDocument/2006/relationships/image" Target="../media/image978.png"/><Relationship Id="rId360" Type="http://schemas.openxmlformats.org/officeDocument/2006/relationships/image" Target="../media/image1053.png"/><Relationship Id="rId416" Type="http://schemas.openxmlformats.org/officeDocument/2006/relationships/image" Target="../media/image1081.png"/><Relationship Id="rId220" Type="http://schemas.openxmlformats.org/officeDocument/2006/relationships/customXml" Target="../ink/ink777.xml"/><Relationship Id="rId458" Type="http://schemas.openxmlformats.org/officeDocument/2006/relationships/image" Target="../media/image1102.png"/><Relationship Id="rId15" Type="http://schemas.openxmlformats.org/officeDocument/2006/relationships/image" Target="../media/image881.png"/><Relationship Id="rId57" Type="http://schemas.openxmlformats.org/officeDocument/2006/relationships/image" Target="../media/image902.png"/><Relationship Id="rId262" Type="http://schemas.openxmlformats.org/officeDocument/2006/relationships/customXml" Target="../ink/ink798.xml"/><Relationship Id="rId318" Type="http://schemas.openxmlformats.org/officeDocument/2006/relationships/customXml" Target="../ink/ink826.xml"/><Relationship Id="rId525" Type="http://schemas.openxmlformats.org/officeDocument/2006/relationships/customXml" Target="../ink/ink930.xml"/><Relationship Id="rId99" Type="http://schemas.openxmlformats.org/officeDocument/2006/relationships/image" Target="../media/image923.png"/><Relationship Id="rId122" Type="http://schemas.openxmlformats.org/officeDocument/2006/relationships/customXml" Target="../ink/ink728.xml"/><Relationship Id="rId164" Type="http://schemas.openxmlformats.org/officeDocument/2006/relationships/customXml" Target="../ink/ink749.xml"/><Relationship Id="rId371" Type="http://schemas.openxmlformats.org/officeDocument/2006/relationships/customXml" Target="../ink/ink853.xml"/><Relationship Id="rId427" Type="http://schemas.openxmlformats.org/officeDocument/2006/relationships/customXml" Target="../ink/ink881.xml"/><Relationship Id="rId469" Type="http://schemas.openxmlformats.org/officeDocument/2006/relationships/customXml" Target="../ink/ink902.xml"/><Relationship Id="rId26" Type="http://schemas.openxmlformats.org/officeDocument/2006/relationships/customXml" Target="../ink/ink680.xml"/><Relationship Id="rId231" Type="http://schemas.openxmlformats.org/officeDocument/2006/relationships/image" Target="../media/image989.png"/><Relationship Id="rId273" Type="http://schemas.openxmlformats.org/officeDocument/2006/relationships/image" Target="../media/image1010.png"/><Relationship Id="rId329" Type="http://schemas.openxmlformats.org/officeDocument/2006/relationships/customXml" Target="../ink/ink832.xml"/><Relationship Id="rId480" Type="http://schemas.openxmlformats.org/officeDocument/2006/relationships/image" Target="../media/image1113.png"/><Relationship Id="rId68" Type="http://schemas.openxmlformats.org/officeDocument/2006/relationships/customXml" Target="../ink/ink701.xml"/><Relationship Id="rId133" Type="http://schemas.openxmlformats.org/officeDocument/2006/relationships/image" Target="../media/image940.png"/><Relationship Id="rId175" Type="http://schemas.openxmlformats.org/officeDocument/2006/relationships/image" Target="../media/image961.png"/><Relationship Id="rId340" Type="http://schemas.openxmlformats.org/officeDocument/2006/relationships/image" Target="../media/image1043.png"/><Relationship Id="rId200" Type="http://schemas.openxmlformats.org/officeDocument/2006/relationships/customXml" Target="../ink/ink767.xml"/><Relationship Id="rId382" Type="http://schemas.openxmlformats.org/officeDocument/2006/relationships/image" Target="../media/image1064.png"/><Relationship Id="rId438" Type="http://schemas.openxmlformats.org/officeDocument/2006/relationships/image" Target="../media/image1092.png"/><Relationship Id="rId242" Type="http://schemas.openxmlformats.org/officeDocument/2006/relationships/customXml" Target="../ink/ink788.xml"/><Relationship Id="rId284" Type="http://schemas.openxmlformats.org/officeDocument/2006/relationships/customXml" Target="../ink/ink809.xml"/><Relationship Id="rId491" Type="http://schemas.openxmlformats.org/officeDocument/2006/relationships/customXml" Target="../ink/ink913.xml"/><Relationship Id="rId505" Type="http://schemas.openxmlformats.org/officeDocument/2006/relationships/customXml" Target="../ink/ink920.xml"/><Relationship Id="rId37" Type="http://schemas.openxmlformats.org/officeDocument/2006/relationships/image" Target="../media/image892.png"/><Relationship Id="rId79" Type="http://schemas.openxmlformats.org/officeDocument/2006/relationships/image" Target="../media/image913.png"/><Relationship Id="rId102" Type="http://schemas.openxmlformats.org/officeDocument/2006/relationships/customXml" Target="../ink/ink718.xml"/><Relationship Id="rId144" Type="http://schemas.openxmlformats.org/officeDocument/2006/relationships/customXml" Target="../ink/ink739.xml"/><Relationship Id="rId90" Type="http://schemas.openxmlformats.org/officeDocument/2006/relationships/customXml" Target="../ink/ink712.xml"/><Relationship Id="rId186" Type="http://schemas.openxmlformats.org/officeDocument/2006/relationships/customXml" Target="../ink/ink760.xml"/><Relationship Id="rId351" Type="http://schemas.openxmlformats.org/officeDocument/2006/relationships/customXml" Target="../ink/ink843.xml"/><Relationship Id="rId393" Type="http://schemas.openxmlformats.org/officeDocument/2006/relationships/customXml" Target="../ink/ink864.xml"/><Relationship Id="rId407" Type="http://schemas.openxmlformats.org/officeDocument/2006/relationships/customXml" Target="../ink/ink871.xml"/><Relationship Id="rId449" Type="http://schemas.openxmlformats.org/officeDocument/2006/relationships/customXml" Target="../ink/ink892.xml"/><Relationship Id="rId211" Type="http://schemas.openxmlformats.org/officeDocument/2006/relationships/image" Target="../media/image979.png"/><Relationship Id="rId253" Type="http://schemas.openxmlformats.org/officeDocument/2006/relationships/image" Target="../media/image1000.png"/><Relationship Id="rId295" Type="http://schemas.openxmlformats.org/officeDocument/2006/relationships/image" Target="../media/image1021.png"/><Relationship Id="rId309" Type="http://schemas.openxmlformats.org/officeDocument/2006/relationships/image" Target="../media/image1028.png"/><Relationship Id="rId460" Type="http://schemas.openxmlformats.org/officeDocument/2006/relationships/image" Target="../media/image1103.png"/><Relationship Id="rId516" Type="http://schemas.openxmlformats.org/officeDocument/2006/relationships/image" Target="../media/image1131.png"/><Relationship Id="rId48" Type="http://schemas.openxmlformats.org/officeDocument/2006/relationships/customXml" Target="../ink/ink691.xml"/><Relationship Id="rId113" Type="http://schemas.openxmlformats.org/officeDocument/2006/relationships/image" Target="../media/image930.png"/><Relationship Id="rId320" Type="http://schemas.openxmlformats.org/officeDocument/2006/relationships/customXml" Target="../ink/ink827.xml"/><Relationship Id="rId155" Type="http://schemas.openxmlformats.org/officeDocument/2006/relationships/image" Target="../media/image951.png"/><Relationship Id="rId197" Type="http://schemas.openxmlformats.org/officeDocument/2006/relationships/image" Target="../media/image972.png"/><Relationship Id="rId362" Type="http://schemas.openxmlformats.org/officeDocument/2006/relationships/image" Target="../media/image1054.png"/><Relationship Id="rId418" Type="http://schemas.openxmlformats.org/officeDocument/2006/relationships/image" Target="../media/image1082.png"/><Relationship Id="rId222" Type="http://schemas.openxmlformats.org/officeDocument/2006/relationships/customXml" Target="../ink/ink778.xml"/><Relationship Id="rId264" Type="http://schemas.openxmlformats.org/officeDocument/2006/relationships/customXml" Target="../ink/ink799.xml"/><Relationship Id="rId471" Type="http://schemas.openxmlformats.org/officeDocument/2006/relationships/customXml" Target="../ink/ink903.xml"/><Relationship Id="rId17" Type="http://schemas.openxmlformats.org/officeDocument/2006/relationships/image" Target="../media/image882.png"/><Relationship Id="rId59" Type="http://schemas.openxmlformats.org/officeDocument/2006/relationships/image" Target="../media/image903.png"/><Relationship Id="rId124" Type="http://schemas.openxmlformats.org/officeDocument/2006/relationships/customXml" Target="../ink/ink729.xml"/><Relationship Id="rId70" Type="http://schemas.openxmlformats.org/officeDocument/2006/relationships/customXml" Target="../ink/ink702.xml"/><Relationship Id="rId166" Type="http://schemas.openxmlformats.org/officeDocument/2006/relationships/customXml" Target="../ink/ink750.xml"/><Relationship Id="rId331" Type="http://schemas.openxmlformats.org/officeDocument/2006/relationships/customXml" Target="../ink/ink833.xml"/><Relationship Id="rId373" Type="http://schemas.openxmlformats.org/officeDocument/2006/relationships/customXml" Target="../ink/ink854.xml"/><Relationship Id="rId429" Type="http://schemas.openxmlformats.org/officeDocument/2006/relationships/customXml" Target="../ink/ink88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990.png"/><Relationship Id="rId440" Type="http://schemas.openxmlformats.org/officeDocument/2006/relationships/image" Target="../media/image1093.png"/><Relationship Id="rId28" Type="http://schemas.openxmlformats.org/officeDocument/2006/relationships/customXml" Target="../ink/ink681.xml"/><Relationship Id="rId275" Type="http://schemas.openxmlformats.org/officeDocument/2006/relationships/image" Target="../media/image1011.png"/><Relationship Id="rId300" Type="http://schemas.openxmlformats.org/officeDocument/2006/relationships/customXml" Target="../ink/ink817.xml"/><Relationship Id="rId482" Type="http://schemas.openxmlformats.org/officeDocument/2006/relationships/image" Target="../media/image1114.png"/><Relationship Id="rId81" Type="http://schemas.openxmlformats.org/officeDocument/2006/relationships/image" Target="../media/image914.png"/><Relationship Id="rId135" Type="http://schemas.openxmlformats.org/officeDocument/2006/relationships/image" Target="../media/image941.png"/><Relationship Id="rId177" Type="http://schemas.openxmlformats.org/officeDocument/2006/relationships/image" Target="../media/image962.png"/><Relationship Id="rId342" Type="http://schemas.openxmlformats.org/officeDocument/2006/relationships/image" Target="../media/image1044.png"/><Relationship Id="rId384" Type="http://schemas.openxmlformats.org/officeDocument/2006/relationships/image" Target="../media/image1065.png"/><Relationship Id="rId202" Type="http://schemas.openxmlformats.org/officeDocument/2006/relationships/customXml" Target="../ink/ink768.xml"/><Relationship Id="rId244" Type="http://schemas.openxmlformats.org/officeDocument/2006/relationships/customXml" Target="../ink/ink789.xml"/><Relationship Id="rId39" Type="http://schemas.openxmlformats.org/officeDocument/2006/relationships/image" Target="../media/image893.png"/><Relationship Id="rId286" Type="http://schemas.openxmlformats.org/officeDocument/2006/relationships/customXml" Target="../ink/ink810.xml"/><Relationship Id="rId451" Type="http://schemas.openxmlformats.org/officeDocument/2006/relationships/customXml" Target="../ink/ink893.xml"/><Relationship Id="rId493" Type="http://schemas.openxmlformats.org/officeDocument/2006/relationships/customXml" Target="../ink/ink914.xml"/><Relationship Id="rId507" Type="http://schemas.openxmlformats.org/officeDocument/2006/relationships/customXml" Target="../ink/ink921.xml"/><Relationship Id="rId50" Type="http://schemas.openxmlformats.org/officeDocument/2006/relationships/customXml" Target="../ink/ink692.xml"/><Relationship Id="rId104" Type="http://schemas.openxmlformats.org/officeDocument/2006/relationships/customXml" Target="../ink/ink719.xml"/><Relationship Id="rId146" Type="http://schemas.openxmlformats.org/officeDocument/2006/relationships/customXml" Target="../ink/ink740.xml"/><Relationship Id="rId188" Type="http://schemas.openxmlformats.org/officeDocument/2006/relationships/customXml" Target="../ink/ink761.xml"/><Relationship Id="rId311" Type="http://schemas.openxmlformats.org/officeDocument/2006/relationships/image" Target="../media/image1029.png"/><Relationship Id="rId353" Type="http://schemas.openxmlformats.org/officeDocument/2006/relationships/customXml" Target="../ink/ink844.xml"/><Relationship Id="rId395" Type="http://schemas.openxmlformats.org/officeDocument/2006/relationships/customXml" Target="../ink/ink865.xml"/><Relationship Id="rId409" Type="http://schemas.openxmlformats.org/officeDocument/2006/relationships/customXml" Target="../ink/ink872.xml"/><Relationship Id="rId92" Type="http://schemas.openxmlformats.org/officeDocument/2006/relationships/customXml" Target="../ink/ink713.xml"/><Relationship Id="rId213" Type="http://schemas.openxmlformats.org/officeDocument/2006/relationships/image" Target="../media/image980.png"/><Relationship Id="rId420" Type="http://schemas.openxmlformats.org/officeDocument/2006/relationships/image" Target="../media/image1083.png"/><Relationship Id="rId255" Type="http://schemas.openxmlformats.org/officeDocument/2006/relationships/image" Target="../media/image1001.png"/><Relationship Id="rId297" Type="http://schemas.openxmlformats.org/officeDocument/2006/relationships/image" Target="../media/image1022.png"/><Relationship Id="rId462" Type="http://schemas.openxmlformats.org/officeDocument/2006/relationships/image" Target="../media/image1104.png"/><Relationship Id="rId518" Type="http://schemas.openxmlformats.org/officeDocument/2006/relationships/image" Target="../media/image1132.png"/><Relationship Id="rId115" Type="http://schemas.openxmlformats.org/officeDocument/2006/relationships/image" Target="../media/image931.png"/><Relationship Id="rId157" Type="http://schemas.openxmlformats.org/officeDocument/2006/relationships/image" Target="../media/image952.png"/><Relationship Id="rId322" Type="http://schemas.openxmlformats.org/officeDocument/2006/relationships/customXml" Target="../ink/ink828.xml"/><Relationship Id="rId364" Type="http://schemas.openxmlformats.org/officeDocument/2006/relationships/image" Target="../media/image1055.png"/><Relationship Id="rId61" Type="http://schemas.openxmlformats.org/officeDocument/2006/relationships/image" Target="../media/image904.png"/><Relationship Id="rId199" Type="http://schemas.openxmlformats.org/officeDocument/2006/relationships/image" Target="../media/image973.png"/><Relationship Id="rId19" Type="http://schemas.openxmlformats.org/officeDocument/2006/relationships/image" Target="../media/image883.png"/><Relationship Id="rId224" Type="http://schemas.openxmlformats.org/officeDocument/2006/relationships/customXml" Target="../ink/ink779.xml"/><Relationship Id="rId266" Type="http://schemas.openxmlformats.org/officeDocument/2006/relationships/customXml" Target="../ink/ink800.xml"/><Relationship Id="rId431" Type="http://schemas.openxmlformats.org/officeDocument/2006/relationships/customXml" Target="../ink/ink883.xml"/><Relationship Id="rId473" Type="http://schemas.openxmlformats.org/officeDocument/2006/relationships/customXml" Target="../ink/ink904.xml"/><Relationship Id="rId30" Type="http://schemas.openxmlformats.org/officeDocument/2006/relationships/customXml" Target="../ink/ink682.xml"/><Relationship Id="rId126" Type="http://schemas.openxmlformats.org/officeDocument/2006/relationships/customXml" Target="../ink/ink730.xml"/><Relationship Id="rId168" Type="http://schemas.openxmlformats.org/officeDocument/2006/relationships/customXml" Target="../ink/ink751.xml"/><Relationship Id="rId333" Type="http://schemas.openxmlformats.org/officeDocument/2006/relationships/customXml" Target="../ink/ink834.xml"/><Relationship Id="rId72" Type="http://schemas.openxmlformats.org/officeDocument/2006/relationships/customXml" Target="../ink/ink703.xml"/><Relationship Id="rId375" Type="http://schemas.openxmlformats.org/officeDocument/2006/relationships/customXml" Target="../ink/ink855.xml"/><Relationship Id="rId3" Type="http://schemas.openxmlformats.org/officeDocument/2006/relationships/image" Target="../media/image875.png"/><Relationship Id="rId235" Type="http://schemas.openxmlformats.org/officeDocument/2006/relationships/image" Target="../media/image991.png"/><Relationship Id="rId277" Type="http://schemas.openxmlformats.org/officeDocument/2006/relationships/image" Target="../media/image1012.png"/><Relationship Id="rId400" Type="http://schemas.openxmlformats.org/officeDocument/2006/relationships/image" Target="../media/image1073.png"/><Relationship Id="rId442" Type="http://schemas.openxmlformats.org/officeDocument/2006/relationships/image" Target="../media/image1094.png"/><Relationship Id="rId484" Type="http://schemas.openxmlformats.org/officeDocument/2006/relationships/image" Target="../media/image1115.png"/><Relationship Id="rId137" Type="http://schemas.openxmlformats.org/officeDocument/2006/relationships/image" Target="../media/image942.png"/><Relationship Id="rId302" Type="http://schemas.openxmlformats.org/officeDocument/2006/relationships/customXml" Target="../ink/ink818.xml"/><Relationship Id="rId344" Type="http://schemas.openxmlformats.org/officeDocument/2006/relationships/image" Target="../media/image1045.png"/><Relationship Id="rId41" Type="http://schemas.openxmlformats.org/officeDocument/2006/relationships/image" Target="../media/image894.png"/><Relationship Id="rId83" Type="http://schemas.openxmlformats.org/officeDocument/2006/relationships/image" Target="../media/image915.png"/><Relationship Id="rId179" Type="http://schemas.openxmlformats.org/officeDocument/2006/relationships/image" Target="../media/image963.png"/><Relationship Id="rId386" Type="http://schemas.openxmlformats.org/officeDocument/2006/relationships/image" Target="../media/image1066.png"/><Relationship Id="rId190" Type="http://schemas.openxmlformats.org/officeDocument/2006/relationships/customXml" Target="../ink/ink762.xml"/><Relationship Id="rId204" Type="http://schemas.openxmlformats.org/officeDocument/2006/relationships/customXml" Target="../ink/ink769.xml"/><Relationship Id="rId246" Type="http://schemas.openxmlformats.org/officeDocument/2006/relationships/customXml" Target="../ink/ink790.xml"/><Relationship Id="rId288" Type="http://schemas.openxmlformats.org/officeDocument/2006/relationships/customXml" Target="../ink/ink811.xml"/><Relationship Id="rId411" Type="http://schemas.openxmlformats.org/officeDocument/2006/relationships/customXml" Target="../ink/ink873.xml"/><Relationship Id="rId453" Type="http://schemas.openxmlformats.org/officeDocument/2006/relationships/customXml" Target="../ink/ink894.xml"/><Relationship Id="rId509" Type="http://schemas.openxmlformats.org/officeDocument/2006/relationships/customXml" Target="../ink/ink922.xml"/><Relationship Id="rId106" Type="http://schemas.openxmlformats.org/officeDocument/2006/relationships/customXml" Target="../ink/ink720.xml"/><Relationship Id="rId313" Type="http://schemas.openxmlformats.org/officeDocument/2006/relationships/image" Target="../media/image1030.png"/><Relationship Id="rId495" Type="http://schemas.openxmlformats.org/officeDocument/2006/relationships/customXml" Target="../ink/ink915.xml"/><Relationship Id="rId10" Type="http://schemas.openxmlformats.org/officeDocument/2006/relationships/customXml" Target="../ink/ink672.xml"/><Relationship Id="rId52" Type="http://schemas.openxmlformats.org/officeDocument/2006/relationships/customXml" Target="../ink/ink693.xml"/><Relationship Id="rId94" Type="http://schemas.openxmlformats.org/officeDocument/2006/relationships/customXml" Target="../ink/ink714.xml"/><Relationship Id="rId148" Type="http://schemas.openxmlformats.org/officeDocument/2006/relationships/customXml" Target="../ink/ink741.xml"/><Relationship Id="rId355" Type="http://schemas.openxmlformats.org/officeDocument/2006/relationships/customXml" Target="../ink/ink845.xml"/><Relationship Id="rId397" Type="http://schemas.openxmlformats.org/officeDocument/2006/relationships/customXml" Target="../ink/ink866.xml"/><Relationship Id="rId520" Type="http://schemas.openxmlformats.org/officeDocument/2006/relationships/image" Target="../media/image1133.png"/><Relationship Id="rId215" Type="http://schemas.openxmlformats.org/officeDocument/2006/relationships/image" Target="../media/image981.png"/><Relationship Id="rId257" Type="http://schemas.openxmlformats.org/officeDocument/2006/relationships/image" Target="../media/image1002.png"/><Relationship Id="rId422" Type="http://schemas.openxmlformats.org/officeDocument/2006/relationships/image" Target="../media/image1084.png"/><Relationship Id="rId464" Type="http://schemas.openxmlformats.org/officeDocument/2006/relationships/image" Target="../media/image1105.png"/><Relationship Id="rId299" Type="http://schemas.openxmlformats.org/officeDocument/2006/relationships/image" Target="../media/image1023.png"/><Relationship Id="rId63" Type="http://schemas.openxmlformats.org/officeDocument/2006/relationships/image" Target="../media/image905.png"/><Relationship Id="rId159" Type="http://schemas.openxmlformats.org/officeDocument/2006/relationships/image" Target="../media/image953.png"/><Relationship Id="rId366" Type="http://schemas.openxmlformats.org/officeDocument/2006/relationships/image" Target="../media/image1056.png"/><Relationship Id="rId226" Type="http://schemas.openxmlformats.org/officeDocument/2006/relationships/customXml" Target="../ink/ink780.xml"/><Relationship Id="rId433" Type="http://schemas.openxmlformats.org/officeDocument/2006/relationships/customXml" Target="../ink/ink884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94.png"/><Relationship Id="rId21" Type="http://schemas.openxmlformats.org/officeDocument/2006/relationships/image" Target="../media/image1146.png"/><Relationship Id="rId42" Type="http://schemas.openxmlformats.org/officeDocument/2006/relationships/customXml" Target="../ink/ink951.xml"/><Relationship Id="rId63" Type="http://schemas.openxmlformats.org/officeDocument/2006/relationships/image" Target="../media/image1167.png"/><Relationship Id="rId84" Type="http://schemas.openxmlformats.org/officeDocument/2006/relationships/customXml" Target="../ink/ink972.xml"/><Relationship Id="rId138" Type="http://schemas.openxmlformats.org/officeDocument/2006/relationships/customXml" Target="../ink/ink999.xml"/><Relationship Id="rId159" Type="http://schemas.openxmlformats.org/officeDocument/2006/relationships/image" Target="../media/image1215.png"/><Relationship Id="rId170" Type="http://schemas.openxmlformats.org/officeDocument/2006/relationships/customXml" Target="../ink/ink1015.xml"/><Relationship Id="rId107" Type="http://schemas.openxmlformats.org/officeDocument/2006/relationships/image" Target="../media/image1189.png"/><Relationship Id="rId11" Type="http://schemas.openxmlformats.org/officeDocument/2006/relationships/image" Target="../media/image1141.png"/><Relationship Id="rId32" Type="http://schemas.openxmlformats.org/officeDocument/2006/relationships/customXml" Target="../ink/ink946.xml"/><Relationship Id="rId53" Type="http://schemas.openxmlformats.org/officeDocument/2006/relationships/image" Target="../media/image1162.png"/><Relationship Id="rId74" Type="http://schemas.openxmlformats.org/officeDocument/2006/relationships/customXml" Target="../ink/ink967.xml"/><Relationship Id="rId128" Type="http://schemas.openxmlformats.org/officeDocument/2006/relationships/customXml" Target="../ink/ink994.xml"/><Relationship Id="rId149" Type="http://schemas.openxmlformats.org/officeDocument/2006/relationships/image" Target="../media/image1210.png"/><Relationship Id="rId5" Type="http://schemas.openxmlformats.org/officeDocument/2006/relationships/image" Target="../media/image1138.png"/><Relationship Id="rId95" Type="http://schemas.openxmlformats.org/officeDocument/2006/relationships/image" Target="../media/image1183.png"/><Relationship Id="rId160" Type="http://schemas.openxmlformats.org/officeDocument/2006/relationships/customXml" Target="../ink/ink1010.xml"/><Relationship Id="rId22" Type="http://schemas.openxmlformats.org/officeDocument/2006/relationships/customXml" Target="../ink/ink941.xml"/><Relationship Id="rId43" Type="http://schemas.openxmlformats.org/officeDocument/2006/relationships/image" Target="../media/image1157.png"/><Relationship Id="rId64" Type="http://schemas.openxmlformats.org/officeDocument/2006/relationships/customXml" Target="../ink/ink962.xml"/><Relationship Id="rId118" Type="http://schemas.openxmlformats.org/officeDocument/2006/relationships/customXml" Target="../ink/ink989.xml"/><Relationship Id="rId139" Type="http://schemas.openxmlformats.org/officeDocument/2006/relationships/image" Target="../media/image1205.png"/><Relationship Id="rId85" Type="http://schemas.openxmlformats.org/officeDocument/2006/relationships/image" Target="../media/image1178.png"/><Relationship Id="rId150" Type="http://schemas.openxmlformats.org/officeDocument/2006/relationships/customXml" Target="../ink/ink1005.xml"/><Relationship Id="rId171" Type="http://schemas.openxmlformats.org/officeDocument/2006/relationships/image" Target="../media/image1221.png"/><Relationship Id="rId12" Type="http://schemas.openxmlformats.org/officeDocument/2006/relationships/customXml" Target="../ink/ink936.xml"/><Relationship Id="rId33" Type="http://schemas.openxmlformats.org/officeDocument/2006/relationships/image" Target="../media/image1152.png"/><Relationship Id="rId108" Type="http://schemas.openxmlformats.org/officeDocument/2006/relationships/customXml" Target="../ink/ink984.xml"/><Relationship Id="rId129" Type="http://schemas.openxmlformats.org/officeDocument/2006/relationships/image" Target="../media/image1200.png"/><Relationship Id="rId54" Type="http://schemas.openxmlformats.org/officeDocument/2006/relationships/customXml" Target="../ink/ink957.xml"/><Relationship Id="rId75" Type="http://schemas.openxmlformats.org/officeDocument/2006/relationships/image" Target="../media/image1173.png"/><Relationship Id="rId96" Type="http://schemas.openxmlformats.org/officeDocument/2006/relationships/customXml" Target="../ink/ink978.xml"/><Relationship Id="rId140" Type="http://schemas.openxmlformats.org/officeDocument/2006/relationships/customXml" Target="../ink/ink1000.xml"/><Relationship Id="rId161" Type="http://schemas.openxmlformats.org/officeDocument/2006/relationships/image" Target="../media/image121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3.xml"/><Relationship Id="rId23" Type="http://schemas.openxmlformats.org/officeDocument/2006/relationships/image" Target="../media/image1147.png"/><Relationship Id="rId28" Type="http://schemas.openxmlformats.org/officeDocument/2006/relationships/customXml" Target="../ink/ink944.xml"/><Relationship Id="rId49" Type="http://schemas.openxmlformats.org/officeDocument/2006/relationships/image" Target="../media/image1160.png"/><Relationship Id="rId114" Type="http://schemas.openxmlformats.org/officeDocument/2006/relationships/customXml" Target="../ink/ink987.xml"/><Relationship Id="rId119" Type="http://schemas.openxmlformats.org/officeDocument/2006/relationships/image" Target="../media/image1195.png"/><Relationship Id="rId44" Type="http://schemas.openxmlformats.org/officeDocument/2006/relationships/customXml" Target="../ink/ink952.xml"/><Relationship Id="rId60" Type="http://schemas.openxmlformats.org/officeDocument/2006/relationships/customXml" Target="../ink/ink960.xml"/><Relationship Id="rId65" Type="http://schemas.openxmlformats.org/officeDocument/2006/relationships/image" Target="../media/image1168.png"/><Relationship Id="rId81" Type="http://schemas.openxmlformats.org/officeDocument/2006/relationships/image" Target="../media/image1176.png"/><Relationship Id="rId86" Type="http://schemas.openxmlformats.org/officeDocument/2006/relationships/customXml" Target="../ink/ink973.xml"/><Relationship Id="rId130" Type="http://schemas.openxmlformats.org/officeDocument/2006/relationships/customXml" Target="../ink/ink995.xml"/><Relationship Id="rId135" Type="http://schemas.openxmlformats.org/officeDocument/2006/relationships/image" Target="../media/image1203.png"/><Relationship Id="rId151" Type="http://schemas.openxmlformats.org/officeDocument/2006/relationships/image" Target="../media/image1211.png"/><Relationship Id="rId156" Type="http://schemas.openxmlformats.org/officeDocument/2006/relationships/customXml" Target="../ink/ink1008.xml"/><Relationship Id="rId172" Type="http://schemas.openxmlformats.org/officeDocument/2006/relationships/customXml" Target="../ink/ink1016.xml"/><Relationship Id="rId13" Type="http://schemas.openxmlformats.org/officeDocument/2006/relationships/image" Target="../media/image1142.png"/><Relationship Id="rId18" Type="http://schemas.openxmlformats.org/officeDocument/2006/relationships/customXml" Target="../ink/ink939.xml"/><Relationship Id="rId39" Type="http://schemas.openxmlformats.org/officeDocument/2006/relationships/image" Target="../media/image1155.png"/><Relationship Id="rId109" Type="http://schemas.openxmlformats.org/officeDocument/2006/relationships/image" Target="../media/image1190.png"/><Relationship Id="rId34" Type="http://schemas.openxmlformats.org/officeDocument/2006/relationships/customXml" Target="../ink/ink947.xml"/><Relationship Id="rId50" Type="http://schemas.openxmlformats.org/officeDocument/2006/relationships/customXml" Target="../ink/ink955.xml"/><Relationship Id="rId55" Type="http://schemas.openxmlformats.org/officeDocument/2006/relationships/image" Target="../media/image1163.png"/><Relationship Id="rId76" Type="http://schemas.openxmlformats.org/officeDocument/2006/relationships/customXml" Target="../ink/ink968.xml"/><Relationship Id="rId97" Type="http://schemas.openxmlformats.org/officeDocument/2006/relationships/image" Target="../media/image1184.png"/><Relationship Id="rId104" Type="http://schemas.openxmlformats.org/officeDocument/2006/relationships/customXml" Target="../ink/ink982.xml"/><Relationship Id="rId120" Type="http://schemas.openxmlformats.org/officeDocument/2006/relationships/customXml" Target="../ink/ink990.xml"/><Relationship Id="rId125" Type="http://schemas.openxmlformats.org/officeDocument/2006/relationships/image" Target="../media/image1198.png"/><Relationship Id="rId141" Type="http://schemas.openxmlformats.org/officeDocument/2006/relationships/image" Target="../media/image1206.png"/><Relationship Id="rId146" Type="http://schemas.openxmlformats.org/officeDocument/2006/relationships/customXml" Target="../ink/ink1003.xml"/><Relationship Id="rId167" Type="http://schemas.openxmlformats.org/officeDocument/2006/relationships/image" Target="../media/image1219.png"/><Relationship Id="rId7" Type="http://schemas.openxmlformats.org/officeDocument/2006/relationships/image" Target="../media/image1139.png"/><Relationship Id="rId71" Type="http://schemas.openxmlformats.org/officeDocument/2006/relationships/image" Target="../media/image1171.png"/><Relationship Id="rId92" Type="http://schemas.openxmlformats.org/officeDocument/2006/relationships/customXml" Target="../ink/ink976.xml"/><Relationship Id="rId162" Type="http://schemas.openxmlformats.org/officeDocument/2006/relationships/customXml" Target="../ink/ink1011.xml"/><Relationship Id="rId2" Type="http://schemas.openxmlformats.org/officeDocument/2006/relationships/customXml" Target="../ink/ink931.xml"/><Relationship Id="rId29" Type="http://schemas.openxmlformats.org/officeDocument/2006/relationships/image" Target="../media/image1150.png"/><Relationship Id="rId24" Type="http://schemas.openxmlformats.org/officeDocument/2006/relationships/customXml" Target="../ink/ink942.xml"/><Relationship Id="rId40" Type="http://schemas.openxmlformats.org/officeDocument/2006/relationships/customXml" Target="../ink/ink950.xml"/><Relationship Id="rId45" Type="http://schemas.openxmlformats.org/officeDocument/2006/relationships/image" Target="../media/image1158.png"/><Relationship Id="rId66" Type="http://schemas.openxmlformats.org/officeDocument/2006/relationships/customXml" Target="../ink/ink963.xml"/><Relationship Id="rId87" Type="http://schemas.openxmlformats.org/officeDocument/2006/relationships/image" Target="../media/image1179.png"/><Relationship Id="rId110" Type="http://schemas.openxmlformats.org/officeDocument/2006/relationships/customXml" Target="../ink/ink985.xml"/><Relationship Id="rId115" Type="http://schemas.openxmlformats.org/officeDocument/2006/relationships/image" Target="../media/image1193.png"/><Relationship Id="rId131" Type="http://schemas.openxmlformats.org/officeDocument/2006/relationships/image" Target="../media/image1201.png"/><Relationship Id="rId136" Type="http://schemas.openxmlformats.org/officeDocument/2006/relationships/customXml" Target="../ink/ink998.xml"/><Relationship Id="rId157" Type="http://schemas.openxmlformats.org/officeDocument/2006/relationships/image" Target="../media/image1214.png"/><Relationship Id="rId61" Type="http://schemas.openxmlformats.org/officeDocument/2006/relationships/image" Target="../media/image1166.png"/><Relationship Id="rId82" Type="http://schemas.openxmlformats.org/officeDocument/2006/relationships/customXml" Target="../ink/ink971.xml"/><Relationship Id="rId152" Type="http://schemas.openxmlformats.org/officeDocument/2006/relationships/customXml" Target="../ink/ink1006.xml"/><Relationship Id="rId173" Type="http://schemas.openxmlformats.org/officeDocument/2006/relationships/image" Target="../media/image1222.png"/><Relationship Id="rId19" Type="http://schemas.openxmlformats.org/officeDocument/2006/relationships/image" Target="../media/image1145.png"/><Relationship Id="rId14" Type="http://schemas.openxmlformats.org/officeDocument/2006/relationships/customXml" Target="../ink/ink937.xml"/><Relationship Id="rId30" Type="http://schemas.openxmlformats.org/officeDocument/2006/relationships/customXml" Target="../ink/ink945.xml"/><Relationship Id="rId35" Type="http://schemas.openxmlformats.org/officeDocument/2006/relationships/image" Target="../media/image1153.png"/><Relationship Id="rId56" Type="http://schemas.openxmlformats.org/officeDocument/2006/relationships/customXml" Target="../ink/ink958.xml"/><Relationship Id="rId77" Type="http://schemas.openxmlformats.org/officeDocument/2006/relationships/image" Target="../media/image1174.png"/><Relationship Id="rId100" Type="http://schemas.openxmlformats.org/officeDocument/2006/relationships/customXml" Target="../ink/ink980.xml"/><Relationship Id="rId105" Type="http://schemas.openxmlformats.org/officeDocument/2006/relationships/image" Target="../media/image1188.png"/><Relationship Id="rId126" Type="http://schemas.openxmlformats.org/officeDocument/2006/relationships/customXml" Target="../ink/ink993.xml"/><Relationship Id="rId147" Type="http://schemas.openxmlformats.org/officeDocument/2006/relationships/image" Target="../media/image1209.png"/><Relationship Id="rId168" Type="http://schemas.openxmlformats.org/officeDocument/2006/relationships/customXml" Target="../ink/ink1014.xml"/><Relationship Id="rId8" Type="http://schemas.openxmlformats.org/officeDocument/2006/relationships/customXml" Target="../ink/ink934.xml"/><Relationship Id="rId51" Type="http://schemas.openxmlformats.org/officeDocument/2006/relationships/image" Target="../media/image1161.png"/><Relationship Id="rId72" Type="http://schemas.openxmlformats.org/officeDocument/2006/relationships/customXml" Target="../ink/ink966.xml"/><Relationship Id="rId93" Type="http://schemas.openxmlformats.org/officeDocument/2006/relationships/image" Target="../media/image1182.png"/><Relationship Id="rId98" Type="http://schemas.openxmlformats.org/officeDocument/2006/relationships/customXml" Target="../ink/ink979.xml"/><Relationship Id="rId121" Type="http://schemas.openxmlformats.org/officeDocument/2006/relationships/image" Target="../media/image1196.png"/><Relationship Id="rId142" Type="http://schemas.openxmlformats.org/officeDocument/2006/relationships/customXml" Target="../ink/ink1001.xml"/><Relationship Id="rId163" Type="http://schemas.openxmlformats.org/officeDocument/2006/relationships/image" Target="../media/image1217.png"/><Relationship Id="rId3" Type="http://schemas.openxmlformats.org/officeDocument/2006/relationships/image" Target="../media/image1137.png"/><Relationship Id="rId25" Type="http://schemas.openxmlformats.org/officeDocument/2006/relationships/image" Target="../media/image1148.png"/><Relationship Id="rId46" Type="http://schemas.openxmlformats.org/officeDocument/2006/relationships/customXml" Target="../ink/ink953.xml"/><Relationship Id="rId67" Type="http://schemas.openxmlformats.org/officeDocument/2006/relationships/image" Target="../media/image1169.png"/><Relationship Id="rId116" Type="http://schemas.openxmlformats.org/officeDocument/2006/relationships/customXml" Target="../ink/ink988.xml"/><Relationship Id="rId137" Type="http://schemas.openxmlformats.org/officeDocument/2006/relationships/image" Target="../media/image1204.png"/><Relationship Id="rId158" Type="http://schemas.openxmlformats.org/officeDocument/2006/relationships/customXml" Target="../ink/ink1009.xml"/><Relationship Id="rId20" Type="http://schemas.openxmlformats.org/officeDocument/2006/relationships/customXml" Target="../ink/ink940.xml"/><Relationship Id="rId41" Type="http://schemas.openxmlformats.org/officeDocument/2006/relationships/image" Target="../media/image1156.png"/><Relationship Id="rId62" Type="http://schemas.openxmlformats.org/officeDocument/2006/relationships/customXml" Target="../ink/ink961.xml"/><Relationship Id="rId83" Type="http://schemas.openxmlformats.org/officeDocument/2006/relationships/image" Target="../media/image1177.png"/><Relationship Id="rId88" Type="http://schemas.openxmlformats.org/officeDocument/2006/relationships/customXml" Target="../ink/ink974.xml"/><Relationship Id="rId111" Type="http://schemas.openxmlformats.org/officeDocument/2006/relationships/image" Target="../media/image1191.png"/><Relationship Id="rId132" Type="http://schemas.openxmlformats.org/officeDocument/2006/relationships/customXml" Target="../ink/ink996.xml"/><Relationship Id="rId153" Type="http://schemas.openxmlformats.org/officeDocument/2006/relationships/image" Target="../media/image1212.png"/><Relationship Id="rId174" Type="http://schemas.openxmlformats.org/officeDocument/2006/relationships/customXml" Target="../ink/ink1017.xml"/><Relationship Id="rId15" Type="http://schemas.openxmlformats.org/officeDocument/2006/relationships/image" Target="../media/image1143.png"/><Relationship Id="rId36" Type="http://schemas.openxmlformats.org/officeDocument/2006/relationships/customXml" Target="../ink/ink948.xml"/><Relationship Id="rId57" Type="http://schemas.openxmlformats.org/officeDocument/2006/relationships/image" Target="../media/image1164.png"/><Relationship Id="rId106" Type="http://schemas.openxmlformats.org/officeDocument/2006/relationships/customXml" Target="../ink/ink983.xml"/><Relationship Id="rId127" Type="http://schemas.openxmlformats.org/officeDocument/2006/relationships/image" Target="../media/image1199.png"/><Relationship Id="rId10" Type="http://schemas.openxmlformats.org/officeDocument/2006/relationships/customXml" Target="../ink/ink935.xml"/><Relationship Id="rId31" Type="http://schemas.openxmlformats.org/officeDocument/2006/relationships/image" Target="../media/image1151.png"/><Relationship Id="rId52" Type="http://schemas.openxmlformats.org/officeDocument/2006/relationships/customXml" Target="../ink/ink956.xml"/><Relationship Id="rId73" Type="http://schemas.openxmlformats.org/officeDocument/2006/relationships/image" Target="../media/image1172.png"/><Relationship Id="rId78" Type="http://schemas.openxmlformats.org/officeDocument/2006/relationships/customXml" Target="../ink/ink969.xml"/><Relationship Id="rId94" Type="http://schemas.openxmlformats.org/officeDocument/2006/relationships/customXml" Target="../ink/ink977.xml"/><Relationship Id="rId99" Type="http://schemas.openxmlformats.org/officeDocument/2006/relationships/image" Target="../media/image1185.png"/><Relationship Id="rId101" Type="http://schemas.openxmlformats.org/officeDocument/2006/relationships/image" Target="../media/image1186.png"/><Relationship Id="rId122" Type="http://schemas.openxmlformats.org/officeDocument/2006/relationships/customXml" Target="../ink/ink991.xml"/><Relationship Id="rId143" Type="http://schemas.openxmlformats.org/officeDocument/2006/relationships/image" Target="../media/image1207.png"/><Relationship Id="rId148" Type="http://schemas.openxmlformats.org/officeDocument/2006/relationships/customXml" Target="../ink/ink1004.xml"/><Relationship Id="rId164" Type="http://schemas.openxmlformats.org/officeDocument/2006/relationships/customXml" Target="../ink/ink1012.xml"/><Relationship Id="rId169" Type="http://schemas.openxmlformats.org/officeDocument/2006/relationships/image" Target="../media/image1220.png"/><Relationship Id="rId4" Type="http://schemas.openxmlformats.org/officeDocument/2006/relationships/customXml" Target="../ink/ink932.xml"/><Relationship Id="rId9" Type="http://schemas.openxmlformats.org/officeDocument/2006/relationships/image" Target="../media/image1140.png"/><Relationship Id="rId26" Type="http://schemas.openxmlformats.org/officeDocument/2006/relationships/customXml" Target="../ink/ink943.xml"/><Relationship Id="rId47" Type="http://schemas.openxmlformats.org/officeDocument/2006/relationships/image" Target="../media/image1159.png"/><Relationship Id="rId68" Type="http://schemas.openxmlformats.org/officeDocument/2006/relationships/customXml" Target="../ink/ink964.xml"/><Relationship Id="rId89" Type="http://schemas.openxmlformats.org/officeDocument/2006/relationships/image" Target="../media/image1180.png"/><Relationship Id="rId112" Type="http://schemas.openxmlformats.org/officeDocument/2006/relationships/customXml" Target="../ink/ink986.xml"/><Relationship Id="rId133" Type="http://schemas.openxmlformats.org/officeDocument/2006/relationships/image" Target="../media/image1202.png"/><Relationship Id="rId154" Type="http://schemas.openxmlformats.org/officeDocument/2006/relationships/customXml" Target="../ink/ink1007.xml"/><Relationship Id="rId175" Type="http://schemas.openxmlformats.org/officeDocument/2006/relationships/image" Target="../media/image1223.png"/><Relationship Id="rId16" Type="http://schemas.openxmlformats.org/officeDocument/2006/relationships/customXml" Target="../ink/ink938.xml"/><Relationship Id="rId37" Type="http://schemas.openxmlformats.org/officeDocument/2006/relationships/image" Target="../media/image1154.png"/><Relationship Id="rId58" Type="http://schemas.openxmlformats.org/officeDocument/2006/relationships/customXml" Target="../ink/ink959.xml"/><Relationship Id="rId79" Type="http://schemas.openxmlformats.org/officeDocument/2006/relationships/image" Target="../media/image1175.png"/><Relationship Id="rId102" Type="http://schemas.openxmlformats.org/officeDocument/2006/relationships/customXml" Target="../ink/ink981.xml"/><Relationship Id="rId123" Type="http://schemas.openxmlformats.org/officeDocument/2006/relationships/image" Target="../media/image1197.png"/><Relationship Id="rId144" Type="http://schemas.openxmlformats.org/officeDocument/2006/relationships/customXml" Target="../ink/ink1002.xml"/><Relationship Id="rId90" Type="http://schemas.openxmlformats.org/officeDocument/2006/relationships/customXml" Target="../ink/ink975.xml"/><Relationship Id="rId165" Type="http://schemas.openxmlformats.org/officeDocument/2006/relationships/image" Target="../media/image1218.png"/><Relationship Id="rId27" Type="http://schemas.openxmlformats.org/officeDocument/2006/relationships/image" Target="../media/image1149.png"/><Relationship Id="rId48" Type="http://schemas.openxmlformats.org/officeDocument/2006/relationships/customXml" Target="../ink/ink954.xml"/><Relationship Id="rId69" Type="http://schemas.openxmlformats.org/officeDocument/2006/relationships/image" Target="../media/image1170.png"/><Relationship Id="rId113" Type="http://schemas.openxmlformats.org/officeDocument/2006/relationships/image" Target="../media/image1192.png"/><Relationship Id="rId134" Type="http://schemas.openxmlformats.org/officeDocument/2006/relationships/customXml" Target="../ink/ink997.xml"/><Relationship Id="rId80" Type="http://schemas.openxmlformats.org/officeDocument/2006/relationships/customXml" Target="../ink/ink970.xml"/><Relationship Id="rId155" Type="http://schemas.openxmlformats.org/officeDocument/2006/relationships/image" Target="../media/image1213.png"/><Relationship Id="rId17" Type="http://schemas.openxmlformats.org/officeDocument/2006/relationships/image" Target="../media/image1144.png"/><Relationship Id="rId38" Type="http://schemas.openxmlformats.org/officeDocument/2006/relationships/customXml" Target="../ink/ink949.xml"/><Relationship Id="rId59" Type="http://schemas.openxmlformats.org/officeDocument/2006/relationships/image" Target="../media/image1165.png"/><Relationship Id="rId103" Type="http://schemas.openxmlformats.org/officeDocument/2006/relationships/image" Target="../media/image1187.png"/><Relationship Id="rId124" Type="http://schemas.openxmlformats.org/officeDocument/2006/relationships/customXml" Target="../ink/ink992.xml"/><Relationship Id="rId70" Type="http://schemas.openxmlformats.org/officeDocument/2006/relationships/customXml" Target="../ink/ink965.xml"/><Relationship Id="rId91" Type="http://schemas.openxmlformats.org/officeDocument/2006/relationships/image" Target="../media/image1181.png"/><Relationship Id="rId145" Type="http://schemas.openxmlformats.org/officeDocument/2006/relationships/image" Target="../media/image1208.png"/><Relationship Id="rId166" Type="http://schemas.openxmlformats.org/officeDocument/2006/relationships/customXml" Target="../ink/ink1013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1.png"/><Relationship Id="rId299" Type="http://schemas.openxmlformats.org/officeDocument/2006/relationships/image" Target="../media/image1372.png"/><Relationship Id="rId21" Type="http://schemas.openxmlformats.org/officeDocument/2006/relationships/image" Target="../media/image1233.png"/><Relationship Id="rId63" Type="http://schemas.openxmlformats.org/officeDocument/2006/relationships/image" Target="../media/image1254.png"/><Relationship Id="rId159" Type="http://schemas.openxmlformats.org/officeDocument/2006/relationships/image" Target="../media/image1302.png"/><Relationship Id="rId170" Type="http://schemas.openxmlformats.org/officeDocument/2006/relationships/customXml" Target="../ink/ink1102.xml"/><Relationship Id="rId226" Type="http://schemas.openxmlformats.org/officeDocument/2006/relationships/customXml" Target="../ink/ink1130.xml"/><Relationship Id="rId268" Type="http://schemas.openxmlformats.org/officeDocument/2006/relationships/customXml" Target="../ink/ink1151.xml"/><Relationship Id="rId32" Type="http://schemas.openxmlformats.org/officeDocument/2006/relationships/customXml" Target="../ink/ink1033.xml"/><Relationship Id="rId74" Type="http://schemas.openxmlformats.org/officeDocument/2006/relationships/customXml" Target="../ink/ink1054.xml"/><Relationship Id="rId128" Type="http://schemas.openxmlformats.org/officeDocument/2006/relationships/customXml" Target="../ink/ink1081.xml"/><Relationship Id="rId5" Type="http://schemas.openxmlformats.org/officeDocument/2006/relationships/image" Target="../media/image1225.png"/><Relationship Id="rId181" Type="http://schemas.openxmlformats.org/officeDocument/2006/relationships/image" Target="../media/image1313.png"/><Relationship Id="rId237" Type="http://schemas.openxmlformats.org/officeDocument/2006/relationships/image" Target="../media/image1341.png"/><Relationship Id="rId279" Type="http://schemas.openxmlformats.org/officeDocument/2006/relationships/image" Target="../media/image1362.png"/><Relationship Id="rId43" Type="http://schemas.openxmlformats.org/officeDocument/2006/relationships/image" Target="../media/image1244.png"/><Relationship Id="rId139" Type="http://schemas.openxmlformats.org/officeDocument/2006/relationships/image" Target="../media/image1292.png"/><Relationship Id="rId290" Type="http://schemas.openxmlformats.org/officeDocument/2006/relationships/customXml" Target="../ink/ink1162.xml"/><Relationship Id="rId85" Type="http://schemas.openxmlformats.org/officeDocument/2006/relationships/image" Target="../media/image1265.png"/><Relationship Id="rId150" Type="http://schemas.openxmlformats.org/officeDocument/2006/relationships/customXml" Target="../ink/ink1092.xml"/><Relationship Id="rId192" Type="http://schemas.openxmlformats.org/officeDocument/2006/relationships/customXml" Target="../ink/ink1113.xml"/><Relationship Id="rId206" Type="http://schemas.openxmlformats.org/officeDocument/2006/relationships/customXml" Target="../ink/ink1120.xml"/><Relationship Id="rId248" Type="http://schemas.openxmlformats.org/officeDocument/2006/relationships/customXml" Target="../ink/ink1141.xml"/><Relationship Id="rId12" Type="http://schemas.openxmlformats.org/officeDocument/2006/relationships/customXml" Target="../ink/ink1023.xml"/><Relationship Id="rId108" Type="http://schemas.openxmlformats.org/officeDocument/2006/relationships/customXml" Target="../ink/ink1071.xml"/><Relationship Id="rId54" Type="http://schemas.openxmlformats.org/officeDocument/2006/relationships/customXml" Target="../ink/ink1044.xml"/><Relationship Id="rId96" Type="http://schemas.openxmlformats.org/officeDocument/2006/relationships/customXml" Target="../ink/ink1065.xml"/><Relationship Id="rId161" Type="http://schemas.openxmlformats.org/officeDocument/2006/relationships/image" Target="../media/image1303.png"/><Relationship Id="rId217" Type="http://schemas.openxmlformats.org/officeDocument/2006/relationships/image" Target="../media/image1331.png"/><Relationship Id="rId6" Type="http://schemas.openxmlformats.org/officeDocument/2006/relationships/customXml" Target="../ink/ink1020.xml"/><Relationship Id="rId238" Type="http://schemas.openxmlformats.org/officeDocument/2006/relationships/customXml" Target="../ink/ink1136.xml"/><Relationship Id="rId259" Type="http://schemas.openxmlformats.org/officeDocument/2006/relationships/image" Target="../media/image1352.png"/><Relationship Id="rId23" Type="http://schemas.openxmlformats.org/officeDocument/2006/relationships/image" Target="../media/image1234.png"/><Relationship Id="rId119" Type="http://schemas.openxmlformats.org/officeDocument/2006/relationships/image" Target="../media/image1282.png"/><Relationship Id="rId270" Type="http://schemas.openxmlformats.org/officeDocument/2006/relationships/customXml" Target="../ink/ink1152.xml"/><Relationship Id="rId291" Type="http://schemas.openxmlformats.org/officeDocument/2006/relationships/image" Target="../media/image1368.png"/><Relationship Id="rId44" Type="http://schemas.openxmlformats.org/officeDocument/2006/relationships/customXml" Target="../ink/ink1039.xml"/><Relationship Id="rId65" Type="http://schemas.openxmlformats.org/officeDocument/2006/relationships/image" Target="../media/image1255.png"/><Relationship Id="rId86" Type="http://schemas.openxmlformats.org/officeDocument/2006/relationships/customXml" Target="../ink/ink1060.xml"/><Relationship Id="rId130" Type="http://schemas.openxmlformats.org/officeDocument/2006/relationships/customXml" Target="../ink/ink1082.xml"/><Relationship Id="rId151" Type="http://schemas.openxmlformats.org/officeDocument/2006/relationships/image" Target="../media/image1298.png"/><Relationship Id="rId172" Type="http://schemas.openxmlformats.org/officeDocument/2006/relationships/customXml" Target="../ink/ink1103.xml"/><Relationship Id="rId193" Type="http://schemas.openxmlformats.org/officeDocument/2006/relationships/image" Target="../media/image1319.png"/><Relationship Id="rId207" Type="http://schemas.openxmlformats.org/officeDocument/2006/relationships/image" Target="../media/image1326.png"/><Relationship Id="rId228" Type="http://schemas.openxmlformats.org/officeDocument/2006/relationships/customXml" Target="../ink/ink1131.xml"/><Relationship Id="rId249" Type="http://schemas.openxmlformats.org/officeDocument/2006/relationships/image" Target="../media/image1347.png"/><Relationship Id="rId13" Type="http://schemas.openxmlformats.org/officeDocument/2006/relationships/image" Target="../media/image1229.png"/><Relationship Id="rId109" Type="http://schemas.openxmlformats.org/officeDocument/2006/relationships/image" Target="../media/image1277.png"/><Relationship Id="rId260" Type="http://schemas.openxmlformats.org/officeDocument/2006/relationships/customXml" Target="../ink/ink1147.xml"/><Relationship Id="rId281" Type="http://schemas.openxmlformats.org/officeDocument/2006/relationships/image" Target="../media/image1363.png"/><Relationship Id="rId34" Type="http://schemas.openxmlformats.org/officeDocument/2006/relationships/customXml" Target="../ink/ink1034.xml"/><Relationship Id="rId55" Type="http://schemas.openxmlformats.org/officeDocument/2006/relationships/image" Target="../media/image1250.png"/><Relationship Id="rId76" Type="http://schemas.openxmlformats.org/officeDocument/2006/relationships/customXml" Target="../ink/ink1055.xml"/><Relationship Id="rId97" Type="http://schemas.openxmlformats.org/officeDocument/2006/relationships/image" Target="../media/image1271.png"/><Relationship Id="rId120" Type="http://schemas.openxmlformats.org/officeDocument/2006/relationships/customXml" Target="../ink/ink1077.xml"/><Relationship Id="rId141" Type="http://schemas.openxmlformats.org/officeDocument/2006/relationships/image" Target="../media/image1293.png"/><Relationship Id="rId7" Type="http://schemas.openxmlformats.org/officeDocument/2006/relationships/image" Target="../media/image1226.png"/><Relationship Id="rId162" Type="http://schemas.openxmlformats.org/officeDocument/2006/relationships/customXml" Target="../ink/ink1098.xml"/><Relationship Id="rId183" Type="http://schemas.openxmlformats.org/officeDocument/2006/relationships/image" Target="../media/image1314.png"/><Relationship Id="rId218" Type="http://schemas.openxmlformats.org/officeDocument/2006/relationships/customXml" Target="../ink/ink1126.xml"/><Relationship Id="rId239" Type="http://schemas.openxmlformats.org/officeDocument/2006/relationships/image" Target="../media/image1342.png"/><Relationship Id="rId250" Type="http://schemas.openxmlformats.org/officeDocument/2006/relationships/customXml" Target="../ink/ink1142.xml"/><Relationship Id="rId271" Type="http://schemas.openxmlformats.org/officeDocument/2006/relationships/image" Target="../media/image1358.png"/><Relationship Id="rId292" Type="http://schemas.openxmlformats.org/officeDocument/2006/relationships/customXml" Target="../ink/ink1163.xml"/><Relationship Id="rId24" Type="http://schemas.openxmlformats.org/officeDocument/2006/relationships/customXml" Target="../ink/ink1029.xml"/><Relationship Id="rId45" Type="http://schemas.openxmlformats.org/officeDocument/2006/relationships/image" Target="../media/image1245.png"/><Relationship Id="rId66" Type="http://schemas.openxmlformats.org/officeDocument/2006/relationships/customXml" Target="../ink/ink1050.xml"/><Relationship Id="rId87" Type="http://schemas.openxmlformats.org/officeDocument/2006/relationships/image" Target="../media/image1266.png"/><Relationship Id="rId110" Type="http://schemas.openxmlformats.org/officeDocument/2006/relationships/customXml" Target="../ink/ink1072.xml"/><Relationship Id="rId131" Type="http://schemas.openxmlformats.org/officeDocument/2006/relationships/image" Target="../media/image1288.png"/><Relationship Id="rId152" Type="http://schemas.openxmlformats.org/officeDocument/2006/relationships/customXml" Target="../ink/ink1093.xml"/><Relationship Id="rId173" Type="http://schemas.openxmlformats.org/officeDocument/2006/relationships/image" Target="../media/image1309.png"/><Relationship Id="rId194" Type="http://schemas.openxmlformats.org/officeDocument/2006/relationships/customXml" Target="../ink/ink1114.xml"/><Relationship Id="rId208" Type="http://schemas.openxmlformats.org/officeDocument/2006/relationships/customXml" Target="../ink/ink1121.xml"/><Relationship Id="rId229" Type="http://schemas.openxmlformats.org/officeDocument/2006/relationships/image" Target="../media/image1337.png"/><Relationship Id="rId240" Type="http://schemas.openxmlformats.org/officeDocument/2006/relationships/customXml" Target="../ink/ink1137.xml"/><Relationship Id="rId261" Type="http://schemas.openxmlformats.org/officeDocument/2006/relationships/image" Target="../media/image1353.png"/><Relationship Id="rId14" Type="http://schemas.openxmlformats.org/officeDocument/2006/relationships/customXml" Target="../ink/ink1024.xml"/><Relationship Id="rId35" Type="http://schemas.openxmlformats.org/officeDocument/2006/relationships/image" Target="../media/image1240.png"/><Relationship Id="rId56" Type="http://schemas.openxmlformats.org/officeDocument/2006/relationships/customXml" Target="../ink/ink1045.xml"/><Relationship Id="rId77" Type="http://schemas.openxmlformats.org/officeDocument/2006/relationships/image" Target="../media/image1261.png"/><Relationship Id="rId100" Type="http://schemas.openxmlformats.org/officeDocument/2006/relationships/customXml" Target="../ink/ink1067.xml"/><Relationship Id="rId282" Type="http://schemas.openxmlformats.org/officeDocument/2006/relationships/customXml" Target="../ink/ink1158.xml"/><Relationship Id="rId8" Type="http://schemas.openxmlformats.org/officeDocument/2006/relationships/customXml" Target="../ink/ink1021.xml"/><Relationship Id="rId98" Type="http://schemas.openxmlformats.org/officeDocument/2006/relationships/customXml" Target="../ink/ink1066.xml"/><Relationship Id="rId121" Type="http://schemas.openxmlformats.org/officeDocument/2006/relationships/image" Target="../media/image1283.png"/><Relationship Id="rId142" Type="http://schemas.openxmlformats.org/officeDocument/2006/relationships/customXml" Target="../ink/ink1088.xml"/><Relationship Id="rId163" Type="http://schemas.openxmlformats.org/officeDocument/2006/relationships/image" Target="../media/image1304.png"/><Relationship Id="rId184" Type="http://schemas.openxmlformats.org/officeDocument/2006/relationships/customXml" Target="../ink/ink1109.xml"/><Relationship Id="rId219" Type="http://schemas.openxmlformats.org/officeDocument/2006/relationships/image" Target="../media/image1332.png"/><Relationship Id="rId230" Type="http://schemas.openxmlformats.org/officeDocument/2006/relationships/customXml" Target="../ink/ink1132.xml"/><Relationship Id="rId251" Type="http://schemas.openxmlformats.org/officeDocument/2006/relationships/image" Target="../media/image1348.png"/><Relationship Id="rId25" Type="http://schemas.openxmlformats.org/officeDocument/2006/relationships/image" Target="../media/image1235.png"/><Relationship Id="rId46" Type="http://schemas.openxmlformats.org/officeDocument/2006/relationships/customXml" Target="../ink/ink1040.xml"/><Relationship Id="rId67" Type="http://schemas.openxmlformats.org/officeDocument/2006/relationships/image" Target="../media/image1256.png"/><Relationship Id="rId272" Type="http://schemas.openxmlformats.org/officeDocument/2006/relationships/customXml" Target="../ink/ink1153.xml"/><Relationship Id="rId293" Type="http://schemas.openxmlformats.org/officeDocument/2006/relationships/image" Target="../media/image1369.png"/><Relationship Id="rId88" Type="http://schemas.openxmlformats.org/officeDocument/2006/relationships/customXml" Target="../ink/ink1061.xml"/><Relationship Id="rId111" Type="http://schemas.openxmlformats.org/officeDocument/2006/relationships/image" Target="../media/image1278.png"/><Relationship Id="rId132" Type="http://schemas.openxmlformats.org/officeDocument/2006/relationships/customXml" Target="../ink/ink1083.xml"/><Relationship Id="rId153" Type="http://schemas.openxmlformats.org/officeDocument/2006/relationships/image" Target="../media/image1299.png"/><Relationship Id="rId174" Type="http://schemas.openxmlformats.org/officeDocument/2006/relationships/customXml" Target="../ink/ink1104.xml"/><Relationship Id="rId195" Type="http://schemas.openxmlformats.org/officeDocument/2006/relationships/image" Target="../media/image1320.png"/><Relationship Id="rId209" Type="http://schemas.openxmlformats.org/officeDocument/2006/relationships/image" Target="../media/image1327.png"/><Relationship Id="rId220" Type="http://schemas.openxmlformats.org/officeDocument/2006/relationships/customXml" Target="../ink/ink1127.xml"/><Relationship Id="rId241" Type="http://schemas.openxmlformats.org/officeDocument/2006/relationships/image" Target="../media/image1343.png"/><Relationship Id="rId15" Type="http://schemas.openxmlformats.org/officeDocument/2006/relationships/image" Target="../media/image1230.png"/><Relationship Id="rId36" Type="http://schemas.openxmlformats.org/officeDocument/2006/relationships/customXml" Target="../ink/ink1035.xml"/><Relationship Id="rId57" Type="http://schemas.openxmlformats.org/officeDocument/2006/relationships/image" Target="../media/image1251.png"/><Relationship Id="rId262" Type="http://schemas.openxmlformats.org/officeDocument/2006/relationships/customXml" Target="../ink/ink1148.xml"/><Relationship Id="rId283" Type="http://schemas.openxmlformats.org/officeDocument/2006/relationships/image" Target="../media/image1364.png"/><Relationship Id="rId78" Type="http://schemas.openxmlformats.org/officeDocument/2006/relationships/customXml" Target="../ink/ink1056.xml"/><Relationship Id="rId99" Type="http://schemas.openxmlformats.org/officeDocument/2006/relationships/image" Target="../media/image1272.png"/><Relationship Id="rId101" Type="http://schemas.openxmlformats.org/officeDocument/2006/relationships/image" Target="../media/image1273.png"/><Relationship Id="rId122" Type="http://schemas.openxmlformats.org/officeDocument/2006/relationships/customXml" Target="../ink/ink1078.xml"/><Relationship Id="rId143" Type="http://schemas.openxmlformats.org/officeDocument/2006/relationships/image" Target="../media/image1294.png"/><Relationship Id="rId164" Type="http://schemas.openxmlformats.org/officeDocument/2006/relationships/customXml" Target="../ink/ink1099.xml"/><Relationship Id="rId185" Type="http://schemas.openxmlformats.org/officeDocument/2006/relationships/image" Target="../media/image1315.png"/><Relationship Id="rId9" Type="http://schemas.openxmlformats.org/officeDocument/2006/relationships/image" Target="../media/image1227.png"/><Relationship Id="rId210" Type="http://schemas.openxmlformats.org/officeDocument/2006/relationships/customXml" Target="../ink/ink1122.xml"/><Relationship Id="rId26" Type="http://schemas.openxmlformats.org/officeDocument/2006/relationships/customXml" Target="../ink/ink1030.xml"/><Relationship Id="rId231" Type="http://schemas.openxmlformats.org/officeDocument/2006/relationships/image" Target="../media/image1338.png"/><Relationship Id="rId252" Type="http://schemas.openxmlformats.org/officeDocument/2006/relationships/customXml" Target="../ink/ink1143.xml"/><Relationship Id="rId273" Type="http://schemas.openxmlformats.org/officeDocument/2006/relationships/image" Target="../media/image1359.png"/><Relationship Id="rId294" Type="http://schemas.openxmlformats.org/officeDocument/2006/relationships/customXml" Target="../ink/ink1164.xml"/><Relationship Id="rId47" Type="http://schemas.openxmlformats.org/officeDocument/2006/relationships/image" Target="../media/image1246.png"/><Relationship Id="rId68" Type="http://schemas.openxmlformats.org/officeDocument/2006/relationships/customXml" Target="../ink/ink1051.xml"/><Relationship Id="rId89" Type="http://schemas.openxmlformats.org/officeDocument/2006/relationships/image" Target="../media/image1267.png"/><Relationship Id="rId112" Type="http://schemas.openxmlformats.org/officeDocument/2006/relationships/customXml" Target="../ink/ink1073.xml"/><Relationship Id="rId133" Type="http://schemas.openxmlformats.org/officeDocument/2006/relationships/image" Target="../media/image1289.png"/><Relationship Id="rId154" Type="http://schemas.openxmlformats.org/officeDocument/2006/relationships/customXml" Target="../ink/ink1094.xml"/><Relationship Id="rId175" Type="http://schemas.openxmlformats.org/officeDocument/2006/relationships/image" Target="../media/image1310.png"/><Relationship Id="rId196" Type="http://schemas.openxmlformats.org/officeDocument/2006/relationships/customXml" Target="../ink/ink1115.xml"/><Relationship Id="rId200" Type="http://schemas.openxmlformats.org/officeDocument/2006/relationships/customXml" Target="../ink/ink1117.xml"/><Relationship Id="rId16" Type="http://schemas.openxmlformats.org/officeDocument/2006/relationships/customXml" Target="../ink/ink1025.xml"/><Relationship Id="rId221" Type="http://schemas.openxmlformats.org/officeDocument/2006/relationships/image" Target="../media/image1333.png"/><Relationship Id="rId242" Type="http://schemas.openxmlformats.org/officeDocument/2006/relationships/customXml" Target="../ink/ink1138.xml"/><Relationship Id="rId263" Type="http://schemas.openxmlformats.org/officeDocument/2006/relationships/image" Target="../media/image1354.png"/><Relationship Id="rId284" Type="http://schemas.openxmlformats.org/officeDocument/2006/relationships/customXml" Target="../ink/ink1159.xml"/><Relationship Id="rId37" Type="http://schemas.openxmlformats.org/officeDocument/2006/relationships/image" Target="../media/image1241.png"/><Relationship Id="rId58" Type="http://schemas.openxmlformats.org/officeDocument/2006/relationships/customXml" Target="../ink/ink1046.xml"/><Relationship Id="rId79" Type="http://schemas.openxmlformats.org/officeDocument/2006/relationships/image" Target="../media/image1262.png"/><Relationship Id="rId102" Type="http://schemas.openxmlformats.org/officeDocument/2006/relationships/customXml" Target="../ink/ink1068.xml"/><Relationship Id="rId123" Type="http://schemas.openxmlformats.org/officeDocument/2006/relationships/image" Target="../media/image1284.png"/><Relationship Id="rId144" Type="http://schemas.openxmlformats.org/officeDocument/2006/relationships/customXml" Target="../ink/ink1089.xml"/><Relationship Id="rId90" Type="http://schemas.openxmlformats.org/officeDocument/2006/relationships/customXml" Target="../ink/ink1062.xml"/><Relationship Id="rId165" Type="http://schemas.openxmlformats.org/officeDocument/2006/relationships/image" Target="../media/image1305.png"/><Relationship Id="rId186" Type="http://schemas.openxmlformats.org/officeDocument/2006/relationships/customXml" Target="../ink/ink1110.xml"/><Relationship Id="rId211" Type="http://schemas.openxmlformats.org/officeDocument/2006/relationships/image" Target="../media/image1328.png"/><Relationship Id="rId232" Type="http://schemas.openxmlformats.org/officeDocument/2006/relationships/customXml" Target="../ink/ink1133.xml"/><Relationship Id="rId253" Type="http://schemas.openxmlformats.org/officeDocument/2006/relationships/image" Target="../media/image1349.png"/><Relationship Id="rId274" Type="http://schemas.openxmlformats.org/officeDocument/2006/relationships/customXml" Target="../ink/ink1154.xml"/><Relationship Id="rId295" Type="http://schemas.openxmlformats.org/officeDocument/2006/relationships/image" Target="../media/image1370.png"/><Relationship Id="rId27" Type="http://schemas.openxmlformats.org/officeDocument/2006/relationships/image" Target="../media/image1236.png"/><Relationship Id="rId48" Type="http://schemas.openxmlformats.org/officeDocument/2006/relationships/customXml" Target="../ink/ink1041.xml"/><Relationship Id="rId69" Type="http://schemas.openxmlformats.org/officeDocument/2006/relationships/image" Target="../media/image1257.png"/><Relationship Id="rId113" Type="http://schemas.openxmlformats.org/officeDocument/2006/relationships/image" Target="../media/image1279.png"/><Relationship Id="rId134" Type="http://schemas.openxmlformats.org/officeDocument/2006/relationships/customXml" Target="../ink/ink1084.xml"/><Relationship Id="rId80" Type="http://schemas.openxmlformats.org/officeDocument/2006/relationships/customXml" Target="../ink/ink1057.xml"/><Relationship Id="rId155" Type="http://schemas.openxmlformats.org/officeDocument/2006/relationships/image" Target="../media/image1300.png"/><Relationship Id="rId176" Type="http://schemas.openxmlformats.org/officeDocument/2006/relationships/customXml" Target="../ink/ink1105.xml"/><Relationship Id="rId197" Type="http://schemas.openxmlformats.org/officeDocument/2006/relationships/image" Target="../media/image1321.png"/><Relationship Id="rId201" Type="http://schemas.openxmlformats.org/officeDocument/2006/relationships/image" Target="../media/image1323.png"/><Relationship Id="rId222" Type="http://schemas.openxmlformats.org/officeDocument/2006/relationships/customXml" Target="../ink/ink1128.xml"/><Relationship Id="rId243" Type="http://schemas.openxmlformats.org/officeDocument/2006/relationships/image" Target="../media/image1344.png"/><Relationship Id="rId264" Type="http://schemas.openxmlformats.org/officeDocument/2006/relationships/customXml" Target="../ink/ink1149.xml"/><Relationship Id="rId285" Type="http://schemas.openxmlformats.org/officeDocument/2006/relationships/image" Target="../media/image1365.png"/><Relationship Id="rId17" Type="http://schemas.openxmlformats.org/officeDocument/2006/relationships/image" Target="../media/image1231.png"/><Relationship Id="rId38" Type="http://schemas.openxmlformats.org/officeDocument/2006/relationships/customXml" Target="../ink/ink1036.xml"/><Relationship Id="rId59" Type="http://schemas.openxmlformats.org/officeDocument/2006/relationships/image" Target="../media/image1252.png"/><Relationship Id="rId103" Type="http://schemas.openxmlformats.org/officeDocument/2006/relationships/image" Target="../media/image1274.png"/><Relationship Id="rId124" Type="http://schemas.openxmlformats.org/officeDocument/2006/relationships/customXml" Target="../ink/ink1079.xml"/><Relationship Id="rId70" Type="http://schemas.openxmlformats.org/officeDocument/2006/relationships/customXml" Target="../ink/ink1052.xml"/><Relationship Id="rId91" Type="http://schemas.openxmlformats.org/officeDocument/2006/relationships/image" Target="../media/image1268.png"/><Relationship Id="rId145" Type="http://schemas.openxmlformats.org/officeDocument/2006/relationships/image" Target="../media/image1295.png"/><Relationship Id="rId166" Type="http://schemas.openxmlformats.org/officeDocument/2006/relationships/customXml" Target="../ink/ink1100.xml"/><Relationship Id="rId187" Type="http://schemas.openxmlformats.org/officeDocument/2006/relationships/image" Target="../media/image131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23.xml"/><Relationship Id="rId233" Type="http://schemas.openxmlformats.org/officeDocument/2006/relationships/image" Target="../media/image1339.png"/><Relationship Id="rId254" Type="http://schemas.openxmlformats.org/officeDocument/2006/relationships/customXml" Target="../ink/ink1144.xml"/><Relationship Id="rId28" Type="http://schemas.openxmlformats.org/officeDocument/2006/relationships/customXml" Target="../ink/ink1031.xml"/><Relationship Id="rId49" Type="http://schemas.openxmlformats.org/officeDocument/2006/relationships/image" Target="../media/image1247.png"/><Relationship Id="rId114" Type="http://schemas.openxmlformats.org/officeDocument/2006/relationships/customXml" Target="../ink/ink1074.xml"/><Relationship Id="rId275" Type="http://schemas.openxmlformats.org/officeDocument/2006/relationships/image" Target="../media/image1360.png"/><Relationship Id="rId296" Type="http://schemas.openxmlformats.org/officeDocument/2006/relationships/customXml" Target="../ink/ink1165.xml"/><Relationship Id="rId300" Type="http://schemas.openxmlformats.org/officeDocument/2006/relationships/customXml" Target="../ink/ink1167.xml"/><Relationship Id="rId60" Type="http://schemas.openxmlformats.org/officeDocument/2006/relationships/customXml" Target="../ink/ink1047.xml"/><Relationship Id="rId81" Type="http://schemas.openxmlformats.org/officeDocument/2006/relationships/image" Target="../media/image1263.png"/><Relationship Id="rId135" Type="http://schemas.openxmlformats.org/officeDocument/2006/relationships/image" Target="../media/image1290.png"/><Relationship Id="rId156" Type="http://schemas.openxmlformats.org/officeDocument/2006/relationships/customXml" Target="../ink/ink1095.xml"/><Relationship Id="rId177" Type="http://schemas.openxmlformats.org/officeDocument/2006/relationships/image" Target="../media/image1311.png"/><Relationship Id="rId198" Type="http://schemas.openxmlformats.org/officeDocument/2006/relationships/customXml" Target="../ink/ink1116.xml"/><Relationship Id="rId202" Type="http://schemas.openxmlformats.org/officeDocument/2006/relationships/customXml" Target="../ink/ink1118.xml"/><Relationship Id="rId223" Type="http://schemas.openxmlformats.org/officeDocument/2006/relationships/image" Target="../media/image1334.png"/><Relationship Id="rId244" Type="http://schemas.openxmlformats.org/officeDocument/2006/relationships/customXml" Target="../ink/ink1139.xml"/><Relationship Id="rId18" Type="http://schemas.openxmlformats.org/officeDocument/2006/relationships/customXml" Target="../ink/ink1026.xml"/><Relationship Id="rId39" Type="http://schemas.openxmlformats.org/officeDocument/2006/relationships/image" Target="../media/image1242.png"/><Relationship Id="rId265" Type="http://schemas.openxmlformats.org/officeDocument/2006/relationships/image" Target="../media/image1355.png"/><Relationship Id="rId286" Type="http://schemas.openxmlformats.org/officeDocument/2006/relationships/customXml" Target="../ink/ink1160.xml"/><Relationship Id="rId50" Type="http://schemas.openxmlformats.org/officeDocument/2006/relationships/customXml" Target="../ink/ink1042.xml"/><Relationship Id="rId104" Type="http://schemas.openxmlformats.org/officeDocument/2006/relationships/customXml" Target="../ink/ink1069.xml"/><Relationship Id="rId125" Type="http://schemas.openxmlformats.org/officeDocument/2006/relationships/image" Target="../media/image1285.png"/><Relationship Id="rId146" Type="http://schemas.openxmlformats.org/officeDocument/2006/relationships/customXml" Target="../ink/ink1090.xml"/><Relationship Id="rId167" Type="http://schemas.openxmlformats.org/officeDocument/2006/relationships/image" Target="../media/image1306.png"/><Relationship Id="rId188" Type="http://schemas.openxmlformats.org/officeDocument/2006/relationships/customXml" Target="../ink/ink1111.xml"/><Relationship Id="rId71" Type="http://schemas.openxmlformats.org/officeDocument/2006/relationships/image" Target="../media/image1258.png"/><Relationship Id="rId92" Type="http://schemas.openxmlformats.org/officeDocument/2006/relationships/customXml" Target="../ink/ink1063.xml"/><Relationship Id="rId213" Type="http://schemas.openxmlformats.org/officeDocument/2006/relationships/image" Target="../media/image1329.png"/><Relationship Id="rId234" Type="http://schemas.openxmlformats.org/officeDocument/2006/relationships/customXml" Target="../ink/ink1134.xml"/><Relationship Id="rId2" Type="http://schemas.openxmlformats.org/officeDocument/2006/relationships/customXml" Target="../ink/ink1018.xml"/><Relationship Id="rId29" Type="http://schemas.openxmlformats.org/officeDocument/2006/relationships/image" Target="../media/image1237.png"/><Relationship Id="rId255" Type="http://schemas.openxmlformats.org/officeDocument/2006/relationships/image" Target="../media/image1350.png"/><Relationship Id="rId276" Type="http://schemas.openxmlformats.org/officeDocument/2006/relationships/customXml" Target="../ink/ink1155.xml"/><Relationship Id="rId297" Type="http://schemas.openxmlformats.org/officeDocument/2006/relationships/image" Target="../media/image1371.png"/><Relationship Id="rId40" Type="http://schemas.openxmlformats.org/officeDocument/2006/relationships/customXml" Target="../ink/ink1037.xml"/><Relationship Id="rId115" Type="http://schemas.openxmlformats.org/officeDocument/2006/relationships/image" Target="../media/image1280.png"/><Relationship Id="rId136" Type="http://schemas.openxmlformats.org/officeDocument/2006/relationships/customXml" Target="../ink/ink1085.xml"/><Relationship Id="rId157" Type="http://schemas.openxmlformats.org/officeDocument/2006/relationships/image" Target="../media/image1301.png"/><Relationship Id="rId178" Type="http://schemas.openxmlformats.org/officeDocument/2006/relationships/customXml" Target="../ink/ink1106.xml"/><Relationship Id="rId301" Type="http://schemas.openxmlformats.org/officeDocument/2006/relationships/image" Target="../media/image1373.png"/><Relationship Id="rId61" Type="http://schemas.openxmlformats.org/officeDocument/2006/relationships/image" Target="../media/image1253.png"/><Relationship Id="rId82" Type="http://schemas.openxmlformats.org/officeDocument/2006/relationships/customXml" Target="../ink/ink1058.xml"/><Relationship Id="rId199" Type="http://schemas.openxmlformats.org/officeDocument/2006/relationships/image" Target="../media/image1322.png"/><Relationship Id="rId203" Type="http://schemas.openxmlformats.org/officeDocument/2006/relationships/image" Target="../media/image1324.png"/><Relationship Id="rId19" Type="http://schemas.openxmlformats.org/officeDocument/2006/relationships/image" Target="../media/image1232.png"/><Relationship Id="rId224" Type="http://schemas.openxmlformats.org/officeDocument/2006/relationships/customXml" Target="../ink/ink1129.xml"/><Relationship Id="rId245" Type="http://schemas.openxmlformats.org/officeDocument/2006/relationships/image" Target="../media/image1345.png"/><Relationship Id="rId266" Type="http://schemas.openxmlformats.org/officeDocument/2006/relationships/customXml" Target="../ink/ink1150.xml"/><Relationship Id="rId287" Type="http://schemas.openxmlformats.org/officeDocument/2006/relationships/image" Target="../media/image1366.png"/><Relationship Id="rId30" Type="http://schemas.openxmlformats.org/officeDocument/2006/relationships/customXml" Target="../ink/ink1032.xml"/><Relationship Id="rId105" Type="http://schemas.openxmlformats.org/officeDocument/2006/relationships/image" Target="../media/image1275.png"/><Relationship Id="rId126" Type="http://schemas.openxmlformats.org/officeDocument/2006/relationships/customXml" Target="../ink/ink1080.xml"/><Relationship Id="rId147" Type="http://schemas.openxmlformats.org/officeDocument/2006/relationships/image" Target="../media/image1296.png"/><Relationship Id="rId168" Type="http://schemas.openxmlformats.org/officeDocument/2006/relationships/customXml" Target="../ink/ink1101.xml"/><Relationship Id="rId51" Type="http://schemas.openxmlformats.org/officeDocument/2006/relationships/image" Target="../media/image1248.png"/><Relationship Id="rId72" Type="http://schemas.openxmlformats.org/officeDocument/2006/relationships/customXml" Target="../ink/ink1053.xml"/><Relationship Id="rId93" Type="http://schemas.openxmlformats.org/officeDocument/2006/relationships/image" Target="../media/image1269.png"/><Relationship Id="rId189" Type="http://schemas.openxmlformats.org/officeDocument/2006/relationships/image" Target="../media/image1317.png"/><Relationship Id="rId3" Type="http://schemas.openxmlformats.org/officeDocument/2006/relationships/image" Target="../media/image1224.png"/><Relationship Id="rId214" Type="http://schemas.openxmlformats.org/officeDocument/2006/relationships/customXml" Target="../ink/ink1124.xml"/><Relationship Id="rId235" Type="http://schemas.openxmlformats.org/officeDocument/2006/relationships/image" Target="../media/image1340.png"/><Relationship Id="rId256" Type="http://schemas.openxmlformats.org/officeDocument/2006/relationships/customXml" Target="../ink/ink1145.xml"/><Relationship Id="rId277" Type="http://schemas.openxmlformats.org/officeDocument/2006/relationships/image" Target="../media/image1361.png"/><Relationship Id="rId298" Type="http://schemas.openxmlformats.org/officeDocument/2006/relationships/customXml" Target="../ink/ink1166.xml"/><Relationship Id="rId116" Type="http://schemas.openxmlformats.org/officeDocument/2006/relationships/customXml" Target="../ink/ink1075.xml"/><Relationship Id="rId137" Type="http://schemas.openxmlformats.org/officeDocument/2006/relationships/image" Target="../media/image1291.png"/><Relationship Id="rId158" Type="http://schemas.openxmlformats.org/officeDocument/2006/relationships/customXml" Target="../ink/ink1096.xml"/><Relationship Id="rId302" Type="http://schemas.openxmlformats.org/officeDocument/2006/relationships/customXml" Target="../ink/ink1168.xml"/><Relationship Id="rId20" Type="http://schemas.openxmlformats.org/officeDocument/2006/relationships/customXml" Target="../ink/ink1027.xml"/><Relationship Id="rId41" Type="http://schemas.openxmlformats.org/officeDocument/2006/relationships/image" Target="../media/image1243.png"/><Relationship Id="rId62" Type="http://schemas.openxmlformats.org/officeDocument/2006/relationships/customXml" Target="../ink/ink1048.xml"/><Relationship Id="rId83" Type="http://schemas.openxmlformats.org/officeDocument/2006/relationships/image" Target="../media/image1264.png"/><Relationship Id="rId179" Type="http://schemas.openxmlformats.org/officeDocument/2006/relationships/image" Target="../media/image1312.png"/><Relationship Id="rId190" Type="http://schemas.openxmlformats.org/officeDocument/2006/relationships/customXml" Target="../ink/ink1112.xml"/><Relationship Id="rId204" Type="http://schemas.openxmlformats.org/officeDocument/2006/relationships/customXml" Target="../ink/ink1119.xml"/><Relationship Id="rId225" Type="http://schemas.openxmlformats.org/officeDocument/2006/relationships/image" Target="../media/image1335.png"/><Relationship Id="rId246" Type="http://schemas.openxmlformats.org/officeDocument/2006/relationships/customXml" Target="../ink/ink1140.xml"/><Relationship Id="rId267" Type="http://schemas.openxmlformats.org/officeDocument/2006/relationships/image" Target="../media/image1356.png"/><Relationship Id="rId288" Type="http://schemas.openxmlformats.org/officeDocument/2006/relationships/customXml" Target="../ink/ink1161.xml"/><Relationship Id="rId106" Type="http://schemas.openxmlformats.org/officeDocument/2006/relationships/customXml" Target="../ink/ink1070.xml"/><Relationship Id="rId127" Type="http://schemas.openxmlformats.org/officeDocument/2006/relationships/image" Target="../media/image1286.png"/><Relationship Id="rId10" Type="http://schemas.openxmlformats.org/officeDocument/2006/relationships/customXml" Target="../ink/ink1022.xml"/><Relationship Id="rId31" Type="http://schemas.openxmlformats.org/officeDocument/2006/relationships/image" Target="../media/image1238.png"/><Relationship Id="rId52" Type="http://schemas.openxmlformats.org/officeDocument/2006/relationships/customXml" Target="../ink/ink1043.xml"/><Relationship Id="rId73" Type="http://schemas.openxmlformats.org/officeDocument/2006/relationships/image" Target="../media/image1259.png"/><Relationship Id="rId94" Type="http://schemas.openxmlformats.org/officeDocument/2006/relationships/customXml" Target="../ink/ink1064.xml"/><Relationship Id="rId148" Type="http://schemas.openxmlformats.org/officeDocument/2006/relationships/customXml" Target="../ink/ink1091.xml"/><Relationship Id="rId169" Type="http://schemas.openxmlformats.org/officeDocument/2006/relationships/image" Target="../media/image1307.png"/><Relationship Id="rId4" Type="http://schemas.openxmlformats.org/officeDocument/2006/relationships/customXml" Target="../ink/ink1019.xml"/><Relationship Id="rId180" Type="http://schemas.openxmlformats.org/officeDocument/2006/relationships/customXml" Target="../ink/ink1107.xml"/><Relationship Id="rId215" Type="http://schemas.openxmlformats.org/officeDocument/2006/relationships/image" Target="../media/image1330.png"/><Relationship Id="rId236" Type="http://schemas.openxmlformats.org/officeDocument/2006/relationships/customXml" Target="../ink/ink1135.xml"/><Relationship Id="rId257" Type="http://schemas.openxmlformats.org/officeDocument/2006/relationships/image" Target="../media/image1351.png"/><Relationship Id="rId278" Type="http://schemas.openxmlformats.org/officeDocument/2006/relationships/customXml" Target="../ink/ink1156.xml"/><Relationship Id="rId303" Type="http://schemas.openxmlformats.org/officeDocument/2006/relationships/image" Target="../media/image1374.png"/><Relationship Id="rId42" Type="http://schemas.openxmlformats.org/officeDocument/2006/relationships/customXml" Target="../ink/ink1038.xml"/><Relationship Id="rId84" Type="http://schemas.openxmlformats.org/officeDocument/2006/relationships/customXml" Target="../ink/ink1059.xml"/><Relationship Id="rId138" Type="http://schemas.openxmlformats.org/officeDocument/2006/relationships/customXml" Target="../ink/ink1086.xml"/><Relationship Id="rId191" Type="http://schemas.openxmlformats.org/officeDocument/2006/relationships/image" Target="../media/image1318.png"/><Relationship Id="rId205" Type="http://schemas.openxmlformats.org/officeDocument/2006/relationships/image" Target="../media/image1325.png"/><Relationship Id="rId247" Type="http://schemas.openxmlformats.org/officeDocument/2006/relationships/image" Target="../media/image1346.png"/><Relationship Id="rId107" Type="http://schemas.openxmlformats.org/officeDocument/2006/relationships/image" Target="../media/image1276.png"/><Relationship Id="rId289" Type="http://schemas.openxmlformats.org/officeDocument/2006/relationships/image" Target="../media/image1367.png"/><Relationship Id="rId11" Type="http://schemas.openxmlformats.org/officeDocument/2006/relationships/image" Target="../media/image1228.png"/><Relationship Id="rId53" Type="http://schemas.openxmlformats.org/officeDocument/2006/relationships/image" Target="../media/image1249.png"/><Relationship Id="rId149" Type="http://schemas.openxmlformats.org/officeDocument/2006/relationships/image" Target="../media/image1297.png"/><Relationship Id="rId95" Type="http://schemas.openxmlformats.org/officeDocument/2006/relationships/image" Target="../media/image1270.png"/><Relationship Id="rId160" Type="http://schemas.openxmlformats.org/officeDocument/2006/relationships/customXml" Target="../ink/ink1097.xml"/><Relationship Id="rId216" Type="http://schemas.openxmlformats.org/officeDocument/2006/relationships/customXml" Target="../ink/ink1125.xml"/><Relationship Id="rId258" Type="http://schemas.openxmlformats.org/officeDocument/2006/relationships/customXml" Target="../ink/ink1146.xml"/><Relationship Id="rId22" Type="http://schemas.openxmlformats.org/officeDocument/2006/relationships/customXml" Target="../ink/ink1028.xml"/><Relationship Id="rId64" Type="http://schemas.openxmlformats.org/officeDocument/2006/relationships/customXml" Target="../ink/ink1049.xml"/><Relationship Id="rId118" Type="http://schemas.openxmlformats.org/officeDocument/2006/relationships/customXml" Target="../ink/ink1076.xml"/><Relationship Id="rId171" Type="http://schemas.openxmlformats.org/officeDocument/2006/relationships/image" Target="../media/image1308.png"/><Relationship Id="rId227" Type="http://schemas.openxmlformats.org/officeDocument/2006/relationships/image" Target="../media/image1336.png"/><Relationship Id="rId269" Type="http://schemas.openxmlformats.org/officeDocument/2006/relationships/image" Target="../media/image1357.png"/><Relationship Id="rId33" Type="http://schemas.openxmlformats.org/officeDocument/2006/relationships/image" Target="../media/image1239.png"/><Relationship Id="rId129" Type="http://schemas.openxmlformats.org/officeDocument/2006/relationships/image" Target="../media/image1287.png"/><Relationship Id="rId280" Type="http://schemas.openxmlformats.org/officeDocument/2006/relationships/customXml" Target="../ink/ink1157.xml"/><Relationship Id="rId75" Type="http://schemas.openxmlformats.org/officeDocument/2006/relationships/image" Target="../media/image1260.png"/><Relationship Id="rId140" Type="http://schemas.openxmlformats.org/officeDocument/2006/relationships/customXml" Target="../ink/ink1087.xml"/><Relationship Id="rId182" Type="http://schemas.openxmlformats.org/officeDocument/2006/relationships/customXml" Target="../ink/ink1108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2.png"/><Relationship Id="rId21" Type="http://schemas.openxmlformats.org/officeDocument/2006/relationships/image" Target="../media/image1384.png"/><Relationship Id="rId324" Type="http://schemas.openxmlformats.org/officeDocument/2006/relationships/customXml" Target="../ink/ink1330.xml"/><Relationship Id="rId531" Type="http://schemas.openxmlformats.org/officeDocument/2006/relationships/image" Target="../media/image1639.png"/><Relationship Id="rId170" Type="http://schemas.openxmlformats.org/officeDocument/2006/relationships/customXml" Target="../ink/ink1253.xml"/><Relationship Id="rId268" Type="http://schemas.openxmlformats.org/officeDocument/2006/relationships/customXml" Target="../ink/ink1302.xml"/><Relationship Id="rId475" Type="http://schemas.openxmlformats.org/officeDocument/2006/relationships/image" Target="../media/image1611.png"/><Relationship Id="rId32" Type="http://schemas.openxmlformats.org/officeDocument/2006/relationships/customXml" Target="../ink/ink1184.xml"/><Relationship Id="rId128" Type="http://schemas.openxmlformats.org/officeDocument/2006/relationships/customXml" Target="../ink/ink1232.xml"/><Relationship Id="rId335" Type="http://schemas.openxmlformats.org/officeDocument/2006/relationships/image" Target="../media/image1541.png"/><Relationship Id="rId542" Type="http://schemas.openxmlformats.org/officeDocument/2006/relationships/customXml" Target="../ink/ink1439.xml"/><Relationship Id="rId181" Type="http://schemas.openxmlformats.org/officeDocument/2006/relationships/image" Target="../media/image1464.png"/><Relationship Id="rId402" Type="http://schemas.openxmlformats.org/officeDocument/2006/relationships/customXml" Target="../ink/ink1369.xml"/><Relationship Id="rId279" Type="http://schemas.openxmlformats.org/officeDocument/2006/relationships/image" Target="../media/image1513.png"/><Relationship Id="rId486" Type="http://schemas.openxmlformats.org/officeDocument/2006/relationships/customXml" Target="../ink/ink1411.xml"/><Relationship Id="rId43" Type="http://schemas.openxmlformats.org/officeDocument/2006/relationships/image" Target="../media/image1395.png"/><Relationship Id="rId139" Type="http://schemas.openxmlformats.org/officeDocument/2006/relationships/image" Target="../media/image1443.png"/><Relationship Id="rId346" Type="http://schemas.openxmlformats.org/officeDocument/2006/relationships/customXml" Target="../ink/ink1341.xml"/><Relationship Id="rId553" Type="http://schemas.openxmlformats.org/officeDocument/2006/relationships/image" Target="../media/image1650.png"/><Relationship Id="rId192" Type="http://schemas.openxmlformats.org/officeDocument/2006/relationships/customXml" Target="../ink/ink1264.xml"/><Relationship Id="rId206" Type="http://schemas.openxmlformats.org/officeDocument/2006/relationships/customXml" Target="../ink/ink1271.xml"/><Relationship Id="rId413" Type="http://schemas.openxmlformats.org/officeDocument/2006/relationships/image" Target="../media/image1580.png"/><Relationship Id="rId497" Type="http://schemas.openxmlformats.org/officeDocument/2006/relationships/image" Target="../media/image1622.png"/><Relationship Id="rId357" Type="http://schemas.openxmlformats.org/officeDocument/2006/relationships/image" Target="../media/image1552.png"/><Relationship Id="rId54" Type="http://schemas.openxmlformats.org/officeDocument/2006/relationships/customXml" Target="../ink/ink1195.xml"/><Relationship Id="rId217" Type="http://schemas.openxmlformats.org/officeDocument/2006/relationships/image" Target="../media/image1482.png"/><Relationship Id="rId564" Type="http://schemas.openxmlformats.org/officeDocument/2006/relationships/customXml" Target="../ink/ink1450.xml"/><Relationship Id="rId424" Type="http://schemas.openxmlformats.org/officeDocument/2006/relationships/customXml" Target="../ink/ink1380.xml"/><Relationship Id="rId270" Type="http://schemas.openxmlformats.org/officeDocument/2006/relationships/customXml" Target="../ink/ink1303.xml"/><Relationship Id="rId65" Type="http://schemas.openxmlformats.org/officeDocument/2006/relationships/image" Target="../media/image1406.png"/><Relationship Id="rId130" Type="http://schemas.openxmlformats.org/officeDocument/2006/relationships/customXml" Target="../ink/ink1233.xml"/><Relationship Id="rId368" Type="http://schemas.openxmlformats.org/officeDocument/2006/relationships/customXml" Target="../ink/ink1352.xml"/><Relationship Id="rId575" Type="http://schemas.openxmlformats.org/officeDocument/2006/relationships/image" Target="../media/image1661.png"/><Relationship Id="rId228" Type="http://schemas.openxmlformats.org/officeDocument/2006/relationships/customXml" Target="../ink/ink1282.xml"/><Relationship Id="rId435" Type="http://schemas.openxmlformats.org/officeDocument/2006/relationships/image" Target="../media/image1591.png"/><Relationship Id="rId281" Type="http://schemas.openxmlformats.org/officeDocument/2006/relationships/image" Target="../media/image1514.png"/><Relationship Id="rId502" Type="http://schemas.openxmlformats.org/officeDocument/2006/relationships/customXml" Target="../ink/ink1419.xml"/><Relationship Id="rId76" Type="http://schemas.openxmlformats.org/officeDocument/2006/relationships/customXml" Target="../ink/ink1206.xml"/><Relationship Id="rId141" Type="http://schemas.openxmlformats.org/officeDocument/2006/relationships/image" Target="../media/image1444.png"/><Relationship Id="rId379" Type="http://schemas.openxmlformats.org/officeDocument/2006/relationships/image" Target="../media/image1563.png"/><Relationship Id="rId7" Type="http://schemas.openxmlformats.org/officeDocument/2006/relationships/image" Target="../media/image1377.png"/><Relationship Id="rId239" Type="http://schemas.openxmlformats.org/officeDocument/2006/relationships/image" Target="../media/image1493.png"/><Relationship Id="rId446" Type="http://schemas.openxmlformats.org/officeDocument/2006/relationships/customXml" Target="../ink/ink1391.xml"/><Relationship Id="rId250" Type="http://schemas.openxmlformats.org/officeDocument/2006/relationships/customXml" Target="../ink/ink1293.xml"/><Relationship Id="rId292" Type="http://schemas.openxmlformats.org/officeDocument/2006/relationships/customXml" Target="../ink/ink1314.xml"/><Relationship Id="rId306" Type="http://schemas.openxmlformats.org/officeDocument/2006/relationships/customXml" Target="../ink/ink1321.xml"/><Relationship Id="rId488" Type="http://schemas.openxmlformats.org/officeDocument/2006/relationships/customXml" Target="../ink/ink1412.xml"/><Relationship Id="rId45" Type="http://schemas.openxmlformats.org/officeDocument/2006/relationships/image" Target="../media/image1396.png"/><Relationship Id="rId87" Type="http://schemas.openxmlformats.org/officeDocument/2006/relationships/image" Target="../media/image1417.png"/><Relationship Id="rId110" Type="http://schemas.openxmlformats.org/officeDocument/2006/relationships/customXml" Target="../ink/ink1223.xml"/><Relationship Id="rId348" Type="http://schemas.openxmlformats.org/officeDocument/2006/relationships/customXml" Target="../ink/ink1342.xml"/><Relationship Id="rId513" Type="http://schemas.openxmlformats.org/officeDocument/2006/relationships/image" Target="../media/image1630.png"/><Relationship Id="rId555" Type="http://schemas.openxmlformats.org/officeDocument/2006/relationships/image" Target="../media/image1651.png"/><Relationship Id="rId152" Type="http://schemas.openxmlformats.org/officeDocument/2006/relationships/customXml" Target="../ink/ink1244.xml"/><Relationship Id="rId194" Type="http://schemas.openxmlformats.org/officeDocument/2006/relationships/customXml" Target="../ink/ink1265.xml"/><Relationship Id="rId208" Type="http://schemas.openxmlformats.org/officeDocument/2006/relationships/customXml" Target="../ink/ink1272.xml"/><Relationship Id="rId415" Type="http://schemas.openxmlformats.org/officeDocument/2006/relationships/image" Target="../media/image1581.png"/><Relationship Id="rId457" Type="http://schemas.openxmlformats.org/officeDocument/2006/relationships/image" Target="../media/image1602.png"/><Relationship Id="rId261" Type="http://schemas.openxmlformats.org/officeDocument/2006/relationships/image" Target="../media/image1504.png"/><Relationship Id="rId499" Type="http://schemas.openxmlformats.org/officeDocument/2006/relationships/image" Target="../media/image1623.png"/><Relationship Id="rId14" Type="http://schemas.openxmlformats.org/officeDocument/2006/relationships/customXml" Target="../ink/ink1175.xml"/><Relationship Id="rId56" Type="http://schemas.openxmlformats.org/officeDocument/2006/relationships/customXml" Target="../ink/ink1196.xml"/><Relationship Id="rId317" Type="http://schemas.openxmlformats.org/officeDocument/2006/relationships/image" Target="../media/image1532.png"/><Relationship Id="rId359" Type="http://schemas.openxmlformats.org/officeDocument/2006/relationships/image" Target="../media/image1553.png"/><Relationship Id="rId524" Type="http://schemas.openxmlformats.org/officeDocument/2006/relationships/customXml" Target="../ink/ink1430.xml"/><Relationship Id="rId566" Type="http://schemas.openxmlformats.org/officeDocument/2006/relationships/customXml" Target="../ink/ink1451.xml"/><Relationship Id="rId98" Type="http://schemas.openxmlformats.org/officeDocument/2006/relationships/customXml" Target="../ink/ink1217.xml"/><Relationship Id="rId121" Type="http://schemas.openxmlformats.org/officeDocument/2006/relationships/image" Target="../media/image1434.png"/><Relationship Id="rId163" Type="http://schemas.openxmlformats.org/officeDocument/2006/relationships/image" Target="../media/image1455.png"/><Relationship Id="rId219" Type="http://schemas.openxmlformats.org/officeDocument/2006/relationships/image" Target="../media/image1483.png"/><Relationship Id="rId370" Type="http://schemas.openxmlformats.org/officeDocument/2006/relationships/customXml" Target="../ink/ink1353.xml"/><Relationship Id="rId426" Type="http://schemas.openxmlformats.org/officeDocument/2006/relationships/customXml" Target="../ink/ink1381.xml"/><Relationship Id="rId230" Type="http://schemas.openxmlformats.org/officeDocument/2006/relationships/customXml" Target="../ink/ink1283.xml"/><Relationship Id="rId468" Type="http://schemas.openxmlformats.org/officeDocument/2006/relationships/customXml" Target="../ink/ink1402.xml"/><Relationship Id="rId25" Type="http://schemas.openxmlformats.org/officeDocument/2006/relationships/image" Target="../media/image1386.png"/><Relationship Id="rId67" Type="http://schemas.openxmlformats.org/officeDocument/2006/relationships/image" Target="../media/image1407.png"/><Relationship Id="rId272" Type="http://schemas.openxmlformats.org/officeDocument/2006/relationships/customXml" Target="../ink/ink1304.xml"/><Relationship Id="rId328" Type="http://schemas.openxmlformats.org/officeDocument/2006/relationships/customXml" Target="../ink/ink1332.xml"/><Relationship Id="rId535" Type="http://schemas.openxmlformats.org/officeDocument/2006/relationships/image" Target="../media/image1641.png"/><Relationship Id="rId577" Type="http://schemas.openxmlformats.org/officeDocument/2006/relationships/image" Target="../media/image1662.png"/><Relationship Id="rId132" Type="http://schemas.openxmlformats.org/officeDocument/2006/relationships/customXml" Target="../ink/ink1234.xml"/><Relationship Id="rId174" Type="http://schemas.openxmlformats.org/officeDocument/2006/relationships/customXml" Target="../ink/ink1255.xml"/><Relationship Id="rId381" Type="http://schemas.openxmlformats.org/officeDocument/2006/relationships/image" Target="../media/image1564.png"/><Relationship Id="rId241" Type="http://schemas.openxmlformats.org/officeDocument/2006/relationships/image" Target="../media/image1494.png"/><Relationship Id="rId437" Type="http://schemas.openxmlformats.org/officeDocument/2006/relationships/image" Target="../media/image1592.png"/><Relationship Id="rId479" Type="http://schemas.openxmlformats.org/officeDocument/2006/relationships/image" Target="../media/image1613.png"/><Relationship Id="rId36" Type="http://schemas.openxmlformats.org/officeDocument/2006/relationships/customXml" Target="../ink/ink1186.xml"/><Relationship Id="rId283" Type="http://schemas.openxmlformats.org/officeDocument/2006/relationships/image" Target="../media/image1515.png"/><Relationship Id="rId339" Type="http://schemas.openxmlformats.org/officeDocument/2006/relationships/image" Target="../media/image1543.png"/><Relationship Id="rId490" Type="http://schemas.openxmlformats.org/officeDocument/2006/relationships/customXml" Target="../ink/ink1413.xml"/><Relationship Id="rId504" Type="http://schemas.openxmlformats.org/officeDocument/2006/relationships/customXml" Target="../ink/ink1420.xml"/><Relationship Id="rId546" Type="http://schemas.openxmlformats.org/officeDocument/2006/relationships/customXml" Target="../ink/ink1441.xml"/><Relationship Id="rId78" Type="http://schemas.openxmlformats.org/officeDocument/2006/relationships/customXml" Target="../ink/ink1207.xml"/><Relationship Id="rId101" Type="http://schemas.openxmlformats.org/officeDocument/2006/relationships/image" Target="../media/image1424.png"/><Relationship Id="rId143" Type="http://schemas.openxmlformats.org/officeDocument/2006/relationships/image" Target="../media/image1445.png"/><Relationship Id="rId185" Type="http://schemas.openxmlformats.org/officeDocument/2006/relationships/image" Target="../media/image1466.png"/><Relationship Id="rId350" Type="http://schemas.openxmlformats.org/officeDocument/2006/relationships/customXml" Target="../ink/ink1343.xml"/><Relationship Id="rId406" Type="http://schemas.openxmlformats.org/officeDocument/2006/relationships/customXml" Target="../ink/ink1371.xml"/><Relationship Id="rId9" Type="http://schemas.openxmlformats.org/officeDocument/2006/relationships/image" Target="../media/image1378.png"/><Relationship Id="rId210" Type="http://schemas.openxmlformats.org/officeDocument/2006/relationships/customXml" Target="../ink/ink1273.xml"/><Relationship Id="rId392" Type="http://schemas.openxmlformats.org/officeDocument/2006/relationships/customXml" Target="../ink/ink1364.xml"/><Relationship Id="rId448" Type="http://schemas.openxmlformats.org/officeDocument/2006/relationships/customXml" Target="../ink/ink1392.xml"/><Relationship Id="rId252" Type="http://schemas.openxmlformats.org/officeDocument/2006/relationships/customXml" Target="../ink/ink1294.xml"/><Relationship Id="rId294" Type="http://schemas.openxmlformats.org/officeDocument/2006/relationships/customXml" Target="../ink/ink1315.xml"/><Relationship Id="rId308" Type="http://schemas.openxmlformats.org/officeDocument/2006/relationships/customXml" Target="../ink/ink1322.xml"/><Relationship Id="rId515" Type="http://schemas.openxmlformats.org/officeDocument/2006/relationships/image" Target="../media/image1631.png"/><Relationship Id="rId47" Type="http://schemas.openxmlformats.org/officeDocument/2006/relationships/image" Target="../media/image1397.png"/><Relationship Id="rId89" Type="http://schemas.openxmlformats.org/officeDocument/2006/relationships/image" Target="../media/image1418.png"/><Relationship Id="rId112" Type="http://schemas.openxmlformats.org/officeDocument/2006/relationships/customXml" Target="../ink/ink1224.xml"/><Relationship Id="rId154" Type="http://schemas.openxmlformats.org/officeDocument/2006/relationships/customXml" Target="../ink/ink1245.xml"/><Relationship Id="rId361" Type="http://schemas.openxmlformats.org/officeDocument/2006/relationships/image" Target="../media/image1554.png"/><Relationship Id="rId557" Type="http://schemas.openxmlformats.org/officeDocument/2006/relationships/image" Target="../media/image1652.png"/><Relationship Id="rId196" Type="http://schemas.openxmlformats.org/officeDocument/2006/relationships/customXml" Target="../ink/ink1266.xml"/><Relationship Id="rId417" Type="http://schemas.openxmlformats.org/officeDocument/2006/relationships/image" Target="../media/image1582.png"/><Relationship Id="rId459" Type="http://schemas.openxmlformats.org/officeDocument/2006/relationships/image" Target="../media/image1603.png"/><Relationship Id="rId16" Type="http://schemas.openxmlformats.org/officeDocument/2006/relationships/customXml" Target="../ink/ink1176.xml"/><Relationship Id="rId221" Type="http://schemas.openxmlformats.org/officeDocument/2006/relationships/image" Target="../media/image1484.png"/><Relationship Id="rId263" Type="http://schemas.openxmlformats.org/officeDocument/2006/relationships/image" Target="../media/image1505.png"/><Relationship Id="rId319" Type="http://schemas.openxmlformats.org/officeDocument/2006/relationships/image" Target="../media/image1533.png"/><Relationship Id="rId470" Type="http://schemas.openxmlformats.org/officeDocument/2006/relationships/customXml" Target="../ink/ink1403.xml"/><Relationship Id="rId526" Type="http://schemas.openxmlformats.org/officeDocument/2006/relationships/customXml" Target="../ink/ink1431.xml"/><Relationship Id="rId58" Type="http://schemas.openxmlformats.org/officeDocument/2006/relationships/customXml" Target="../ink/ink1197.xml"/><Relationship Id="rId123" Type="http://schemas.openxmlformats.org/officeDocument/2006/relationships/image" Target="../media/image1435.png"/><Relationship Id="rId330" Type="http://schemas.openxmlformats.org/officeDocument/2006/relationships/customXml" Target="../ink/ink1333.xml"/><Relationship Id="rId568" Type="http://schemas.openxmlformats.org/officeDocument/2006/relationships/customXml" Target="../ink/ink1452.xml"/><Relationship Id="rId165" Type="http://schemas.openxmlformats.org/officeDocument/2006/relationships/image" Target="../media/image1456.png"/><Relationship Id="rId372" Type="http://schemas.openxmlformats.org/officeDocument/2006/relationships/customXml" Target="../ink/ink1354.xml"/><Relationship Id="rId428" Type="http://schemas.openxmlformats.org/officeDocument/2006/relationships/customXml" Target="../ink/ink1382.xml"/><Relationship Id="rId232" Type="http://schemas.openxmlformats.org/officeDocument/2006/relationships/customXml" Target="../ink/ink1284.xml"/><Relationship Id="rId274" Type="http://schemas.openxmlformats.org/officeDocument/2006/relationships/customXml" Target="../ink/ink1305.xml"/><Relationship Id="rId481" Type="http://schemas.openxmlformats.org/officeDocument/2006/relationships/image" Target="../media/image1614.png"/><Relationship Id="rId27" Type="http://schemas.openxmlformats.org/officeDocument/2006/relationships/image" Target="../media/image1387.png"/><Relationship Id="rId69" Type="http://schemas.openxmlformats.org/officeDocument/2006/relationships/image" Target="../media/image1408.png"/><Relationship Id="rId134" Type="http://schemas.openxmlformats.org/officeDocument/2006/relationships/customXml" Target="../ink/ink1235.xml"/><Relationship Id="rId537" Type="http://schemas.openxmlformats.org/officeDocument/2006/relationships/image" Target="../media/image1642.png"/><Relationship Id="rId579" Type="http://schemas.openxmlformats.org/officeDocument/2006/relationships/image" Target="../media/image1663.png"/><Relationship Id="rId80" Type="http://schemas.openxmlformats.org/officeDocument/2006/relationships/customXml" Target="../ink/ink1208.xml"/><Relationship Id="rId176" Type="http://schemas.openxmlformats.org/officeDocument/2006/relationships/customXml" Target="../ink/ink1256.xml"/><Relationship Id="rId341" Type="http://schemas.openxmlformats.org/officeDocument/2006/relationships/image" Target="../media/image1544.png"/><Relationship Id="rId383" Type="http://schemas.openxmlformats.org/officeDocument/2006/relationships/image" Target="../media/image1565.png"/><Relationship Id="rId439" Type="http://schemas.openxmlformats.org/officeDocument/2006/relationships/image" Target="../media/image1593.png"/><Relationship Id="rId201" Type="http://schemas.openxmlformats.org/officeDocument/2006/relationships/image" Target="../media/image1474.png"/><Relationship Id="rId243" Type="http://schemas.openxmlformats.org/officeDocument/2006/relationships/image" Target="../media/image1495.png"/><Relationship Id="rId285" Type="http://schemas.openxmlformats.org/officeDocument/2006/relationships/image" Target="../media/image1516.png"/><Relationship Id="rId450" Type="http://schemas.openxmlformats.org/officeDocument/2006/relationships/customXml" Target="../ink/ink1393.xml"/><Relationship Id="rId506" Type="http://schemas.openxmlformats.org/officeDocument/2006/relationships/customXml" Target="../ink/ink1421.xml"/><Relationship Id="rId38" Type="http://schemas.openxmlformats.org/officeDocument/2006/relationships/customXml" Target="../ink/ink1187.xml"/><Relationship Id="rId103" Type="http://schemas.openxmlformats.org/officeDocument/2006/relationships/image" Target="../media/image1425.png"/><Relationship Id="rId310" Type="http://schemas.openxmlformats.org/officeDocument/2006/relationships/customXml" Target="../ink/ink1323.xml"/><Relationship Id="rId492" Type="http://schemas.openxmlformats.org/officeDocument/2006/relationships/customXml" Target="../ink/ink1414.xml"/><Relationship Id="rId548" Type="http://schemas.openxmlformats.org/officeDocument/2006/relationships/customXml" Target="../ink/ink1442.xml"/><Relationship Id="rId91" Type="http://schemas.openxmlformats.org/officeDocument/2006/relationships/image" Target="../media/image1419.png"/><Relationship Id="rId145" Type="http://schemas.openxmlformats.org/officeDocument/2006/relationships/image" Target="../media/image1446.png"/><Relationship Id="rId187" Type="http://schemas.openxmlformats.org/officeDocument/2006/relationships/image" Target="../media/image1467.png"/><Relationship Id="rId352" Type="http://schemas.openxmlformats.org/officeDocument/2006/relationships/customXml" Target="../ink/ink1344.xml"/><Relationship Id="rId394" Type="http://schemas.openxmlformats.org/officeDocument/2006/relationships/customXml" Target="../ink/ink1365.xml"/><Relationship Id="rId408" Type="http://schemas.openxmlformats.org/officeDocument/2006/relationships/customXml" Target="../ink/ink1372.xml"/><Relationship Id="rId212" Type="http://schemas.openxmlformats.org/officeDocument/2006/relationships/customXml" Target="../ink/ink1274.xml"/><Relationship Id="rId254" Type="http://schemas.openxmlformats.org/officeDocument/2006/relationships/customXml" Target="../ink/ink1295.xml"/><Relationship Id="rId49" Type="http://schemas.openxmlformats.org/officeDocument/2006/relationships/image" Target="../media/image1398.png"/><Relationship Id="rId114" Type="http://schemas.openxmlformats.org/officeDocument/2006/relationships/customXml" Target="../ink/ink1225.xml"/><Relationship Id="rId296" Type="http://schemas.openxmlformats.org/officeDocument/2006/relationships/customXml" Target="../ink/ink1316.xml"/><Relationship Id="rId461" Type="http://schemas.openxmlformats.org/officeDocument/2006/relationships/image" Target="../media/image1604.png"/><Relationship Id="rId517" Type="http://schemas.openxmlformats.org/officeDocument/2006/relationships/image" Target="../media/image1632.png"/><Relationship Id="rId559" Type="http://schemas.openxmlformats.org/officeDocument/2006/relationships/image" Target="../media/image1653.png"/><Relationship Id="rId60" Type="http://schemas.openxmlformats.org/officeDocument/2006/relationships/customXml" Target="../ink/ink1198.xml"/><Relationship Id="rId156" Type="http://schemas.openxmlformats.org/officeDocument/2006/relationships/customXml" Target="../ink/ink1246.xml"/><Relationship Id="rId198" Type="http://schemas.openxmlformats.org/officeDocument/2006/relationships/customXml" Target="../ink/ink1267.xml"/><Relationship Id="rId321" Type="http://schemas.openxmlformats.org/officeDocument/2006/relationships/image" Target="../media/image1534.png"/><Relationship Id="rId363" Type="http://schemas.openxmlformats.org/officeDocument/2006/relationships/image" Target="../media/image1555.png"/><Relationship Id="rId419" Type="http://schemas.openxmlformats.org/officeDocument/2006/relationships/image" Target="../media/image1583.png"/><Relationship Id="rId570" Type="http://schemas.openxmlformats.org/officeDocument/2006/relationships/customXml" Target="../ink/ink1453.xml"/><Relationship Id="rId223" Type="http://schemas.openxmlformats.org/officeDocument/2006/relationships/image" Target="../media/image1485.png"/><Relationship Id="rId430" Type="http://schemas.openxmlformats.org/officeDocument/2006/relationships/customXml" Target="../ink/ink1383.xml"/><Relationship Id="rId18" Type="http://schemas.openxmlformats.org/officeDocument/2006/relationships/customXml" Target="../ink/ink1177.xml"/><Relationship Id="rId265" Type="http://schemas.openxmlformats.org/officeDocument/2006/relationships/image" Target="../media/image1506.png"/><Relationship Id="rId472" Type="http://schemas.openxmlformats.org/officeDocument/2006/relationships/customXml" Target="../ink/ink1404.xml"/><Relationship Id="rId528" Type="http://schemas.openxmlformats.org/officeDocument/2006/relationships/customXml" Target="../ink/ink1432.xml"/><Relationship Id="rId125" Type="http://schemas.openxmlformats.org/officeDocument/2006/relationships/image" Target="../media/image1436.png"/><Relationship Id="rId167" Type="http://schemas.openxmlformats.org/officeDocument/2006/relationships/image" Target="../media/image1457.png"/><Relationship Id="rId332" Type="http://schemas.openxmlformats.org/officeDocument/2006/relationships/customXml" Target="../ink/ink1334.xml"/><Relationship Id="rId374" Type="http://schemas.openxmlformats.org/officeDocument/2006/relationships/customXml" Target="../ink/ink1355.xml"/><Relationship Id="rId581" Type="http://schemas.openxmlformats.org/officeDocument/2006/relationships/image" Target="../media/image1664.png"/><Relationship Id="rId71" Type="http://schemas.openxmlformats.org/officeDocument/2006/relationships/image" Target="../media/image1409.png"/><Relationship Id="rId234" Type="http://schemas.openxmlformats.org/officeDocument/2006/relationships/customXml" Target="../ink/ink1285.xml"/><Relationship Id="rId2" Type="http://schemas.openxmlformats.org/officeDocument/2006/relationships/customXml" Target="../ink/ink1169.xml"/><Relationship Id="rId29" Type="http://schemas.openxmlformats.org/officeDocument/2006/relationships/image" Target="../media/image1388.png"/><Relationship Id="rId276" Type="http://schemas.openxmlformats.org/officeDocument/2006/relationships/customXml" Target="../ink/ink1306.xml"/><Relationship Id="rId441" Type="http://schemas.openxmlformats.org/officeDocument/2006/relationships/image" Target="../media/image1594.png"/><Relationship Id="rId483" Type="http://schemas.openxmlformats.org/officeDocument/2006/relationships/image" Target="../media/image1615.png"/><Relationship Id="rId539" Type="http://schemas.openxmlformats.org/officeDocument/2006/relationships/image" Target="../media/image1643.png"/><Relationship Id="rId40" Type="http://schemas.openxmlformats.org/officeDocument/2006/relationships/customXml" Target="../ink/ink1188.xml"/><Relationship Id="rId136" Type="http://schemas.openxmlformats.org/officeDocument/2006/relationships/customXml" Target="../ink/ink1236.xml"/><Relationship Id="rId178" Type="http://schemas.openxmlformats.org/officeDocument/2006/relationships/customXml" Target="../ink/ink1257.xml"/><Relationship Id="rId301" Type="http://schemas.openxmlformats.org/officeDocument/2006/relationships/image" Target="../media/image1524.png"/><Relationship Id="rId343" Type="http://schemas.openxmlformats.org/officeDocument/2006/relationships/image" Target="../media/image1545.png"/><Relationship Id="rId550" Type="http://schemas.openxmlformats.org/officeDocument/2006/relationships/customXml" Target="../ink/ink1443.xml"/><Relationship Id="rId82" Type="http://schemas.openxmlformats.org/officeDocument/2006/relationships/customXml" Target="../ink/ink1209.xml"/><Relationship Id="rId203" Type="http://schemas.openxmlformats.org/officeDocument/2006/relationships/image" Target="../media/image1475.png"/><Relationship Id="rId385" Type="http://schemas.openxmlformats.org/officeDocument/2006/relationships/image" Target="../media/image1566.png"/><Relationship Id="rId245" Type="http://schemas.openxmlformats.org/officeDocument/2006/relationships/image" Target="../media/image1496.png"/><Relationship Id="rId287" Type="http://schemas.openxmlformats.org/officeDocument/2006/relationships/image" Target="../media/image1517.png"/><Relationship Id="rId410" Type="http://schemas.openxmlformats.org/officeDocument/2006/relationships/customXml" Target="../ink/ink1373.xml"/><Relationship Id="rId452" Type="http://schemas.openxmlformats.org/officeDocument/2006/relationships/customXml" Target="../ink/ink1394.xml"/><Relationship Id="rId494" Type="http://schemas.openxmlformats.org/officeDocument/2006/relationships/customXml" Target="../ink/ink1415.xml"/><Relationship Id="rId508" Type="http://schemas.openxmlformats.org/officeDocument/2006/relationships/customXml" Target="../ink/ink1422.xml"/><Relationship Id="rId105" Type="http://schemas.openxmlformats.org/officeDocument/2006/relationships/image" Target="../media/image1426.png"/><Relationship Id="rId147" Type="http://schemas.openxmlformats.org/officeDocument/2006/relationships/image" Target="../media/image1447.png"/><Relationship Id="rId312" Type="http://schemas.openxmlformats.org/officeDocument/2006/relationships/customXml" Target="../ink/ink1324.xml"/><Relationship Id="rId354" Type="http://schemas.openxmlformats.org/officeDocument/2006/relationships/customXml" Target="../ink/ink1345.xml"/><Relationship Id="rId51" Type="http://schemas.openxmlformats.org/officeDocument/2006/relationships/image" Target="../media/image1399.png"/><Relationship Id="rId93" Type="http://schemas.openxmlformats.org/officeDocument/2006/relationships/image" Target="../media/image1420.png"/><Relationship Id="rId189" Type="http://schemas.openxmlformats.org/officeDocument/2006/relationships/image" Target="../media/image1468.png"/><Relationship Id="rId396" Type="http://schemas.openxmlformats.org/officeDocument/2006/relationships/customXml" Target="../ink/ink1366.xml"/><Relationship Id="rId561" Type="http://schemas.openxmlformats.org/officeDocument/2006/relationships/image" Target="../media/image1654.png"/><Relationship Id="rId214" Type="http://schemas.openxmlformats.org/officeDocument/2006/relationships/customXml" Target="../ink/ink1275.xml"/><Relationship Id="rId256" Type="http://schemas.openxmlformats.org/officeDocument/2006/relationships/customXml" Target="../ink/ink1296.xml"/><Relationship Id="rId298" Type="http://schemas.openxmlformats.org/officeDocument/2006/relationships/customXml" Target="../ink/ink1317.xml"/><Relationship Id="rId421" Type="http://schemas.openxmlformats.org/officeDocument/2006/relationships/image" Target="../media/image1584.png"/><Relationship Id="rId463" Type="http://schemas.openxmlformats.org/officeDocument/2006/relationships/image" Target="../media/image1605.png"/><Relationship Id="rId519" Type="http://schemas.openxmlformats.org/officeDocument/2006/relationships/image" Target="../media/image1633.png"/><Relationship Id="rId116" Type="http://schemas.openxmlformats.org/officeDocument/2006/relationships/customXml" Target="../ink/ink1226.xml"/><Relationship Id="rId158" Type="http://schemas.openxmlformats.org/officeDocument/2006/relationships/customXml" Target="../ink/ink1247.xml"/><Relationship Id="rId323" Type="http://schemas.openxmlformats.org/officeDocument/2006/relationships/image" Target="../media/image1535.png"/><Relationship Id="rId530" Type="http://schemas.openxmlformats.org/officeDocument/2006/relationships/customXml" Target="../ink/ink1433.xml"/><Relationship Id="rId20" Type="http://schemas.openxmlformats.org/officeDocument/2006/relationships/customXml" Target="../ink/ink1178.xml"/><Relationship Id="rId62" Type="http://schemas.openxmlformats.org/officeDocument/2006/relationships/customXml" Target="../ink/ink1199.xml"/><Relationship Id="rId365" Type="http://schemas.openxmlformats.org/officeDocument/2006/relationships/image" Target="../media/image1556.png"/><Relationship Id="rId572" Type="http://schemas.openxmlformats.org/officeDocument/2006/relationships/customXml" Target="../ink/ink1454.xml"/><Relationship Id="rId225" Type="http://schemas.openxmlformats.org/officeDocument/2006/relationships/image" Target="../media/image1486.png"/><Relationship Id="rId267" Type="http://schemas.openxmlformats.org/officeDocument/2006/relationships/image" Target="../media/image1507.png"/><Relationship Id="rId432" Type="http://schemas.openxmlformats.org/officeDocument/2006/relationships/customXml" Target="../ink/ink1384.xml"/><Relationship Id="rId474" Type="http://schemas.openxmlformats.org/officeDocument/2006/relationships/customXml" Target="../ink/ink1405.xml"/><Relationship Id="rId127" Type="http://schemas.openxmlformats.org/officeDocument/2006/relationships/image" Target="../media/image1437.png"/><Relationship Id="rId31" Type="http://schemas.openxmlformats.org/officeDocument/2006/relationships/image" Target="../media/image1389.png"/><Relationship Id="rId73" Type="http://schemas.openxmlformats.org/officeDocument/2006/relationships/image" Target="../media/image1410.png"/><Relationship Id="rId169" Type="http://schemas.openxmlformats.org/officeDocument/2006/relationships/image" Target="../media/image1458.png"/><Relationship Id="rId334" Type="http://schemas.openxmlformats.org/officeDocument/2006/relationships/customXml" Target="../ink/ink1335.xml"/><Relationship Id="rId376" Type="http://schemas.openxmlformats.org/officeDocument/2006/relationships/customXml" Target="../ink/ink1356.xml"/><Relationship Id="rId541" Type="http://schemas.openxmlformats.org/officeDocument/2006/relationships/image" Target="../media/image1644.png"/><Relationship Id="rId583" Type="http://schemas.openxmlformats.org/officeDocument/2006/relationships/image" Target="../media/image1665.png"/><Relationship Id="rId4" Type="http://schemas.openxmlformats.org/officeDocument/2006/relationships/customXml" Target="../ink/ink1170.xml"/><Relationship Id="rId180" Type="http://schemas.openxmlformats.org/officeDocument/2006/relationships/customXml" Target="../ink/ink1258.xml"/><Relationship Id="rId236" Type="http://schemas.openxmlformats.org/officeDocument/2006/relationships/customXml" Target="../ink/ink1286.xml"/><Relationship Id="rId278" Type="http://schemas.openxmlformats.org/officeDocument/2006/relationships/customXml" Target="../ink/ink1307.xml"/><Relationship Id="rId401" Type="http://schemas.openxmlformats.org/officeDocument/2006/relationships/image" Target="../media/image1574.png"/><Relationship Id="rId443" Type="http://schemas.openxmlformats.org/officeDocument/2006/relationships/image" Target="../media/image1595.png"/><Relationship Id="rId303" Type="http://schemas.openxmlformats.org/officeDocument/2006/relationships/image" Target="../media/image1525.png"/><Relationship Id="rId485" Type="http://schemas.openxmlformats.org/officeDocument/2006/relationships/image" Target="../media/image1616.png"/><Relationship Id="rId42" Type="http://schemas.openxmlformats.org/officeDocument/2006/relationships/customXml" Target="../ink/ink1189.xml"/><Relationship Id="rId84" Type="http://schemas.openxmlformats.org/officeDocument/2006/relationships/customXml" Target="../ink/ink1210.xml"/><Relationship Id="rId138" Type="http://schemas.openxmlformats.org/officeDocument/2006/relationships/customXml" Target="../ink/ink1237.xml"/><Relationship Id="rId345" Type="http://schemas.openxmlformats.org/officeDocument/2006/relationships/image" Target="../media/image1546.png"/><Relationship Id="rId387" Type="http://schemas.openxmlformats.org/officeDocument/2006/relationships/image" Target="../media/image1567.png"/><Relationship Id="rId510" Type="http://schemas.openxmlformats.org/officeDocument/2006/relationships/customXml" Target="../ink/ink1423.xml"/><Relationship Id="rId552" Type="http://schemas.openxmlformats.org/officeDocument/2006/relationships/customXml" Target="../ink/ink1444.xml"/><Relationship Id="rId191" Type="http://schemas.openxmlformats.org/officeDocument/2006/relationships/image" Target="../media/image1469.png"/><Relationship Id="rId205" Type="http://schemas.openxmlformats.org/officeDocument/2006/relationships/image" Target="../media/image1476.png"/><Relationship Id="rId247" Type="http://schemas.openxmlformats.org/officeDocument/2006/relationships/image" Target="../media/image1497.png"/><Relationship Id="rId412" Type="http://schemas.openxmlformats.org/officeDocument/2006/relationships/customXml" Target="../ink/ink1374.xml"/><Relationship Id="rId107" Type="http://schemas.openxmlformats.org/officeDocument/2006/relationships/image" Target="../media/image1427.png"/><Relationship Id="rId289" Type="http://schemas.openxmlformats.org/officeDocument/2006/relationships/image" Target="../media/image1518.png"/><Relationship Id="rId454" Type="http://schemas.openxmlformats.org/officeDocument/2006/relationships/customXml" Target="../ink/ink1395.xml"/><Relationship Id="rId496" Type="http://schemas.openxmlformats.org/officeDocument/2006/relationships/customXml" Target="../ink/ink1416.xml"/><Relationship Id="rId11" Type="http://schemas.openxmlformats.org/officeDocument/2006/relationships/image" Target="../media/image1379.png"/><Relationship Id="rId53" Type="http://schemas.openxmlformats.org/officeDocument/2006/relationships/image" Target="../media/image1400.png"/><Relationship Id="rId149" Type="http://schemas.openxmlformats.org/officeDocument/2006/relationships/image" Target="../media/image1448.png"/><Relationship Id="rId314" Type="http://schemas.openxmlformats.org/officeDocument/2006/relationships/customXml" Target="../ink/ink1325.xml"/><Relationship Id="rId356" Type="http://schemas.openxmlformats.org/officeDocument/2006/relationships/customXml" Target="../ink/ink1346.xml"/><Relationship Id="rId398" Type="http://schemas.openxmlformats.org/officeDocument/2006/relationships/customXml" Target="../ink/ink1367.xml"/><Relationship Id="rId521" Type="http://schemas.openxmlformats.org/officeDocument/2006/relationships/image" Target="../media/image1634.png"/><Relationship Id="rId563" Type="http://schemas.openxmlformats.org/officeDocument/2006/relationships/image" Target="../media/image1655.png"/><Relationship Id="rId95" Type="http://schemas.openxmlformats.org/officeDocument/2006/relationships/image" Target="../media/image1421.png"/><Relationship Id="rId160" Type="http://schemas.openxmlformats.org/officeDocument/2006/relationships/customXml" Target="../ink/ink1248.xml"/><Relationship Id="rId216" Type="http://schemas.openxmlformats.org/officeDocument/2006/relationships/customXml" Target="../ink/ink1276.xml"/><Relationship Id="rId423" Type="http://schemas.openxmlformats.org/officeDocument/2006/relationships/image" Target="../media/image1585.png"/><Relationship Id="rId258" Type="http://schemas.openxmlformats.org/officeDocument/2006/relationships/customXml" Target="../ink/ink1297.xml"/><Relationship Id="rId465" Type="http://schemas.openxmlformats.org/officeDocument/2006/relationships/image" Target="../media/image1606.png"/><Relationship Id="rId22" Type="http://schemas.openxmlformats.org/officeDocument/2006/relationships/customXml" Target="../ink/ink1179.xml"/><Relationship Id="rId64" Type="http://schemas.openxmlformats.org/officeDocument/2006/relationships/customXml" Target="../ink/ink1200.xml"/><Relationship Id="rId118" Type="http://schemas.openxmlformats.org/officeDocument/2006/relationships/customXml" Target="../ink/ink1227.xml"/><Relationship Id="rId325" Type="http://schemas.openxmlformats.org/officeDocument/2006/relationships/image" Target="../media/image1536.png"/><Relationship Id="rId367" Type="http://schemas.openxmlformats.org/officeDocument/2006/relationships/image" Target="../media/image1557.png"/><Relationship Id="rId532" Type="http://schemas.openxmlformats.org/officeDocument/2006/relationships/customXml" Target="../ink/ink1434.xml"/><Relationship Id="rId574" Type="http://schemas.openxmlformats.org/officeDocument/2006/relationships/customXml" Target="../ink/ink1455.xml"/><Relationship Id="rId171" Type="http://schemas.openxmlformats.org/officeDocument/2006/relationships/image" Target="../media/image1459.png"/><Relationship Id="rId227" Type="http://schemas.openxmlformats.org/officeDocument/2006/relationships/image" Target="../media/image1487.png"/><Relationship Id="rId269" Type="http://schemas.openxmlformats.org/officeDocument/2006/relationships/image" Target="../media/image1508.png"/><Relationship Id="rId434" Type="http://schemas.openxmlformats.org/officeDocument/2006/relationships/customXml" Target="../ink/ink1385.xml"/><Relationship Id="rId476" Type="http://schemas.openxmlformats.org/officeDocument/2006/relationships/customXml" Target="../ink/ink1406.xml"/><Relationship Id="rId33" Type="http://schemas.openxmlformats.org/officeDocument/2006/relationships/image" Target="../media/image1390.png"/><Relationship Id="rId129" Type="http://schemas.openxmlformats.org/officeDocument/2006/relationships/image" Target="../media/image1438.png"/><Relationship Id="rId280" Type="http://schemas.openxmlformats.org/officeDocument/2006/relationships/customXml" Target="../ink/ink1308.xml"/><Relationship Id="rId336" Type="http://schemas.openxmlformats.org/officeDocument/2006/relationships/customXml" Target="../ink/ink1336.xml"/><Relationship Id="rId501" Type="http://schemas.openxmlformats.org/officeDocument/2006/relationships/image" Target="../media/image1624.png"/><Relationship Id="rId543" Type="http://schemas.openxmlformats.org/officeDocument/2006/relationships/image" Target="../media/image1645.png"/><Relationship Id="rId75" Type="http://schemas.openxmlformats.org/officeDocument/2006/relationships/image" Target="../media/image1411.png"/><Relationship Id="rId140" Type="http://schemas.openxmlformats.org/officeDocument/2006/relationships/customXml" Target="../ink/ink1238.xml"/><Relationship Id="rId182" Type="http://schemas.openxmlformats.org/officeDocument/2006/relationships/customXml" Target="../ink/ink1259.xml"/><Relationship Id="rId378" Type="http://schemas.openxmlformats.org/officeDocument/2006/relationships/customXml" Target="../ink/ink1357.xml"/><Relationship Id="rId403" Type="http://schemas.openxmlformats.org/officeDocument/2006/relationships/image" Target="../media/image1575.png"/><Relationship Id="rId585" Type="http://schemas.openxmlformats.org/officeDocument/2006/relationships/image" Target="../media/image1666.png"/><Relationship Id="rId6" Type="http://schemas.openxmlformats.org/officeDocument/2006/relationships/customXml" Target="../ink/ink1171.xml"/><Relationship Id="rId238" Type="http://schemas.openxmlformats.org/officeDocument/2006/relationships/customXml" Target="../ink/ink1287.xml"/><Relationship Id="rId445" Type="http://schemas.openxmlformats.org/officeDocument/2006/relationships/image" Target="../media/image1596.png"/><Relationship Id="rId487" Type="http://schemas.openxmlformats.org/officeDocument/2006/relationships/image" Target="../media/image1617.png"/><Relationship Id="rId291" Type="http://schemas.openxmlformats.org/officeDocument/2006/relationships/image" Target="../media/image1519.png"/><Relationship Id="rId305" Type="http://schemas.openxmlformats.org/officeDocument/2006/relationships/image" Target="../media/image1526.png"/><Relationship Id="rId347" Type="http://schemas.openxmlformats.org/officeDocument/2006/relationships/image" Target="../media/image1547.png"/><Relationship Id="rId512" Type="http://schemas.openxmlformats.org/officeDocument/2006/relationships/customXml" Target="../ink/ink1424.xml"/><Relationship Id="rId44" Type="http://schemas.openxmlformats.org/officeDocument/2006/relationships/customXml" Target="../ink/ink1190.xml"/><Relationship Id="rId86" Type="http://schemas.openxmlformats.org/officeDocument/2006/relationships/customXml" Target="../ink/ink1211.xml"/><Relationship Id="rId151" Type="http://schemas.openxmlformats.org/officeDocument/2006/relationships/image" Target="../media/image1449.png"/><Relationship Id="rId389" Type="http://schemas.openxmlformats.org/officeDocument/2006/relationships/image" Target="../media/image1568.png"/><Relationship Id="rId554" Type="http://schemas.openxmlformats.org/officeDocument/2006/relationships/customXml" Target="../ink/ink1445.xml"/><Relationship Id="rId193" Type="http://schemas.openxmlformats.org/officeDocument/2006/relationships/image" Target="../media/image1470.png"/><Relationship Id="rId207" Type="http://schemas.openxmlformats.org/officeDocument/2006/relationships/image" Target="../media/image1477.png"/><Relationship Id="rId249" Type="http://schemas.openxmlformats.org/officeDocument/2006/relationships/image" Target="../media/image1498.png"/><Relationship Id="rId414" Type="http://schemas.openxmlformats.org/officeDocument/2006/relationships/customXml" Target="../ink/ink1375.xml"/><Relationship Id="rId456" Type="http://schemas.openxmlformats.org/officeDocument/2006/relationships/customXml" Target="../ink/ink1396.xml"/><Relationship Id="rId498" Type="http://schemas.openxmlformats.org/officeDocument/2006/relationships/customXml" Target="../ink/ink1417.xml"/><Relationship Id="rId13" Type="http://schemas.openxmlformats.org/officeDocument/2006/relationships/image" Target="../media/image1380.png"/><Relationship Id="rId109" Type="http://schemas.openxmlformats.org/officeDocument/2006/relationships/image" Target="../media/image1428.png"/><Relationship Id="rId260" Type="http://schemas.openxmlformats.org/officeDocument/2006/relationships/customXml" Target="../ink/ink1298.xml"/><Relationship Id="rId316" Type="http://schemas.openxmlformats.org/officeDocument/2006/relationships/customXml" Target="../ink/ink1326.xml"/><Relationship Id="rId523" Type="http://schemas.openxmlformats.org/officeDocument/2006/relationships/image" Target="../media/image1635.png"/><Relationship Id="rId55" Type="http://schemas.openxmlformats.org/officeDocument/2006/relationships/image" Target="../media/image1401.png"/><Relationship Id="rId97" Type="http://schemas.openxmlformats.org/officeDocument/2006/relationships/image" Target="../media/image1422.png"/><Relationship Id="rId120" Type="http://schemas.openxmlformats.org/officeDocument/2006/relationships/customXml" Target="../ink/ink1228.xml"/><Relationship Id="rId358" Type="http://schemas.openxmlformats.org/officeDocument/2006/relationships/customXml" Target="../ink/ink1347.xml"/><Relationship Id="rId565" Type="http://schemas.openxmlformats.org/officeDocument/2006/relationships/image" Target="../media/image1656.png"/><Relationship Id="rId162" Type="http://schemas.openxmlformats.org/officeDocument/2006/relationships/customXml" Target="../ink/ink1249.xml"/><Relationship Id="rId218" Type="http://schemas.openxmlformats.org/officeDocument/2006/relationships/customXml" Target="../ink/ink1277.xml"/><Relationship Id="rId425" Type="http://schemas.openxmlformats.org/officeDocument/2006/relationships/image" Target="../media/image1586.png"/><Relationship Id="rId467" Type="http://schemas.openxmlformats.org/officeDocument/2006/relationships/image" Target="../media/image1607.png"/><Relationship Id="rId271" Type="http://schemas.openxmlformats.org/officeDocument/2006/relationships/image" Target="../media/image1509.png"/><Relationship Id="rId24" Type="http://schemas.openxmlformats.org/officeDocument/2006/relationships/customXml" Target="../ink/ink1180.xml"/><Relationship Id="rId66" Type="http://schemas.openxmlformats.org/officeDocument/2006/relationships/customXml" Target="../ink/ink1201.xml"/><Relationship Id="rId131" Type="http://schemas.openxmlformats.org/officeDocument/2006/relationships/image" Target="../media/image1439.png"/><Relationship Id="rId327" Type="http://schemas.openxmlformats.org/officeDocument/2006/relationships/image" Target="../media/image1537.png"/><Relationship Id="rId369" Type="http://schemas.openxmlformats.org/officeDocument/2006/relationships/image" Target="../media/image1558.png"/><Relationship Id="rId534" Type="http://schemas.openxmlformats.org/officeDocument/2006/relationships/customXml" Target="../ink/ink1435.xml"/><Relationship Id="rId576" Type="http://schemas.openxmlformats.org/officeDocument/2006/relationships/customXml" Target="../ink/ink1456.xml"/><Relationship Id="rId173" Type="http://schemas.openxmlformats.org/officeDocument/2006/relationships/image" Target="../media/image1460.png"/><Relationship Id="rId229" Type="http://schemas.openxmlformats.org/officeDocument/2006/relationships/image" Target="../media/image1488.png"/><Relationship Id="rId380" Type="http://schemas.openxmlformats.org/officeDocument/2006/relationships/customXml" Target="../ink/ink1358.xml"/><Relationship Id="rId436" Type="http://schemas.openxmlformats.org/officeDocument/2006/relationships/customXml" Target="../ink/ink1386.xml"/><Relationship Id="rId240" Type="http://schemas.openxmlformats.org/officeDocument/2006/relationships/customXml" Target="../ink/ink1288.xml"/><Relationship Id="rId478" Type="http://schemas.openxmlformats.org/officeDocument/2006/relationships/customXml" Target="../ink/ink1407.xml"/><Relationship Id="rId35" Type="http://schemas.openxmlformats.org/officeDocument/2006/relationships/image" Target="../media/image1391.png"/><Relationship Id="rId77" Type="http://schemas.openxmlformats.org/officeDocument/2006/relationships/image" Target="../media/image1412.png"/><Relationship Id="rId100" Type="http://schemas.openxmlformats.org/officeDocument/2006/relationships/customXml" Target="../ink/ink1218.xml"/><Relationship Id="rId282" Type="http://schemas.openxmlformats.org/officeDocument/2006/relationships/customXml" Target="../ink/ink1309.xml"/><Relationship Id="rId338" Type="http://schemas.openxmlformats.org/officeDocument/2006/relationships/customXml" Target="../ink/ink1337.xml"/><Relationship Id="rId503" Type="http://schemas.openxmlformats.org/officeDocument/2006/relationships/image" Target="../media/image1625.png"/><Relationship Id="rId545" Type="http://schemas.openxmlformats.org/officeDocument/2006/relationships/image" Target="../media/image1646.png"/><Relationship Id="rId8" Type="http://schemas.openxmlformats.org/officeDocument/2006/relationships/customXml" Target="../ink/ink1172.xml"/><Relationship Id="rId142" Type="http://schemas.openxmlformats.org/officeDocument/2006/relationships/customXml" Target="../ink/ink1239.xml"/><Relationship Id="rId184" Type="http://schemas.openxmlformats.org/officeDocument/2006/relationships/customXml" Target="../ink/ink1260.xml"/><Relationship Id="rId391" Type="http://schemas.openxmlformats.org/officeDocument/2006/relationships/image" Target="../media/image1569.png"/><Relationship Id="rId405" Type="http://schemas.openxmlformats.org/officeDocument/2006/relationships/image" Target="../media/image1576.png"/><Relationship Id="rId447" Type="http://schemas.openxmlformats.org/officeDocument/2006/relationships/image" Target="../media/image1597.png"/><Relationship Id="rId251" Type="http://schemas.openxmlformats.org/officeDocument/2006/relationships/image" Target="../media/image1499.png"/><Relationship Id="rId489" Type="http://schemas.openxmlformats.org/officeDocument/2006/relationships/image" Target="../media/image1618.png"/><Relationship Id="rId46" Type="http://schemas.openxmlformats.org/officeDocument/2006/relationships/customXml" Target="../ink/ink1191.xml"/><Relationship Id="rId293" Type="http://schemas.openxmlformats.org/officeDocument/2006/relationships/image" Target="../media/image1520.png"/><Relationship Id="rId307" Type="http://schemas.openxmlformats.org/officeDocument/2006/relationships/image" Target="../media/image1527.png"/><Relationship Id="rId349" Type="http://schemas.openxmlformats.org/officeDocument/2006/relationships/image" Target="../media/image1548.png"/><Relationship Id="rId514" Type="http://schemas.openxmlformats.org/officeDocument/2006/relationships/customXml" Target="../ink/ink1425.xml"/><Relationship Id="rId556" Type="http://schemas.openxmlformats.org/officeDocument/2006/relationships/customXml" Target="../ink/ink1446.xml"/><Relationship Id="rId88" Type="http://schemas.openxmlformats.org/officeDocument/2006/relationships/customXml" Target="../ink/ink1212.xml"/><Relationship Id="rId111" Type="http://schemas.openxmlformats.org/officeDocument/2006/relationships/image" Target="../media/image1429.png"/><Relationship Id="rId153" Type="http://schemas.openxmlformats.org/officeDocument/2006/relationships/image" Target="../media/image1450.png"/><Relationship Id="rId195" Type="http://schemas.openxmlformats.org/officeDocument/2006/relationships/image" Target="../media/image1471.png"/><Relationship Id="rId209" Type="http://schemas.openxmlformats.org/officeDocument/2006/relationships/image" Target="../media/image1478.png"/><Relationship Id="rId360" Type="http://schemas.openxmlformats.org/officeDocument/2006/relationships/customXml" Target="../ink/ink1348.xml"/><Relationship Id="rId416" Type="http://schemas.openxmlformats.org/officeDocument/2006/relationships/customXml" Target="../ink/ink1376.xml"/><Relationship Id="rId220" Type="http://schemas.openxmlformats.org/officeDocument/2006/relationships/customXml" Target="../ink/ink1278.xml"/><Relationship Id="rId458" Type="http://schemas.openxmlformats.org/officeDocument/2006/relationships/customXml" Target="../ink/ink1397.xml"/><Relationship Id="rId15" Type="http://schemas.openxmlformats.org/officeDocument/2006/relationships/image" Target="../media/image1381.png"/><Relationship Id="rId57" Type="http://schemas.openxmlformats.org/officeDocument/2006/relationships/image" Target="../media/image1402.png"/><Relationship Id="rId262" Type="http://schemas.openxmlformats.org/officeDocument/2006/relationships/customXml" Target="../ink/ink1299.xml"/><Relationship Id="rId318" Type="http://schemas.openxmlformats.org/officeDocument/2006/relationships/customXml" Target="../ink/ink1327.xml"/><Relationship Id="rId525" Type="http://schemas.openxmlformats.org/officeDocument/2006/relationships/image" Target="../media/image1636.png"/><Relationship Id="rId567" Type="http://schemas.openxmlformats.org/officeDocument/2006/relationships/image" Target="../media/image1657.png"/><Relationship Id="rId99" Type="http://schemas.openxmlformats.org/officeDocument/2006/relationships/image" Target="../media/image1423.png"/><Relationship Id="rId122" Type="http://schemas.openxmlformats.org/officeDocument/2006/relationships/customXml" Target="../ink/ink1229.xml"/><Relationship Id="rId164" Type="http://schemas.openxmlformats.org/officeDocument/2006/relationships/customXml" Target="../ink/ink1250.xml"/><Relationship Id="rId371" Type="http://schemas.openxmlformats.org/officeDocument/2006/relationships/image" Target="../media/image1559.png"/><Relationship Id="rId427" Type="http://schemas.openxmlformats.org/officeDocument/2006/relationships/image" Target="../media/image1587.png"/><Relationship Id="rId469" Type="http://schemas.openxmlformats.org/officeDocument/2006/relationships/image" Target="../media/image1608.png"/><Relationship Id="rId26" Type="http://schemas.openxmlformats.org/officeDocument/2006/relationships/customXml" Target="../ink/ink1181.xml"/><Relationship Id="rId231" Type="http://schemas.openxmlformats.org/officeDocument/2006/relationships/image" Target="../media/image1489.png"/><Relationship Id="rId273" Type="http://schemas.openxmlformats.org/officeDocument/2006/relationships/image" Target="../media/image1510.png"/><Relationship Id="rId329" Type="http://schemas.openxmlformats.org/officeDocument/2006/relationships/image" Target="../media/image1538.png"/><Relationship Id="rId480" Type="http://schemas.openxmlformats.org/officeDocument/2006/relationships/customXml" Target="../ink/ink1408.xml"/><Relationship Id="rId536" Type="http://schemas.openxmlformats.org/officeDocument/2006/relationships/customXml" Target="../ink/ink1436.xml"/><Relationship Id="rId68" Type="http://schemas.openxmlformats.org/officeDocument/2006/relationships/customXml" Target="../ink/ink1202.xml"/><Relationship Id="rId133" Type="http://schemas.openxmlformats.org/officeDocument/2006/relationships/image" Target="../media/image1440.png"/><Relationship Id="rId175" Type="http://schemas.openxmlformats.org/officeDocument/2006/relationships/image" Target="../media/image1461.png"/><Relationship Id="rId340" Type="http://schemas.openxmlformats.org/officeDocument/2006/relationships/customXml" Target="../ink/ink1338.xml"/><Relationship Id="rId578" Type="http://schemas.openxmlformats.org/officeDocument/2006/relationships/customXml" Target="../ink/ink1457.xml"/><Relationship Id="rId200" Type="http://schemas.openxmlformats.org/officeDocument/2006/relationships/customXml" Target="../ink/ink1268.xml"/><Relationship Id="rId382" Type="http://schemas.openxmlformats.org/officeDocument/2006/relationships/customXml" Target="../ink/ink1359.xml"/><Relationship Id="rId438" Type="http://schemas.openxmlformats.org/officeDocument/2006/relationships/customXml" Target="../ink/ink1387.xml"/><Relationship Id="rId242" Type="http://schemas.openxmlformats.org/officeDocument/2006/relationships/customXml" Target="../ink/ink1289.xml"/><Relationship Id="rId284" Type="http://schemas.openxmlformats.org/officeDocument/2006/relationships/customXml" Target="../ink/ink1310.xml"/><Relationship Id="rId491" Type="http://schemas.openxmlformats.org/officeDocument/2006/relationships/image" Target="../media/image1619.png"/><Relationship Id="rId505" Type="http://schemas.openxmlformats.org/officeDocument/2006/relationships/image" Target="../media/image1626.png"/><Relationship Id="rId37" Type="http://schemas.openxmlformats.org/officeDocument/2006/relationships/image" Target="../media/image1392.png"/><Relationship Id="rId79" Type="http://schemas.openxmlformats.org/officeDocument/2006/relationships/image" Target="../media/image1413.png"/><Relationship Id="rId102" Type="http://schemas.openxmlformats.org/officeDocument/2006/relationships/customXml" Target="../ink/ink1219.xml"/><Relationship Id="rId144" Type="http://schemas.openxmlformats.org/officeDocument/2006/relationships/customXml" Target="../ink/ink1240.xml"/><Relationship Id="rId547" Type="http://schemas.openxmlformats.org/officeDocument/2006/relationships/image" Target="../media/image1647.png"/><Relationship Id="rId90" Type="http://schemas.openxmlformats.org/officeDocument/2006/relationships/customXml" Target="../ink/ink1213.xml"/><Relationship Id="rId186" Type="http://schemas.openxmlformats.org/officeDocument/2006/relationships/customXml" Target="../ink/ink1261.xml"/><Relationship Id="rId351" Type="http://schemas.openxmlformats.org/officeDocument/2006/relationships/image" Target="../media/image1549.png"/><Relationship Id="rId393" Type="http://schemas.openxmlformats.org/officeDocument/2006/relationships/image" Target="../media/image1570.png"/><Relationship Id="rId407" Type="http://schemas.openxmlformats.org/officeDocument/2006/relationships/image" Target="../media/image1577.png"/><Relationship Id="rId449" Type="http://schemas.openxmlformats.org/officeDocument/2006/relationships/image" Target="../media/image1598.png"/><Relationship Id="rId211" Type="http://schemas.openxmlformats.org/officeDocument/2006/relationships/image" Target="../media/image1479.png"/><Relationship Id="rId253" Type="http://schemas.openxmlformats.org/officeDocument/2006/relationships/image" Target="../media/image1500.png"/><Relationship Id="rId295" Type="http://schemas.openxmlformats.org/officeDocument/2006/relationships/image" Target="../media/image1521.png"/><Relationship Id="rId309" Type="http://schemas.openxmlformats.org/officeDocument/2006/relationships/image" Target="../media/image1528.png"/><Relationship Id="rId460" Type="http://schemas.openxmlformats.org/officeDocument/2006/relationships/customXml" Target="../ink/ink1398.xml"/><Relationship Id="rId516" Type="http://schemas.openxmlformats.org/officeDocument/2006/relationships/customXml" Target="../ink/ink1426.xml"/><Relationship Id="rId48" Type="http://schemas.openxmlformats.org/officeDocument/2006/relationships/customXml" Target="../ink/ink1192.xml"/><Relationship Id="rId113" Type="http://schemas.openxmlformats.org/officeDocument/2006/relationships/image" Target="../media/image1430.png"/><Relationship Id="rId320" Type="http://schemas.openxmlformats.org/officeDocument/2006/relationships/customXml" Target="../ink/ink1328.xml"/><Relationship Id="rId558" Type="http://schemas.openxmlformats.org/officeDocument/2006/relationships/customXml" Target="../ink/ink1447.xml"/><Relationship Id="rId155" Type="http://schemas.openxmlformats.org/officeDocument/2006/relationships/image" Target="../media/image1451.png"/><Relationship Id="rId197" Type="http://schemas.openxmlformats.org/officeDocument/2006/relationships/image" Target="../media/image1472.png"/><Relationship Id="rId362" Type="http://schemas.openxmlformats.org/officeDocument/2006/relationships/customXml" Target="../ink/ink1349.xml"/><Relationship Id="rId418" Type="http://schemas.openxmlformats.org/officeDocument/2006/relationships/customXml" Target="../ink/ink1377.xml"/><Relationship Id="rId222" Type="http://schemas.openxmlformats.org/officeDocument/2006/relationships/customXml" Target="../ink/ink1279.xml"/><Relationship Id="rId264" Type="http://schemas.openxmlformats.org/officeDocument/2006/relationships/customXml" Target="../ink/ink1300.xml"/><Relationship Id="rId471" Type="http://schemas.openxmlformats.org/officeDocument/2006/relationships/image" Target="../media/image1609.png"/><Relationship Id="rId17" Type="http://schemas.openxmlformats.org/officeDocument/2006/relationships/image" Target="../media/image1382.png"/><Relationship Id="rId59" Type="http://schemas.openxmlformats.org/officeDocument/2006/relationships/image" Target="../media/image1403.png"/><Relationship Id="rId124" Type="http://schemas.openxmlformats.org/officeDocument/2006/relationships/customXml" Target="../ink/ink1230.xml"/><Relationship Id="rId527" Type="http://schemas.openxmlformats.org/officeDocument/2006/relationships/image" Target="../media/image1637.png"/><Relationship Id="rId569" Type="http://schemas.openxmlformats.org/officeDocument/2006/relationships/image" Target="../media/image1658.png"/><Relationship Id="rId70" Type="http://schemas.openxmlformats.org/officeDocument/2006/relationships/customXml" Target="../ink/ink1203.xml"/><Relationship Id="rId166" Type="http://schemas.openxmlformats.org/officeDocument/2006/relationships/customXml" Target="../ink/ink1251.xml"/><Relationship Id="rId331" Type="http://schemas.openxmlformats.org/officeDocument/2006/relationships/image" Target="../media/image1539.png"/><Relationship Id="rId373" Type="http://schemas.openxmlformats.org/officeDocument/2006/relationships/image" Target="../media/image1560.png"/><Relationship Id="rId429" Type="http://schemas.openxmlformats.org/officeDocument/2006/relationships/image" Target="../media/image1588.png"/><Relationship Id="rId580" Type="http://schemas.openxmlformats.org/officeDocument/2006/relationships/customXml" Target="../ink/ink1458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490.png"/><Relationship Id="rId440" Type="http://schemas.openxmlformats.org/officeDocument/2006/relationships/customXml" Target="../ink/ink1388.xml"/><Relationship Id="rId28" Type="http://schemas.openxmlformats.org/officeDocument/2006/relationships/customXml" Target="../ink/ink1182.xml"/><Relationship Id="rId275" Type="http://schemas.openxmlformats.org/officeDocument/2006/relationships/image" Target="../media/image1511.png"/><Relationship Id="rId300" Type="http://schemas.openxmlformats.org/officeDocument/2006/relationships/customXml" Target="../ink/ink1318.xml"/><Relationship Id="rId482" Type="http://schemas.openxmlformats.org/officeDocument/2006/relationships/customXml" Target="../ink/ink1409.xml"/><Relationship Id="rId538" Type="http://schemas.openxmlformats.org/officeDocument/2006/relationships/customXml" Target="../ink/ink1437.xml"/><Relationship Id="rId81" Type="http://schemas.openxmlformats.org/officeDocument/2006/relationships/image" Target="../media/image1414.png"/><Relationship Id="rId135" Type="http://schemas.openxmlformats.org/officeDocument/2006/relationships/image" Target="../media/image1441.png"/><Relationship Id="rId177" Type="http://schemas.openxmlformats.org/officeDocument/2006/relationships/image" Target="../media/image1462.png"/><Relationship Id="rId342" Type="http://schemas.openxmlformats.org/officeDocument/2006/relationships/customXml" Target="../ink/ink1339.xml"/><Relationship Id="rId384" Type="http://schemas.openxmlformats.org/officeDocument/2006/relationships/customXml" Target="../ink/ink1360.xml"/><Relationship Id="rId202" Type="http://schemas.openxmlformats.org/officeDocument/2006/relationships/customXml" Target="../ink/ink1269.xml"/><Relationship Id="rId244" Type="http://schemas.openxmlformats.org/officeDocument/2006/relationships/customXml" Target="../ink/ink1290.xml"/><Relationship Id="rId39" Type="http://schemas.openxmlformats.org/officeDocument/2006/relationships/image" Target="../media/image1393.png"/><Relationship Id="rId286" Type="http://schemas.openxmlformats.org/officeDocument/2006/relationships/customXml" Target="../ink/ink1311.xml"/><Relationship Id="rId451" Type="http://schemas.openxmlformats.org/officeDocument/2006/relationships/image" Target="../media/image1599.png"/><Relationship Id="rId493" Type="http://schemas.openxmlformats.org/officeDocument/2006/relationships/image" Target="../media/image1620.png"/><Relationship Id="rId507" Type="http://schemas.openxmlformats.org/officeDocument/2006/relationships/image" Target="../media/image1627.png"/><Relationship Id="rId549" Type="http://schemas.openxmlformats.org/officeDocument/2006/relationships/image" Target="../media/image1648.png"/><Relationship Id="rId50" Type="http://schemas.openxmlformats.org/officeDocument/2006/relationships/customXml" Target="../ink/ink1193.xml"/><Relationship Id="rId104" Type="http://schemas.openxmlformats.org/officeDocument/2006/relationships/customXml" Target="../ink/ink1220.xml"/><Relationship Id="rId146" Type="http://schemas.openxmlformats.org/officeDocument/2006/relationships/customXml" Target="../ink/ink1241.xml"/><Relationship Id="rId188" Type="http://schemas.openxmlformats.org/officeDocument/2006/relationships/customXml" Target="../ink/ink1262.xml"/><Relationship Id="rId311" Type="http://schemas.openxmlformats.org/officeDocument/2006/relationships/image" Target="../media/image1529.png"/><Relationship Id="rId353" Type="http://schemas.openxmlformats.org/officeDocument/2006/relationships/image" Target="../media/image1550.png"/><Relationship Id="rId395" Type="http://schemas.openxmlformats.org/officeDocument/2006/relationships/image" Target="../media/image1571.png"/><Relationship Id="rId409" Type="http://schemas.openxmlformats.org/officeDocument/2006/relationships/image" Target="../media/image1578.png"/><Relationship Id="rId560" Type="http://schemas.openxmlformats.org/officeDocument/2006/relationships/customXml" Target="../ink/ink1448.xml"/><Relationship Id="rId92" Type="http://schemas.openxmlformats.org/officeDocument/2006/relationships/customXml" Target="../ink/ink1214.xml"/><Relationship Id="rId213" Type="http://schemas.openxmlformats.org/officeDocument/2006/relationships/image" Target="../media/image1480.png"/><Relationship Id="rId420" Type="http://schemas.openxmlformats.org/officeDocument/2006/relationships/customXml" Target="../ink/ink1378.xml"/><Relationship Id="rId255" Type="http://schemas.openxmlformats.org/officeDocument/2006/relationships/image" Target="../media/image1501.png"/><Relationship Id="rId297" Type="http://schemas.openxmlformats.org/officeDocument/2006/relationships/image" Target="../media/image1522.png"/><Relationship Id="rId462" Type="http://schemas.openxmlformats.org/officeDocument/2006/relationships/customXml" Target="../ink/ink1399.xml"/><Relationship Id="rId518" Type="http://schemas.openxmlformats.org/officeDocument/2006/relationships/customXml" Target="../ink/ink1427.xml"/><Relationship Id="rId115" Type="http://schemas.openxmlformats.org/officeDocument/2006/relationships/image" Target="../media/image1431.png"/><Relationship Id="rId157" Type="http://schemas.openxmlformats.org/officeDocument/2006/relationships/image" Target="../media/image1452.png"/><Relationship Id="rId322" Type="http://schemas.openxmlformats.org/officeDocument/2006/relationships/customXml" Target="../ink/ink1329.xml"/><Relationship Id="rId364" Type="http://schemas.openxmlformats.org/officeDocument/2006/relationships/customXml" Target="../ink/ink1350.xml"/><Relationship Id="rId61" Type="http://schemas.openxmlformats.org/officeDocument/2006/relationships/image" Target="../media/image1404.png"/><Relationship Id="rId199" Type="http://schemas.openxmlformats.org/officeDocument/2006/relationships/image" Target="../media/image1473.png"/><Relationship Id="rId571" Type="http://schemas.openxmlformats.org/officeDocument/2006/relationships/image" Target="../media/image1659.png"/><Relationship Id="rId19" Type="http://schemas.openxmlformats.org/officeDocument/2006/relationships/image" Target="../media/image1383.png"/><Relationship Id="rId224" Type="http://schemas.openxmlformats.org/officeDocument/2006/relationships/customXml" Target="../ink/ink1280.xml"/><Relationship Id="rId266" Type="http://schemas.openxmlformats.org/officeDocument/2006/relationships/customXml" Target="../ink/ink1301.xml"/><Relationship Id="rId431" Type="http://schemas.openxmlformats.org/officeDocument/2006/relationships/image" Target="../media/image1589.png"/><Relationship Id="rId473" Type="http://schemas.openxmlformats.org/officeDocument/2006/relationships/image" Target="../media/image1610.png"/><Relationship Id="rId529" Type="http://schemas.openxmlformats.org/officeDocument/2006/relationships/image" Target="../media/image1638.png"/><Relationship Id="rId30" Type="http://schemas.openxmlformats.org/officeDocument/2006/relationships/customXml" Target="../ink/ink1183.xml"/><Relationship Id="rId126" Type="http://schemas.openxmlformats.org/officeDocument/2006/relationships/customXml" Target="../ink/ink1231.xml"/><Relationship Id="rId168" Type="http://schemas.openxmlformats.org/officeDocument/2006/relationships/customXml" Target="../ink/ink1252.xml"/><Relationship Id="rId333" Type="http://schemas.openxmlformats.org/officeDocument/2006/relationships/image" Target="../media/image1540.png"/><Relationship Id="rId540" Type="http://schemas.openxmlformats.org/officeDocument/2006/relationships/customXml" Target="../ink/ink1438.xml"/><Relationship Id="rId72" Type="http://schemas.openxmlformats.org/officeDocument/2006/relationships/customXml" Target="../ink/ink1204.xml"/><Relationship Id="rId375" Type="http://schemas.openxmlformats.org/officeDocument/2006/relationships/image" Target="../media/image1561.png"/><Relationship Id="rId582" Type="http://schemas.openxmlformats.org/officeDocument/2006/relationships/customXml" Target="../ink/ink1459.xml"/><Relationship Id="rId3" Type="http://schemas.openxmlformats.org/officeDocument/2006/relationships/image" Target="../media/image1375.png"/><Relationship Id="rId235" Type="http://schemas.openxmlformats.org/officeDocument/2006/relationships/image" Target="../media/image1491.png"/><Relationship Id="rId277" Type="http://schemas.openxmlformats.org/officeDocument/2006/relationships/image" Target="../media/image1512.png"/><Relationship Id="rId400" Type="http://schemas.openxmlformats.org/officeDocument/2006/relationships/customXml" Target="../ink/ink1368.xml"/><Relationship Id="rId442" Type="http://schemas.openxmlformats.org/officeDocument/2006/relationships/customXml" Target="../ink/ink1389.xml"/><Relationship Id="rId484" Type="http://schemas.openxmlformats.org/officeDocument/2006/relationships/customXml" Target="../ink/ink1410.xml"/><Relationship Id="rId137" Type="http://schemas.openxmlformats.org/officeDocument/2006/relationships/image" Target="../media/image1442.png"/><Relationship Id="rId302" Type="http://schemas.openxmlformats.org/officeDocument/2006/relationships/customXml" Target="../ink/ink1319.xml"/><Relationship Id="rId344" Type="http://schemas.openxmlformats.org/officeDocument/2006/relationships/customXml" Target="../ink/ink1340.xml"/><Relationship Id="rId41" Type="http://schemas.openxmlformats.org/officeDocument/2006/relationships/image" Target="../media/image1394.png"/><Relationship Id="rId83" Type="http://schemas.openxmlformats.org/officeDocument/2006/relationships/image" Target="../media/image1415.png"/><Relationship Id="rId179" Type="http://schemas.openxmlformats.org/officeDocument/2006/relationships/image" Target="../media/image1463.png"/><Relationship Id="rId386" Type="http://schemas.openxmlformats.org/officeDocument/2006/relationships/customXml" Target="../ink/ink1361.xml"/><Relationship Id="rId551" Type="http://schemas.openxmlformats.org/officeDocument/2006/relationships/image" Target="../media/image1649.png"/><Relationship Id="rId190" Type="http://schemas.openxmlformats.org/officeDocument/2006/relationships/customXml" Target="../ink/ink1263.xml"/><Relationship Id="rId204" Type="http://schemas.openxmlformats.org/officeDocument/2006/relationships/customXml" Target="../ink/ink1270.xml"/><Relationship Id="rId246" Type="http://schemas.openxmlformats.org/officeDocument/2006/relationships/customXml" Target="../ink/ink1291.xml"/><Relationship Id="rId288" Type="http://schemas.openxmlformats.org/officeDocument/2006/relationships/customXml" Target="../ink/ink1312.xml"/><Relationship Id="rId411" Type="http://schemas.openxmlformats.org/officeDocument/2006/relationships/image" Target="../media/image1579.png"/><Relationship Id="rId453" Type="http://schemas.openxmlformats.org/officeDocument/2006/relationships/image" Target="../media/image1600.png"/><Relationship Id="rId509" Type="http://schemas.openxmlformats.org/officeDocument/2006/relationships/image" Target="../media/image1628.png"/><Relationship Id="rId106" Type="http://schemas.openxmlformats.org/officeDocument/2006/relationships/customXml" Target="../ink/ink1221.xml"/><Relationship Id="rId313" Type="http://schemas.openxmlformats.org/officeDocument/2006/relationships/image" Target="../media/image1530.png"/><Relationship Id="rId495" Type="http://schemas.openxmlformats.org/officeDocument/2006/relationships/image" Target="../media/image1621.png"/><Relationship Id="rId10" Type="http://schemas.openxmlformats.org/officeDocument/2006/relationships/customXml" Target="../ink/ink1173.xml"/><Relationship Id="rId52" Type="http://schemas.openxmlformats.org/officeDocument/2006/relationships/customXml" Target="../ink/ink1194.xml"/><Relationship Id="rId94" Type="http://schemas.openxmlformats.org/officeDocument/2006/relationships/customXml" Target="../ink/ink1215.xml"/><Relationship Id="rId148" Type="http://schemas.openxmlformats.org/officeDocument/2006/relationships/customXml" Target="../ink/ink1242.xml"/><Relationship Id="rId355" Type="http://schemas.openxmlformats.org/officeDocument/2006/relationships/image" Target="../media/image1551.png"/><Relationship Id="rId397" Type="http://schemas.openxmlformats.org/officeDocument/2006/relationships/image" Target="../media/image1572.png"/><Relationship Id="rId520" Type="http://schemas.openxmlformats.org/officeDocument/2006/relationships/customXml" Target="../ink/ink1428.xml"/><Relationship Id="rId562" Type="http://schemas.openxmlformats.org/officeDocument/2006/relationships/customXml" Target="../ink/ink1449.xml"/><Relationship Id="rId215" Type="http://schemas.openxmlformats.org/officeDocument/2006/relationships/image" Target="../media/image1481.png"/><Relationship Id="rId257" Type="http://schemas.openxmlformats.org/officeDocument/2006/relationships/image" Target="../media/image1502.png"/><Relationship Id="rId422" Type="http://schemas.openxmlformats.org/officeDocument/2006/relationships/customXml" Target="../ink/ink1379.xml"/><Relationship Id="rId464" Type="http://schemas.openxmlformats.org/officeDocument/2006/relationships/customXml" Target="../ink/ink1400.xml"/><Relationship Id="rId299" Type="http://schemas.openxmlformats.org/officeDocument/2006/relationships/image" Target="../media/image1523.png"/><Relationship Id="rId63" Type="http://schemas.openxmlformats.org/officeDocument/2006/relationships/image" Target="../media/image1405.png"/><Relationship Id="rId159" Type="http://schemas.openxmlformats.org/officeDocument/2006/relationships/image" Target="../media/image1453.png"/><Relationship Id="rId366" Type="http://schemas.openxmlformats.org/officeDocument/2006/relationships/customXml" Target="../ink/ink1351.xml"/><Relationship Id="rId573" Type="http://schemas.openxmlformats.org/officeDocument/2006/relationships/image" Target="../media/image1660.png"/><Relationship Id="rId226" Type="http://schemas.openxmlformats.org/officeDocument/2006/relationships/customXml" Target="../ink/ink1281.xml"/><Relationship Id="rId433" Type="http://schemas.openxmlformats.org/officeDocument/2006/relationships/image" Target="../media/image1590.png"/><Relationship Id="rId74" Type="http://schemas.openxmlformats.org/officeDocument/2006/relationships/customXml" Target="../ink/ink1205.xml"/><Relationship Id="rId377" Type="http://schemas.openxmlformats.org/officeDocument/2006/relationships/image" Target="../media/image1562.png"/><Relationship Id="rId500" Type="http://schemas.openxmlformats.org/officeDocument/2006/relationships/customXml" Target="../ink/ink1418.xml"/><Relationship Id="rId584" Type="http://schemas.openxmlformats.org/officeDocument/2006/relationships/customXml" Target="../ink/ink1460.xml"/><Relationship Id="rId5" Type="http://schemas.openxmlformats.org/officeDocument/2006/relationships/image" Target="../media/image1376.png"/><Relationship Id="rId237" Type="http://schemas.openxmlformats.org/officeDocument/2006/relationships/image" Target="../media/image1492.png"/><Relationship Id="rId444" Type="http://schemas.openxmlformats.org/officeDocument/2006/relationships/customXml" Target="../ink/ink1390.xml"/><Relationship Id="rId290" Type="http://schemas.openxmlformats.org/officeDocument/2006/relationships/customXml" Target="../ink/ink1313.xml"/><Relationship Id="rId304" Type="http://schemas.openxmlformats.org/officeDocument/2006/relationships/customXml" Target="../ink/ink1320.xml"/><Relationship Id="rId388" Type="http://schemas.openxmlformats.org/officeDocument/2006/relationships/customXml" Target="../ink/ink1362.xml"/><Relationship Id="rId511" Type="http://schemas.openxmlformats.org/officeDocument/2006/relationships/image" Target="../media/image1629.png"/><Relationship Id="rId85" Type="http://schemas.openxmlformats.org/officeDocument/2006/relationships/image" Target="../media/image1416.png"/><Relationship Id="rId150" Type="http://schemas.openxmlformats.org/officeDocument/2006/relationships/customXml" Target="../ink/ink1243.xml"/><Relationship Id="rId248" Type="http://schemas.openxmlformats.org/officeDocument/2006/relationships/customXml" Target="../ink/ink1292.xml"/><Relationship Id="rId455" Type="http://schemas.openxmlformats.org/officeDocument/2006/relationships/image" Target="../media/image1601.png"/><Relationship Id="rId12" Type="http://schemas.openxmlformats.org/officeDocument/2006/relationships/customXml" Target="../ink/ink1174.xml"/><Relationship Id="rId108" Type="http://schemas.openxmlformats.org/officeDocument/2006/relationships/customXml" Target="../ink/ink1222.xml"/><Relationship Id="rId315" Type="http://schemas.openxmlformats.org/officeDocument/2006/relationships/image" Target="../media/image1531.png"/><Relationship Id="rId522" Type="http://schemas.openxmlformats.org/officeDocument/2006/relationships/customXml" Target="../ink/ink1429.xml"/><Relationship Id="rId96" Type="http://schemas.openxmlformats.org/officeDocument/2006/relationships/customXml" Target="../ink/ink1216.xml"/><Relationship Id="rId161" Type="http://schemas.openxmlformats.org/officeDocument/2006/relationships/image" Target="../media/image1454.png"/><Relationship Id="rId399" Type="http://schemas.openxmlformats.org/officeDocument/2006/relationships/image" Target="../media/image1573.png"/><Relationship Id="rId259" Type="http://schemas.openxmlformats.org/officeDocument/2006/relationships/image" Target="../media/image1503.png"/><Relationship Id="rId466" Type="http://schemas.openxmlformats.org/officeDocument/2006/relationships/customXml" Target="../ink/ink1401.xml"/><Relationship Id="rId23" Type="http://schemas.openxmlformats.org/officeDocument/2006/relationships/image" Target="../media/image1385.png"/><Relationship Id="rId119" Type="http://schemas.openxmlformats.org/officeDocument/2006/relationships/image" Target="../media/image1433.png"/><Relationship Id="rId326" Type="http://schemas.openxmlformats.org/officeDocument/2006/relationships/customXml" Target="../ink/ink1331.xml"/><Relationship Id="rId533" Type="http://schemas.openxmlformats.org/officeDocument/2006/relationships/image" Target="../media/image1640.png"/><Relationship Id="rId172" Type="http://schemas.openxmlformats.org/officeDocument/2006/relationships/customXml" Target="../ink/ink1254.xml"/><Relationship Id="rId477" Type="http://schemas.openxmlformats.org/officeDocument/2006/relationships/image" Target="../media/image1612.png"/><Relationship Id="rId337" Type="http://schemas.openxmlformats.org/officeDocument/2006/relationships/image" Target="../media/image1542.png"/><Relationship Id="rId34" Type="http://schemas.openxmlformats.org/officeDocument/2006/relationships/customXml" Target="../ink/ink1185.xml"/><Relationship Id="rId544" Type="http://schemas.openxmlformats.org/officeDocument/2006/relationships/customXml" Target="../ink/ink1440.xml"/><Relationship Id="rId183" Type="http://schemas.openxmlformats.org/officeDocument/2006/relationships/image" Target="../media/image1465.png"/><Relationship Id="rId390" Type="http://schemas.openxmlformats.org/officeDocument/2006/relationships/customXml" Target="../ink/ink1363.xml"/><Relationship Id="rId404" Type="http://schemas.openxmlformats.org/officeDocument/2006/relationships/customXml" Target="../ink/ink1370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73.xml"/><Relationship Id="rId117" Type="http://schemas.openxmlformats.org/officeDocument/2006/relationships/image" Target="../media/image1724.png"/><Relationship Id="rId21" Type="http://schemas.openxmlformats.org/officeDocument/2006/relationships/image" Target="../media/image1676.png"/><Relationship Id="rId42" Type="http://schemas.openxmlformats.org/officeDocument/2006/relationships/customXml" Target="../ink/ink1481.xml"/><Relationship Id="rId47" Type="http://schemas.openxmlformats.org/officeDocument/2006/relationships/image" Target="../media/image1689.png"/><Relationship Id="rId63" Type="http://schemas.openxmlformats.org/officeDocument/2006/relationships/image" Target="../media/image1697.png"/><Relationship Id="rId68" Type="http://schemas.openxmlformats.org/officeDocument/2006/relationships/customXml" Target="../ink/ink1494.xml"/><Relationship Id="rId84" Type="http://schemas.openxmlformats.org/officeDocument/2006/relationships/customXml" Target="../ink/ink1502.xml"/><Relationship Id="rId89" Type="http://schemas.openxmlformats.org/officeDocument/2006/relationships/image" Target="../media/image1710.png"/><Relationship Id="rId112" Type="http://schemas.openxmlformats.org/officeDocument/2006/relationships/customXml" Target="../ink/ink1516.xml"/><Relationship Id="rId16" Type="http://schemas.openxmlformats.org/officeDocument/2006/relationships/customXml" Target="../ink/ink1468.xml"/><Relationship Id="rId107" Type="http://schemas.openxmlformats.org/officeDocument/2006/relationships/image" Target="../media/image1719.png"/><Relationship Id="rId11" Type="http://schemas.openxmlformats.org/officeDocument/2006/relationships/image" Target="../media/image1671.png"/><Relationship Id="rId32" Type="http://schemas.openxmlformats.org/officeDocument/2006/relationships/customXml" Target="../ink/ink1476.xml"/><Relationship Id="rId37" Type="http://schemas.openxmlformats.org/officeDocument/2006/relationships/image" Target="../media/image1684.png"/><Relationship Id="rId53" Type="http://schemas.openxmlformats.org/officeDocument/2006/relationships/image" Target="../media/image1692.png"/><Relationship Id="rId58" Type="http://schemas.openxmlformats.org/officeDocument/2006/relationships/customXml" Target="../ink/ink1489.xml"/><Relationship Id="rId74" Type="http://schemas.openxmlformats.org/officeDocument/2006/relationships/customXml" Target="../ink/ink1497.xml"/><Relationship Id="rId79" Type="http://schemas.openxmlformats.org/officeDocument/2006/relationships/image" Target="../media/image1705.png"/><Relationship Id="rId102" Type="http://schemas.openxmlformats.org/officeDocument/2006/relationships/customXml" Target="../ink/ink1511.xml"/><Relationship Id="rId123" Type="http://schemas.openxmlformats.org/officeDocument/2006/relationships/image" Target="../media/image1727.png"/><Relationship Id="rId5" Type="http://schemas.openxmlformats.org/officeDocument/2006/relationships/image" Target="../media/image1668.png"/><Relationship Id="rId90" Type="http://schemas.openxmlformats.org/officeDocument/2006/relationships/customXml" Target="../ink/ink1505.xml"/><Relationship Id="rId95" Type="http://schemas.openxmlformats.org/officeDocument/2006/relationships/image" Target="../media/image1713.png"/><Relationship Id="rId22" Type="http://schemas.openxmlformats.org/officeDocument/2006/relationships/customXml" Target="../ink/ink1471.xml"/><Relationship Id="rId27" Type="http://schemas.openxmlformats.org/officeDocument/2006/relationships/image" Target="../media/image1679.png"/><Relationship Id="rId43" Type="http://schemas.openxmlformats.org/officeDocument/2006/relationships/image" Target="../media/image1687.png"/><Relationship Id="rId48" Type="http://schemas.openxmlformats.org/officeDocument/2006/relationships/customXml" Target="../ink/ink1484.xml"/><Relationship Id="rId64" Type="http://schemas.openxmlformats.org/officeDocument/2006/relationships/customXml" Target="../ink/ink1492.xml"/><Relationship Id="rId69" Type="http://schemas.openxmlformats.org/officeDocument/2006/relationships/image" Target="../media/image1700.png"/><Relationship Id="rId113" Type="http://schemas.openxmlformats.org/officeDocument/2006/relationships/image" Target="../media/image1722.png"/><Relationship Id="rId118" Type="http://schemas.openxmlformats.org/officeDocument/2006/relationships/customXml" Target="../ink/ink1519.xml"/><Relationship Id="rId80" Type="http://schemas.openxmlformats.org/officeDocument/2006/relationships/customXml" Target="../ink/ink1500.xml"/><Relationship Id="rId85" Type="http://schemas.openxmlformats.org/officeDocument/2006/relationships/image" Target="../media/image1708.png"/><Relationship Id="rId12" Type="http://schemas.openxmlformats.org/officeDocument/2006/relationships/customXml" Target="../ink/ink1466.xml"/><Relationship Id="rId17" Type="http://schemas.openxmlformats.org/officeDocument/2006/relationships/image" Target="../media/image1674.png"/><Relationship Id="rId33" Type="http://schemas.openxmlformats.org/officeDocument/2006/relationships/image" Target="../media/image1682.png"/><Relationship Id="rId38" Type="http://schemas.openxmlformats.org/officeDocument/2006/relationships/customXml" Target="../ink/ink1479.xml"/><Relationship Id="rId59" Type="http://schemas.openxmlformats.org/officeDocument/2006/relationships/image" Target="../media/image1695.png"/><Relationship Id="rId103" Type="http://schemas.openxmlformats.org/officeDocument/2006/relationships/image" Target="../media/image1717.png"/><Relationship Id="rId108" Type="http://schemas.openxmlformats.org/officeDocument/2006/relationships/customXml" Target="../ink/ink1514.xml"/><Relationship Id="rId54" Type="http://schemas.openxmlformats.org/officeDocument/2006/relationships/customXml" Target="../ink/ink1487.xml"/><Relationship Id="rId70" Type="http://schemas.openxmlformats.org/officeDocument/2006/relationships/customXml" Target="../ink/ink1495.xml"/><Relationship Id="rId75" Type="http://schemas.openxmlformats.org/officeDocument/2006/relationships/image" Target="../media/image1703.png"/><Relationship Id="rId91" Type="http://schemas.openxmlformats.org/officeDocument/2006/relationships/image" Target="../media/image1711.png"/><Relationship Id="rId96" Type="http://schemas.openxmlformats.org/officeDocument/2006/relationships/customXml" Target="../ink/ink150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63.xml"/><Relationship Id="rId23" Type="http://schemas.openxmlformats.org/officeDocument/2006/relationships/image" Target="../media/image1677.png"/><Relationship Id="rId28" Type="http://schemas.openxmlformats.org/officeDocument/2006/relationships/customXml" Target="../ink/ink1474.xml"/><Relationship Id="rId49" Type="http://schemas.openxmlformats.org/officeDocument/2006/relationships/image" Target="../media/image1690.png"/><Relationship Id="rId114" Type="http://schemas.openxmlformats.org/officeDocument/2006/relationships/customXml" Target="../ink/ink1517.xml"/><Relationship Id="rId119" Type="http://schemas.openxmlformats.org/officeDocument/2006/relationships/image" Target="../media/image1725.png"/><Relationship Id="rId44" Type="http://schemas.openxmlformats.org/officeDocument/2006/relationships/customXml" Target="../ink/ink1482.xml"/><Relationship Id="rId60" Type="http://schemas.openxmlformats.org/officeDocument/2006/relationships/customXml" Target="../ink/ink1490.xml"/><Relationship Id="rId65" Type="http://schemas.openxmlformats.org/officeDocument/2006/relationships/image" Target="../media/image1698.png"/><Relationship Id="rId81" Type="http://schemas.openxmlformats.org/officeDocument/2006/relationships/image" Target="../media/image1706.png"/><Relationship Id="rId86" Type="http://schemas.openxmlformats.org/officeDocument/2006/relationships/customXml" Target="../ink/ink1503.xml"/><Relationship Id="rId4" Type="http://schemas.openxmlformats.org/officeDocument/2006/relationships/customXml" Target="../ink/ink1462.xml"/><Relationship Id="rId9" Type="http://schemas.openxmlformats.org/officeDocument/2006/relationships/image" Target="../media/image1670.png"/><Relationship Id="rId13" Type="http://schemas.openxmlformats.org/officeDocument/2006/relationships/image" Target="../media/image1672.png"/><Relationship Id="rId18" Type="http://schemas.openxmlformats.org/officeDocument/2006/relationships/customXml" Target="../ink/ink1469.xml"/><Relationship Id="rId39" Type="http://schemas.openxmlformats.org/officeDocument/2006/relationships/image" Target="../media/image1685.png"/><Relationship Id="rId109" Type="http://schemas.openxmlformats.org/officeDocument/2006/relationships/image" Target="../media/image1720.png"/><Relationship Id="rId34" Type="http://schemas.openxmlformats.org/officeDocument/2006/relationships/customXml" Target="../ink/ink1477.xml"/><Relationship Id="rId50" Type="http://schemas.openxmlformats.org/officeDocument/2006/relationships/customXml" Target="../ink/ink1485.xml"/><Relationship Id="rId55" Type="http://schemas.openxmlformats.org/officeDocument/2006/relationships/image" Target="../media/image1693.png"/><Relationship Id="rId76" Type="http://schemas.openxmlformats.org/officeDocument/2006/relationships/customXml" Target="../ink/ink1498.xml"/><Relationship Id="rId97" Type="http://schemas.openxmlformats.org/officeDocument/2006/relationships/image" Target="../media/image1714.png"/><Relationship Id="rId104" Type="http://schemas.openxmlformats.org/officeDocument/2006/relationships/customXml" Target="../ink/ink1512.xml"/><Relationship Id="rId120" Type="http://schemas.openxmlformats.org/officeDocument/2006/relationships/customXml" Target="../ink/ink1520.xml"/><Relationship Id="rId7" Type="http://schemas.openxmlformats.org/officeDocument/2006/relationships/image" Target="../media/image1669.png"/><Relationship Id="rId71" Type="http://schemas.openxmlformats.org/officeDocument/2006/relationships/image" Target="../media/image1701.png"/><Relationship Id="rId92" Type="http://schemas.openxmlformats.org/officeDocument/2006/relationships/customXml" Target="../ink/ink1506.xml"/><Relationship Id="rId2" Type="http://schemas.openxmlformats.org/officeDocument/2006/relationships/customXml" Target="../ink/ink1461.xml"/><Relationship Id="rId29" Type="http://schemas.openxmlformats.org/officeDocument/2006/relationships/image" Target="../media/image1680.png"/><Relationship Id="rId24" Type="http://schemas.openxmlformats.org/officeDocument/2006/relationships/customXml" Target="../ink/ink1472.xml"/><Relationship Id="rId40" Type="http://schemas.openxmlformats.org/officeDocument/2006/relationships/customXml" Target="../ink/ink1480.xml"/><Relationship Id="rId45" Type="http://schemas.openxmlformats.org/officeDocument/2006/relationships/image" Target="../media/image1688.png"/><Relationship Id="rId66" Type="http://schemas.openxmlformats.org/officeDocument/2006/relationships/customXml" Target="../ink/ink1493.xml"/><Relationship Id="rId87" Type="http://schemas.openxmlformats.org/officeDocument/2006/relationships/image" Target="../media/image1709.png"/><Relationship Id="rId110" Type="http://schemas.openxmlformats.org/officeDocument/2006/relationships/customXml" Target="../ink/ink1515.xml"/><Relationship Id="rId115" Type="http://schemas.openxmlformats.org/officeDocument/2006/relationships/image" Target="../media/image1723.png"/><Relationship Id="rId61" Type="http://schemas.openxmlformats.org/officeDocument/2006/relationships/image" Target="../media/image1696.png"/><Relationship Id="rId82" Type="http://schemas.openxmlformats.org/officeDocument/2006/relationships/customXml" Target="../ink/ink1501.xml"/><Relationship Id="rId19" Type="http://schemas.openxmlformats.org/officeDocument/2006/relationships/image" Target="../media/image1675.png"/><Relationship Id="rId14" Type="http://schemas.openxmlformats.org/officeDocument/2006/relationships/customXml" Target="../ink/ink1467.xml"/><Relationship Id="rId30" Type="http://schemas.openxmlformats.org/officeDocument/2006/relationships/customXml" Target="../ink/ink1475.xml"/><Relationship Id="rId35" Type="http://schemas.openxmlformats.org/officeDocument/2006/relationships/image" Target="../media/image1683.png"/><Relationship Id="rId56" Type="http://schemas.openxmlformats.org/officeDocument/2006/relationships/customXml" Target="../ink/ink1488.xml"/><Relationship Id="rId77" Type="http://schemas.openxmlformats.org/officeDocument/2006/relationships/image" Target="../media/image1704.png"/><Relationship Id="rId100" Type="http://schemas.openxmlformats.org/officeDocument/2006/relationships/customXml" Target="../ink/ink1510.xml"/><Relationship Id="rId105" Type="http://schemas.openxmlformats.org/officeDocument/2006/relationships/image" Target="../media/image1718.png"/><Relationship Id="rId8" Type="http://schemas.openxmlformats.org/officeDocument/2006/relationships/customXml" Target="../ink/ink1464.xml"/><Relationship Id="rId51" Type="http://schemas.openxmlformats.org/officeDocument/2006/relationships/image" Target="../media/image1691.png"/><Relationship Id="rId72" Type="http://schemas.openxmlformats.org/officeDocument/2006/relationships/customXml" Target="../ink/ink1496.xml"/><Relationship Id="rId93" Type="http://schemas.openxmlformats.org/officeDocument/2006/relationships/image" Target="../media/image1712.png"/><Relationship Id="rId98" Type="http://schemas.openxmlformats.org/officeDocument/2006/relationships/customXml" Target="../ink/ink1509.xml"/><Relationship Id="rId121" Type="http://schemas.openxmlformats.org/officeDocument/2006/relationships/image" Target="../media/image1726.png"/><Relationship Id="rId3" Type="http://schemas.openxmlformats.org/officeDocument/2006/relationships/image" Target="../media/image1667.png"/><Relationship Id="rId25" Type="http://schemas.openxmlformats.org/officeDocument/2006/relationships/image" Target="../media/image1678.png"/><Relationship Id="rId46" Type="http://schemas.openxmlformats.org/officeDocument/2006/relationships/customXml" Target="../ink/ink1483.xml"/><Relationship Id="rId67" Type="http://schemas.openxmlformats.org/officeDocument/2006/relationships/image" Target="../media/image1699.png"/><Relationship Id="rId116" Type="http://schemas.openxmlformats.org/officeDocument/2006/relationships/customXml" Target="../ink/ink1518.xml"/><Relationship Id="rId20" Type="http://schemas.openxmlformats.org/officeDocument/2006/relationships/customXml" Target="../ink/ink1470.xml"/><Relationship Id="rId41" Type="http://schemas.openxmlformats.org/officeDocument/2006/relationships/image" Target="../media/image1686.png"/><Relationship Id="rId62" Type="http://schemas.openxmlformats.org/officeDocument/2006/relationships/customXml" Target="../ink/ink1491.xml"/><Relationship Id="rId83" Type="http://schemas.openxmlformats.org/officeDocument/2006/relationships/image" Target="../media/image1707.png"/><Relationship Id="rId88" Type="http://schemas.openxmlformats.org/officeDocument/2006/relationships/customXml" Target="../ink/ink1504.xml"/><Relationship Id="rId111" Type="http://schemas.openxmlformats.org/officeDocument/2006/relationships/image" Target="../media/image1721.png"/><Relationship Id="rId15" Type="http://schemas.openxmlformats.org/officeDocument/2006/relationships/image" Target="../media/image1673.png"/><Relationship Id="rId36" Type="http://schemas.openxmlformats.org/officeDocument/2006/relationships/customXml" Target="../ink/ink1478.xml"/><Relationship Id="rId57" Type="http://schemas.openxmlformats.org/officeDocument/2006/relationships/image" Target="../media/image1694.png"/><Relationship Id="rId106" Type="http://schemas.openxmlformats.org/officeDocument/2006/relationships/customXml" Target="../ink/ink1513.xml"/><Relationship Id="rId10" Type="http://schemas.openxmlformats.org/officeDocument/2006/relationships/customXml" Target="../ink/ink1465.xml"/><Relationship Id="rId31" Type="http://schemas.openxmlformats.org/officeDocument/2006/relationships/image" Target="../media/image1681.png"/><Relationship Id="rId52" Type="http://schemas.openxmlformats.org/officeDocument/2006/relationships/customXml" Target="../ink/ink1486.xml"/><Relationship Id="rId73" Type="http://schemas.openxmlformats.org/officeDocument/2006/relationships/image" Target="../media/image1702.png"/><Relationship Id="rId78" Type="http://schemas.openxmlformats.org/officeDocument/2006/relationships/customXml" Target="../ink/ink1499.xml"/><Relationship Id="rId94" Type="http://schemas.openxmlformats.org/officeDocument/2006/relationships/customXml" Target="../ink/ink1507.xml"/><Relationship Id="rId99" Type="http://schemas.openxmlformats.org/officeDocument/2006/relationships/image" Target="../media/image1715.png"/><Relationship Id="rId101" Type="http://schemas.openxmlformats.org/officeDocument/2006/relationships/image" Target="../media/image1716.png"/><Relationship Id="rId122" Type="http://schemas.openxmlformats.org/officeDocument/2006/relationships/customXml" Target="../ink/ink1521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85.png"/><Relationship Id="rId21" Type="http://schemas.openxmlformats.org/officeDocument/2006/relationships/image" Target="../media/image1737.png"/><Relationship Id="rId42" Type="http://schemas.openxmlformats.org/officeDocument/2006/relationships/customXml" Target="../ink/ink1542.xml"/><Relationship Id="rId63" Type="http://schemas.openxmlformats.org/officeDocument/2006/relationships/image" Target="../media/image1758.png"/><Relationship Id="rId84" Type="http://schemas.openxmlformats.org/officeDocument/2006/relationships/customXml" Target="../ink/ink1563.xml"/><Relationship Id="rId138" Type="http://schemas.openxmlformats.org/officeDocument/2006/relationships/customXml" Target="../ink/ink1587.xml"/><Relationship Id="rId107" Type="http://schemas.openxmlformats.org/officeDocument/2006/relationships/image" Target="../media/image1780.png"/><Relationship Id="rId11" Type="http://schemas.openxmlformats.org/officeDocument/2006/relationships/image" Target="../media/image1732.png"/><Relationship Id="rId32" Type="http://schemas.openxmlformats.org/officeDocument/2006/relationships/customXml" Target="../ink/ink1537.xml"/><Relationship Id="rId53" Type="http://schemas.openxmlformats.org/officeDocument/2006/relationships/image" Target="../media/image1753.png"/><Relationship Id="rId74" Type="http://schemas.openxmlformats.org/officeDocument/2006/relationships/customXml" Target="../ink/ink1558.xml"/><Relationship Id="rId128" Type="http://schemas.openxmlformats.org/officeDocument/2006/relationships/customXml" Target="../ink/ink1582.xml"/><Relationship Id="rId149" Type="http://schemas.openxmlformats.org/officeDocument/2006/relationships/image" Target="../media/image1798.png"/><Relationship Id="rId5" Type="http://schemas.openxmlformats.org/officeDocument/2006/relationships/image" Target="../media/image1729.png"/><Relationship Id="rId95" Type="http://schemas.openxmlformats.org/officeDocument/2006/relationships/image" Target="../media/image1774.png"/><Relationship Id="rId22" Type="http://schemas.openxmlformats.org/officeDocument/2006/relationships/customXml" Target="../ink/ink1532.xml"/><Relationship Id="rId27" Type="http://schemas.openxmlformats.org/officeDocument/2006/relationships/image" Target="../media/image1740.png"/><Relationship Id="rId43" Type="http://schemas.openxmlformats.org/officeDocument/2006/relationships/image" Target="../media/image1748.png"/><Relationship Id="rId48" Type="http://schemas.openxmlformats.org/officeDocument/2006/relationships/customXml" Target="../ink/ink1545.xml"/><Relationship Id="rId64" Type="http://schemas.openxmlformats.org/officeDocument/2006/relationships/customXml" Target="../ink/ink1553.xml"/><Relationship Id="rId69" Type="http://schemas.openxmlformats.org/officeDocument/2006/relationships/image" Target="../media/image1761.png"/><Relationship Id="rId118" Type="http://schemas.openxmlformats.org/officeDocument/2006/relationships/customXml" Target="../ink/ink1577.xml"/><Relationship Id="rId134" Type="http://schemas.openxmlformats.org/officeDocument/2006/relationships/customXml" Target="../ink/ink1585.xml"/><Relationship Id="rId139" Type="http://schemas.openxmlformats.org/officeDocument/2006/relationships/image" Target="../media/image1793.png"/><Relationship Id="rId80" Type="http://schemas.openxmlformats.org/officeDocument/2006/relationships/customXml" Target="../ink/ink1561.xml"/><Relationship Id="rId85" Type="http://schemas.openxmlformats.org/officeDocument/2006/relationships/image" Target="../media/image1769.png"/><Relationship Id="rId150" Type="http://schemas.openxmlformats.org/officeDocument/2006/relationships/customXml" Target="../ink/ink1593.xml"/><Relationship Id="rId155" Type="http://schemas.openxmlformats.org/officeDocument/2006/relationships/image" Target="../media/image1801.png"/><Relationship Id="rId12" Type="http://schemas.openxmlformats.org/officeDocument/2006/relationships/customXml" Target="../ink/ink1527.xml"/><Relationship Id="rId17" Type="http://schemas.openxmlformats.org/officeDocument/2006/relationships/image" Target="../media/image1735.png"/><Relationship Id="rId33" Type="http://schemas.openxmlformats.org/officeDocument/2006/relationships/image" Target="../media/image1743.png"/><Relationship Id="rId38" Type="http://schemas.openxmlformats.org/officeDocument/2006/relationships/customXml" Target="../ink/ink1540.xml"/><Relationship Id="rId59" Type="http://schemas.openxmlformats.org/officeDocument/2006/relationships/image" Target="../media/image1756.png"/><Relationship Id="rId103" Type="http://schemas.openxmlformats.org/officeDocument/2006/relationships/image" Target="../media/image1778.png"/><Relationship Id="rId108" Type="http://schemas.openxmlformats.org/officeDocument/2006/relationships/customXml" Target="../ink/ink1575.xml"/><Relationship Id="rId124" Type="http://schemas.openxmlformats.org/officeDocument/2006/relationships/customXml" Target="../ink/ink1580.xml"/><Relationship Id="rId129" Type="http://schemas.openxmlformats.org/officeDocument/2006/relationships/image" Target="../media/image1783.png"/><Relationship Id="rId54" Type="http://schemas.openxmlformats.org/officeDocument/2006/relationships/customXml" Target="../ink/ink1548.xml"/><Relationship Id="rId70" Type="http://schemas.openxmlformats.org/officeDocument/2006/relationships/customXml" Target="../ink/ink1556.xml"/><Relationship Id="rId75" Type="http://schemas.openxmlformats.org/officeDocument/2006/relationships/image" Target="../media/image1764.png"/><Relationship Id="rId91" Type="http://schemas.openxmlformats.org/officeDocument/2006/relationships/image" Target="../media/image1772.png"/><Relationship Id="rId96" Type="http://schemas.openxmlformats.org/officeDocument/2006/relationships/customXml" Target="../ink/ink1569.xml"/><Relationship Id="rId140" Type="http://schemas.openxmlformats.org/officeDocument/2006/relationships/customXml" Target="../ink/ink1588.xml"/><Relationship Id="rId145" Type="http://schemas.openxmlformats.org/officeDocument/2006/relationships/image" Target="../media/image179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24.xml"/><Relationship Id="rId23" Type="http://schemas.openxmlformats.org/officeDocument/2006/relationships/image" Target="../media/image1738.png"/><Relationship Id="rId28" Type="http://schemas.openxmlformats.org/officeDocument/2006/relationships/customXml" Target="../ink/ink1535.xml"/><Relationship Id="rId49" Type="http://schemas.openxmlformats.org/officeDocument/2006/relationships/image" Target="../media/image1751.png"/><Relationship Id="rId119" Type="http://schemas.openxmlformats.org/officeDocument/2006/relationships/image" Target="../media/image1786.png"/><Relationship Id="rId44" Type="http://schemas.openxmlformats.org/officeDocument/2006/relationships/customXml" Target="../ink/ink1543.xml"/><Relationship Id="rId60" Type="http://schemas.openxmlformats.org/officeDocument/2006/relationships/customXml" Target="../ink/ink1551.xml"/><Relationship Id="rId65" Type="http://schemas.openxmlformats.org/officeDocument/2006/relationships/image" Target="../media/image1759.png"/><Relationship Id="rId81" Type="http://schemas.openxmlformats.org/officeDocument/2006/relationships/image" Target="../media/image1767.png"/><Relationship Id="rId86" Type="http://schemas.openxmlformats.org/officeDocument/2006/relationships/customXml" Target="../ink/ink1564.xml"/><Relationship Id="rId130" Type="http://schemas.openxmlformats.org/officeDocument/2006/relationships/customXml" Target="../ink/ink1583.xml"/><Relationship Id="rId135" Type="http://schemas.openxmlformats.org/officeDocument/2006/relationships/image" Target="../media/image1791.png"/><Relationship Id="rId151" Type="http://schemas.openxmlformats.org/officeDocument/2006/relationships/image" Target="../media/image1799.png"/><Relationship Id="rId156" Type="http://schemas.openxmlformats.org/officeDocument/2006/relationships/customXml" Target="../ink/ink1596.xml"/><Relationship Id="rId13" Type="http://schemas.openxmlformats.org/officeDocument/2006/relationships/image" Target="../media/image1733.png"/><Relationship Id="rId18" Type="http://schemas.openxmlformats.org/officeDocument/2006/relationships/customXml" Target="../ink/ink1530.xml"/><Relationship Id="rId39" Type="http://schemas.openxmlformats.org/officeDocument/2006/relationships/image" Target="../media/image1746.png"/><Relationship Id="rId34" Type="http://schemas.openxmlformats.org/officeDocument/2006/relationships/customXml" Target="../ink/ink1538.xml"/><Relationship Id="rId50" Type="http://schemas.openxmlformats.org/officeDocument/2006/relationships/customXml" Target="../ink/ink1546.xml"/><Relationship Id="rId55" Type="http://schemas.openxmlformats.org/officeDocument/2006/relationships/image" Target="../media/image1754.png"/><Relationship Id="rId76" Type="http://schemas.openxmlformats.org/officeDocument/2006/relationships/customXml" Target="../ink/ink1559.xml"/><Relationship Id="rId97" Type="http://schemas.openxmlformats.org/officeDocument/2006/relationships/image" Target="../media/image1775.png"/><Relationship Id="rId104" Type="http://schemas.openxmlformats.org/officeDocument/2006/relationships/customXml" Target="../ink/ink1573.xml"/><Relationship Id="rId120" Type="http://schemas.openxmlformats.org/officeDocument/2006/relationships/customXml" Target="../ink/ink1578.xml"/><Relationship Id="rId125" Type="http://schemas.openxmlformats.org/officeDocument/2006/relationships/image" Target="../media/image1781.png"/><Relationship Id="rId141" Type="http://schemas.openxmlformats.org/officeDocument/2006/relationships/image" Target="../media/image1794.png"/><Relationship Id="rId146" Type="http://schemas.openxmlformats.org/officeDocument/2006/relationships/customXml" Target="../ink/ink1591.xml"/><Relationship Id="rId7" Type="http://schemas.openxmlformats.org/officeDocument/2006/relationships/image" Target="../media/image1730.png"/><Relationship Id="rId71" Type="http://schemas.openxmlformats.org/officeDocument/2006/relationships/image" Target="../media/image1762.png"/><Relationship Id="rId92" Type="http://schemas.openxmlformats.org/officeDocument/2006/relationships/customXml" Target="../ink/ink1567.xml"/><Relationship Id="rId2" Type="http://schemas.openxmlformats.org/officeDocument/2006/relationships/customXml" Target="../ink/ink1522.xml"/><Relationship Id="rId29" Type="http://schemas.openxmlformats.org/officeDocument/2006/relationships/image" Target="../media/image1741.png"/><Relationship Id="rId24" Type="http://schemas.openxmlformats.org/officeDocument/2006/relationships/customXml" Target="../ink/ink1533.xml"/><Relationship Id="rId40" Type="http://schemas.openxmlformats.org/officeDocument/2006/relationships/customXml" Target="../ink/ink1541.xml"/><Relationship Id="rId45" Type="http://schemas.openxmlformats.org/officeDocument/2006/relationships/image" Target="../media/image1749.png"/><Relationship Id="rId66" Type="http://schemas.openxmlformats.org/officeDocument/2006/relationships/customXml" Target="../ink/ink1554.xml"/><Relationship Id="rId87" Type="http://schemas.openxmlformats.org/officeDocument/2006/relationships/image" Target="../media/image1770.png"/><Relationship Id="rId115" Type="http://schemas.openxmlformats.org/officeDocument/2006/relationships/image" Target="../media/image1784.png"/><Relationship Id="rId131" Type="http://schemas.openxmlformats.org/officeDocument/2006/relationships/image" Target="../media/image1789.png"/><Relationship Id="rId136" Type="http://schemas.openxmlformats.org/officeDocument/2006/relationships/customXml" Target="../ink/ink1586.xml"/><Relationship Id="rId157" Type="http://schemas.openxmlformats.org/officeDocument/2006/relationships/image" Target="../media/image1802.png"/><Relationship Id="rId61" Type="http://schemas.openxmlformats.org/officeDocument/2006/relationships/image" Target="../media/image1757.png"/><Relationship Id="rId82" Type="http://schemas.openxmlformats.org/officeDocument/2006/relationships/customXml" Target="../ink/ink1562.xml"/><Relationship Id="rId152" Type="http://schemas.openxmlformats.org/officeDocument/2006/relationships/customXml" Target="../ink/ink1594.xml"/><Relationship Id="rId19" Type="http://schemas.openxmlformats.org/officeDocument/2006/relationships/image" Target="../media/image1736.png"/><Relationship Id="rId14" Type="http://schemas.openxmlformats.org/officeDocument/2006/relationships/customXml" Target="../ink/ink1528.xml"/><Relationship Id="rId30" Type="http://schemas.openxmlformats.org/officeDocument/2006/relationships/customXml" Target="../ink/ink1536.xml"/><Relationship Id="rId35" Type="http://schemas.openxmlformats.org/officeDocument/2006/relationships/image" Target="../media/image1744.png"/><Relationship Id="rId56" Type="http://schemas.openxmlformats.org/officeDocument/2006/relationships/customXml" Target="../ink/ink1549.xml"/><Relationship Id="rId77" Type="http://schemas.openxmlformats.org/officeDocument/2006/relationships/image" Target="../media/image1765.png"/><Relationship Id="rId100" Type="http://schemas.openxmlformats.org/officeDocument/2006/relationships/customXml" Target="../ink/ink1571.xml"/><Relationship Id="rId105" Type="http://schemas.openxmlformats.org/officeDocument/2006/relationships/image" Target="../media/image1779.png"/><Relationship Id="rId126" Type="http://schemas.openxmlformats.org/officeDocument/2006/relationships/customXml" Target="../ink/ink1581.xml"/><Relationship Id="rId147" Type="http://schemas.openxmlformats.org/officeDocument/2006/relationships/image" Target="../media/image1797.png"/><Relationship Id="rId8" Type="http://schemas.openxmlformats.org/officeDocument/2006/relationships/customXml" Target="../ink/ink1525.xml"/><Relationship Id="rId51" Type="http://schemas.openxmlformats.org/officeDocument/2006/relationships/image" Target="../media/image1752.png"/><Relationship Id="rId72" Type="http://schemas.openxmlformats.org/officeDocument/2006/relationships/customXml" Target="../ink/ink1557.xml"/><Relationship Id="rId93" Type="http://schemas.openxmlformats.org/officeDocument/2006/relationships/image" Target="../media/image1773.png"/><Relationship Id="rId98" Type="http://schemas.openxmlformats.org/officeDocument/2006/relationships/customXml" Target="../ink/ink1570.xml"/><Relationship Id="rId121" Type="http://schemas.openxmlformats.org/officeDocument/2006/relationships/image" Target="../media/image1787.png"/><Relationship Id="rId142" Type="http://schemas.openxmlformats.org/officeDocument/2006/relationships/customXml" Target="../ink/ink1589.xml"/><Relationship Id="rId3" Type="http://schemas.openxmlformats.org/officeDocument/2006/relationships/image" Target="../media/image1728.png"/><Relationship Id="rId25" Type="http://schemas.openxmlformats.org/officeDocument/2006/relationships/image" Target="../media/image1739.png"/><Relationship Id="rId46" Type="http://schemas.openxmlformats.org/officeDocument/2006/relationships/customXml" Target="../ink/ink1544.xml"/><Relationship Id="rId67" Type="http://schemas.openxmlformats.org/officeDocument/2006/relationships/image" Target="../media/image1760.png"/><Relationship Id="rId116" Type="http://schemas.openxmlformats.org/officeDocument/2006/relationships/customXml" Target="../ink/ink1576.xml"/><Relationship Id="rId137" Type="http://schemas.openxmlformats.org/officeDocument/2006/relationships/image" Target="../media/image1792.png"/><Relationship Id="rId20" Type="http://schemas.openxmlformats.org/officeDocument/2006/relationships/customXml" Target="../ink/ink1531.xml"/><Relationship Id="rId41" Type="http://schemas.openxmlformats.org/officeDocument/2006/relationships/image" Target="../media/image1747.png"/><Relationship Id="rId62" Type="http://schemas.openxmlformats.org/officeDocument/2006/relationships/customXml" Target="../ink/ink1552.xml"/><Relationship Id="rId83" Type="http://schemas.openxmlformats.org/officeDocument/2006/relationships/image" Target="../media/image1768.png"/><Relationship Id="rId88" Type="http://schemas.openxmlformats.org/officeDocument/2006/relationships/customXml" Target="../ink/ink1565.xml"/><Relationship Id="rId132" Type="http://schemas.openxmlformats.org/officeDocument/2006/relationships/customXml" Target="../ink/ink1584.xml"/><Relationship Id="rId153" Type="http://schemas.openxmlformats.org/officeDocument/2006/relationships/image" Target="../media/image1800.png"/><Relationship Id="rId15" Type="http://schemas.openxmlformats.org/officeDocument/2006/relationships/image" Target="../media/image1734.png"/><Relationship Id="rId36" Type="http://schemas.openxmlformats.org/officeDocument/2006/relationships/customXml" Target="../ink/ink1539.xml"/><Relationship Id="rId57" Type="http://schemas.openxmlformats.org/officeDocument/2006/relationships/image" Target="../media/image1755.png"/><Relationship Id="rId106" Type="http://schemas.openxmlformats.org/officeDocument/2006/relationships/customXml" Target="../ink/ink1574.xml"/><Relationship Id="rId127" Type="http://schemas.openxmlformats.org/officeDocument/2006/relationships/image" Target="../media/image1782.png"/><Relationship Id="rId10" Type="http://schemas.openxmlformats.org/officeDocument/2006/relationships/customXml" Target="../ink/ink1526.xml"/><Relationship Id="rId31" Type="http://schemas.openxmlformats.org/officeDocument/2006/relationships/image" Target="../media/image1742.png"/><Relationship Id="rId52" Type="http://schemas.openxmlformats.org/officeDocument/2006/relationships/customXml" Target="../ink/ink1547.xml"/><Relationship Id="rId73" Type="http://schemas.openxmlformats.org/officeDocument/2006/relationships/image" Target="../media/image1763.png"/><Relationship Id="rId78" Type="http://schemas.openxmlformats.org/officeDocument/2006/relationships/customXml" Target="../ink/ink1560.xml"/><Relationship Id="rId94" Type="http://schemas.openxmlformats.org/officeDocument/2006/relationships/customXml" Target="../ink/ink1568.xml"/><Relationship Id="rId99" Type="http://schemas.openxmlformats.org/officeDocument/2006/relationships/image" Target="../media/image1776.png"/><Relationship Id="rId101" Type="http://schemas.openxmlformats.org/officeDocument/2006/relationships/image" Target="../media/image1777.png"/><Relationship Id="rId122" Type="http://schemas.openxmlformats.org/officeDocument/2006/relationships/customXml" Target="../ink/ink1579.xml"/><Relationship Id="rId143" Type="http://schemas.openxmlformats.org/officeDocument/2006/relationships/image" Target="../media/image1795.png"/><Relationship Id="rId148" Type="http://schemas.openxmlformats.org/officeDocument/2006/relationships/customXml" Target="../ink/ink1592.xml"/><Relationship Id="rId4" Type="http://schemas.openxmlformats.org/officeDocument/2006/relationships/customXml" Target="../ink/ink1523.xml"/><Relationship Id="rId9" Type="http://schemas.openxmlformats.org/officeDocument/2006/relationships/image" Target="../media/image1731.png"/><Relationship Id="rId26" Type="http://schemas.openxmlformats.org/officeDocument/2006/relationships/customXml" Target="../ink/ink1534.xml"/><Relationship Id="rId47" Type="http://schemas.openxmlformats.org/officeDocument/2006/relationships/image" Target="../media/image1750.png"/><Relationship Id="rId68" Type="http://schemas.openxmlformats.org/officeDocument/2006/relationships/customXml" Target="../ink/ink1555.xml"/><Relationship Id="rId89" Type="http://schemas.openxmlformats.org/officeDocument/2006/relationships/image" Target="../media/image1771.png"/><Relationship Id="rId133" Type="http://schemas.openxmlformats.org/officeDocument/2006/relationships/image" Target="../media/image1790.png"/><Relationship Id="rId154" Type="http://schemas.openxmlformats.org/officeDocument/2006/relationships/customXml" Target="../ink/ink1595.xml"/><Relationship Id="rId16" Type="http://schemas.openxmlformats.org/officeDocument/2006/relationships/customXml" Target="../ink/ink1529.xml"/><Relationship Id="rId37" Type="http://schemas.openxmlformats.org/officeDocument/2006/relationships/image" Target="../media/image1745.png"/><Relationship Id="rId58" Type="http://schemas.openxmlformats.org/officeDocument/2006/relationships/customXml" Target="../ink/ink1550.xml"/><Relationship Id="rId79" Type="http://schemas.openxmlformats.org/officeDocument/2006/relationships/image" Target="../media/image1766.png"/><Relationship Id="rId102" Type="http://schemas.openxmlformats.org/officeDocument/2006/relationships/customXml" Target="../ink/ink1572.xml"/><Relationship Id="rId123" Type="http://schemas.openxmlformats.org/officeDocument/2006/relationships/image" Target="../media/image1788.png"/><Relationship Id="rId144" Type="http://schemas.openxmlformats.org/officeDocument/2006/relationships/customXml" Target="../ink/ink1590.xml"/><Relationship Id="rId90" Type="http://schemas.openxmlformats.org/officeDocument/2006/relationships/customXml" Target="../ink/ink1566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2.png"/><Relationship Id="rId976" Type="http://schemas.openxmlformats.org/officeDocument/2006/relationships/customXml" Target="../ink/ink1857.xml"/><Relationship Id="rId21" Type="http://schemas.openxmlformats.org/officeDocument/2006/relationships/image" Target="../media/image1804.png"/><Relationship Id="rId324" Type="http://schemas.openxmlformats.org/officeDocument/2006/relationships/customXml" Target="../ink/ink1719.xml"/><Relationship Id="rId1161" Type="http://schemas.openxmlformats.org/officeDocument/2006/relationships/image" Target="../media/image2147.png"/><Relationship Id="rId1259" Type="http://schemas.openxmlformats.org/officeDocument/2006/relationships/image" Target="../media/image2196.png"/><Relationship Id="rId170" Type="http://schemas.openxmlformats.org/officeDocument/2006/relationships/customXml" Target="../ink/ink1647.xml"/><Relationship Id="rId836" Type="http://schemas.openxmlformats.org/officeDocument/2006/relationships/customXml" Target="../ink/ink1787.xml"/><Relationship Id="rId1021" Type="http://schemas.openxmlformats.org/officeDocument/2006/relationships/image" Target="../media/image2074.png"/><Relationship Id="rId1119" Type="http://schemas.openxmlformats.org/officeDocument/2006/relationships/image" Target="../media/image2126.png"/><Relationship Id="rId268" Type="http://schemas.openxmlformats.org/officeDocument/2006/relationships/customXml" Target="../ink/ink1696.xml"/><Relationship Id="rId903" Type="http://schemas.openxmlformats.org/officeDocument/2006/relationships/image" Target="../media/image1942.png"/><Relationship Id="rId1326" Type="http://schemas.openxmlformats.org/officeDocument/2006/relationships/customXml" Target="../ink/ink2032.xml"/><Relationship Id="rId32" Type="http://schemas.openxmlformats.org/officeDocument/2006/relationships/customXml" Target="../ink/ink1612.xml"/><Relationship Id="rId128" Type="http://schemas.openxmlformats.org/officeDocument/2006/relationships/customXml" Target="../ink/ink1628.xml"/><Relationship Id="rId335" Type="http://schemas.openxmlformats.org/officeDocument/2006/relationships/image" Target="../media/image1961.png"/><Relationship Id="rId987" Type="http://schemas.openxmlformats.org/officeDocument/2006/relationships/image" Target="../media/image2057.png"/><Relationship Id="rId1172" Type="http://schemas.openxmlformats.org/officeDocument/2006/relationships/customXml" Target="../ink/ink1955.xml"/><Relationship Id="rId181" Type="http://schemas.openxmlformats.org/officeDocument/2006/relationships/image" Target="../media/image1884.png"/><Relationship Id="rId402" Type="http://schemas.openxmlformats.org/officeDocument/2006/relationships/customXml" Target="../ink/ink1757.xml"/><Relationship Id="rId847" Type="http://schemas.openxmlformats.org/officeDocument/2006/relationships/image" Target="../media/image1826.png"/><Relationship Id="rId1032" Type="http://schemas.openxmlformats.org/officeDocument/2006/relationships/customXml" Target="../ink/ink1885.xml"/><Relationship Id="rId279" Type="http://schemas.openxmlformats.org/officeDocument/2006/relationships/image" Target="../media/image1933.png"/><Relationship Id="rId914" Type="http://schemas.openxmlformats.org/officeDocument/2006/relationships/customXml" Target="../ink/ink1826.xml"/><Relationship Id="rId1337" Type="http://schemas.openxmlformats.org/officeDocument/2006/relationships/image" Target="../media/image2235.png"/><Relationship Id="rId43" Type="http://schemas.openxmlformats.org/officeDocument/2006/relationships/image" Target="../media/image1815.png"/><Relationship Id="rId139" Type="http://schemas.openxmlformats.org/officeDocument/2006/relationships/image" Target="../media/image1863.png"/><Relationship Id="rId346" Type="http://schemas.openxmlformats.org/officeDocument/2006/relationships/customXml" Target="../ink/ink1729.xml"/><Relationship Id="rId998" Type="http://schemas.openxmlformats.org/officeDocument/2006/relationships/customXml" Target="../ink/ink1868.xml"/><Relationship Id="rId1183" Type="http://schemas.openxmlformats.org/officeDocument/2006/relationships/image" Target="../media/image2158.png"/><Relationship Id="rId192" Type="http://schemas.openxmlformats.org/officeDocument/2006/relationships/customXml" Target="../ink/ink1658.xml"/><Relationship Id="rId206" Type="http://schemas.openxmlformats.org/officeDocument/2006/relationships/customXml" Target="../ink/ink1665.xml"/><Relationship Id="rId413" Type="http://schemas.openxmlformats.org/officeDocument/2006/relationships/image" Target="../media/image2000.png"/><Relationship Id="rId858" Type="http://schemas.openxmlformats.org/officeDocument/2006/relationships/customXml" Target="../ink/ink1798.xml"/><Relationship Id="rId1043" Type="http://schemas.openxmlformats.org/officeDocument/2006/relationships/image" Target="../media/image2085.png"/><Relationship Id="rId925" Type="http://schemas.openxmlformats.org/officeDocument/2006/relationships/image" Target="../media/image2025.png"/><Relationship Id="rId1250" Type="http://schemas.openxmlformats.org/officeDocument/2006/relationships/customXml" Target="../ink/ink1994.xml"/><Relationship Id="rId1348" Type="http://schemas.openxmlformats.org/officeDocument/2006/relationships/customXml" Target="../ink/ink2043.xml"/><Relationship Id="rId357" Type="http://schemas.openxmlformats.org/officeDocument/2006/relationships/image" Target="../media/image1972.png"/><Relationship Id="rId1110" Type="http://schemas.openxmlformats.org/officeDocument/2006/relationships/customXml" Target="../ink/ink1924.xml"/><Relationship Id="rId1194" Type="http://schemas.openxmlformats.org/officeDocument/2006/relationships/customXml" Target="../ink/ink1966.xml"/><Relationship Id="rId1208" Type="http://schemas.openxmlformats.org/officeDocument/2006/relationships/customXml" Target="../ink/ink1973.xml"/><Relationship Id="rId217" Type="http://schemas.openxmlformats.org/officeDocument/2006/relationships/image" Target="../media/image1902.png"/><Relationship Id="rId869" Type="http://schemas.openxmlformats.org/officeDocument/2006/relationships/image" Target="../media/image1837.png"/><Relationship Id="rId424" Type="http://schemas.openxmlformats.org/officeDocument/2006/relationships/customXml" Target="../ink/ink1768.xml"/><Relationship Id="rId1054" Type="http://schemas.openxmlformats.org/officeDocument/2006/relationships/customXml" Target="../ink/ink1896.xml"/><Relationship Id="rId1261" Type="http://schemas.openxmlformats.org/officeDocument/2006/relationships/image" Target="../media/image2197.png"/><Relationship Id="rId1359" Type="http://schemas.openxmlformats.org/officeDocument/2006/relationships/image" Target="../media/image2246.png"/><Relationship Id="rId270" Type="http://schemas.openxmlformats.org/officeDocument/2006/relationships/customXml" Target="../ink/ink1697.xml"/><Relationship Id="rId936" Type="http://schemas.openxmlformats.org/officeDocument/2006/relationships/customXml" Target="../ink/ink1837.xml"/><Relationship Id="rId1121" Type="http://schemas.openxmlformats.org/officeDocument/2006/relationships/image" Target="../media/image2127.png"/><Relationship Id="rId1219" Type="http://schemas.openxmlformats.org/officeDocument/2006/relationships/image" Target="../media/image2176.png"/><Relationship Id="rId130" Type="http://schemas.openxmlformats.org/officeDocument/2006/relationships/customXml" Target="../ink/ink1629.xml"/><Relationship Id="rId368" Type="http://schemas.openxmlformats.org/officeDocument/2006/relationships/customXml" Target="../ink/ink1740.xml"/><Relationship Id="rId228" Type="http://schemas.openxmlformats.org/officeDocument/2006/relationships/customXml" Target="../ink/ink1676.xml"/><Relationship Id="rId435" Type="http://schemas.openxmlformats.org/officeDocument/2006/relationships/image" Target="../media/image2011.png"/><Relationship Id="rId1065" Type="http://schemas.openxmlformats.org/officeDocument/2006/relationships/image" Target="../media/image2096.png"/><Relationship Id="rId1272" Type="http://schemas.openxmlformats.org/officeDocument/2006/relationships/customXml" Target="../ink/ink2005.xml"/><Relationship Id="rId281" Type="http://schemas.openxmlformats.org/officeDocument/2006/relationships/image" Target="../media/image1934.png"/><Relationship Id="rId947" Type="http://schemas.openxmlformats.org/officeDocument/2006/relationships/image" Target="../media/image2037.png"/><Relationship Id="rId1132" Type="http://schemas.openxmlformats.org/officeDocument/2006/relationships/customXml" Target="../ink/ink1935.xml"/><Relationship Id="rId141" Type="http://schemas.openxmlformats.org/officeDocument/2006/relationships/image" Target="../media/image1864.png"/><Relationship Id="rId379" Type="http://schemas.openxmlformats.org/officeDocument/2006/relationships/image" Target="../media/image1983.png"/><Relationship Id="rId7" Type="http://schemas.openxmlformats.org/officeDocument/2006/relationships/image" Target="../media/image17970.png"/><Relationship Id="rId239" Type="http://schemas.openxmlformats.org/officeDocument/2006/relationships/image" Target="../media/image1913.png"/><Relationship Id="rId446" Type="http://schemas.openxmlformats.org/officeDocument/2006/relationships/customXml" Target="../ink/ink1779.xml"/><Relationship Id="rId1076" Type="http://schemas.openxmlformats.org/officeDocument/2006/relationships/customXml" Target="../ink/ink1907.xml"/><Relationship Id="rId1283" Type="http://schemas.openxmlformats.org/officeDocument/2006/relationships/image" Target="../media/image2208.png"/><Relationship Id="rId292" Type="http://schemas.openxmlformats.org/officeDocument/2006/relationships/customXml" Target="../ink/ink1705.xml"/><Relationship Id="rId306" Type="http://schemas.openxmlformats.org/officeDocument/2006/relationships/customXml" Target="../ink/ink1710.xml"/><Relationship Id="rId860" Type="http://schemas.openxmlformats.org/officeDocument/2006/relationships/customXml" Target="../ink/ink1799.xml"/><Relationship Id="rId958" Type="http://schemas.openxmlformats.org/officeDocument/2006/relationships/customXml" Target="../ink/ink1848.xml"/><Relationship Id="rId1143" Type="http://schemas.openxmlformats.org/officeDocument/2006/relationships/image" Target="../media/image2138.png"/><Relationship Id="rId1350" Type="http://schemas.openxmlformats.org/officeDocument/2006/relationships/customXml" Target="../ink/ink2044.xml"/><Relationship Id="rId152" Type="http://schemas.openxmlformats.org/officeDocument/2006/relationships/customXml" Target="../ink/ink1639.xml"/><Relationship Id="rId1003" Type="http://schemas.openxmlformats.org/officeDocument/2006/relationships/image" Target="../media/image2065.png"/><Relationship Id="rId1087" Type="http://schemas.openxmlformats.org/officeDocument/2006/relationships/image" Target="../media/image2108.png"/><Relationship Id="rId1210" Type="http://schemas.openxmlformats.org/officeDocument/2006/relationships/customXml" Target="../ink/ink1974.xml"/><Relationship Id="rId1294" Type="http://schemas.openxmlformats.org/officeDocument/2006/relationships/customXml" Target="../ink/ink2016.xml"/><Relationship Id="rId1308" Type="http://schemas.openxmlformats.org/officeDocument/2006/relationships/customXml" Target="../ink/ink2023.xml"/><Relationship Id="rId871" Type="http://schemas.openxmlformats.org/officeDocument/2006/relationships/image" Target="../media/image1838.png"/><Relationship Id="rId969" Type="http://schemas.openxmlformats.org/officeDocument/2006/relationships/image" Target="../media/image2048.png"/><Relationship Id="rId14" Type="http://schemas.openxmlformats.org/officeDocument/2006/relationships/customXml" Target="../ink/ink1603.xml"/><Relationship Id="rId317" Type="http://schemas.openxmlformats.org/officeDocument/2006/relationships/image" Target="../media/image1952.png"/><Relationship Id="rId1154" Type="http://schemas.openxmlformats.org/officeDocument/2006/relationships/customXml" Target="../ink/ink1946.xml"/><Relationship Id="rId1361" Type="http://schemas.openxmlformats.org/officeDocument/2006/relationships/image" Target="../media/image2247.png"/><Relationship Id="rId163" Type="http://schemas.openxmlformats.org/officeDocument/2006/relationships/image" Target="../media/image1875.png"/><Relationship Id="rId370" Type="http://schemas.openxmlformats.org/officeDocument/2006/relationships/customXml" Target="../ink/ink1741.xml"/><Relationship Id="rId829" Type="http://schemas.openxmlformats.org/officeDocument/2006/relationships/image" Target="../media/image2118.png"/><Relationship Id="rId1014" Type="http://schemas.openxmlformats.org/officeDocument/2006/relationships/customXml" Target="../ink/ink1876.xml"/><Relationship Id="rId1221" Type="http://schemas.openxmlformats.org/officeDocument/2006/relationships/image" Target="../media/image2177.png"/><Relationship Id="rId230" Type="http://schemas.openxmlformats.org/officeDocument/2006/relationships/customXml" Target="../ink/ink1677.xml"/><Relationship Id="rId882" Type="http://schemas.openxmlformats.org/officeDocument/2006/relationships/customXml" Target="../ink/ink1810.xml"/><Relationship Id="rId1098" Type="http://schemas.openxmlformats.org/officeDocument/2006/relationships/customXml" Target="../ink/ink1918.xml"/><Relationship Id="rId1319" Type="http://schemas.openxmlformats.org/officeDocument/2006/relationships/image" Target="../media/image2226.png"/><Relationship Id="rId25" Type="http://schemas.openxmlformats.org/officeDocument/2006/relationships/image" Target="../media/image1806.png"/><Relationship Id="rId328" Type="http://schemas.openxmlformats.org/officeDocument/2006/relationships/customXml" Target="../ink/ink1721.xml"/><Relationship Id="rId1165" Type="http://schemas.openxmlformats.org/officeDocument/2006/relationships/image" Target="../media/image2149.png"/><Relationship Id="rId1372" Type="http://schemas.openxmlformats.org/officeDocument/2006/relationships/customXml" Target="../ink/ink2055.xml"/><Relationship Id="rId174" Type="http://schemas.openxmlformats.org/officeDocument/2006/relationships/customXml" Target="../ink/ink1649.xml"/><Relationship Id="rId381" Type="http://schemas.openxmlformats.org/officeDocument/2006/relationships/image" Target="../media/image1984.png"/><Relationship Id="rId1025" Type="http://schemas.openxmlformats.org/officeDocument/2006/relationships/image" Target="../media/image2076.png"/><Relationship Id="rId1232" Type="http://schemas.openxmlformats.org/officeDocument/2006/relationships/customXml" Target="../ink/ink1985.xml"/><Relationship Id="rId241" Type="http://schemas.openxmlformats.org/officeDocument/2006/relationships/image" Target="../media/image1914.png"/><Relationship Id="rId893" Type="http://schemas.openxmlformats.org/officeDocument/2006/relationships/image" Target="../media/image1872.png"/><Relationship Id="rId907" Type="http://schemas.openxmlformats.org/officeDocument/2006/relationships/image" Target="../media/image1957.png"/><Relationship Id="rId36" Type="http://schemas.openxmlformats.org/officeDocument/2006/relationships/customXml" Target="../ink/ink1614.xml"/><Relationship Id="rId339" Type="http://schemas.openxmlformats.org/officeDocument/2006/relationships/image" Target="../media/image1963.png"/><Relationship Id="rId1176" Type="http://schemas.openxmlformats.org/officeDocument/2006/relationships/customXml" Target="../ink/ink1957.xml"/><Relationship Id="rId185" Type="http://schemas.openxmlformats.org/officeDocument/2006/relationships/image" Target="../media/image1886.png"/><Relationship Id="rId406" Type="http://schemas.openxmlformats.org/officeDocument/2006/relationships/customXml" Target="../ink/ink1759.xml"/><Relationship Id="rId960" Type="http://schemas.openxmlformats.org/officeDocument/2006/relationships/customXml" Target="../ink/ink1849.xml"/><Relationship Id="rId1036" Type="http://schemas.openxmlformats.org/officeDocument/2006/relationships/customXml" Target="../ink/ink1887.xml"/><Relationship Id="rId1243" Type="http://schemas.openxmlformats.org/officeDocument/2006/relationships/image" Target="../media/image2188.png"/><Relationship Id="rId392" Type="http://schemas.openxmlformats.org/officeDocument/2006/relationships/customXml" Target="../ink/ink1752.xml"/><Relationship Id="rId918" Type="http://schemas.openxmlformats.org/officeDocument/2006/relationships/customXml" Target="../ink/ink1828.xml"/><Relationship Id="rId252" Type="http://schemas.openxmlformats.org/officeDocument/2006/relationships/customXml" Target="../ink/ink1688.xml"/><Relationship Id="rId1103" Type="http://schemas.openxmlformats.org/officeDocument/2006/relationships/image" Target="../media/image2116.png"/><Relationship Id="rId1187" Type="http://schemas.openxmlformats.org/officeDocument/2006/relationships/image" Target="../media/image2160.png"/><Relationship Id="rId1310" Type="http://schemas.openxmlformats.org/officeDocument/2006/relationships/customXml" Target="../ink/ink2024.xml"/><Relationship Id="rId112" Type="http://schemas.openxmlformats.org/officeDocument/2006/relationships/customXml" Target="../ink/ink1620.xml"/><Relationship Id="rId971" Type="http://schemas.openxmlformats.org/officeDocument/2006/relationships/image" Target="../media/image2049.png"/><Relationship Id="rId196" Type="http://schemas.openxmlformats.org/officeDocument/2006/relationships/customXml" Target="../ink/ink1660.xml"/><Relationship Id="rId417" Type="http://schemas.openxmlformats.org/officeDocument/2006/relationships/image" Target="../media/image2002.png"/><Relationship Id="rId831" Type="http://schemas.openxmlformats.org/officeDocument/2006/relationships/image" Target="../media/image1818.png"/><Relationship Id="rId1047" Type="http://schemas.openxmlformats.org/officeDocument/2006/relationships/image" Target="../media/image2087.png"/><Relationship Id="rId1254" Type="http://schemas.openxmlformats.org/officeDocument/2006/relationships/customXml" Target="../ink/ink1996.xml"/><Relationship Id="rId263" Type="http://schemas.openxmlformats.org/officeDocument/2006/relationships/image" Target="../media/image1925.png"/><Relationship Id="rId929" Type="http://schemas.openxmlformats.org/officeDocument/2006/relationships/image" Target="../media/image2027.png"/><Relationship Id="rId1114" Type="http://schemas.openxmlformats.org/officeDocument/2006/relationships/customXml" Target="../ink/ink1926.xml"/><Relationship Id="rId1321" Type="http://schemas.openxmlformats.org/officeDocument/2006/relationships/image" Target="../media/image2227.png"/><Relationship Id="rId123" Type="http://schemas.openxmlformats.org/officeDocument/2006/relationships/image" Target="../media/image1855.png"/><Relationship Id="rId982" Type="http://schemas.openxmlformats.org/officeDocument/2006/relationships/customXml" Target="../ink/ink1860.xml"/><Relationship Id="rId1198" Type="http://schemas.openxmlformats.org/officeDocument/2006/relationships/customXml" Target="../ink/ink1968.xml"/><Relationship Id="rId428" Type="http://schemas.openxmlformats.org/officeDocument/2006/relationships/customXml" Target="../ink/ink1770.xml"/><Relationship Id="rId842" Type="http://schemas.openxmlformats.org/officeDocument/2006/relationships/customXml" Target="../ink/ink1790.xml"/><Relationship Id="rId1058" Type="http://schemas.openxmlformats.org/officeDocument/2006/relationships/customXml" Target="../ink/ink1898.xml"/><Relationship Id="rId1265" Type="http://schemas.openxmlformats.org/officeDocument/2006/relationships/image" Target="../media/image2199.png"/><Relationship Id="rId1125" Type="http://schemas.openxmlformats.org/officeDocument/2006/relationships/image" Target="../media/image2129.png"/><Relationship Id="rId1332" Type="http://schemas.openxmlformats.org/officeDocument/2006/relationships/customXml" Target="../ink/ink2035.xml"/><Relationship Id="rId993" Type="http://schemas.openxmlformats.org/officeDocument/2006/relationships/image" Target="../media/image2060.png"/><Relationship Id="rId341" Type="http://schemas.openxmlformats.org/officeDocument/2006/relationships/image" Target="../media/image1964.png"/><Relationship Id="rId439" Type="http://schemas.openxmlformats.org/officeDocument/2006/relationships/image" Target="../media/image2013.png"/><Relationship Id="rId1069" Type="http://schemas.openxmlformats.org/officeDocument/2006/relationships/image" Target="../media/image2098.png"/><Relationship Id="rId1276" Type="http://schemas.openxmlformats.org/officeDocument/2006/relationships/customXml" Target="../ink/ink2007.xml"/><Relationship Id="rId201" Type="http://schemas.openxmlformats.org/officeDocument/2006/relationships/image" Target="../media/image1894.png"/><Relationship Id="rId285" Type="http://schemas.openxmlformats.org/officeDocument/2006/relationships/image" Target="../media/image1936.png"/><Relationship Id="rId853" Type="http://schemas.openxmlformats.org/officeDocument/2006/relationships/image" Target="../media/image1829.png"/><Relationship Id="rId1136" Type="http://schemas.openxmlformats.org/officeDocument/2006/relationships/customXml" Target="../ink/ink1937.xml"/><Relationship Id="rId920" Type="http://schemas.openxmlformats.org/officeDocument/2006/relationships/customXml" Target="../ink/ink1829.xml"/><Relationship Id="rId1343" Type="http://schemas.openxmlformats.org/officeDocument/2006/relationships/image" Target="../media/image2238.png"/><Relationship Id="rId145" Type="http://schemas.openxmlformats.org/officeDocument/2006/relationships/image" Target="../media/image1866.png"/><Relationship Id="rId352" Type="http://schemas.openxmlformats.org/officeDocument/2006/relationships/customXml" Target="../ink/ink1732.xml"/><Relationship Id="rId1203" Type="http://schemas.openxmlformats.org/officeDocument/2006/relationships/image" Target="../media/image2168.png"/><Relationship Id="rId1287" Type="http://schemas.openxmlformats.org/officeDocument/2006/relationships/image" Target="../media/image2210.png"/><Relationship Id="rId212" Type="http://schemas.openxmlformats.org/officeDocument/2006/relationships/customXml" Target="../ink/ink1668.xml"/><Relationship Id="rId864" Type="http://schemas.openxmlformats.org/officeDocument/2006/relationships/customXml" Target="../ink/ink1801.xml"/><Relationship Id="rId296" Type="http://schemas.openxmlformats.org/officeDocument/2006/relationships/customXml" Target="../ink/ink1707.xml"/><Relationship Id="rId931" Type="http://schemas.openxmlformats.org/officeDocument/2006/relationships/image" Target="../media/image2028.png"/><Relationship Id="rId1147" Type="http://schemas.openxmlformats.org/officeDocument/2006/relationships/image" Target="../media/image2140.png"/><Relationship Id="rId1354" Type="http://schemas.openxmlformats.org/officeDocument/2006/relationships/customXml" Target="../ink/ink2046.xml"/><Relationship Id="rId156" Type="http://schemas.openxmlformats.org/officeDocument/2006/relationships/customXml" Target="../ink/ink1641.xml"/><Relationship Id="rId363" Type="http://schemas.openxmlformats.org/officeDocument/2006/relationships/image" Target="../media/image1975.png"/><Relationship Id="rId1007" Type="http://schemas.openxmlformats.org/officeDocument/2006/relationships/image" Target="../media/image2067.png"/><Relationship Id="rId1214" Type="http://schemas.openxmlformats.org/officeDocument/2006/relationships/customXml" Target="../ink/ink1976.xml"/><Relationship Id="rId223" Type="http://schemas.openxmlformats.org/officeDocument/2006/relationships/image" Target="../media/image1905.png"/><Relationship Id="rId430" Type="http://schemas.openxmlformats.org/officeDocument/2006/relationships/customXml" Target="../ink/ink1771.xml"/><Relationship Id="rId875" Type="http://schemas.openxmlformats.org/officeDocument/2006/relationships/image" Target="../media/image1840.png"/><Relationship Id="rId1060" Type="http://schemas.openxmlformats.org/officeDocument/2006/relationships/customXml" Target="../ink/ink1899.xml"/><Relationship Id="rId1298" Type="http://schemas.openxmlformats.org/officeDocument/2006/relationships/customXml" Target="../ink/ink2018.xml"/><Relationship Id="rId18" Type="http://schemas.openxmlformats.org/officeDocument/2006/relationships/customXml" Target="../ink/ink1605.xml"/><Relationship Id="rId942" Type="http://schemas.openxmlformats.org/officeDocument/2006/relationships/customXml" Target="../ink/ink1840.xml"/><Relationship Id="rId1158" Type="http://schemas.openxmlformats.org/officeDocument/2006/relationships/customXml" Target="../ink/ink1948.xml"/><Relationship Id="rId1365" Type="http://schemas.openxmlformats.org/officeDocument/2006/relationships/image" Target="../media/image2249.png"/><Relationship Id="rId167" Type="http://schemas.openxmlformats.org/officeDocument/2006/relationships/image" Target="../media/image1877.png"/><Relationship Id="rId374" Type="http://schemas.openxmlformats.org/officeDocument/2006/relationships/customXml" Target="../ink/ink1743.xml"/><Relationship Id="rId1018" Type="http://schemas.openxmlformats.org/officeDocument/2006/relationships/customXml" Target="../ink/ink1878.xml"/><Relationship Id="rId1225" Type="http://schemas.openxmlformats.org/officeDocument/2006/relationships/image" Target="../media/image2179.png"/><Relationship Id="rId234" Type="http://schemas.openxmlformats.org/officeDocument/2006/relationships/customXml" Target="../ink/ink1679.xml"/><Relationship Id="rId886" Type="http://schemas.openxmlformats.org/officeDocument/2006/relationships/customXml" Target="../ink/ink1812.xml"/><Relationship Id="rId2" Type="http://schemas.openxmlformats.org/officeDocument/2006/relationships/customXml" Target="../ink/ink1597.xml"/><Relationship Id="rId29" Type="http://schemas.openxmlformats.org/officeDocument/2006/relationships/image" Target="../media/image1808.png"/><Relationship Id="rId441" Type="http://schemas.openxmlformats.org/officeDocument/2006/relationships/image" Target="../media/image2014.png"/><Relationship Id="rId1071" Type="http://schemas.openxmlformats.org/officeDocument/2006/relationships/image" Target="../media/image2099.png"/><Relationship Id="rId1169" Type="http://schemas.openxmlformats.org/officeDocument/2006/relationships/image" Target="../media/image2151.png"/><Relationship Id="rId1376" Type="http://schemas.openxmlformats.org/officeDocument/2006/relationships/customXml" Target="../ink/ink2057.xml"/><Relationship Id="rId178" Type="http://schemas.openxmlformats.org/officeDocument/2006/relationships/customXml" Target="../ink/ink1651.xml"/><Relationship Id="rId301" Type="http://schemas.openxmlformats.org/officeDocument/2006/relationships/image" Target="../media/image1944.png"/><Relationship Id="rId953" Type="http://schemas.openxmlformats.org/officeDocument/2006/relationships/image" Target="../media/image2040.png"/><Relationship Id="rId1029" Type="http://schemas.openxmlformats.org/officeDocument/2006/relationships/image" Target="../media/image2078.png"/><Relationship Id="rId1236" Type="http://schemas.openxmlformats.org/officeDocument/2006/relationships/customXml" Target="../ink/ink1987.xml"/><Relationship Id="rId385" Type="http://schemas.openxmlformats.org/officeDocument/2006/relationships/image" Target="../media/image1986.png"/><Relationship Id="rId245" Type="http://schemas.openxmlformats.org/officeDocument/2006/relationships/image" Target="../media/image1916.png"/><Relationship Id="rId897" Type="http://schemas.openxmlformats.org/officeDocument/2006/relationships/image" Target="../media/image1929.png"/><Relationship Id="rId1082" Type="http://schemas.openxmlformats.org/officeDocument/2006/relationships/customXml" Target="../ink/ink1910.xml"/><Relationship Id="rId1303" Type="http://schemas.openxmlformats.org/officeDocument/2006/relationships/image" Target="../media/image2218.png"/><Relationship Id="rId312" Type="http://schemas.openxmlformats.org/officeDocument/2006/relationships/customXml" Target="../ink/ink1713.xml"/><Relationship Id="rId964" Type="http://schemas.openxmlformats.org/officeDocument/2006/relationships/customXml" Target="../ink/ink1851.xml"/><Relationship Id="rId189" Type="http://schemas.openxmlformats.org/officeDocument/2006/relationships/image" Target="../media/image1888.png"/><Relationship Id="rId396" Type="http://schemas.openxmlformats.org/officeDocument/2006/relationships/customXml" Target="../ink/ink1754.xml"/><Relationship Id="rId1247" Type="http://schemas.openxmlformats.org/officeDocument/2006/relationships/image" Target="../media/image2190.png"/><Relationship Id="rId256" Type="http://schemas.openxmlformats.org/officeDocument/2006/relationships/customXml" Target="../ink/ink1690.xml"/><Relationship Id="rId1093" Type="http://schemas.openxmlformats.org/officeDocument/2006/relationships/image" Target="../media/image2111.png"/><Relationship Id="rId1107" Type="http://schemas.openxmlformats.org/officeDocument/2006/relationships/image" Target="../media/image2120.png"/><Relationship Id="rId1314" Type="http://schemas.openxmlformats.org/officeDocument/2006/relationships/customXml" Target="../ink/ink2026.xml"/><Relationship Id="rId116" Type="http://schemas.openxmlformats.org/officeDocument/2006/relationships/customXml" Target="../ink/ink1622.xml"/><Relationship Id="rId323" Type="http://schemas.openxmlformats.org/officeDocument/2006/relationships/image" Target="../media/image1955.png"/><Relationship Id="rId975" Type="http://schemas.openxmlformats.org/officeDocument/2006/relationships/image" Target="../media/image2051.png"/><Relationship Id="rId1160" Type="http://schemas.openxmlformats.org/officeDocument/2006/relationships/customXml" Target="../ink/ink1949.xml"/><Relationship Id="rId20" Type="http://schemas.openxmlformats.org/officeDocument/2006/relationships/customXml" Target="../ink/ink1606.xml"/><Relationship Id="rId835" Type="http://schemas.openxmlformats.org/officeDocument/2006/relationships/image" Target="../media/image1820.png"/><Relationship Id="rId1258" Type="http://schemas.openxmlformats.org/officeDocument/2006/relationships/customXml" Target="../ink/ink1998.xml"/><Relationship Id="rId267" Type="http://schemas.openxmlformats.org/officeDocument/2006/relationships/image" Target="../media/image1927.png"/><Relationship Id="rId1020" Type="http://schemas.openxmlformats.org/officeDocument/2006/relationships/customXml" Target="../ink/ink1879.xml"/><Relationship Id="rId1118" Type="http://schemas.openxmlformats.org/officeDocument/2006/relationships/customXml" Target="../ink/ink1928.xml"/><Relationship Id="rId1325" Type="http://schemas.openxmlformats.org/officeDocument/2006/relationships/image" Target="../media/image2229.png"/><Relationship Id="rId127" Type="http://schemas.openxmlformats.org/officeDocument/2006/relationships/image" Target="../media/image1857.png"/><Relationship Id="rId902" Type="http://schemas.openxmlformats.org/officeDocument/2006/relationships/customXml" Target="../ink/ink1820.xml"/><Relationship Id="rId986" Type="http://schemas.openxmlformats.org/officeDocument/2006/relationships/customXml" Target="../ink/ink1862.xml"/><Relationship Id="rId31" Type="http://schemas.openxmlformats.org/officeDocument/2006/relationships/image" Target="../media/image1809.png"/><Relationship Id="rId334" Type="http://schemas.openxmlformats.org/officeDocument/2006/relationships/customXml" Target="../ink/ink1723.xml"/><Relationship Id="rId1171" Type="http://schemas.openxmlformats.org/officeDocument/2006/relationships/image" Target="../media/image2152.png"/><Relationship Id="rId1269" Type="http://schemas.openxmlformats.org/officeDocument/2006/relationships/image" Target="../media/image2201.png"/><Relationship Id="rId180" Type="http://schemas.openxmlformats.org/officeDocument/2006/relationships/customXml" Target="../ink/ink1652.xml"/><Relationship Id="rId278" Type="http://schemas.openxmlformats.org/officeDocument/2006/relationships/customXml" Target="../ink/ink1698.xml"/><Relationship Id="rId401" Type="http://schemas.openxmlformats.org/officeDocument/2006/relationships/image" Target="../media/image1994.png"/><Relationship Id="rId846" Type="http://schemas.openxmlformats.org/officeDocument/2006/relationships/customXml" Target="../ink/ink1792.xml"/><Relationship Id="rId1031" Type="http://schemas.openxmlformats.org/officeDocument/2006/relationships/image" Target="../media/image2079.png"/><Relationship Id="rId1129" Type="http://schemas.openxmlformats.org/officeDocument/2006/relationships/image" Target="../media/image2131.png"/><Relationship Id="rId913" Type="http://schemas.openxmlformats.org/officeDocument/2006/relationships/image" Target="../media/image2019.png"/><Relationship Id="rId1336" Type="http://schemas.openxmlformats.org/officeDocument/2006/relationships/customXml" Target="../ink/ink2037.xml"/><Relationship Id="rId42" Type="http://schemas.openxmlformats.org/officeDocument/2006/relationships/customXml" Target="../ink/ink1617.xml"/><Relationship Id="rId138" Type="http://schemas.openxmlformats.org/officeDocument/2006/relationships/customXml" Target="../ink/ink1632.xml"/><Relationship Id="rId345" Type="http://schemas.openxmlformats.org/officeDocument/2006/relationships/image" Target="../media/image1966.png"/><Relationship Id="rId997" Type="http://schemas.openxmlformats.org/officeDocument/2006/relationships/image" Target="../media/image2062.png"/><Relationship Id="rId1182" Type="http://schemas.openxmlformats.org/officeDocument/2006/relationships/customXml" Target="../ink/ink1960.xml"/><Relationship Id="rId191" Type="http://schemas.openxmlformats.org/officeDocument/2006/relationships/image" Target="../media/image1889.png"/><Relationship Id="rId205" Type="http://schemas.openxmlformats.org/officeDocument/2006/relationships/image" Target="../media/image1896.png"/><Relationship Id="rId412" Type="http://schemas.openxmlformats.org/officeDocument/2006/relationships/customXml" Target="../ink/ink1762.xml"/><Relationship Id="rId857" Type="http://schemas.openxmlformats.org/officeDocument/2006/relationships/image" Target="../media/image1831.png"/><Relationship Id="rId1042" Type="http://schemas.openxmlformats.org/officeDocument/2006/relationships/customXml" Target="../ink/ink1890.xml"/><Relationship Id="rId289" Type="http://schemas.openxmlformats.org/officeDocument/2006/relationships/image" Target="../media/image1938.png"/><Relationship Id="rId924" Type="http://schemas.openxmlformats.org/officeDocument/2006/relationships/customXml" Target="../ink/ink1831.xml"/><Relationship Id="rId1347" Type="http://schemas.openxmlformats.org/officeDocument/2006/relationships/image" Target="../media/image2240.png"/><Relationship Id="rId149" Type="http://schemas.openxmlformats.org/officeDocument/2006/relationships/image" Target="../media/image1868.png"/><Relationship Id="rId356" Type="http://schemas.openxmlformats.org/officeDocument/2006/relationships/customXml" Target="../ink/ink1734.xml"/><Relationship Id="rId1193" Type="http://schemas.openxmlformats.org/officeDocument/2006/relationships/image" Target="../media/image2163.png"/><Relationship Id="rId1207" Type="http://schemas.openxmlformats.org/officeDocument/2006/relationships/image" Target="../media/image2170.png"/><Relationship Id="rId216" Type="http://schemas.openxmlformats.org/officeDocument/2006/relationships/customXml" Target="../ink/ink1670.xml"/><Relationship Id="rId423" Type="http://schemas.openxmlformats.org/officeDocument/2006/relationships/image" Target="../media/image2005.png"/><Relationship Id="rId868" Type="http://schemas.openxmlformats.org/officeDocument/2006/relationships/customXml" Target="../ink/ink1803.xml"/><Relationship Id="rId1053" Type="http://schemas.openxmlformats.org/officeDocument/2006/relationships/image" Target="../media/image2090.png"/><Relationship Id="rId1260" Type="http://schemas.openxmlformats.org/officeDocument/2006/relationships/customXml" Target="../ink/ink1999.xml"/><Relationship Id="rId935" Type="http://schemas.openxmlformats.org/officeDocument/2006/relationships/image" Target="../media/image2031.png"/><Relationship Id="rId1358" Type="http://schemas.openxmlformats.org/officeDocument/2006/relationships/customXml" Target="../ink/ink2048.xml"/><Relationship Id="rId367" Type="http://schemas.openxmlformats.org/officeDocument/2006/relationships/image" Target="../media/image1977.png"/><Relationship Id="rId1120" Type="http://schemas.openxmlformats.org/officeDocument/2006/relationships/customXml" Target="../ink/ink1929.xml"/><Relationship Id="rId1218" Type="http://schemas.openxmlformats.org/officeDocument/2006/relationships/customXml" Target="../ink/ink1978.xml"/><Relationship Id="rId227" Type="http://schemas.openxmlformats.org/officeDocument/2006/relationships/image" Target="../media/image1907.png"/><Relationship Id="rId879" Type="http://schemas.openxmlformats.org/officeDocument/2006/relationships/image" Target="../media/image1842.png"/><Relationship Id="rId434" Type="http://schemas.openxmlformats.org/officeDocument/2006/relationships/customXml" Target="../ink/ink1773.xml"/><Relationship Id="rId1064" Type="http://schemas.openxmlformats.org/officeDocument/2006/relationships/customXml" Target="../ink/ink1901.xml"/><Relationship Id="rId1271" Type="http://schemas.openxmlformats.org/officeDocument/2006/relationships/image" Target="../media/image2202.png"/><Relationship Id="rId1369" Type="http://schemas.openxmlformats.org/officeDocument/2006/relationships/image" Target="../media/image2251.png"/><Relationship Id="rId280" Type="http://schemas.openxmlformats.org/officeDocument/2006/relationships/customXml" Target="../ink/ink1699.xml"/><Relationship Id="rId946" Type="http://schemas.openxmlformats.org/officeDocument/2006/relationships/customXml" Target="../ink/ink1842.xml"/><Relationship Id="rId1131" Type="http://schemas.openxmlformats.org/officeDocument/2006/relationships/image" Target="../media/image2132.png"/><Relationship Id="rId1229" Type="http://schemas.openxmlformats.org/officeDocument/2006/relationships/image" Target="../media/image2181.png"/><Relationship Id="rId140" Type="http://schemas.openxmlformats.org/officeDocument/2006/relationships/customXml" Target="../ink/ink1633.xml"/><Relationship Id="rId378" Type="http://schemas.openxmlformats.org/officeDocument/2006/relationships/customXml" Target="../ink/ink1745.xml"/><Relationship Id="rId6" Type="http://schemas.openxmlformats.org/officeDocument/2006/relationships/customXml" Target="../ink/ink1599.xml"/><Relationship Id="rId238" Type="http://schemas.openxmlformats.org/officeDocument/2006/relationships/customXml" Target="../ink/ink1681.xml"/><Relationship Id="rId445" Type="http://schemas.openxmlformats.org/officeDocument/2006/relationships/image" Target="../media/image2016.png"/><Relationship Id="rId1075" Type="http://schemas.openxmlformats.org/officeDocument/2006/relationships/image" Target="../media/image2102.png"/><Relationship Id="rId1282" Type="http://schemas.openxmlformats.org/officeDocument/2006/relationships/customXml" Target="../ink/ink2010.xml"/><Relationship Id="rId291" Type="http://schemas.openxmlformats.org/officeDocument/2006/relationships/image" Target="../media/image1939.png"/><Relationship Id="rId305" Type="http://schemas.openxmlformats.org/officeDocument/2006/relationships/image" Target="../media/image1946.png"/><Relationship Id="rId957" Type="http://schemas.openxmlformats.org/officeDocument/2006/relationships/image" Target="../media/image2042.png"/><Relationship Id="rId1142" Type="http://schemas.openxmlformats.org/officeDocument/2006/relationships/customXml" Target="../ink/ink1940.xml"/><Relationship Id="rId151" Type="http://schemas.openxmlformats.org/officeDocument/2006/relationships/image" Target="../media/image1869.png"/><Relationship Id="rId389" Type="http://schemas.openxmlformats.org/officeDocument/2006/relationships/image" Target="../media/image1988.png"/><Relationship Id="rId1002" Type="http://schemas.openxmlformats.org/officeDocument/2006/relationships/customXml" Target="../ink/ink1870.xml"/><Relationship Id="rId249" Type="http://schemas.openxmlformats.org/officeDocument/2006/relationships/image" Target="../media/image1918.png"/><Relationship Id="rId870" Type="http://schemas.openxmlformats.org/officeDocument/2006/relationships/customXml" Target="../ink/ink1804.xml"/><Relationship Id="rId1086" Type="http://schemas.openxmlformats.org/officeDocument/2006/relationships/customXml" Target="../ink/ink1912.xml"/><Relationship Id="rId1293" Type="http://schemas.openxmlformats.org/officeDocument/2006/relationships/image" Target="../media/image2213.png"/><Relationship Id="rId1307" Type="http://schemas.openxmlformats.org/officeDocument/2006/relationships/image" Target="../media/image2220.png"/><Relationship Id="rId13" Type="http://schemas.openxmlformats.org/officeDocument/2006/relationships/image" Target="../media/image18000.png"/><Relationship Id="rId109" Type="http://schemas.openxmlformats.org/officeDocument/2006/relationships/image" Target="../media/image1848.png"/><Relationship Id="rId316" Type="http://schemas.openxmlformats.org/officeDocument/2006/relationships/customXml" Target="../ink/ink1715.xml"/><Relationship Id="rId968" Type="http://schemas.openxmlformats.org/officeDocument/2006/relationships/customXml" Target="../ink/ink1853.xml"/><Relationship Id="rId1153" Type="http://schemas.openxmlformats.org/officeDocument/2006/relationships/image" Target="../media/image2143.png"/><Relationship Id="rId828" Type="http://schemas.openxmlformats.org/officeDocument/2006/relationships/customXml" Target="../ink/ink1783.xml"/><Relationship Id="rId1013" Type="http://schemas.openxmlformats.org/officeDocument/2006/relationships/image" Target="../media/image2070.png"/><Relationship Id="rId1360" Type="http://schemas.openxmlformats.org/officeDocument/2006/relationships/customXml" Target="../ink/ink2049.xml"/><Relationship Id="rId162" Type="http://schemas.openxmlformats.org/officeDocument/2006/relationships/customXml" Target="../ink/ink1643.xml"/><Relationship Id="rId1097" Type="http://schemas.openxmlformats.org/officeDocument/2006/relationships/image" Target="../media/image2113.png"/><Relationship Id="rId1220" Type="http://schemas.openxmlformats.org/officeDocument/2006/relationships/customXml" Target="../ink/ink1979.xml"/><Relationship Id="rId1318" Type="http://schemas.openxmlformats.org/officeDocument/2006/relationships/customXml" Target="../ink/ink2028.xml"/><Relationship Id="rId881" Type="http://schemas.openxmlformats.org/officeDocument/2006/relationships/image" Target="../media/image1843.png"/><Relationship Id="rId979" Type="http://schemas.openxmlformats.org/officeDocument/2006/relationships/image" Target="../media/image2053.png"/><Relationship Id="rId24" Type="http://schemas.openxmlformats.org/officeDocument/2006/relationships/customXml" Target="../ink/ink1608.xml"/><Relationship Id="rId327" Type="http://schemas.openxmlformats.org/officeDocument/2006/relationships/image" Target="../media/image1817.png"/><Relationship Id="rId839" Type="http://schemas.openxmlformats.org/officeDocument/2006/relationships/image" Target="../media/image1822.png"/><Relationship Id="rId1164" Type="http://schemas.openxmlformats.org/officeDocument/2006/relationships/customXml" Target="../ink/ink1951.xml"/><Relationship Id="rId1371" Type="http://schemas.openxmlformats.org/officeDocument/2006/relationships/image" Target="../media/image2252.png"/><Relationship Id="rId173" Type="http://schemas.openxmlformats.org/officeDocument/2006/relationships/image" Target="../media/image1880.png"/><Relationship Id="rId380" Type="http://schemas.openxmlformats.org/officeDocument/2006/relationships/customXml" Target="../ink/ink1746.xml"/><Relationship Id="rId1024" Type="http://schemas.openxmlformats.org/officeDocument/2006/relationships/customXml" Target="../ink/ink1881.xml"/><Relationship Id="rId1231" Type="http://schemas.openxmlformats.org/officeDocument/2006/relationships/image" Target="../media/image2182.png"/><Relationship Id="rId240" Type="http://schemas.openxmlformats.org/officeDocument/2006/relationships/customXml" Target="../ink/ink1682.xml"/><Relationship Id="rId892" Type="http://schemas.openxmlformats.org/officeDocument/2006/relationships/customXml" Target="../ink/ink1815.xml"/><Relationship Id="rId906" Type="http://schemas.openxmlformats.org/officeDocument/2006/relationships/customXml" Target="../ink/ink1822.xml"/><Relationship Id="rId1329" Type="http://schemas.openxmlformats.org/officeDocument/2006/relationships/image" Target="../media/image2231.png"/><Relationship Id="rId35" Type="http://schemas.openxmlformats.org/officeDocument/2006/relationships/image" Target="../media/image1811.png"/><Relationship Id="rId338" Type="http://schemas.openxmlformats.org/officeDocument/2006/relationships/customXml" Target="../ink/ink1725.xml"/><Relationship Id="rId1175" Type="http://schemas.openxmlformats.org/officeDocument/2006/relationships/image" Target="../media/image2154.png"/><Relationship Id="rId184" Type="http://schemas.openxmlformats.org/officeDocument/2006/relationships/customXml" Target="../ink/ink1654.xml"/><Relationship Id="rId391" Type="http://schemas.openxmlformats.org/officeDocument/2006/relationships/image" Target="../media/image1989.png"/><Relationship Id="rId405" Type="http://schemas.openxmlformats.org/officeDocument/2006/relationships/image" Target="../media/image1996.png"/><Relationship Id="rId1035" Type="http://schemas.openxmlformats.org/officeDocument/2006/relationships/image" Target="../media/image2081.png"/><Relationship Id="rId1242" Type="http://schemas.openxmlformats.org/officeDocument/2006/relationships/customXml" Target="../ink/ink1990.xml"/><Relationship Id="rId251" Type="http://schemas.openxmlformats.org/officeDocument/2006/relationships/image" Target="../media/image1919.png"/><Relationship Id="rId917" Type="http://schemas.openxmlformats.org/officeDocument/2006/relationships/image" Target="../media/image2021.png"/><Relationship Id="rId1102" Type="http://schemas.openxmlformats.org/officeDocument/2006/relationships/customXml" Target="../ink/ink1920.xml"/><Relationship Id="rId349" Type="http://schemas.openxmlformats.org/officeDocument/2006/relationships/image" Target="../media/image1968.png"/><Relationship Id="rId1186" Type="http://schemas.openxmlformats.org/officeDocument/2006/relationships/customXml" Target="../ink/ink1962.xml"/><Relationship Id="rId111" Type="http://schemas.openxmlformats.org/officeDocument/2006/relationships/image" Target="../media/image1849.png"/><Relationship Id="rId195" Type="http://schemas.openxmlformats.org/officeDocument/2006/relationships/image" Target="../media/image1891.png"/><Relationship Id="rId209" Type="http://schemas.openxmlformats.org/officeDocument/2006/relationships/image" Target="../media/image1898.png"/><Relationship Id="rId416" Type="http://schemas.openxmlformats.org/officeDocument/2006/relationships/customXml" Target="../ink/ink1764.xml"/><Relationship Id="rId970" Type="http://schemas.openxmlformats.org/officeDocument/2006/relationships/customXml" Target="../ink/ink1854.xml"/><Relationship Id="rId1046" Type="http://schemas.openxmlformats.org/officeDocument/2006/relationships/customXml" Target="../ink/ink1892.xml"/><Relationship Id="rId1253" Type="http://schemas.openxmlformats.org/officeDocument/2006/relationships/image" Target="../media/image2193.png"/><Relationship Id="rId830" Type="http://schemas.openxmlformats.org/officeDocument/2006/relationships/customXml" Target="../ink/ink1784.xml"/><Relationship Id="rId928" Type="http://schemas.openxmlformats.org/officeDocument/2006/relationships/customXml" Target="../ink/ink1833.xml"/><Relationship Id="rId262" Type="http://schemas.openxmlformats.org/officeDocument/2006/relationships/customXml" Target="../ink/ink1693.xml"/><Relationship Id="rId1113" Type="http://schemas.openxmlformats.org/officeDocument/2006/relationships/image" Target="../media/image2123.png"/><Relationship Id="rId1197" Type="http://schemas.openxmlformats.org/officeDocument/2006/relationships/image" Target="../media/image2165.png"/><Relationship Id="rId1320" Type="http://schemas.openxmlformats.org/officeDocument/2006/relationships/customXml" Target="../ink/ink2029.xml"/><Relationship Id="rId122" Type="http://schemas.openxmlformats.org/officeDocument/2006/relationships/customXml" Target="../ink/ink1625.xml"/><Relationship Id="rId981" Type="http://schemas.openxmlformats.org/officeDocument/2006/relationships/image" Target="../media/image2054.png"/><Relationship Id="rId1057" Type="http://schemas.openxmlformats.org/officeDocument/2006/relationships/image" Target="../media/image2092.png"/><Relationship Id="rId427" Type="http://schemas.openxmlformats.org/officeDocument/2006/relationships/image" Target="../media/image2007.png"/><Relationship Id="rId841" Type="http://schemas.openxmlformats.org/officeDocument/2006/relationships/image" Target="../media/image1823.png"/><Relationship Id="rId1264" Type="http://schemas.openxmlformats.org/officeDocument/2006/relationships/customXml" Target="../ink/ink2001.xml"/><Relationship Id="rId939" Type="http://schemas.openxmlformats.org/officeDocument/2006/relationships/image" Target="../media/image2033.png"/><Relationship Id="rId1124" Type="http://schemas.openxmlformats.org/officeDocument/2006/relationships/customXml" Target="../ink/ink1931.xml"/><Relationship Id="rId1331" Type="http://schemas.openxmlformats.org/officeDocument/2006/relationships/image" Target="../media/image2232.png"/><Relationship Id="rId340" Type="http://schemas.openxmlformats.org/officeDocument/2006/relationships/customXml" Target="../ink/ink1726.xml"/><Relationship Id="rId992" Type="http://schemas.openxmlformats.org/officeDocument/2006/relationships/customXml" Target="../ink/ink1865.xml"/><Relationship Id="rId200" Type="http://schemas.openxmlformats.org/officeDocument/2006/relationships/customXml" Target="../ink/ink1662.xml"/><Relationship Id="rId438" Type="http://schemas.openxmlformats.org/officeDocument/2006/relationships/customXml" Target="../ink/ink1775.xml"/><Relationship Id="rId852" Type="http://schemas.openxmlformats.org/officeDocument/2006/relationships/customXml" Target="../ink/ink1795.xml"/><Relationship Id="rId1068" Type="http://schemas.openxmlformats.org/officeDocument/2006/relationships/customXml" Target="../ink/ink1903.xml"/><Relationship Id="rId1275" Type="http://schemas.openxmlformats.org/officeDocument/2006/relationships/image" Target="../media/image2204.png"/><Relationship Id="rId284" Type="http://schemas.openxmlformats.org/officeDocument/2006/relationships/customXml" Target="../ink/ink1701.xml"/><Relationship Id="rId1135" Type="http://schemas.openxmlformats.org/officeDocument/2006/relationships/image" Target="../media/image2134.png"/><Relationship Id="rId1342" Type="http://schemas.openxmlformats.org/officeDocument/2006/relationships/customXml" Target="../ink/ink2040.xml"/><Relationship Id="rId144" Type="http://schemas.openxmlformats.org/officeDocument/2006/relationships/customXml" Target="../ink/ink1635.xml"/><Relationship Id="rId1202" Type="http://schemas.openxmlformats.org/officeDocument/2006/relationships/customXml" Target="../ink/ink1970.xml"/><Relationship Id="rId351" Type="http://schemas.openxmlformats.org/officeDocument/2006/relationships/image" Target="../media/image1969.png"/><Relationship Id="rId863" Type="http://schemas.openxmlformats.org/officeDocument/2006/relationships/image" Target="../media/image1834.png"/><Relationship Id="rId1079" Type="http://schemas.openxmlformats.org/officeDocument/2006/relationships/image" Target="../media/image2104.png"/><Relationship Id="rId1286" Type="http://schemas.openxmlformats.org/officeDocument/2006/relationships/customXml" Target="../ink/ink2012.xml"/><Relationship Id="rId211" Type="http://schemas.openxmlformats.org/officeDocument/2006/relationships/image" Target="../media/image1899.png"/><Relationship Id="rId295" Type="http://schemas.openxmlformats.org/officeDocument/2006/relationships/image" Target="../media/image1941.png"/><Relationship Id="rId309" Type="http://schemas.openxmlformats.org/officeDocument/2006/relationships/image" Target="../media/image1948.png"/><Relationship Id="rId1146" Type="http://schemas.openxmlformats.org/officeDocument/2006/relationships/customXml" Target="../ink/ink1942.xml"/><Relationship Id="rId930" Type="http://schemas.openxmlformats.org/officeDocument/2006/relationships/customXml" Target="../ink/ink1834.xml"/><Relationship Id="rId1006" Type="http://schemas.openxmlformats.org/officeDocument/2006/relationships/customXml" Target="../ink/ink1872.xml"/><Relationship Id="rId1353" Type="http://schemas.openxmlformats.org/officeDocument/2006/relationships/image" Target="../media/image2243.png"/><Relationship Id="rId155" Type="http://schemas.openxmlformats.org/officeDocument/2006/relationships/image" Target="../media/image1871.png"/><Relationship Id="rId197" Type="http://schemas.openxmlformats.org/officeDocument/2006/relationships/image" Target="../media/image1892.png"/><Relationship Id="rId362" Type="http://schemas.openxmlformats.org/officeDocument/2006/relationships/customXml" Target="../ink/ink1737.xml"/><Relationship Id="rId418" Type="http://schemas.openxmlformats.org/officeDocument/2006/relationships/customXml" Target="../ink/ink1765.xml"/><Relationship Id="rId832" Type="http://schemas.openxmlformats.org/officeDocument/2006/relationships/customXml" Target="../ink/ink1785.xml"/><Relationship Id="rId1048" Type="http://schemas.openxmlformats.org/officeDocument/2006/relationships/customXml" Target="../ink/ink1893.xml"/><Relationship Id="rId1213" Type="http://schemas.openxmlformats.org/officeDocument/2006/relationships/image" Target="../media/image2173.png"/><Relationship Id="rId1255" Type="http://schemas.openxmlformats.org/officeDocument/2006/relationships/image" Target="../media/image2194.png"/><Relationship Id="rId1297" Type="http://schemas.openxmlformats.org/officeDocument/2006/relationships/image" Target="../media/image2215.png"/><Relationship Id="rId222" Type="http://schemas.openxmlformats.org/officeDocument/2006/relationships/customXml" Target="../ink/ink1673.xml"/><Relationship Id="rId264" Type="http://schemas.openxmlformats.org/officeDocument/2006/relationships/customXml" Target="../ink/ink1694.xml"/><Relationship Id="rId874" Type="http://schemas.openxmlformats.org/officeDocument/2006/relationships/customXml" Target="../ink/ink1806.xml"/><Relationship Id="rId1115" Type="http://schemas.openxmlformats.org/officeDocument/2006/relationships/image" Target="../media/image2124.png"/><Relationship Id="rId1322" Type="http://schemas.openxmlformats.org/officeDocument/2006/relationships/customXml" Target="../ink/ink2030.xml"/><Relationship Id="rId17" Type="http://schemas.openxmlformats.org/officeDocument/2006/relationships/image" Target="../media/image18020.png"/><Relationship Id="rId124" Type="http://schemas.openxmlformats.org/officeDocument/2006/relationships/customXml" Target="../ink/ink1626.xml"/><Relationship Id="rId941" Type="http://schemas.openxmlformats.org/officeDocument/2006/relationships/image" Target="../media/image2034.png"/><Relationship Id="rId983" Type="http://schemas.openxmlformats.org/officeDocument/2006/relationships/image" Target="../media/image2055.png"/><Relationship Id="rId1157" Type="http://schemas.openxmlformats.org/officeDocument/2006/relationships/image" Target="../media/image2145.png"/><Relationship Id="rId1199" Type="http://schemas.openxmlformats.org/officeDocument/2006/relationships/image" Target="../media/image2166.png"/><Relationship Id="rId1364" Type="http://schemas.openxmlformats.org/officeDocument/2006/relationships/customXml" Target="../ink/ink2051.xml"/><Relationship Id="rId166" Type="http://schemas.openxmlformats.org/officeDocument/2006/relationships/customXml" Target="../ink/ink1645.xml"/><Relationship Id="rId331" Type="http://schemas.openxmlformats.org/officeDocument/2006/relationships/image" Target="../media/image1959.png"/><Relationship Id="rId373" Type="http://schemas.openxmlformats.org/officeDocument/2006/relationships/image" Target="../media/image1980.png"/><Relationship Id="rId429" Type="http://schemas.openxmlformats.org/officeDocument/2006/relationships/image" Target="../media/image2008.png"/><Relationship Id="rId1017" Type="http://schemas.openxmlformats.org/officeDocument/2006/relationships/image" Target="../media/image2072.png"/><Relationship Id="rId1059" Type="http://schemas.openxmlformats.org/officeDocument/2006/relationships/image" Target="../media/image2093.png"/><Relationship Id="rId1224" Type="http://schemas.openxmlformats.org/officeDocument/2006/relationships/customXml" Target="../ink/ink1981.xml"/><Relationship Id="rId1266" Type="http://schemas.openxmlformats.org/officeDocument/2006/relationships/customXml" Target="../ink/ink2002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1910.png"/><Relationship Id="rId440" Type="http://schemas.openxmlformats.org/officeDocument/2006/relationships/customXml" Target="../ink/ink1776.xml"/><Relationship Id="rId843" Type="http://schemas.openxmlformats.org/officeDocument/2006/relationships/image" Target="../media/image1824.png"/><Relationship Id="rId885" Type="http://schemas.openxmlformats.org/officeDocument/2006/relationships/image" Target="../media/image1845.png"/><Relationship Id="rId1070" Type="http://schemas.openxmlformats.org/officeDocument/2006/relationships/customXml" Target="../ink/ink1904.xml"/><Relationship Id="rId1126" Type="http://schemas.openxmlformats.org/officeDocument/2006/relationships/customXml" Target="../ink/ink1932.xml"/><Relationship Id="rId28" Type="http://schemas.openxmlformats.org/officeDocument/2006/relationships/customXml" Target="../ink/ink1610.xml"/><Relationship Id="rId910" Type="http://schemas.openxmlformats.org/officeDocument/2006/relationships/customXml" Target="../ink/ink1824.xml"/><Relationship Id="rId952" Type="http://schemas.openxmlformats.org/officeDocument/2006/relationships/customXml" Target="../ink/ink1845.xml"/><Relationship Id="rId1168" Type="http://schemas.openxmlformats.org/officeDocument/2006/relationships/customXml" Target="../ink/ink1953.xml"/><Relationship Id="rId1333" Type="http://schemas.openxmlformats.org/officeDocument/2006/relationships/image" Target="../media/image2233.png"/><Relationship Id="rId1375" Type="http://schemas.openxmlformats.org/officeDocument/2006/relationships/image" Target="../media/image2254.png"/><Relationship Id="rId135" Type="http://schemas.openxmlformats.org/officeDocument/2006/relationships/image" Target="../media/image1861.png"/><Relationship Id="rId177" Type="http://schemas.openxmlformats.org/officeDocument/2006/relationships/image" Target="../media/image1882.png"/><Relationship Id="rId342" Type="http://schemas.openxmlformats.org/officeDocument/2006/relationships/customXml" Target="../ink/ink1727.xml"/><Relationship Id="rId384" Type="http://schemas.openxmlformats.org/officeDocument/2006/relationships/customXml" Target="../ink/ink1748.xml"/><Relationship Id="rId994" Type="http://schemas.openxmlformats.org/officeDocument/2006/relationships/customXml" Target="../ink/ink1866.xml"/><Relationship Id="rId1028" Type="http://schemas.openxmlformats.org/officeDocument/2006/relationships/customXml" Target="../ink/ink1883.xml"/><Relationship Id="rId1235" Type="http://schemas.openxmlformats.org/officeDocument/2006/relationships/image" Target="../media/image2184.png"/><Relationship Id="rId202" Type="http://schemas.openxmlformats.org/officeDocument/2006/relationships/customXml" Target="../ink/ink1663.xml"/><Relationship Id="rId244" Type="http://schemas.openxmlformats.org/officeDocument/2006/relationships/customXml" Target="../ink/ink1684.xml"/><Relationship Id="rId854" Type="http://schemas.openxmlformats.org/officeDocument/2006/relationships/customXml" Target="../ink/ink1796.xml"/><Relationship Id="rId896" Type="http://schemas.openxmlformats.org/officeDocument/2006/relationships/customXml" Target="../ink/ink1817.xml"/><Relationship Id="rId1081" Type="http://schemas.openxmlformats.org/officeDocument/2006/relationships/image" Target="../media/image2105.png"/><Relationship Id="rId1277" Type="http://schemas.openxmlformats.org/officeDocument/2006/relationships/image" Target="../media/image2205.png"/><Relationship Id="rId1302" Type="http://schemas.openxmlformats.org/officeDocument/2006/relationships/customXml" Target="../ink/ink2020.xml"/><Relationship Id="rId39" Type="http://schemas.openxmlformats.org/officeDocument/2006/relationships/image" Target="../media/image1813.png"/><Relationship Id="rId286" Type="http://schemas.openxmlformats.org/officeDocument/2006/relationships/customXml" Target="../ink/ink1702.xml"/><Relationship Id="rId921" Type="http://schemas.openxmlformats.org/officeDocument/2006/relationships/image" Target="../media/image2023.png"/><Relationship Id="rId1137" Type="http://schemas.openxmlformats.org/officeDocument/2006/relationships/image" Target="../media/image2135.png"/><Relationship Id="rId1179" Type="http://schemas.openxmlformats.org/officeDocument/2006/relationships/image" Target="../media/image2156.png"/><Relationship Id="rId1344" Type="http://schemas.openxmlformats.org/officeDocument/2006/relationships/customXml" Target="../ink/ink2041.xml"/><Relationship Id="rId146" Type="http://schemas.openxmlformats.org/officeDocument/2006/relationships/customXml" Target="../ink/ink1636.xml"/><Relationship Id="rId188" Type="http://schemas.openxmlformats.org/officeDocument/2006/relationships/customXml" Target="../ink/ink1656.xml"/><Relationship Id="rId311" Type="http://schemas.openxmlformats.org/officeDocument/2006/relationships/image" Target="../media/image1949.png"/><Relationship Id="rId353" Type="http://schemas.openxmlformats.org/officeDocument/2006/relationships/image" Target="../media/image1970.png"/><Relationship Id="rId395" Type="http://schemas.openxmlformats.org/officeDocument/2006/relationships/image" Target="../media/image1991.png"/><Relationship Id="rId409" Type="http://schemas.openxmlformats.org/officeDocument/2006/relationships/image" Target="../media/image1998.png"/><Relationship Id="rId963" Type="http://schemas.openxmlformats.org/officeDocument/2006/relationships/image" Target="../media/image2045.png"/><Relationship Id="rId1039" Type="http://schemas.openxmlformats.org/officeDocument/2006/relationships/image" Target="../media/image2083.png"/><Relationship Id="rId1190" Type="http://schemas.openxmlformats.org/officeDocument/2006/relationships/customXml" Target="../ink/ink1964.xml"/><Relationship Id="rId1204" Type="http://schemas.openxmlformats.org/officeDocument/2006/relationships/customXml" Target="../ink/ink1971.xml"/><Relationship Id="rId1246" Type="http://schemas.openxmlformats.org/officeDocument/2006/relationships/customXml" Target="../ink/ink1992.xml"/><Relationship Id="rId213" Type="http://schemas.openxmlformats.org/officeDocument/2006/relationships/image" Target="../media/image1900.png"/><Relationship Id="rId420" Type="http://schemas.openxmlformats.org/officeDocument/2006/relationships/customXml" Target="../ink/ink1766.xml"/><Relationship Id="rId616" Type="http://schemas.openxmlformats.org/officeDocument/2006/relationships/customXml" Target="../ink/ink1781.xml"/><Relationship Id="rId865" Type="http://schemas.openxmlformats.org/officeDocument/2006/relationships/image" Target="../media/image1835.png"/><Relationship Id="rId1050" Type="http://schemas.openxmlformats.org/officeDocument/2006/relationships/customXml" Target="../ink/ink1894.xml"/><Relationship Id="rId1288" Type="http://schemas.openxmlformats.org/officeDocument/2006/relationships/customXml" Target="../ink/ink2013.xml"/><Relationship Id="rId255" Type="http://schemas.openxmlformats.org/officeDocument/2006/relationships/image" Target="../media/image1921.png"/><Relationship Id="rId932" Type="http://schemas.openxmlformats.org/officeDocument/2006/relationships/customXml" Target="../ink/ink1835.xml"/><Relationship Id="rId1092" Type="http://schemas.openxmlformats.org/officeDocument/2006/relationships/customXml" Target="../ink/ink1915.xml"/><Relationship Id="rId1106" Type="http://schemas.openxmlformats.org/officeDocument/2006/relationships/customXml" Target="../ink/ink1922.xml"/><Relationship Id="rId1148" Type="http://schemas.openxmlformats.org/officeDocument/2006/relationships/customXml" Target="../ink/ink1943.xml"/><Relationship Id="rId1313" Type="http://schemas.openxmlformats.org/officeDocument/2006/relationships/image" Target="../media/image2223.png"/><Relationship Id="rId1355" Type="http://schemas.openxmlformats.org/officeDocument/2006/relationships/image" Target="../media/image2244.png"/><Relationship Id="rId115" Type="http://schemas.openxmlformats.org/officeDocument/2006/relationships/image" Target="../media/image1851.png"/><Relationship Id="rId322" Type="http://schemas.openxmlformats.org/officeDocument/2006/relationships/customXml" Target="../ink/ink1718.xml"/><Relationship Id="rId364" Type="http://schemas.openxmlformats.org/officeDocument/2006/relationships/customXml" Target="../ink/ink1738.xml"/><Relationship Id="rId974" Type="http://schemas.openxmlformats.org/officeDocument/2006/relationships/customXml" Target="../ink/ink1856.xml"/><Relationship Id="rId1008" Type="http://schemas.openxmlformats.org/officeDocument/2006/relationships/customXml" Target="../ink/ink1873.xml"/><Relationship Id="rId1215" Type="http://schemas.openxmlformats.org/officeDocument/2006/relationships/image" Target="../media/image2174.png"/><Relationship Id="rId199" Type="http://schemas.openxmlformats.org/officeDocument/2006/relationships/image" Target="../media/image1893.png"/><Relationship Id="rId834" Type="http://schemas.openxmlformats.org/officeDocument/2006/relationships/customXml" Target="../ink/ink1786.xml"/><Relationship Id="rId876" Type="http://schemas.openxmlformats.org/officeDocument/2006/relationships/customXml" Target="../ink/ink1807.xml"/><Relationship Id="rId1257" Type="http://schemas.openxmlformats.org/officeDocument/2006/relationships/image" Target="../media/image2195.png"/><Relationship Id="rId1299" Type="http://schemas.openxmlformats.org/officeDocument/2006/relationships/image" Target="../media/image2216.png"/><Relationship Id="rId19" Type="http://schemas.openxmlformats.org/officeDocument/2006/relationships/image" Target="../media/image1803.png"/><Relationship Id="rId224" Type="http://schemas.openxmlformats.org/officeDocument/2006/relationships/customXml" Target="../ink/ink1674.xml"/><Relationship Id="rId266" Type="http://schemas.openxmlformats.org/officeDocument/2006/relationships/customXml" Target="../ink/ink1695.xml"/><Relationship Id="rId431" Type="http://schemas.openxmlformats.org/officeDocument/2006/relationships/image" Target="../media/image2009.png"/><Relationship Id="rId901" Type="http://schemas.openxmlformats.org/officeDocument/2006/relationships/image" Target="../media/image1931.png"/><Relationship Id="rId1061" Type="http://schemas.openxmlformats.org/officeDocument/2006/relationships/image" Target="../media/image2094.png"/><Relationship Id="rId1117" Type="http://schemas.openxmlformats.org/officeDocument/2006/relationships/image" Target="../media/image2125.png"/><Relationship Id="rId1159" Type="http://schemas.openxmlformats.org/officeDocument/2006/relationships/image" Target="../media/image2146.png"/><Relationship Id="rId1324" Type="http://schemas.openxmlformats.org/officeDocument/2006/relationships/customXml" Target="../ink/ink2031.xml"/><Relationship Id="rId1366" Type="http://schemas.openxmlformats.org/officeDocument/2006/relationships/customXml" Target="../ink/ink2052.xml"/><Relationship Id="rId30" Type="http://schemas.openxmlformats.org/officeDocument/2006/relationships/customXml" Target="../ink/ink1611.xml"/><Relationship Id="rId126" Type="http://schemas.openxmlformats.org/officeDocument/2006/relationships/customXml" Target="../ink/ink1627.xml"/><Relationship Id="rId168" Type="http://schemas.openxmlformats.org/officeDocument/2006/relationships/customXml" Target="../ink/ink1646.xml"/><Relationship Id="rId333" Type="http://schemas.openxmlformats.org/officeDocument/2006/relationships/image" Target="../media/image1960.png"/><Relationship Id="rId943" Type="http://schemas.openxmlformats.org/officeDocument/2006/relationships/image" Target="../media/image2035.png"/><Relationship Id="rId985" Type="http://schemas.openxmlformats.org/officeDocument/2006/relationships/image" Target="../media/image2056.png"/><Relationship Id="rId1019" Type="http://schemas.openxmlformats.org/officeDocument/2006/relationships/image" Target="../media/image2073.png"/><Relationship Id="rId1170" Type="http://schemas.openxmlformats.org/officeDocument/2006/relationships/customXml" Target="../ink/ink1954.xml"/><Relationship Id="rId375" Type="http://schemas.openxmlformats.org/officeDocument/2006/relationships/image" Target="../media/image1981.png"/><Relationship Id="rId845" Type="http://schemas.openxmlformats.org/officeDocument/2006/relationships/image" Target="../media/image1825.png"/><Relationship Id="rId1030" Type="http://schemas.openxmlformats.org/officeDocument/2006/relationships/customXml" Target="../ink/ink1884.xml"/><Relationship Id="rId1226" Type="http://schemas.openxmlformats.org/officeDocument/2006/relationships/customXml" Target="../ink/ink1982.xml"/><Relationship Id="rId1268" Type="http://schemas.openxmlformats.org/officeDocument/2006/relationships/customXml" Target="../ink/ink2003.xml"/><Relationship Id="rId3" Type="http://schemas.openxmlformats.org/officeDocument/2006/relationships/image" Target="../media/image17950.png"/><Relationship Id="rId235" Type="http://schemas.openxmlformats.org/officeDocument/2006/relationships/image" Target="../media/image1911.png"/><Relationship Id="rId277" Type="http://schemas.openxmlformats.org/officeDocument/2006/relationships/image" Target="../media/image1932.png"/><Relationship Id="rId400" Type="http://schemas.openxmlformats.org/officeDocument/2006/relationships/customXml" Target="../ink/ink1756.xml"/><Relationship Id="rId442" Type="http://schemas.openxmlformats.org/officeDocument/2006/relationships/customXml" Target="../ink/ink1777.xml"/><Relationship Id="rId887" Type="http://schemas.openxmlformats.org/officeDocument/2006/relationships/image" Target="../media/image1846.png"/><Relationship Id="rId1072" Type="http://schemas.openxmlformats.org/officeDocument/2006/relationships/customXml" Target="../ink/ink1905.xml"/><Relationship Id="rId1128" Type="http://schemas.openxmlformats.org/officeDocument/2006/relationships/customXml" Target="../ink/ink1933.xml"/><Relationship Id="rId1335" Type="http://schemas.openxmlformats.org/officeDocument/2006/relationships/image" Target="../media/image2234.png"/><Relationship Id="rId137" Type="http://schemas.openxmlformats.org/officeDocument/2006/relationships/image" Target="../media/image1862.png"/><Relationship Id="rId302" Type="http://schemas.openxmlformats.org/officeDocument/2006/relationships/customXml" Target="../ink/ink1708.xml"/><Relationship Id="rId344" Type="http://schemas.openxmlformats.org/officeDocument/2006/relationships/customXml" Target="../ink/ink1728.xml"/><Relationship Id="rId912" Type="http://schemas.openxmlformats.org/officeDocument/2006/relationships/customXml" Target="../ink/ink1825.xml"/><Relationship Id="rId954" Type="http://schemas.openxmlformats.org/officeDocument/2006/relationships/customXml" Target="../ink/ink1846.xml"/><Relationship Id="rId996" Type="http://schemas.openxmlformats.org/officeDocument/2006/relationships/customXml" Target="../ink/ink1867.xml"/><Relationship Id="rId1377" Type="http://schemas.openxmlformats.org/officeDocument/2006/relationships/image" Target="../media/image2255.png"/><Relationship Id="rId41" Type="http://schemas.openxmlformats.org/officeDocument/2006/relationships/image" Target="../media/image1814.png"/><Relationship Id="rId179" Type="http://schemas.openxmlformats.org/officeDocument/2006/relationships/image" Target="../media/image1883.png"/><Relationship Id="rId386" Type="http://schemas.openxmlformats.org/officeDocument/2006/relationships/customXml" Target="../ink/ink1749.xml"/><Relationship Id="rId856" Type="http://schemas.openxmlformats.org/officeDocument/2006/relationships/customXml" Target="../ink/ink1797.xml"/><Relationship Id="rId1181" Type="http://schemas.openxmlformats.org/officeDocument/2006/relationships/image" Target="../media/image2157.png"/><Relationship Id="rId1237" Type="http://schemas.openxmlformats.org/officeDocument/2006/relationships/image" Target="../media/image2185.png"/><Relationship Id="rId1279" Type="http://schemas.openxmlformats.org/officeDocument/2006/relationships/image" Target="../media/image2206.png"/><Relationship Id="rId190" Type="http://schemas.openxmlformats.org/officeDocument/2006/relationships/customXml" Target="../ink/ink1657.xml"/><Relationship Id="rId204" Type="http://schemas.openxmlformats.org/officeDocument/2006/relationships/customXml" Target="../ink/ink1664.xml"/><Relationship Id="rId246" Type="http://schemas.openxmlformats.org/officeDocument/2006/relationships/customXml" Target="../ink/ink1685.xml"/><Relationship Id="rId288" Type="http://schemas.openxmlformats.org/officeDocument/2006/relationships/customXml" Target="../ink/ink1703.xml"/><Relationship Id="rId411" Type="http://schemas.openxmlformats.org/officeDocument/2006/relationships/image" Target="../media/image1999.png"/><Relationship Id="rId898" Type="http://schemas.openxmlformats.org/officeDocument/2006/relationships/customXml" Target="../ink/ink1818.xml"/><Relationship Id="rId1041" Type="http://schemas.openxmlformats.org/officeDocument/2006/relationships/image" Target="../media/image2084.png"/><Relationship Id="rId1083" Type="http://schemas.openxmlformats.org/officeDocument/2006/relationships/image" Target="../media/image2106.png"/><Relationship Id="rId1139" Type="http://schemas.openxmlformats.org/officeDocument/2006/relationships/image" Target="../media/image2136.png"/><Relationship Id="rId1290" Type="http://schemas.openxmlformats.org/officeDocument/2006/relationships/customXml" Target="../ink/ink2014.xml"/><Relationship Id="rId1304" Type="http://schemas.openxmlformats.org/officeDocument/2006/relationships/customXml" Target="../ink/ink2021.xml"/><Relationship Id="rId1346" Type="http://schemas.openxmlformats.org/officeDocument/2006/relationships/customXml" Target="../ink/ink2042.xml"/><Relationship Id="rId313" Type="http://schemas.openxmlformats.org/officeDocument/2006/relationships/image" Target="../media/image1950.png"/><Relationship Id="rId923" Type="http://schemas.openxmlformats.org/officeDocument/2006/relationships/image" Target="../media/image2024.png"/><Relationship Id="rId965" Type="http://schemas.openxmlformats.org/officeDocument/2006/relationships/image" Target="../media/image2046.png"/><Relationship Id="rId1150" Type="http://schemas.openxmlformats.org/officeDocument/2006/relationships/customXml" Target="../ink/ink1944.xml"/><Relationship Id="rId10" Type="http://schemas.openxmlformats.org/officeDocument/2006/relationships/customXml" Target="../ink/ink1601.xml"/><Relationship Id="rId148" Type="http://schemas.openxmlformats.org/officeDocument/2006/relationships/customXml" Target="../ink/ink1637.xml"/><Relationship Id="rId355" Type="http://schemas.openxmlformats.org/officeDocument/2006/relationships/image" Target="../media/image1971.png"/><Relationship Id="rId397" Type="http://schemas.openxmlformats.org/officeDocument/2006/relationships/image" Target="../media/image1992.png"/><Relationship Id="rId1192" Type="http://schemas.openxmlformats.org/officeDocument/2006/relationships/customXml" Target="../ink/ink1965.xml"/><Relationship Id="rId1206" Type="http://schemas.openxmlformats.org/officeDocument/2006/relationships/customXml" Target="../ink/ink1972.xml"/><Relationship Id="rId1248" Type="http://schemas.openxmlformats.org/officeDocument/2006/relationships/customXml" Target="../ink/ink1993.xml"/><Relationship Id="rId215" Type="http://schemas.openxmlformats.org/officeDocument/2006/relationships/image" Target="../media/image1901.png"/><Relationship Id="rId257" Type="http://schemas.openxmlformats.org/officeDocument/2006/relationships/image" Target="../media/image1922.png"/><Relationship Id="rId422" Type="http://schemas.openxmlformats.org/officeDocument/2006/relationships/customXml" Target="../ink/ink1767.xml"/><Relationship Id="rId867" Type="http://schemas.openxmlformats.org/officeDocument/2006/relationships/image" Target="../media/image1836.png"/><Relationship Id="rId1010" Type="http://schemas.openxmlformats.org/officeDocument/2006/relationships/customXml" Target="../ink/ink1874.xml"/><Relationship Id="rId1052" Type="http://schemas.openxmlformats.org/officeDocument/2006/relationships/customXml" Target="../ink/ink1895.xml"/><Relationship Id="rId1094" Type="http://schemas.openxmlformats.org/officeDocument/2006/relationships/customXml" Target="../ink/ink1916.xml"/><Relationship Id="rId1108" Type="http://schemas.openxmlformats.org/officeDocument/2006/relationships/customXml" Target="../ink/ink1923.xml"/><Relationship Id="rId1315" Type="http://schemas.openxmlformats.org/officeDocument/2006/relationships/image" Target="../media/image2224.png"/><Relationship Id="rId934" Type="http://schemas.openxmlformats.org/officeDocument/2006/relationships/customXml" Target="../ink/ink1836.xml"/><Relationship Id="rId1357" Type="http://schemas.openxmlformats.org/officeDocument/2006/relationships/image" Target="../media/image2245.png"/><Relationship Id="rId159" Type="http://schemas.openxmlformats.org/officeDocument/2006/relationships/image" Target="../media/image1873.png"/><Relationship Id="rId366" Type="http://schemas.openxmlformats.org/officeDocument/2006/relationships/customXml" Target="../ink/ink1739.xml"/><Relationship Id="rId1217" Type="http://schemas.openxmlformats.org/officeDocument/2006/relationships/image" Target="../media/image2175.png"/><Relationship Id="rId226" Type="http://schemas.openxmlformats.org/officeDocument/2006/relationships/customXml" Target="../ink/ink1675.xml"/><Relationship Id="rId433" Type="http://schemas.openxmlformats.org/officeDocument/2006/relationships/image" Target="../media/image2010.png"/><Relationship Id="rId878" Type="http://schemas.openxmlformats.org/officeDocument/2006/relationships/customXml" Target="../ink/ink1808.xml"/><Relationship Id="rId1063" Type="http://schemas.openxmlformats.org/officeDocument/2006/relationships/image" Target="../media/image2095.png"/><Relationship Id="rId1270" Type="http://schemas.openxmlformats.org/officeDocument/2006/relationships/customXml" Target="../ink/ink2004.xml"/><Relationship Id="rId945" Type="http://schemas.openxmlformats.org/officeDocument/2006/relationships/image" Target="../media/image2036.png"/><Relationship Id="rId1368" Type="http://schemas.openxmlformats.org/officeDocument/2006/relationships/customXml" Target="../ink/ink2053.xml"/><Relationship Id="rId377" Type="http://schemas.openxmlformats.org/officeDocument/2006/relationships/image" Target="../media/image1982.png"/><Relationship Id="rId1130" Type="http://schemas.openxmlformats.org/officeDocument/2006/relationships/customXml" Target="../ink/ink1934.xml"/><Relationship Id="rId1228" Type="http://schemas.openxmlformats.org/officeDocument/2006/relationships/customXml" Target="../ink/ink1983.xml"/><Relationship Id="rId5" Type="http://schemas.openxmlformats.org/officeDocument/2006/relationships/image" Target="../media/image17960.png"/><Relationship Id="rId237" Type="http://schemas.openxmlformats.org/officeDocument/2006/relationships/image" Target="../media/image1912.png"/><Relationship Id="rId889" Type="http://schemas.openxmlformats.org/officeDocument/2006/relationships/image" Target="../media/image1847.png"/><Relationship Id="rId1074" Type="http://schemas.openxmlformats.org/officeDocument/2006/relationships/customXml" Target="../ink/ink1906.xml"/><Relationship Id="rId444" Type="http://schemas.openxmlformats.org/officeDocument/2006/relationships/customXml" Target="../ink/ink1778.xml"/><Relationship Id="rId1281" Type="http://schemas.openxmlformats.org/officeDocument/2006/relationships/image" Target="../media/image2207.png"/><Relationship Id="rId1379" Type="http://schemas.openxmlformats.org/officeDocument/2006/relationships/image" Target="../media/image2256.png"/><Relationship Id="rId290" Type="http://schemas.openxmlformats.org/officeDocument/2006/relationships/customXml" Target="../ink/ink1704.xml"/><Relationship Id="rId304" Type="http://schemas.openxmlformats.org/officeDocument/2006/relationships/customXml" Target="../ink/ink1709.xml"/><Relationship Id="rId388" Type="http://schemas.openxmlformats.org/officeDocument/2006/relationships/customXml" Target="../ink/ink1750.xml"/><Relationship Id="rId956" Type="http://schemas.openxmlformats.org/officeDocument/2006/relationships/customXml" Target="../ink/ink1847.xml"/><Relationship Id="rId1141" Type="http://schemas.openxmlformats.org/officeDocument/2006/relationships/image" Target="../media/image2137.png"/><Relationship Id="rId1239" Type="http://schemas.openxmlformats.org/officeDocument/2006/relationships/image" Target="../media/image2186.png"/><Relationship Id="rId150" Type="http://schemas.openxmlformats.org/officeDocument/2006/relationships/customXml" Target="../ink/ink1638.xml"/><Relationship Id="rId1001" Type="http://schemas.openxmlformats.org/officeDocument/2006/relationships/image" Target="../media/image2064.png"/><Relationship Id="rId248" Type="http://schemas.openxmlformats.org/officeDocument/2006/relationships/customXml" Target="../ink/ink1686.xml"/><Relationship Id="rId1085" Type="http://schemas.openxmlformats.org/officeDocument/2006/relationships/image" Target="../media/image2107.png"/><Relationship Id="rId1292" Type="http://schemas.openxmlformats.org/officeDocument/2006/relationships/customXml" Target="../ink/ink2015.xml"/><Relationship Id="rId1306" Type="http://schemas.openxmlformats.org/officeDocument/2006/relationships/customXml" Target="../ink/ink2022.xml"/><Relationship Id="rId12" Type="http://schemas.openxmlformats.org/officeDocument/2006/relationships/customXml" Target="../ink/ink1602.xml"/><Relationship Id="rId315" Type="http://schemas.openxmlformats.org/officeDocument/2006/relationships/image" Target="../media/image1951.png"/><Relationship Id="rId967" Type="http://schemas.openxmlformats.org/officeDocument/2006/relationships/image" Target="../media/image2047.png"/><Relationship Id="rId1152" Type="http://schemas.openxmlformats.org/officeDocument/2006/relationships/customXml" Target="../ink/ink1945.xml"/><Relationship Id="rId161" Type="http://schemas.openxmlformats.org/officeDocument/2006/relationships/image" Target="../media/image1874.png"/><Relationship Id="rId399" Type="http://schemas.openxmlformats.org/officeDocument/2006/relationships/image" Target="../media/image1993.png"/><Relationship Id="rId827" Type="http://schemas.openxmlformats.org/officeDocument/2006/relationships/image" Target="../media/image2117.png"/><Relationship Id="rId1012" Type="http://schemas.openxmlformats.org/officeDocument/2006/relationships/customXml" Target="../ink/ink1875.xml"/><Relationship Id="rId259" Type="http://schemas.openxmlformats.org/officeDocument/2006/relationships/image" Target="../media/image1923.png"/><Relationship Id="rId880" Type="http://schemas.openxmlformats.org/officeDocument/2006/relationships/customXml" Target="../ink/ink1809.xml"/><Relationship Id="rId1096" Type="http://schemas.openxmlformats.org/officeDocument/2006/relationships/customXml" Target="../ink/ink1917.xml"/><Relationship Id="rId1317" Type="http://schemas.openxmlformats.org/officeDocument/2006/relationships/image" Target="../media/image2225.png"/><Relationship Id="rId23" Type="http://schemas.openxmlformats.org/officeDocument/2006/relationships/image" Target="../media/image1805.png"/><Relationship Id="rId119" Type="http://schemas.openxmlformats.org/officeDocument/2006/relationships/image" Target="../media/image1853.png"/><Relationship Id="rId326" Type="http://schemas.openxmlformats.org/officeDocument/2006/relationships/customXml" Target="../ink/ink1720.xml"/><Relationship Id="rId978" Type="http://schemas.openxmlformats.org/officeDocument/2006/relationships/customXml" Target="../ink/ink1858.xml"/><Relationship Id="rId1163" Type="http://schemas.openxmlformats.org/officeDocument/2006/relationships/image" Target="../media/image2148.png"/><Relationship Id="rId1370" Type="http://schemas.openxmlformats.org/officeDocument/2006/relationships/customXml" Target="../ink/ink2054.xml"/><Relationship Id="rId838" Type="http://schemas.openxmlformats.org/officeDocument/2006/relationships/customXml" Target="../ink/ink1788.xml"/><Relationship Id="rId1023" Type="http://schemas.openxmlformats.org/officeDocument/2006/relationships/image" Target="../media/image2075.png"/><Relationship Id="rId172" Type="http://schemas.openxmlformats.org/officeDocument/2006/relationships/customXml" Target="../ink/ink1648.xml"/><Relationship Id="rId1230" Type="http://schemas.openxmlformats.org/officeDocument/2006/relationships/customXml" Target="../ink/ink1984.xml"/><Relationship Id="rId1328" Type="http://schemas.openxmlformats.org/officeDocument/2006/relationships/customXml" Target="../ink/ink2033.xml"/><Relationship Id="rId337" Type="http://schemas.openxmlformats.org/officeDocument/2006/relationships/image" Target="../media/image1962.png"/><Relationship Id="rId891" Type="http://schemas.openxmlformats.org/officeDocument/2006/relationships/image" Target="../media/image1860.png"/><Relationship Id="rId905" Type="http://schemas.openxmlformats.org/officeDocument/2006/relationships/image" Target="../media/image1943.png"/><Relationship Id="rId989" Type="http://schemas.openxmlformats.org/officeDocument/2006/relationships/image" Target="../media/image2058.png"/><Relationship Id="rId34" Type="http://schemas.openxmlformats.org/officeDocument/2006/relationships/customXml" Target="../ink/ink1613.xml"/><Relationship Id="rId849" Type="http://schemas.openxmlformats.org/officeDocument/2006/relationships/image" Target="../media/image1827.png"/><Relationship Id="rId1174" Type="http://schemas.openxmlformats.org/officeDocument/2006/relationships/customXml" Target="../ink/ink1956.xml"/><Relationship Id="rId1381" Type="http://schemas.openxmlformats.org/officeDocument/2006/relationships/image" Target="../media/image2257.png"/><Relationship Id="rId183" Type="http://schemas.openxmlformats.org/officeDocument/2006/relationships/image" Target="../media/image1885.png"/><Relationship Id="rId390" Type="http://schemas.openxmlformats.org/officeDocument/2006/relationships/customXml" Target="../ink/ink1751.xml"/><Relationship Id="rId404" Type="http://schemas.openxmlformats.org/officeDocument/2006/relationships/customXml" Target="../ink/ink1758.xml"/><Relationship Id="rId1034" Type="http://schemas.openxmlformats.org/officeDocument/2006/relationships/customXml" Target="../ink/ink1886.xml"/><Relationship Id="rId1241" Type="http://schemas.openxmlformats.org/officeDocument/2006/relationships/image" Target="../media/image2187.png"/><Relationship Id="rId1339" Type="http://schemas.openxmlformats.org/officeDocument/2006/relationships/image" Target="../media/image2236.png"/><Relationship Id="rId250" Type="http://schemas.openxmlformats.org/officeDocument/2006/relationships/customXml" Target="../ink/ink1687.xml"/><Relationship Id="rId709" Type="http://schemas.openxmlformats.org/officeDocument/2006/relationships/image" Target="../media/image2030.png"/><Relationship Id="rId916" Type="http://schemas.openxmlformats.org/officeDocument/2006/relationships/customXml" Target="../ink/ink1827.xml"/><Relationship Id="rId1101" Type="http://schemas.openxmlformats.org/officeDocument/2006/relationships/image" Target="../media/image2115.png"/><Relationship Id="rId110" Type="http://schemas.openxmlformats.org/officeDocument/2006/relationships/customXml" Target="../ink/ink1619.xml"/><Relationship Id="rId348" Type="http://schemas.openxmlformats.org/officeDocument/2006/relationships/customXml" Target="../ink/ink1730.xml"/><Relationship Id="rId1185" Type="http://schemas.openxmlformats.org/officeDocument/2006/relationships/image" Target="../media/image2159.png"/><Relationship Id="rId194" Type="http://schemas.openxmlformats.org/officeDocument/2006/relationships/customXml" Target="../ink/ink1659.xml"/><Relationship Id="rId208" Type="http://schemas.openxmlformats.org/officeDocument/2006/relationships/customXml" Target="../ink/ink1666.xml"/><Relationship Id="rId415" Type="http://schemas.openxmlformats.org/officeDocument/2006/relationships/image" Target="../media/image2001.png"/><Relationship Id="rId1045" Type="http://schemas.openxmlformats.org/officeDocument/2006/relationships/image" Target="../media/image2086.png"/><Relationship Id="rId1252" Type="http://schemas.openxmlformats.org/officeDocument/2006/relationships/customXml" Target="../ink/ink1995.xml"/><Relationship Id="rId261" Type="http://schemas.openxmlformats.org/officeDocument/2006/relationships/image" Target="../media/image1924.png"/><Relationship Id="rId927" Type="http://schemas.openxmlformats.org/officeDocument/2006/relationships/image" Target="../media/image2026.png"/><Relationship Id="rId1112" Type="http://schemas.openxmlformats.org/officeDocument/2006/relationships/customXml" Target="../ink/ink1925.xml"/><Relationship Id="rId359" Type="http://schemas.openxmlformats.org/officeDocument/2006/relationships/image" Target="../media/image1973.png"/><Relationship Id="rId1196" Type="http://schemas.openxmlformats.org/officeDocument/2006/relationships/customXml" Target="../ink/ink1967.xml"/><Relationship Id="rId121" Type="http://schemas.openxmlformats.org/officeDocument/2006/relationships/image" Target="../media/image1854.png"/><Relationship Id="rId219" Type="http://schemas.openxmlformats.org/officeDocument/2006/relationships/image" Target="../media/image1816.png"/><Relationship Id="rId426" Type="http://schemas.openxmlformats.org/officeDocument/2006/relationships/customXml" Target="../ink/ink1769.xml"/><Relationship Id="rId980" Type="http://schemas.openxmlformats.org/officeDocument/2006/relationships/customXml" Target="../ink/ink1859.xml"/><Relationship Id="rId1056" Type="http://schemas.openxmlformats.org/officeDocument/2006/relationships/customXml" Target="../ink/ink1897.xml"/><Relationship Id="rId1263" Type="http://schemas.openxmlformats.org/officeDocument/2006/relationships/image" Target="../media/image2198.png"/><Relationship Id="rId840" Type="http://schemas.openxmlformats.org/officeDocument/2006/relationships/customXml" Target="../ink/ink1789.xml"/><Relationship Id="rId938" Type="http://schemas.openxmlformats.org/officeDocument/2006/relationships/customXml" Target="../ink/ink1838.xml"/><Relationship Id="rId1123" Type="http://schemas.openxmlformats.org/officeDocument/2006/relationships/image" Target="../media/image2128.png"/><Relationship Id="rId1330" Type="http://schemas.openxmlformats.org/officeDocument/2006/relationships/customXml" Target="../ink/ink2034.xml"/><Relationship Id="rId132" Type="http://schemas.openxmlformats.org/officeDocument/2006/relationships/customXml" Target="../ink/ink1630.xml"/><Relationship Id="rId991" Type="http://schemas.openxmlformats.org/officeDocument/2006/relationships/image" Target="../media/image2059.png"/><Relationship Id="rId1067" Type="http://schemas.openxmlformats.org/officeDocument/2006/relationships/image" Target="../media/image2097.png"/><Relationship Id="rId437" Type="http://schemas.openxmlformats.org/officeDocument/2006/relationships/image" Target="../media/image2012.png"/><Relationship Id="rId851" Type="http://schemas.openxmlformats.org/officeDocument/2006/relationships/image" Target="../media/image1828.png"/><Relationship Id="rId1274" Type="http://schemas.openxmlformats.org/officeDocument/2006/relationships/customXml" Target="../ink/ink2006.xml"/><Relationship Id="rId283" Type="http://schemas.openxmlformats.org/officeDocument/2006/relationships/image" Target="../media/image1935.png"/><Relationship Id="rId949" Type="http://schemas.openxmlformats.org/officeDocument/2006/relationships/image" Target="../media/image2038.png"/><Relationship Id="rId1134" Type="http://schemas.openxmlformats.org/officeDocument/2006/relationships/customXml" Target="../ink/ink1936.xml"/><Relationship Id="rId1341" Type="http://schemas.openxmlformats.org/officeDocument/2006/relationships/image" Target="../media/image2237.png"/><Relationship Id="rId143" Type="http://schemas.openxmlformats.org/officeDocument/2006/relationships/image" Target="../media/image1865.png"/><Relationship Id="rId350" Type="http://schemas.openxmlformats.org/officeDocument/2006/relationships/customXml" Target="../ink/ink1731.xml"/><Relationship Id="rId1201" Type="http://schemas.openxmlformats.org/officeDocument/2006/relationships/image" Target="../media/image2167.png"/><Relationship Id="rId9" Type="http://schemas.openxmlformats.org/officeDocument/2006/relationships/image" Target="../media/image17980.png"/><Relationship Id="rId210" Type="http://schemas.openxmlformats.org/officeDocument/2006/relationships/customXml" Target="../ink/ink1667.xml"/><Relationship Id="rId448" Type="http://schemas.openxmlformats.org/officeDocument/2006/relationships/customXml" Target="../ink/ink1780.xml"/><Relationship Id="rId862" Type="http://schemas.openxmlformats.org/officeDocument/2006/relationships/customXml" Target="../ink/ink1800.xml"/><Relationship Id="rId1078" Type="http://schemas.openxmlformats.org/officeDocument/2006/relationships/customXml" Target="../ink/ink1908.xml"/><Relationship Id="rId1285" Type="http://schemas.openxmlformats.org/officeDocument/2006/relationships/image" Target="../media/image2209.png"/><Relationship Id="rId294" Type="http://schemas.openxmlformats.org/officeDocument/2006/relationships/customXml" Target="../ink/ink1706.xml"/><Relationship Id="rId308" Type="http://schemas.openxmlformats.org/officeDocument/2006/relationships/customXml" Target="../ink/ink1711.xml"/><Relationship Id="rId1145" Type="http://schemas.openxmlformats.org/officeDocument/2006/relationships/image" Target="../media/image2139.png"/><Relationship Id="rId1352" Type="http://schemas.openxmlformats.org/officeDocument/2006/relationships/customXml" Target="../ink/ink2045.xml"/><Relationship Id="rId154" Type="http://schemas.openxmlformats.org/officeDocument/2006/relationships/customXml" Target="../ink/ink1640.xml"/><Relationship Id="rId361" Type="http://schemas.openxmlformats.org/officeDocument/2006/relationships/image" Target="../media/image1974.png"/><Relationship Id="rId1005" Type="http://schemas.openxmlformats.org/officeDocument/2006/relationships/image" Target="../media/image2066.png"/><Relationship Id="rId1212" Type="http://schemas.openxmlformats.org/officeDocument/2006/relationships/customXml" Target="../ink/ink1975.xml"/><Relationship Id="rId873" Type="http://schemas.openxmlformats.org/officeDocument/2006/relationships/image" Target="../media/image1839.png"/><Relationship Id="rId1089" Type="http://schemas.openxmlformats.org/officeDocument/2006/relationships/image" Target="../media/image2109.png"/><Relationship Id="rId1296" Type="http://schemas.openxmlformats.org/officeDocument/2006/relationships/customXml" Target="../ink/ink2017.xml"/><Relationship Id="rId16" Type="http://schemas.openxmlformats.org/officeDocument/2006/relationships/customXml" Target="../ink/ink1604.xml"/><Relationship Id="rId221" Type="http://schemas.openxmlformats.org/officeDocument/2006/relationships/image" Target="../media/image1904.png"/><Relationship Id="rId319" Type="http://schemas.openxmlformats.org/officeDocument/2006/relationships/image" Target="../media/image1953.png"/><Relationship Id="rId1156" Type="http://schemas.openxmlformats.org/officeDocument/2006/relationships/customXml" Target="../ink/ink1947.xml"/><Relationship Id="rId1363" Type="http://schemas.openxmlformats.org/officeDocument/2006/relationships/image" Target="../media/image2248.png"/><Relationship Id="rId940" Type="http://schemas.openxmlformats.org/officeDocument/2006/relationships/customXml" Target="../ink/ink1839.xml"/><Relationship Id="rId1016" Type="http://schemas.openxmlformats.org/officeDocument/2006/relationships/customXml" Target="../ink/ink1877.xml"/><Relationship Id="rId165" Type="http://schemas.openxmlformats.org/officeDocument/2006/relationships/image" Target="../media/image1876.png"/><Relationship Id="rId372" Type="http://schemas.openxmlformats.org/officeDocument/2006/relationships/customXml" Target="../ink/ink1742.xml"/><Relationship Id="rId1223" Type="http://schemas.openxmlformats.org/officeDocument/2006/relationships/image" Target="../media/image2178.png"/><Relationship Id="rId232" Type="http://schemas.openxmlformats.org/officeDocument/2006/relationships/customXml" Target="../ink/ink1678.xml"/><Relationship Id="rId884" Type="http://schemas.openxmlformats.org/officeDocument/2006/relationships/customXml" Target="../ink/ink1811.xml"/><Relationship Id="rId27" Type="http://schemas.openxmlformats.org/officeDocument/2006/relationships/image" Target="../media/image1807.png"/><Relationship Id="rId951" Type="http://schemas.openxmlformats.org/officeDocument/2006/relationships/image" Target="../media/image2039.png"/><Relationship Id="rId1167" Type="http://schemas.openxmlformats.org/officeDocument/2006/relationships/image" Target="../media/image2150.png"/><Relationship Id="rId1374" Type="http://schemas.openxmlformats.org/officeDocument/2006/relationships/customXml" Target="../ink/ink2056.xml"/><Relationship Id="rId176" Type="http://schemas.openxmlformats.org/officeDocument/2006/relationships/customXml" Target="../ink/ink1650.xml"/><Relationship Id="rId383" Type="http://schemas.openxmlformats.org/officeDocument/2006/relationships/image" Target="../media/image1985.png"/><Relationship Id="rId1027" Type="http://schemas.openxmlformats.org/officeDocument/2006/relationships/image" Target="../media/image2077.png"/><Relationship Id="rId1234" Type="http://schemas.openxmlformats.org/officeDocument/2006/relationships/customXml" Target="../ink/ink1986.xml"/><Relationship Id="rId243" Type="http://schemas.openxmlformats.org/officeDocument/2006/relationships/image" Target="../media/image1915.png"/><Relationship Id="rId895" Type="http://schemas.openxmlformats.org/officeDocument/2006/relationships/image" Target="../media/image1903.png"/><Relationship Id="rId909" Type="http://schemas.openxmlformats.org/officeDocument/2006/relationships/image" Target="../media/image1958.png"/><Relationship Id="rId1080" Type="http://schemas.openxmlformats.org/officeDocument/2006/relationships/customXml" Target="../ink/ink1909.xml"/><Relationship Id="rId1301" Type="http://schemas.openxmlformats.org/officeDocument/2006/relationships/image" Target="../media/image2217.png"/><Relationship Id="rId38" Type="http://schemas.openxmlformats.org/officeDocument/2006/relationships/customXml" Target="../ink/ink1615.xml"/><Relationship Id="rId310" Type="http://schemas.openxmlformats.org/officeDocument/2006/relationships/customXml" Target="../ink/ink1712.xml"/><Relationship Id="rId962" Type="http://schemas.openxmlformats.org/officeDocument/2006/relationships/customXml" Target="../ink/ink1850.xml"/><Relationship Id="rId1178" Type="http://schemas.openxmlformats.org/officeDocument/2006/relationships/customXml" Target="../ink/ink1958.xml"/><Relationship Id="rId187" Type="http://schemas.openxmlformats.org/officeDocument/2006/relationships/image" Target="../media/image1887.png"/><Relationship Id="rId394" Type="http://schemas.openxmlformats.org/officeDocument/2006/relationships/customXml" Target="../ink/ink1753.xml"/><Relationship Id="rId408" Type="http://schemas.openxmlformats.org/officeDocument/2006/relationships/customXml" Target="../ink/ink1760.xml"/><Relationship Id="rId615" Type="http://schemas.openxmlformats.org/officeDocument/2006/relationships/image" Target="../media/image2101.png"/><Relationship Id="rId1038" Type="http://schemas.openxmlformats.org/officeDocument/2006/relationships/customXml" Target="../ink/ink1888.xml"/><Relationship Id="rId1245" Type="http://schemas.openxmlformats.org/officeDocument/2006/relationships/image" Target="../media/image2189.png"/><Relationship Id="rId254" Type="http://schemas.openxmlformats.org/officeDocument/2006/relationships/customXml" Target="../ink/ink1689.xml"/><Relationship Id="rId1091" Type="http://schemas.openxmlformats.org/officeDocument/2006/relationships/image" Target="../media/image2110.png"/><Relationship Id="rId1105" Type="http://schemas.openxmlformats.org/officeDocument/2006/relationships/image" Target="../media/image2119.png"/><Relationship Id="rId1312" Type="http://schemas.openxmlformats.org/officeDocument/2006/relationships/customXml" Target="../ink/ink2025.xml"/><Relationship Id="rId114" Type="http://schemas.openxmlformats.org/officeDocument/2006/relationships/customXml" Target="../ink/ink1621.xml"/><Relationship Id="rId1189" Type="http://schemas.openxmlformats.org/officeDocument/2006/relationships/image" Target="../media/image2161.png"/><Relationship Id="rId198" Type="http://schemas.openxmlformats.org/officeDocument/2006/relationships/customXml" Target="../ink/ink1661.xml"/><Relationship Id="rId321" Type="http://schemas.openxmlformats.org/officeDocument/2006/relationships/image" Target="../media/image1954.png"/><Relationship Id="rId419" Type="http://schemas.openxmlformats.org/officeDocument/2006/relationships/image" Target="../media/image2003.png"/><Relationship Id="rId973" Type="http://schemas.openxmlformats.org/officeDocument/2006/relationships/image" Target="../media/image2050.png"/><Relationship Id="rId1049" Type="http://schemas.openxmlformats.org/officeDocument/2006/relationships/image" Target="../media/image2088.png"/><Relationship Id="rId1256" Type="http://schemas.openxmlformats.org/officeDocument/2006/relationships/customXml" Target="../ink/ink1997.xml"/><Relationship Id="rId833" Type="http://schemas.openxmlformats.org/officeDocument/2006/relationships/image" Target="../media/image1819.png"/><Relationship Id="rId1116" Type="http://schemas.openxmlformats.org/officeDocument/2006/relationships/customXml" Target="../ink/ink1927.xml"/><Relationship Id="rId265" Type="http://schemas.openxmlformats.org/officeDocument/2006/relationships/image" Target="../media/image1926.png"/><Relationship Id="rId900" Type="http://schemas.openxmlformats.org/officeDocument/2006/relationships/customXml" Target="../ink/ink1819.xml"/><Relationship Id="rId1323" Type="http://schemas.openxmlformats.org/officeDocument/2006/relationships/image" Target="../media/image2228.png"/><Relationship Id="rId125" Type="http://schemas.openxmlformats.org/officeDocument/2006/relationships/image" Target="../media/image1856.png"/><Relationship Id="rId332" Type="http://schemas.openxmlformats.org/officeDocument/2006/relationships/customXml" Target="../ink/ink1722.xml"/><Relationship Id="rId984" Type="http://schemas.openxmlformats.org/officeDocument/2006/relationships/customXml" Target="../ink/ink1861.xml"/><Relationship Id="rId844" Type="http://schemas.openxmlformats.org/officeDocument/2006/relationships/customXml" Target="../ink/ink1791.xml"/><Relationship Id="rId1267" Type="http://schemas.openxmlformats.org/officeDocument/2006/relationships/image" Target="../media/image2200.png"/><Relationship Id="rId911" Type="http://schemas.openxmlformats.org/officeDocument/2006/relationships/image" Target="../media/image2018.png"/><Relationship Id="rId1127" Type="http://schemas.openxmlformats.org/officeDocument/2006/relationships/image" Target="../media/image2130.png"/><Relationship Id="rId1334" Type="http://schemas.openxmlformats.org/officeDocument/2006/relationships/customXml" Target="../ink/ink2036.xml"/><Relationship Id="rId40" Type="http://schemas.openxmlformats.org/officeDocument/2006/relationships/customXml" Target="../ink/ink1616.xml"/><Relationship Id="rId136" Type="http://schemas.openxmlformats.org/officeDocument/2006/relationships/customXml" Target="../ink/ink1631.xml"/><Relationship Id="rId343" Type="http://schemas.openxmlformats.org/officeDocument/2006/relationships/image" Target="../media/image1965.png"/><Relationship Id="rId995" Type="http://schemas.openxmlformats.org/officeDocument/2006/relationships/image" Target="../media/image2061.png"/><Relationship Id="rId1180" Type="http://schemas.openxmlformats.org/officeDocument/2006/relationships/customXml" Target="../ink/ink1959.xml"/><Relationship Id="rId203" Type="http://schemas.openxmlformats.org/officeDocument/2006/relationships/image" Target="../media/image1895.png"/><Relationship Id="rId855" Type="http://schemas.openxmlformats.org/officeDocument/2006/relationships/image" Target="../media/image1830.png"/><Relationship Id="rId1040" Type="http://schemas.openxmlformats.org/officeDocument/2006/relationships/customXml" Target="../ink/ink1889.xml"/><Relationship Id="rId1278" Type="http://schemas.openxmlformats.org/officeDocument/2006/relationships/customXml" Target="../ink/ink2008.xml"/><Relationship Id="rId287" Type="http://schemas.openxmlformats.org/officeDocument/2006/relationships/image" Target="../media/image1937.png"/><Relationship Id="rId410" Type="http://schemas.openxmlformats.org/officeDocument/2006/relationships/customXml" Target="../ink/ink1761.xml"/><Relationship Id="rId922" Type="http://schemas.openxmlformats.org/officeDocument/2006/relationships/customXml" Target="../ink/ink1830.xml"/><Relationship Id="rId1138" Type="http://schemas.openxmlformats.org/officeDocument/2006/relationships/customXml" Target="../ink/ink1938.xml"/><Relationship Id="rId1345" Type="http://schemas.openxmlformats.org/officeDocument/2006/relationships/image" Target="../media/image2239.png"/><Relationship Id="rId147" Type="http://schemas.openxmlformats.org/officeDocument/2006/relationships/image" Target="../media/image1867.png"/><Relationship Id="rId354" Type="http://schemas.openxmlformats.org/officeDocument/2006/relationships/customXml" Target="../ink/ink1733.xml"/><Relationship Id="rId1191" Type="http://schemas.openxmlformats.org/officeDocument/2006/relationships/image" Target="../media/image2162.png"/><Relationship Id="rId1205" Type="http://schemas.openxmlformats.org/officeDocument/2006/relationships/image" Target="../media/image2169.png"/><Relationship Id="rId866" Type="http://schemas.openxmlformats.org/officeDocument/2006/relationships/customXml" Target="../ink/ink1802.xml"/><Relationship Id="rId1289" Type="http://schemas.openxmlformats.org/officeDocument/2006/relationships/image" Target="../media/image2211.png"/><Relationship Id="rId214" Type="http://schemas.openxmlformats.org/officeDocument/2006/relationships/customXml" Target="../ink/ink1669.xml"/><Relationship Id="rId421" Type="http://schemas.openxmlformats.org/officeDocument/2006/relationships/image" Target="../media/image2004.png"/><Relationship Id="rId1051" Type="http://schemas.openxmlformats.org/officeDocument/2006/relationships/image" Target="../media/image2089.png"/><Relationship Id="rId1149" Type="http://schemas.openxmlformats.org/officeDocument/2006/relationships/image" Target="../media/image2141.png"/><Relationship Id="rId1356" Type="http://schemas.openxmlformats.org/officeDocument/2006/relationships/customXml" Target="../ink/ink2047.xml"/><Relationship Id="rId933" Type="http://schemas.openxmlformats.org/officeDocument/2006/relationships/image" Target="../media/image2029.png"/><Relationship Id="rId1009" Type="http://schemas.openxmlformats.org/officeDocument/2006/relationships/image" Target="../media/image2068.png"/><Relationship Id="rId365" Type="http://schemas.openxmlformats.org/officeDocument/2006/relationships/image" Target="../media/image1976.png"/><Relationship Id="rId1216" Type="http://schemas.openxmlformats.org/officeDocument/2006/relationships/customXml" Target="../ink/ink1977.xml"/><Relationship Id="rId225" Type="http://schemas.openxmlformats.org/officeDocument/2006/relationships/image" Target="../media/image1906.png"/><Relationship Id="rId432" Type="http://schemas.openxmlformats.org/officeDocument/2006/relationships/customXml" Target="../ink/ink1772.xml"/><Relationship Id="rId877" Type="http://schemas.openxmlformats.org/officeDocument/2006/relationships/image" Target="../media/image1841.png"/><Relationship Id="rId1062" Type="http://schemas.openxmlformats.org/officeDocument/2006/relationships/customXml" Target="../ink/ink1900.xml"/><Relationship Id="rId944" Type="http://schemas.openxmlformats.org/officeDocument/2006/relationships/customXml" Target="../ink/ink1841.xml"/><Relationship Id="rId1367" Type="http://schemas.openxmlformats.org/officeDocument/2006/relationships/image" Target="../media/image2250.png"/><Relationship Id="rId169" Type="http://schemas.openxmlformats.org/officeDocument/2006/relationships/image" Target="../media/image1878.png"/><Relationship Id="rId376" Type="http://schemas.openxmlformats.org/officeDocument/2006/relationships/customXml" Target="../ink/ink1744.xml"/><Relationship Id="rId1227" Type="http://schemas.openxmlformats.org/officeDocument/2006/relationships/image" Target="../media/image2180.png"/><Relationship Id="rId4" Type="http://schemas.openxmlformats.org/officeDocument/2006/relationships/customXml" Target="../ink/ink1598.xml"/><Relationship Id="rId236" Type="http://schemas.openxmlformats.org/officeDocument/2006/relationships/customXml" Target="../ink/ink1680.xml"/><Relationship Id="rId443" Type="http://schemas.openxmlformats.org/officeDocument/2006/relationships/image" Target="../media/image2015.png"/><Relationship Id="rId888" Type="http://schemas.openxmlformats.org/officeDocument/2006/relationships/customXml" Target="../ink/ink1813.xml"/><Relationship Id="rId1073" Type="http://schemas.openxmlformats.org/officeDocument/2006/relationships/image" Target="../media/image2100.png"/><Relationship Id="rId1280" Type="http://schemas.openxmlformats.org/officeDocument/2006/relationships/customXml" Target="../ink/ink2009.xml"/><Relationship Id="rId303" Type="http://schemas.openxmlformats.org/officeDocument/2006/relationships/image" Target="../media/image1945.png"/><Relationship Id="rId955" Type="http://schemas.openxmlformats.org/officeDocument/2006/relationships/image" Target="../media/image2041.png"/><Relationship Id="rId1140" Type="http://schemas.openxmlformats.org/officeDocument/2006/relationships/customXml" Target="../ink/ink1939.xml"/><Relationship Id="rId1378" Type="http://schemas.openxmlformats.org/officeDocument/2006/relationships/customXml" Target="../ink/ink2058.xml"/><Relationship Id="rId387" Type="http://schemas.openxmlformats.org/officeDocument/2006/relationships/image" Target="../media/image1987.png"/><Relationship Id="rId1238" Type="http://schemas.openxmlformats.org/officeDocument/2006/relationships/customXml" Target="../ink/ink1988.xml"/><Relationship Id="rId247" Type="http://schemas.openxmlformats.org/officeDocument/2006/relationships/image" Target="../media/image1917.png"/><Relationship Id="rId899" Type="http://schemas.openxmlformats.org/officeDocument/2006/relationships/image" Target="../media/image1930.png"/><Relationship Id="rId1000" Type="http://schemas.openxmlformats.org/officeDocument/2006/relationships/customXml" Target="../ink/ink1869.xml"/><Relationship Id="rId1084" Type="http://schemas.openxmlformats.org/officeDocument/2006/relationships/customXml" Target="../ink/ink1911.xml"/><Relationship Id="rId1305" Type="http://schemas.openxmlformats.org/officeDocument/2006/relationships/image" Target="../media/image2219.png"/><Relationship Id="rId966" Type="http://schemas.openxmlformats.org/officeDocument/2006/relationships/customXml" Target="../ink/ink1852.xml"/><Relationship Id="rId1291" Type="http://schemas.openxmlformats.org/officeDocument/2006/relationships/image" Target="../media/image2212.png"/><Relationship Id="rId11" Type="http://schemas.openxmlformats.org/officeDocument/2006/relationships/image" Target="../media/image17990.png"/><Relationship Id="rId314" Type="http://schemas.openxmlformats.org/officeDocument/2006/relationships/customXml" Target="../ink/ink1714.xml"/><Relationship Id="rId398" Type="http://schemas.openxmlformats.org/officeDocument/2006/relationships/customXml" Target="../ink/ink1755.xml"/><Relationship Id="rId1151" Type="http://schemas.openxmlformats.org/officeDocument/2006/relationships/image" Target="../media/image2142.png"/><Relationship Id="rId1249" Type="http://schemas.openxmlformats.org/officeDocument/2006/relationships/image" Target="../media/image2191.png"/><Relationship Id="rId160" Type="http://schemas.openxmlformats.org/officeDocument/2006/relationships/customXml" Target="../ink/ink1642.xml"/><Relationship Id="rId1011" Type="http://schemas.openxmlformats.org/officeDocument/2006/relationships/image" Target="../media/image2069.png"/><Relationship Id="rId1109" Type="http://schemas.openxmlformats.org/officeDocument/2006/relationships/image" Target="../media/image2121.png"/><Relationship Id="rId258" Type="http://schemas.openxmlformats.org/officeDocument/2006/relationships/customXml" Target="../ink/ink1691.xml"/><Relationship Id="rId1095" Type="http://schemas.openxmlformats.org/officeDocument/2006/relationships/image" Target="../media/image2112.png"/><Relationship Id="rId1316" Type="http://schemas.openxmlformats.org/officeDocument/2006/relationships/customXml" Target="../ink/ink2027.xml"/><Relationship Id="rId22" Type="http://schemas.openxmlformats.org/officeDocument/2006/relationships/customXml" Target="../ink/ink1607.xml"/><Relationship Id="rId118" Type="http://schemas.openxmlformats.org/officeDocument/2006/relationships/customXml" Target="../ink/ink1623.xml"/><Relationship Id="rId325" Type="http://schemas.openxmlformats.org/officeDocument/2006/relationships/image" Target="../media/image1956.png"/><Relationship Id="rId977" Type="http://schemas.openxmlformats.org/officeDocument/2006/relationships/image" Target="../media/image2052.png"/><Relationship Id="rId1162" Type="http://schemas.openxmlformats.org/officeDocument/2006/relationships/customXml" Target="../ink/ink1950.xml"/><Relationship Id="rId171" Type="http://schemas.openxmlformats.org/officeDocument/2006/relationships/image" Target="../media/image1879.png"/><Relationship Id="rId837" Type="http://schemas.openxmlformats.org/officeDocument/2006/relationships/image" Target="../media/image1821.png"/><Relationship Id="rId1022" Type="http://schemas.openxmlformats.org/officeDocument/2006/relationships/customXml" Target="../ink/ink1880.xml"/><Relationship Id="rId269" Type="http://schemas.openxmlformats.org/officeDocument/2006/relationships/image" Target="../media/image1928.png"/><Relationship Id="rId890" Type="http://schemas.openxmlformats.org/officeDocument/2006/relationships/customXml" Target="../ink/ink1814.xml"/><Relationship Id="rId904" Type="http://schemas.openxmlformats.org/officeDocument/2006/relationships/customXml" Target="../ink/ink1821.xml"/><Relationship Id="rId1327" Type="http://schemas.openxmlformats.org/officeDocument/2006/relationships/image" Target="../media/image2230.png"/><Relationship Id="rId33" Type="http://schemas.openxmlformats.org/officeDocument/2006/relationships/image" Target="../media/image1810.png"/><Relationship Id="rId129" Type="http://schemas.openxmlformats.org/officeDocument/2006/relationships/image" Target="../media/image1858.png"/><Relationship Id="rId336" Type="http://schemas.openxmlformats.org/officeDocument/2006/relationships/customXml" Target="../ink/ink1724.xml"/><Relationship Id="rId988" Type="http://schemas.openxmlformats.org/officeDocument/2006/relationships/customXml" Target="../ink/ink1863.xml"/><Relationship Id="rId1173" Type="http://schemas.openxmlformats.org/officeDocument/2006/relationships/image" Target="../media/image2153.png"/><Relationship Id="rId1380" Type="http://schemas.openxmlformats.org/officeDocument/2006/relationships/customXml" Target="../ink/ink2059.xml"/><Relationship Id="rId182" Type="http://schemas.openxmlformats.org/officeDocument/2006/relationships/customXml" Target="../ink/ink1653.xml"/><Relationship Id="rId403" Type="http://schemas.openxmlformats.org/officeDocument/2006/relationships/image" Target="../media/image1995.png"/><Relationship Id="rId848" Type="http://schemas.openxmlformats.org/officeDocument/2006/relationships/customXml" Target="../ink/ink1793.xml"/><Relationship Id="rId1033" Type="http://schemas.openxmlformats.org/officeDocument/2006/relationships/image" Target="../media/image2080.png"/><Relationship Id="rId915" Type="http://schemas.openxmlformats.org/officeDocument/2006/relationships/image" Target="../media/image2020.png"/><Relationship Id="rId1240" Type="http://schemas.openxmlformats.org/officeDocument/2006/relationships/customXml" Target="../ink/ink1989.xml"/><Relationship Id="rId1338" Type="http://schemas.openxmlformats.org/officeDocument/2006/relationships/customXml" Target="../ink/ink2038.xml"/><Relationship Id="rId347" Type="http://schemas.openxmlformats.org/officeDocument/2006/relationships/image" Target="../media/image1967.png"/><Relationship Id="rId999" Type="http://schemas.openxmlformats.org/officeDocument/2006/relationships/image" Target="../media/image2063.png"/><Relationship Id="rId1100" Type="http://schemas.openxmlformats.org/officeDocument/2006/relationships/customXml" Target="../ink/ink1919.xml"/><Relationship Id="rId1184" Type="http://schemas.openxmlformats.org/officeDocument/2006/relationships/customXml" Target="../ink/ink1961.xml"/><Relationship Id="rId44" Type="http://schemas.openxmlformats.org/officeDocument/2006/relationships/customXml" Target="../ink/ink1618.xml"/><Relationship Id="rId859" Type="http://schemas.openxmlformats.org/officeDocument/2006/relationships/image" Target="../media/image1832.png"/><Relationship Id="rId193" Type="http://schemas.openxmlformats.org/officeDocument/2006/relationships/image" Target="../media/image1890.png"/><Relationship Id="rId207" Type="http://schemas.openxmlformats.org/officeDocument/2006/relationships/image" Target="../media/image1897.png"/><Relationship Id="rId414" Type="http://schemas.openxmlformats.org/officeDocument/2006/relationships/customXml" Target="../ink/ink1763.xml"/><Relationship Id="rId1044" Type="http://schemas.openxmlformats.org/officeDocument/2006/relationships/customXml" Target="../ink/ink1891.xml"/><Relationship Id="rId1251" Type="http://schemas.openxmlformats.org/officeDocument/2006/relationships/image" Target="../media/image2192.png"/><Relationship Id="rId1349" Type="http://schemas.openxmlformats.org/officeDocument/2006/relationships/image" Target="../media/image2241.png"/><Relationship Id="rId260" Type="http://schemas.openxmlformats.org/officeDocument/2006/relationships/customXml" Target="../ink/ink1692.xml"/><Relationship Id="rId926" Type="http://schemas.openxmlformats.org/officeDocument/2006/relationships/customXml" Target="../ink/ink1832.xml"/><Relationship Id="rId1111" Type="http://schemas.openxmlformats.org/officeDocument/2006/relationships/image" Target="../media/image2122.png"/><Relationship Id="rId120" Type="http://schemas.openxmlformats.org/officeDocument/2006/relationships/customXml" Target="../ink/ink1624.xml"/><Relationship Id="rId358" Type="http://schemas.openxmlformats.org/officeDocument/2006/relationships/customXml" Target="../ink/ink1735.xml"/><Relationship Id="rId1195" Type="http://schemas.openxmlformats.org/officeDocument/2006/relationships/image" Target="../media/image2164.png"/><Relationship Id="rId1209" Type="http://schemas.openxmlformats.org/officeDocument/2006/relationships/image" Target="../media/image2171.png"/><Relationship Id="rId218" Type="http://schemas.openxmlformats.org/officeDocument/2006/relationships/customXml" Target="../ink/ink1671.xml"/><Relationship Id="rId425" Type="http://schemas.openxmlformats.org/officeDocument/2006/relationships/image" Target="../media/image2006.png"/><Relationship Id="rId1055" Type="http://schemas.openxmlformats.org/officeDocument/2006/relationships/image" Target="../media/image2091.png"/><Relationship Id="rId1262" Type="http://schemas.openxmlformats.org/officeDocument/2006/relationships/customXml" Target="../ink/ink2000.xml"/><Relationship Id="rId937" Type="http://schemas.openxmlformats.org/officeDocument/2006/relationships/image" Target="../media/image2032.png"/><Relationship Id="rId1122" Type="http://schemas.openxmlformats.org/officeDocument/2006/relationships/customXml" Target="../ink/ink1930.xml"/><Relationship Id="rId131" Type="http://schemas.openxmlformats.org/officeDocument/2006/relationships/image" Target="../media/image1859.png"/><Relationship Id="rId369" Type="http://schemas.openxmlformats.org/officeDocument/2006/relationships/image" Target="../media/image1978.png"/><Relationship Id="rId990" Type="http://schemas.openxmlformats.org/officeDocument/2006/relationships/customXml" Target="../ink/ink1864.xml"/><Relationship Id="rId229" Type="http://schemas.openxmlformats.org/officeDocument/2006/relationships/image" Target="../media/image1908.png"/><Relationship Id="rId436" Type="http://schemas.openxmlformats.org/officeDocument/2006/relationships/customXml" Target="../ink/ink1774.xml"/><Relationship Id="rId1066" Type="http://schemas.openxmlformats.org/officeDocument/2006/relationships/customXml" Target="../ink/ink1902.xml"/><Relationship Id="rId1273" Type="http://schemas.openxmlformats.org/officeDocument/2006/relationships/image" Target="../media/image2203.png"/><Relationship Id="rId850" Type="http://schemas.openxmlformats.org/officeDocument/2006/relationships/customXml" Target="../ink/ink1794.xml"/><Relationship Id="rId948" Type="http://schemas.openxmlformats.org/officeDocument/2006/relationships/customXml" Target="../ink/ink1843.xml"/><Relationship Id="rId1133" Type="http://schemas.openxmlformats.org/officeDocument/2006/relationships/image" Target="../media/image2133.png"/><Relationship Id="rId282" Type="http://schemas.openxmlformats.org/officeDocument/2006/relationships/customXml" Target="../ink/ink1700.xml"/><Relationship Id="rId710" Type="http://schemas.openxmlformats.org/officeDocument/2006/relationships/customXml" Target="../ink/ink1782.xml"/><Relationship Id="rId1340" Type="http://schemas.openxmlformats.org/officeDocument/2006/relationships/customXml" Target="../ink/ink2039.xml"/><Relationship Id="rId8" Type="http://schemas.openxmlformats.org/officeDocument/2006/relationships/customXml" Target="../ink/ink1600.xml"/><Relationship Id="rId142" Type="http://schemas.openxmlformats.org/officeDocument/2006/relationships/customXml" Target="../ink/ink1634.xml"/><Relationship Id="rId447" Type="http://schemas.openxmlformats.org/officeDocument/2006/relationships/image" Target="../media/image2017.png"/><Relationship Id="rId1077" Type="http://schemas.openxmlformats.org/officeDocument/2006/relationships/image" Target="../media/image2103.png"/><Relationship Id="rId1200" Type="http://schemas.openxmlformats.org/officeDocument/2006/relationships/customXml" Target="../ink/ink1969.xml"/><Relationship Id="rId861" Type="http://schemas.openxmlformats.org/officeDocument/2006/relationships/image" Target="../media/image1833.png"/><Relationship Id="rId959" Type="http://schemas.openxmlformats.org/officeDocument/2006/relationships/image" Target="../media/image2043.png"/><Relationship Id="rId1284" Type="http://schemas.openxmlformats.org/officeDocument/2006/relationships/customXml" Target="../ink/ink2011.xml"/><Relationship Id="rId293" Type="http://schemas.openxmlformats.org/officeDocument/2006/relationships/image" Target="../media/image1940.png"/><Relationship Id="rId307" Type="http://schemas.openxmlformats.org/officeDocument/2006/relationships/image" Target="../media/image1947.png"/><Relationship Id="rId1144" Type="http://schemas.openxmlformats.org/officeDocument/2006/relationships/customXml" Target="../ink/ink1941.xml"/><Relationship Id="rId1351" Type="http://schemas.openxmlformats.org/officeDocument/2006/relationships/image" Target="../media/image2242.png"/><Relationship Id="rId153" Type="http://schemas.openxmlformats.org/officeDocument/2006/relationships/image" Target="../media/image1870.png"/><Relationship Id="rId360" Type="http://schemas.openxmlformats.org/officeDocument/2006/relationships/customXml" Target="../ink/ink1736.xml"/><Relationship Id="rId1004" Type="http://schemas.openxmlformats.org/officeDocument/2006/relationships/customXml" Target="../ink/ink1871.xml"/><Relationship Id="rId1211" Type="http://schemas.openxmlformats.org/officeDocument/2006/relationships/image" Target="../media/image2172.png"/><Relationship Id="rId220" Type="http://schemas.openxmlformats.org/officeDocument/2006/relationships/customXml" Target="../ink/ink1672.xml"/><Relationship Id="rId872" Type="http://schemas.openxmlformats.org/officeDocument/2006/relationships/customXml" Target="../ink/ink1805.xml"/><Relationship Id="rId1088" Type="http://schemas.openxmlformats.org/officeDocument/2006/relationships/customXml" Target="../ink/ink1913.xml"/><Relationship Id="rId1295" Type="http://schemas.openxmlformats.org/officeDocument/2006/relationships/image" Target="../media/image2214.png"/><Relationship Id="rId1309" Type="http://schemas.openxmlformats.org/officeDocument/2006/relationships/image" Target="../media/image2221.png"/><Relationship Id="rId15" Type="http://schemas.openxmlformats.org/officeDocument/2006/relationships/image" Target="../media/image18010.png"/><Relationship Id="rId318" Type="http://schemas.openxmlformats.org/officeDocument/2006/relationships/customXml" Target="../ink/ink1716.xml"/><Relationship Id="rId1155" Type="http://schemas.openxmlformats.org/officeDocument/2006/relationships/image" Target="../media/image2144.png"/><Relationship Id="rId1362" Type="http://schemas.openxmlformats.org/officeDocument/2006/relationships/customXml" Target="../ink/ink2050.xml"/><Relationship Id="rId164" Type="http://schemas.openxmlformats.org/officeDocument/2006/relationships/customXml" Target="../ink/ink1644.xml"/><Relationship Id="rId371" Type="http://schemas.openxmlformats.org/officeDocument/2006/relationships/image" Target="../media/image1979.png"/><Relationship Id="rId1015" Type="http://schemas.openxmlformats.org/officeDocument/2006/relationships/image" Target="../media/image2071.png"/><Relationship Id="rId1222" Type="http://schemas.openxmlformats.org/officeDocument/2006/relationships/customXml" Target="../ink/ink1980.xml"/><Relationship Id="rId883" Type="http://schemas.openxmlformats.org/officeDocument/2006/relationships/image" Target="../media/image1844.png"/><Relationship Id="rId1099" Type="http://schemas.openxmlformats.org/officeDocument/2006/relationships/image" Target="../media/image2114.png"/><Relationship Id="rId26" Type="http://schemas.openxmlformats.org/officeDocument/2006/relationships/customXml" Target="../ink/ink1609.xml"/><Relationship Id="rId231" Type="http://schemas.openxmlformats.org/officeDocument/2006/relationships/image" Target="../media/image1909.png"/><Relationship Id="rId1166" Type="http://schemas.openxmlformats.org/officeDocument/2006/relationships/customXml" Target="../ink/ink1952.xml"/><Relationship Id="rId1373" Type="http://schemas.openxmlformats.org/officeDocument/2006/relationships/image" Target="../media/image2253.png"/><Relationship Id="rId175" Type="http://schemas.openxmlformats.org/officeDocument/2006/relationships/image" Target="../media/image1881.png"/><Relationship Id="rId950" Type="http://schemas.openxmlformats.org/officeDocument/2006/relationships/customXml" Target="../ink/ink1844.xml"/><Relationship Id="rId1026" Type="http://schemas.openxmlformats.org/officeDocument/2006/relationships/customXml" Target="../ink/ink1882.xml"/><Relationship Id="rId382" Type="http://schemas.openxmlformats.org/officeDocument/2006/relationships/customXml" Target="../ink/ink1747.xml"/><Relationship Id="rId908" Type="http://schemas.openxmlformats.org/officeDocument/2006/relationships/customXml" Target="../ink/ink1823.xml"/><Relationship Id="rId1233" Type="http://schemas.openxmlformats.org/officeDocument/2006/relationships/image" Target="../media/image2183.png"/><Relationship Id="rId242" Type="http://schemas.openxmlformats.org/officeDocument/2006/relationships/customXml" Target="../ink/ink1683.xml"/><Relationship Id="rId894" Type="http://schemas.openxmlformats.org/officeDocument/2006/relationships/customXml" Target="../ink/ink1816.xml"/><Relationship Id="rId1177" Type="http://schemas.openxmlformats.org/officeDocument/2006/relationships/image" Target="../media/image2155.png"/><Relationship Id="rId1300" Type="http://schemas.openxmlformats.org/officeDocument/2006/relationships/customXml" Target="../ink/ink2019.xml"/><Relationship Id="rId37" Type="http://schemas.openxmlformats.org/officeDocument/2006/relationships/image" Target="../media/image1812.png"/><Relationship Id="rId961" Type="http://schemas.openxmlformats.org/officeDocument/2006/relationships/image" Target="../media/image2044.png"/><Relationship Id="rId186" Type="http://schemas.openxmlformats.org/officeDocument/2006/relationships/customXml" Target="../ink/ink1655.xml"/><Relationship Id="rId393" Type="http://schemas.openxmlformats.org/officeDocument/2006/relationships/image" Target="../media/image1990.png"/><Relationship Id="rId407" Type="http://schemas.openxmlformats.org/officeDocument/2006/relationships/image" Target="../media/image1997.png"/><Relationship Id="rId1037" Type="http://schemas.openxmlformats.org/officeDocument/2006/relationships/image" Target="../media/image2082.png"/><Relationship Id="rId1244" Type="http://schemas.openxmlformats.org/officeDocument/2006/relationships/customXml" Target="../ink/ink1991.xml"/><Relationship Id="rId253" Type="http://schemas.openxmlformats.org/officeDocument/2006/relationships/image" Target="../media/image1920.png"/><Relationship Id="rId919" Type="http://schemas.openxmlformats.org/officeDocument/2006/relationships/image" Target="../media/image2022.png"/><Relationship Id="rId1090" Type="http://schemas.openxmlformats.org/officeDocument/2006/relationships/customXml" Target="../ink/ink1914.xml"/><Relationship Id="rId1104" Type="http://schemas.openxmlformats.org/officeDocument/2006/relationships/customXml" Target="../ink/ink1921.xml"/><Relationship Id="rId1311" Type="http://schemas.openxmlformats.org/officeDocument/2006/relationships/image" Target="../media/image2222.png"/><Relationship Id="rId113" Type="http://schemas.openxmlformats.org/officeDocument/2006/relationships/image" Target="../media/image1850.png"/><Relationship Id="rId320" Type="http://schemas.openxmlformats.org/officeDocument/2006/relationships/customXml" Target="../ink/ink1717.xml"/><Relationship Id="rId972" Type="http://schemas.openxmlformats.org/officeDocument/2006/relationships/customXml" Target="../ink/ink1855.xml"/><Relationship Id="rId1188" Type="http://schemas.openxmlformats.org/officeDocument/2006/relationships/customXml" Target="../ink/ink1963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15.png"/><Relationship Id="rId21" Type="http://schemas.openxmlformats.org/officeDocument/2006/relationships/image" Target="../media/image2267.png"/><Relationship Id="rId324" Type="http://schemas.openxmlformats.org/officeDocument/2006/relationships/customXml" Target="../ink/ink2221.xml"/><Relationship Id="rId170" Type="http://schemas.openxmlformats.org/officeDocument/2006/relationships/customXml" Target="../ink/ink2144.xml"/><Relationship Id="rId268" Type="http://schemas.openxmlformats.org/officeDocument/2006/relationships/customXml" Target="../ink/ink2193.xml"/><Relationship Id="rId475" Type="http://schemas.openxmlformats.org/officeDocument/2006/relationships/image" Target="../media/image2494.png"/><Relationship Id="rId32" Type="http://schemas.openxmlformats.org/officeDocument/2006/relationships/customXml" Target="../ink/ink2075.xml"/><Relationship Id="rId74" Type="http://schemas.openxmlformats.org/officeDocument/2006/relationships/customXml" Target="../ink/ink2096.xml"/><Relationship Id="rId128" Type="http://schemas.openxmlformats.org/officeDocument/2006/relationships/customXml" Target="../ink/ink2123.xml"/><Relationship Id="rId335" Type="http://schemas.openxmlformats.org/officeDocument/2006/relationships/image" Target="../media/image2424.png"/><Relationship Id="rId377" Type="http://schemas.openxmlformats.org/officeDocument/2006/relationships/image" Target="../media/image2445.png"/><Relationship Id="rId500" Type="http://schemas.openxmlformats.org/officeDocument/2006/relationships/customXml" Target="../ink/ink2309.xml"/><Relationship Id="rId5" Type="http://schemas.openxmlformats.org/officeDocument/2006/relationships/image" Target="../media/image2259.png"/><Relationship Id="rId181" Type="http://schemas.openxmlformats.org/officeDocument/2006/relationships/image" Target="../media/image2347.png"/><Relationship Id="rId237" Type="http://schemas.openxmlformats.org/officeDocument/2006/relationships/image" Target="../media/image2375.png"/><Relationship Id="rId402" Type="http://schemas.openxmlformats.org/officeDocument/2006/relationships/customXml" Target="../ink/ink2260.xml"/><Relationship Id="rId279" Type="http://schemas.openxmlformats.org/officeDocument/2006/relationships/image" Target="../media/image2396.png"/><Relationship Id="rId444" Type="http://schemas.openxmlformats.org/officeDocument/2006/relationships/customXml" Target="../ink/ink2281.xml"/><Relationship Id="rId486" Type="http://schemas.openxmlformats.org/officeDocument/2006/relationships/customXml" Target="../ink/ink2302.xml"/><Relationship Id="rId43" Type="http://schemas.openxmlformats.org/officeDocument/2006/relationships/image" Target="../media/image2278.png"/><Relationship Id="rId139" Type="http://schemas.openxmlformats.org/officeDocument/2006/relationships/image" Target="../media/image2326.png"/><Relationship Id="rId290" Type="http://schemas.openxmlformats.org/officeDocument/2006/relationships/customXml" Target="../ink/ink2204.xml"/><Relationship Id="rId304" Type="http://schemas.openxmlformats.org/officeDocument/2006/relationships/customXml" Target="../ink/ink2211.xml"/><Relationship Id="rId346" Type="http://schemas.openxmlformats.org/officeDocument/2006/relationships/customXml" Target="../ink/ink2232.xml"/><Relationship Id="rId388" Type="http://schemas.openxmlformats.org/officeDocument/2006/relationships/customXml" Target="../ink/ink2253.xml"/><Relationship Id="rId511" Type="http://schemas.openxmlformats.org/officeDocument/2006/relationships/image" Target="../media/image2512.png"/><Relationship Id="rId85" Type="http://schemas.openxmlformats.org/officeDocument/2006/relationships/image" Target="../media/image2299.png"/><Relationship Id="rId150" Type="http://schemas.openxmlformats.org/officeDocument/2006/relationships/customXml" Target="../ink/ink2134.xml"/><Relationship Id="rId192" Type="http://schemas.openxmlformats.org/officeDocument/2006/relationships/customXml" Target="../ink/ink2155.xml"/><Relationship Id="rId206" Type="http://schemas.openxmlformats.org/officeDocument/2006/relationships/customXml" Target="../ink/ink2162.xml"/><Relationship Id="rId413" Type="http://schemas.openxmlformats.org/officeDocument/2006/relationships/image" Target="../media/image2463.png"/><Relationship Id="rId248" Type="http://schemas.openxmlformats.org/officeDocument/2006/relationships/customXml" Target="../ink/ink2183.xml"/><Relationship Id="rId455" Type="http://schemas.openxmlformats.org/officeDocument/2006/relationships/image" Target="../media/image2484.png"/><Relationship Id="rId497" Type="http://schemas.openxmlformats.org/officeDocument/2006/relationships/image" Target="../media/image2505.png"/><Relationship Id="rId12" Type="http://schemas.openxmlformats.org/officeDocument/2006/relationships/customXml" Target="../ink/ink2065.xml"/><Relationship Id="rId108" Type="http://schemas.openxmlformats.org/officeDocument/2006/relationships/customXml" Target="../ink/ink2113.xml"/><Relationship Id="rId315" Type="http://schemas.openxmlformats.org/officeDocument/2006/relationships/image" Target="../media/image2414.png"/><Relationship Id="rId357" Type="http://schemas.openxmlformats.org/officeDocument/2006/relationships/image" Target="../media/image2435.png"/><Relationship Id="rId522" Type="http://schemas.openxmlformats.org/officeDocument/2006/relationships/customXml" Target="../ink/ink2320.xml"/><Relationship Id="rId54" Type="http://schemas.openxmlformats.org/officeDocument/2006/relationships/customXml" Target="../ink/ink2086.xml"/><Relationship Id="rId96" Type="http://schemas.openxmlformats.org/officeDocument/2006/relationships/customXml" Target="../ink/ink2107.xml"/><Relationship Id="rId161" Type="http://schemas.openxmlformats.org/officeDocument/2006/relationships/image" Target="../media/image2337.png"/><Relationship Id="rId217" Type="http://schemas.openxmlformats.org/officeDocument/2006/relationships/image" Target="../media/image2365.png"/><Relationship Id="rId399" Type="http://schemas.openxmlformats.org/officeDocument/2006/relationships/image" Target="../media/image2456.png"/><Relationship Id="rId259" Type="http://schemas.openxmlformats.org/officeDocument/2006/relationships/image" Target="../media/image2386.png"/><Relationship Id="rId424" Type="http://schemas.openxmlformats.org/officeDocument/2006/relationships/customXml" Target="../ink/ink2271.xml"/><Relationship Id="rId466" Type="http://schemas.openxmlformats.org/officeDocument/2006/relationships/customXml" Target="../ink/ink2292.xml"/><Relationship Id="rId23" Type="http://schemas.openxmlformats.org/officeDocument/2006/relationships/image" Target="../media/image2268.png"/><Relationship Id="rId119" Type="http://schemas.openxmlformats.org/officeDocument/2006/relationships/image" Target="../media/image2316.png"/><Relationship Id="rId270" Type="http://schemas.openxmlformats.org/officeDocument/2006/relationships/customXml" Target="../ink/ink2194.xml"/><Relationship Id="rId326" Type="http://schemas.openxmlformats.org/officeDocument/2006/relationships/customXml" Target="../ink/ink2222.xml"/><Relationship Id="rId65" Type="http://schemas.openxmlformats.org/officeDocument/2006/relationships/image" Target="../media/image2289.png"/><Relationship Id="rId130" Type="http://schemas.openxmlformats.org/officeDocument/2006/relationships/customXml" Target="../ink/ink2124.xml"/><Relationship Id="rId368" Type="http://schemas.openxmlformats.org/officeDocument/2006/relationships/customXml" Target="../ink/ink2243.xml"/><Relationship Id="rId172" Type="http://schemas.openxmlformats.org/officeDocument/2006/relationships/customXml" Target="../ink/ink2145.xml"/><Relationship Id="rId228" Type="http://schemas.openxmlformats.org/officeDocument/2006/relationships/customXml" Target="../ink/ink2173.xml"/><Relationship Id="rId435" Type="http://schemas.openxmlformats.org/officeDocument/2006/relationships/image" Target="../media/image2474.png"/><Relationship Id="rId477" Type="http://schemas.openxmlformats.org/officeDocument/2006/relationships/image" Target="../media/image2495.png"/><Relationship Id="rId281" Type="http://schemas.openxmlformats.org/officeDocument/2006/relationships/image" Target="../media/image2397.png"/><Relationship Id="rId337" Type="http://schemas.openxmlformats.org/officeDocument/2006/relationships/image" Target="../media/image2425.png"/><Relationship Id="rId502" Type="http://schemas.openxmlformats.org/officeDocument/2006/relationships/customXml" Target="../ink/ink2310.xml"/><Relationship Id="rId34" Type="http://schemas.openxmlformats.org/officeDocument/2006/relationships/customXml" Target="../ink/ink2076.xml"/><Relationship Id="rId76" Type="http://schemas.openxmlformats.org/officeDocument/2006/relationships/customXml" Target="../ink/ink2097.xml"/><Relationship Id="rId141" Type="http://schemas.openxmlformats.org/officeDocument/2006/relationships/image" Target="../media/image2327.png"/><Relationship Id="rId379" Type="http://schemas.openxmlformats.org/officeDocument/2006/relationships/image" Target="../media/image2446.png"/><Relationship Id="rId7" Type="http://schemas.openxmlformats.org/officeDocument/2006/relationships/image" Target="../media/image2260.png"/><Relationship Id="rId183" Type="http://schemas.openxmlformats.org/officeDocument/2006/relationships/image" Target="../media/image2348.png"/><Relationship Id="rId239" Type="http://schemas.openxmlformats.org/officeDocument/2006/relationships/image" Target="../media/image2376.png"/><Relationship Id="rId390" Type="http://schemas.openxmlformats.org/officeDocument/2006/relationships/customXml" Target="../ink/ink2254.xml"/><Relationship Id="rId404" Type="http://schemas.openxmlformats.org/officeDocument/2006/relationships/customXml" Target="../ink/ink2261.xml"/><Relationship Id="rId446" Type="http://schemas.openxmlformats.org/officeDocument/2006/relationships/customXml" Target="../ink/ink2282.xml"/><Relationship Id="rId250" Type="http://schemas.openxmlformats.org/officeDocument/2006/relationships/customXml" Target="../ink/ink2184.xml"/><Relationship Id="rId292" Type="http://schemas.openxmlformats.org/officeDocument/2006/relationships/customXml" Target="../ink/ink2205.xml"/><Relationship Id="rId306" Type="http://schemas.openxmlformats.org/officeDocument/2006/relationships/customXml" Target="../ink/ink2212.xml"/><Relationship Id="rId488" Type="http://schemas.openxmlformats.org/officeDocument/2006/relationships/customXml" Target="../ink/ink2303.xml"/><Relationship Id="rId45" Type="http://schemas.openxmlformats.org/officeDocument/2006/relationships/image" Target="../media/image2279.png"/><Relationship Id="rId87" Type="http://schemas.openxmlformats.org/officeDocument/2006/relationships/image" Target="../media/image2300.png"/><Relationship Id="rId110" Type="http://schemas.openxmlformats.org/officeDocument/2006/relationships/customXml" Target="../ink/ink2114.xml"/><Relationship Id="rId348" Type="http://schemas.openxmlformats.org/officeDocument/2006/relationships/customXml" Target="../ink/ink2233.xml"/><Relationship Id="rId513" Type="http://schemas.openxmlformats.org/officeDocument/2006/relationships/image" Target="../media/image2513.png"/><Relationship Id="rId152" Type="http://schemas.openxmlformats.org/officeDocument/2006/relationships/customXml" Target="../ink/ink2135.xml"/><Relationship Id="rId194" Type="http://schemas.openxmlformats.org/officeDocument/2006/relationships/customXml" Target="../ink/ink2156.xml"/><Relationship Id="rId208" Type="http://schemas.openxmlformats.org/officeDocument/2006/relationships/customXml" Target="../ink/ink2163.xml"/><Relationship Id="rId415" Type="http://schemas.openxmlformats.org/officeDocument/2006/relationships/image" Target="../media/image2464.png"/><Relationship Id="rId457" Type="http://schemas.openxmlformats.org/officeDocument/2006/relationships/image" Target="../media/image2485.png"/><Relationship Id="rId261" Type="http://schemas.openxmlformats.org/officeDocument/2006/relationships/image" Target="../media/image2387.png"/><Relationship Id="rId499" Type="http://schemas.openxmlformats.org/officeDocument/2006/relationships/image" Target="../media/image2506.png"/><Relationship Id="rId14" Type="http://schemas.openxmlformats.org/officeDocument/2006/relationships/customXml" Target="../ink/ink2066.xml"/><Relationship Id="rId56" Type="http://schemas.openxmlformats.org/officeDocument/2006/relationships/customXml" Target="../ink/ink2087.xml"/><Relationship Id="rId317" Type="http://schemas.openxmlformats.org/officeDocument/2006/relationships/image" Target="../media/image2415.png"/><Relationship Id="rId359" Type="http://schemas.openxmlformats.org/officeDocument/2006/relationships/image" Target="../media/image2436.png"/><Relationship Id="rId98" Type="http://schemas.openxmlformats.org/officeDocument/2006/relationships/customXml" Target="../ink/ink2108.xml"/><Relationship Id="rId121" Type="http://schemas.openxmlformats.org/officeDocument/2006/relationships/image" Target="../media/image2317.png"/><Relationship Id="rId163" Type="http://schemas.openxmlformats.org/officeDocument/2006/relationships/image" Target="../media/image2338.png"/><Relationship Id="rId219" Type="http://schemas.openxmlformats.org/officeDocument/2006/relationships/image" Target="../media/image2366.png"/><Relationship Id="rId370" Type="http://schemas.openxmlformats.org/officeDocument/2006/relationships/customXml" Target="../ink/ink2244.xml"/><Relationship Id="rId426" Type="http://schemas.openxmlformats.org/officeDocument/2006/relationships/customXml" Target="../ink/ink2272.xml"/><Relationship Id="rId230" Type="http://schemas.openxmlformats.org/officeDocument/2006/relationships/customXml" Target="../ink/ink2174.xml"/><Relationship Id="rId468" Type="http://schemas.openxmlformats.org/officeDocument/2006/relationships/customXml" Target="../ink/ink2293.xml"/><Relationship Id="rId25" Type="http://schemas.openxmlformats.org/officeDocument/2006/relationships/image" Target="../media/image2269.png"/><Relationship Id="rId67" Type="http://schemas.openxmlformats.org/officeDocument/2006/relationships/image" Target="../media/image2290.png"/><Relationship Id="rId272" Type="http://schemas.openxmlformats.org/officeDocument/2006/relationships/customXml" Target="../ink/ink2195.xml"/><Relationship Id="rId328" Type="http://schemas.openxmlformats.org/officeDocument/2006/relationships/customXml" Target="../ink/ink2223.xml"/><Relationship Id="rId132" Type="http://schemas.openxmlformats.org/officeDocument/2006/relationships/customXml" Target="../ink/ink2125.xml"/><Relationship Id="rId174" Type="http://schemas.openxmlformats.org/officeDocument/2006/relationships/customXml" Target="../ink/ink2146.xml"/><Relationship Id="rId381" Type="http://schemas.openxmlformats.org/officeDocument/2006/relationships/image" Target="../media/image2447.png"/><Relationship Id="rId241" Type="http://schemas.openxmlformats.org/officeDocument/2006/relationships/image" Target="../media/image2377.png"/><Relationship Id="rId437" Type="http://schemas.openxmlformats.org/officeDocument/2006/relationships/image" Target="../media/image2475.png"/><Relationship Id="rId479" Type="http://schemas.openxmlformats.org/officeDocument/2006/relationships/image" Target="../media/image2496.png"/><Relationship Id="rId36" Type="http://schemas.openxmlformats.org/officeDocument/2006/relationships/customXml" Target="../ink/ink2077.xml"/><Relationship Id="rId283" Type="http://schemas.openxmlformats.org/officeDocument/2006/relationships/image" Target="../media/image2398.png"/><Relationship Id="rId339" Type="http://schemas.openxmlformats.org/officeDocument/2006/relationships/image" Target="../media/image2426.png"/><Relationship Id="rId490" Type="http://schemas.openxmlformats.org/officeDocument/2006/relationships/customXml" Target="../ink/ink2304.xml"/><Relationship Id="rId504" Type="http://schemas.openxmlformats.org/officeDocument/2006/relationships/customXml" Target="../ink/ink2311.xml"/><Relationship Id="rId78" Type="http://schemas.openxmlformats.org/officeDocument/2006/relationships/customXml" Target="../ink/ink2098.xml"/><Relationship Id="rId101" Type="http://schemas.openxmlformats.org/officeDocument/2006/relationships/image" Target="../media/image2307.png"/><Relationship Id="rId143" Type="http://schemas.openxmlformats.org/officeDocument/2006/relationships/image" Target="../media/image2328.png"/><Relationship Id="rId185" Type="http://schemas.openxmlformats.org/officeDocument/2006/relationships/image" Target="../media/image2349.png"/><Relationship Id="rId350" Type="http://schemas.openxmlformats.org/officeDocument/2006/relationships/customXml" Target="../ink/ink2234.xml"/><Relationship Id="rId406" Type="http://schemas.openxmlformats.org/officeDocument/2006/relationships/customXml" Target="../ink/ink2262.xml"/><Relationship Id="rId9" Type="http://schemas.openxmlformats.org/officeDocument/2006/relationships/image" Target="../media/image2261.png"/><Relationship Id="rId210" Type="http://schemas.openxmlformats.org/officeDocument/2006/relationships/customXml" Target="../ink/ink2164.xml"/><Relationship Id="rId392" Type="http://schemas.openxmlformats.org/officeDocument/2006/relationships/customXml" Target="../ink/ink2255.xml"/><Relationship Id="rId448" Type="http://schemas.openxmlformats.org/officeDocument/2006/relationships/customXml" Target="../ink/ink2283.xml"/><Relationship Id="rId252" Type="http://schemas.openxmlformats.org/officeDocument/2006/relationships/customXml" Target="../ink/ink2185.xml"/><Relationship Id="rId294" Type="http://schemas.openxmlformats.org/officeDocument/2006/relationships/customXml" Target="../ink/ink2206.xml"/><Relationship Id="rId308" Type="http://schemas.openxmlformats.org/officeDocument/2006/relationships/customXml" Target="../ink/ink2213.xml"/><Relationship Id="rId515" Type="http://schemas.openxmlformats.org/officeDocument/2006/relationships/image" Target="../media/image2514.png"/><Relationship Id="rId47" Type="http://schemas.openxmlformats.org/officeDocument/2006/relationships/image" Target="../media/image2280.png"/><Relationship Id="rId89" Type="http://schemas.openxmlformats.org/officeDocument/2006/relationships/image" Target="../media/image2301.png"/><Relationship Id="rId112" Type="http://schemas.openxmlformats.org/officeDocument/2006/relationships/customXml" Target="../ink/ink2115.xml"/><Relationship Id="rId154" Type="http://schemas.openxmlformats.org/officeDocument/2006/relationships/customXml" Target="../ink/ink2136.xml"/><Relationship Id="rId361" Type="http://schemas.openxmlformats.org/officeDocument/2006/relationships/image" Target="../media/image2437.png"/><Relationship Id="rId196" Type="http://schemas.openxmlformats.org/officeDocument/2006/relationships/customXml" Target="../ink/ink2157.xml"/><Relationship Id="rId417" Type="http://schemas.openxmlformats.org/officeDocument/2006/relationships/image" Target="../media/image2465.png"/><Relationship Id="rId459" Type="http://schemas.openxmlformats.org/officeDocument/2006/relationships/image" Target="../media/image2486.png"/><Relationship Id="rId16" Type="http://schemas.openxmlformats.org/officeDocument/2006/relationships/customXml" Target="../ink/ink2067.xml"/><Relationship Id="rId221" Type="http://schemas.openxmlformats.org/officeDocument/2006/relationships/image" Target="../media/image2367.png"/><Relationship Id="rId263" Type="http://schemas.openxmlformats.org/officeDocument/2006/relationships/image" Target="../media/image2388.png"/><Relationship Id="rId319" Type="http://schemas.openxmlformats.org/officeDocument/2006/relationships/image" Target="../media/image2416.png"/><Relationship Id="rId470" Type="http://schemas.openxmlformats.org/officeDocument/2006/relationships/customXml" Target="../ink/ink2294.xml"/><Relationship Id="rId58" Type="http://schemas.openxmlformats.org/officeDocument/2006/relationships/customXml" Target="../ink/ink2088.xml"/><Relationship Id="rId123" Type="http://schemas.openxmlformats.org/officeDocument/2006/relationships/image" Target="../media/image2318.png"/><Relationship Id="rId330" Type="http://schemas.openxmlformats.org/officeDocument/2006/relationships/customXml" Target="../ink/ink2224.xml"/><Relationship Id="rId165" Type="http://schemas.openxmlformats.org/officeDocument/2006/relationships/image" Target="../media/image2339.png"/><Relationship Id="rId372" Type="http://schemas.openxmlformats.org/officeDocument/2006/relationships/customXml" Target="../ink/ink2245.xml"/><Relationship Id="rId428" Type="http://schemas.openxmlformats.org/officeDocument/2006/relationships/customXml" Target="../ink/ink2273.xml"/><Relationship Id="rId232" Type="http://schemas.openxmlformats.org/officeDocument/2006/relationships/customXml" Target="../ink/ink2175.xml"/><Relationship Id="rId274" Type="http://schemas.openxmlformats.org/officeDocument/2006/relationships/customXml" Target="../ink/ink2196.xml"/><Relationship Id="rId481" Type="http://schemas.openxmlformats.org/officeDocument/2006/relationships/image" Target="../media/image2497.png"/><Relationship Id="rId27" Type="http://schemas.openxmlformats.org/officeDocument/2006/relationships/image" Target="../media/image2270.png"/><Relationship Id="rId69" Type="http://schemas.openxmlformats.org/officeDocument/2006/relationships/image" Target="../media/image2291.png"/><Relationship Id="rId134" Type="http://schemas.openxmlformats.org/officeDocument/2006/relationships/customXml" Target="../ink/ink2126.xml"/><Relationship Id="rId80" Type="http://schemas.openxmlformats.org/officeDocument/2006/relationships/customXml" Target="../ink/ink2099.xml"/><Relationship Id="rId176" Type="http://schemas.openxmlformats.org/officeDocument/2006/relationships/customXml" Target="../ink/ink2147.xml"/><Relationship Id="rId341" Type="http://schemas.openxmlformats.org/officeDocument/2006/relationships/image" Target="../media/image2427.png"/><Relationship Id="rId383" Type="http://schemas.openxmlformats.org/officeDocument/2006/relationships/image" Target="../media/image2448.png"/><Relationship Id="rId439" Type="http://schemas.openxmlformats.org/officeDocument/2006/relationships/image" Target="../media/image2476.png"/><Relationship Id="rId201" Type="http://schemas.openxmlformats.org/officeDocument/2006/relationships/image" Target="../media/image2357.png"/><Relationship Id="rId243" Type="http://schemas.openxmlformats.org/officeDocument/2006/relationships/image" Target="../media/image2378.png"/><Relationship Id="rId285" Type="http://schemas.openxmlformats.org/officeDocument/2006/relationships/image" Target="../media/image2399.png"/><Relationship Id="rId450" Type="http://schemas.openxmlformats.org/officeDocument/2006/relationships/customXml" Target="../ink/ink2284.xml"/><Relationship Id="rId506" Type="http://schemas.openxmlformats.org/officeDocument/2006/relationships/customXml" Target="../ink/ink2312.xml"/><Relationship Id="rId38" Type="http://schemas.openxmlformats.org/officeDocument/2006/relationships/customXml" Target="../ink/ink2078.xml"/><Relationship Id="rId103" Type="http://schemas.openxmlformats.org/officeDocument/2006/relationships/image" Target="../media/image2308.png"/><Relationship Id="rId310" Type="http://schemas.openxmlformats.org/officeDocument/2006/relationships/customXml" Target="../ink/ink2214.xml"/><Relationship Id="rId492" Type="http://schemas.openxmlformats.org/officeDocument/2006/relationships/customXml" Target="../ink/ink2305.xml"/><Relationship Id="rId91" Type="http://schemas.openxmlformats.org/officeDocument/2006/relationships/image" Target="../media/image2302.png"/><Relationship Id="rId145" Type="http://schemas.openxmlformats.org/officeDocument/2006/relationships/image" Target="../media/image2329.png"/><Relationship Id="rId187" Type="http://schemas.openxmlformats.org/officeDocument/2006/relationships/image" Target="../media/image2350.png"/><Relationship Id="rId352" Type="http://schemas.openxmlformats.org/officeDocument/2006/relationships/customXml" Target="../ink/ink2235.xml"/><Relationship Id="rId394" Type="http://schemas.openxmlformats.org/officeDocument/2006/relationships/customXml" Target="../ink/ink2256.xml"/><Relationship Id="rId408" Type="http://schemas.openxmlformats.org/officeDocument/2006/relationships/customXml" Target="../ink/ink2263.xml"/><Relationship Id="rId212" Type="http://schemas.openxmlformats.org/officeDocument/2006/relationships/customXml" Target="../ink/ink2165.xml"/><Relationship Id="rId254" Type="http://schemas.openxmlformats.org/officeDocument/2006/relationships/customXml" Target="../ink/ink2186.xml"/><Relationship Id="rId49" Type="http://schemas.openxmlformats.org/officeDocument/2006/relationships/image" Target="../media/image2281.png"/><Relationship Id="rId114" Type="http://schemas.openxmlformats.org/officeDocument/2006/relationships/customXml" Target="../ink/ink2116.xml"/><Relationship Id="rId296" Type="http://schemas.openxmlformats.org/officeDocument/2006/relationships/customXml" Target="../ink/ink2207.xml"/><Relationship Id="rId461" Type="http://schemas.openxmlformats.org/officeDocument/2006/relationships/image" Target="../media/image2487.png"/><Relationship Id="rId517" Type="http://schemas.openxmlformats.org/officeDocument/2006/relationships/image" Target="../media/image2515.png"/><Relationship Id="rId60" Type="http://schemas.openxmlformats.org/officeDocument/2006/relationships/customXml" Target="../ink/ink2089.xml"/><Relationship Id="rId156" Type="http://schemas.openxmlformats.org/officeDocument/2006/relationships/customXml" Target="../ink/ink2137.xml"/><Relationship Id="rId198" Type="http://schemas.openxmlformats.org/officeDocument/2006/relationships/customXml" Target="../ink/ink2158.xml"/><Relationship Id="rId321" Type="http://schemas.openxmlformats.org/officeDocument/2006/relationships/image" Target="../media/image2417.png"/><Relationship Id="rId363" Type="http://schemas.openxmlformats.org/officeDocument/2006/relationships/image" Target="../media/image2438.png"/><Relationship Id="rId419" Type="http://schemas.openxmlformats.org/officeDocument/2006/relationships/image" Target="../media/image2466.png"/><Relationship Id="rId223" Type="http://schemas.openxmlformats.org/officeDocument/2006/relationships/image" Target="../media/image2368.png"/><Relationship Id="rId430" Type="http://schemas.openxmlformats.org/officeDocument/2006/relationships/customXml" Target="../ink/ink2274.xml"/><Relationship Id="rId18" Type="http://schemas.openxmlformats.org/officeDocument/2006/relationships/customXml" Target="../ink/ink2068.xml"/><Relationship Id="rId265" Type="http://schemas.openxmlformats.org/officeDocument/2006/relationships/image" Target="../media/image2389.png"/><Relationship Id="rId472" Type="http://schemas.openxmlformats.org/officeDocument/2006/relationships/customXml" Target="../ink/ink2295.xml"/><Relationship Id="rId125" Type="http://schemas.openxmlformats.org/officeDocument/2006/relationships/image" Target="../media/image2319.png"/><Relationship Id="rId167" Type="http://schemas.openxmlformats.org/officeDocument/2006/relationships/image" Target="../media/image2340.png"/><Relationship Id="rId332" Type="http://schemas.openxmlformats.org/officeDocument/2006/relationships/customXml" Target="../ink/ink2225.xml"/><Relationship Id="rId374" Type="http://schemas.openxmlformats.org/officeDocument/2006/relationships/customXml" Target="../ink/ink2246.xml"/><Relationship Id="rId71" Type="http://schemas.openxmlformats.org/officeDocument/2006/relationships/image" Target="../media/image2292.png"/><Relationship Id="rId234" Type="http://schemas.openxmlformats.org/officeDocument/2006/relationships/customXml" Target="../ink/ink2176.xml"/><Relationship Id="rId2" Type="http://schemas.openxmlformats.org/officeDocument/2006/relationships/customXml" Target="../ink/ink2060.xml"/><Relationship Id="rId29" Type="http://schemas.openxmlformats.org/officeDocument/2006/relationships/image" Target="../media/image2271.png"/><Relationship Id="rId276" Type="http://schemas.openxmlformats.org/officeDocument/2006/relationships/customXml" Target="../ink/ink2197.xml"/><Relationship Id="rId441" Type="http://schemas.openxmlformats.org/officeDocument/2006/relationships/image" Target="../media/image2477.png"/><Relationship Id="rId483" Type="http://schemas.openxmlformats.org/officeDocument/2006/relationships/image" Target="../media/image2498.png"/><Relationship Id="rId40" Type="http://schemas.openxmlformats.org/officeDocument/2006/relationships/customXml" Target="../ink/ink2079.xml"/><Relationship Id="rId136" Type="http://schemas.openxmlformats.org/officeDocument/2006/relationships/customXml" Target="../ink/ink2127.xml"/><Relationship Id="rId178" Type="http://schemas.openxmlformats.org/officeDocument/2006/relationships/customXml" Target="../ink/ink2148.xml"/><Relationship Id="rId301" Type="http://schemas.openxmlformats.org/officeDocument/2006/relationships/image" Target="../media/image2407.png"/><Relationship Id="rId343" Type="http://schemas.openxmlformats.org/officeDocument/2006/relationships/image" Target="../media/image2428.png"/><Relationship Id="rId82" Type="http://schemas.openxmlformats.org/officeDocument/2006/relationships/customXml" Target="../ink/ink2100.xml"/><Relationship Id="rId203" Type="http://schemas.openxmlformats.org/officeDocument/2006/relationships/image" Target="../media/image2358.png"/><Relationship Id="rId385" Type="http://schemas.openxmlformats.org/officeDocument/2006/relationships/image" Target="../media/image2449.png"/><Relationship Id="rId245" Type="http://schemas.openxmlformats.org/officeDocument/2006/relationships/image" Target="../media/image2379.png"/><Relationship Id="rId287" Type="http://schemas.openxmlformats.org/officeDocument/2006/relationships/image" Target="../media/image2400.png"/><Relationship Id="rId410" Type="http://schemas.openxmlformats.org/officeDocument/2006/relationships/customXml" Target="../ink/ink2264.xml"/><Relationship Id="rId452" Type="http://schemas.openxmlformats.org/officeDocument/2006/relationships/customXml" Target="../ink/ink2285.xml"/><Relationship Id="rId494" Type="http://schemas.openxmlformats.org/officeDocument/2006/relationships/customXml" Target="../ink/ink2306.xml"/><Relationship Id="rId508" Type="http://schemas.openxmlformats.org/officeDocument/2006/relationships/customXml" Target="../ink/ink2313.xml"/><Relationship Id="rId105" Type="http://schemas.openxmlformats.org/officeDocument/2006/relationships/image" Target="../media/image2309.png"/><Relationship Id="rId147" Type="http://schemas.openxmlformats.org/officeDocument/2006/relationships/image" Target="../media/image2330.png"/><Relationship Id="rId312" Type="http://schemas.openxmlformats.org/officeDocument/2006/relationships/customXml" Target="../ink/ink2215.xml"/><Relationship Id="rId354" Type="http://schemas.openxmlformats.org/officeDocument/2006/relationships/customXml" Target="../ink/ink2236.xml"/><Relationship Id="rId51" Type="http://schemas.openxmlformats.org/officeDocument/2006/relationships/image" Target="../media/image2282.png"/><Relationship Id="rId93" Type="http://schemas.openxmlformats.org/officeDocument/2006/relationships/image" Target="../media/image2303.png"/><Relationship Id="rId189" Type="http://schemas.openxmlformats.org/officeDocument/2006/relationships/image" Target="../media/image2351.png"/><Relationship Id="rId396" Type="http://schemas.openxmlformats.org/officeDocument/2006/relationships/customXml" Target="../ink/ink2257.xml"/><Relationship Id="rId214" Type="http://schemas.openxmlformats.org/officeDocument/2006/relationships/customXml" Target="../ink/ink2166.xml"/><Relationship Id="rId256" Type="http://schemas.openxmlformats.org/officeDocument/2006/relationships/customXml" Target="../ink/ink2187.xml"/><Relationship Id="rId298" Type="http://schemas.openxmlformats.org/officeDocument/2006/relationships/customXml" Target="../ink/ink2208.xml"/><Relationship Id="rId421" Type="http://schemas.openxmlformats.org/officeDocument/2006/relationships/image" Target="../media/image2467.png"/><Relationship Id="rId463" Type="http://schemas.openxmlformats.org/officeDocument/2006/relationships/image" Target="../media/image2488.png"/><Relationship Id="rId519" Type="http://schemas.openxmlformats.org/officeDocument/2006/relationships/image" Target="../media/image2516.png"/><Relationship Id="rId116" Type="http://schemas.openxmlformats.org/officeDocument/2006/relationships/customXml" Target="../ink/ink2117.xml"/><Relationship Id="rId158" Type="http://schemas.openxmlformats.org/officeDocument/2006/relationships/customXml" Target="../ink/ink2138.xml"/><Relationship Id="rId323" Type="http://schemas.openxmlformats.org/officeDocument/2006/relationships/image" Target="../media/image2418.png"/><Relationship Id="rId20" Type="http://schemas.openxmlformats.org/officeDocument/2006/relationships/customXml" Target="../ink/ink2069.xml"/><Relationship Id="rId62" Type="http://schemas.openxmlformats.org/officeDocument/2006/relationships/customXml" Target="../ink/ink2090.xml"/><Relationship Id="rId365" Type="http://schemas.openxmlformats.org/officeDocument/2006/relationships/image" Target="../media/image2439.png"/><Relationship Id="rId225" Type="http://schemas.openxmlformats.org/officeDocument/2006/relationships/image" Target="../media/image2369.png"/><Relationship Id="rId267" Type="http://schemas.openxmlformats.org/officeDocument/2006/relationships/image" Target="../media/image2390.png"/><Relationship Id="rId432" Type="http://schemas.openxmlformats.org/officeDocument/2006/relationships/customXml" Target="../ink/ink2275.xml"/><Relationship Id="rId474" Type="http://schemas.openxmlformats.org/officeDocument/2006/relationships/customXml" Target="../ink/ink2296.xml"/><Relationship Id="rId127" Type="http://schemas.openxmlformats.org/officeDocument/2006/relationships/image" Target="../media/image2320.png"/><Relationship Id="rId31" Type="http://schemas.openxmlformats.org/officeDocument/2006/relationships/image" Target="../media/image2272.png"/><Relationship Id="rId73" Type="http://schemas.openxmlformats.org/officeDocument/2006/relationships/image" Target="../media/image2293.png"/><Relationship Id="rId169" Type="http://schemas.openxmlformats.org/officeDocument/2006/relationships/image" Target="../media/image2341.png"/><Relationship Id="rId334" Type="http://schemas.openxmlformats.org/officeDocument/2006/relationships/customXml" Target="../ink/ink2226.xml"/><Relationship Id="rId376" Type="http://schemas.openxmlformats.org/officeDocument/2006/relationships/customXml" Target="../ink/ink2247.xml"/><Relationship Id="rId4" Type="http://schemas.openxmlformats.org/officeDocument/2006/relationships/customXml" Target="../ink/ink2061.xml"/><Relationship Id="rId180" Type="http://schemas.openxmlformats.org/officeDocument/2006/relationships/customXml" Target="../ink/ink2149.xml"/><Relationship Id="rId236" Type="http://schemas.openxmlformats.org/officeDocument/2006/relationships/customXml" Target="../ink/ink2177.xml"/><Relationship Id="rId278" Type="http://schemas.openxmlformats.org/officeDocument/2006/relationships/customXml" Target="../ink/ink2198.xml"/><Relationship Id="rId401" Type="http://schemas.openxmlformats.org/officeDocument/2006/relationships/image" Target="../media/image2457.png"/><Relationship Id="rId443" Type="http://schemas.openxmlformats.org/officeDocument/2006/relationships/image" Target="../media/image2478.png"/><Relationship Id="rId303" Type="http://schemas.openxmlformats.org/officeDocument/2006/relationships/image" Target="../media/image2408.png"/><Relationship Id="rId485" Type="http://schemas.openxmlformats.org/officeDocument/2006/relationships/image" Target="../media/image2499.png"/><Relationship Id="rId42" Type="http://schemas.openxmlformats.org/officeDocument/2006/relationships/customXml" Target="../ink/ink2080.xml"/><Relationship Id="rId84" Type="http://schemas.openxmlformats.org/officeDocument/2006/relationships/customXml" Target="../ink/ink2101.xml"/><Relationship Id="rId138" Type="http://schemas.openxmlformats.org/officeDocument/2006/relationships/customXml" Target="../ink/ink2128.xml"/><Relationship Id="rId345" Type="http://schemas.openxmlformats.org/officeDocument/2006/relationships/image" Target="../media/image2429.png"/><Relationship Id="rId387" Type="http://schemas.openxmlformats.org/officeDocument/2006/relationships/image" Target="../media/image2450.png"/><Relationship Id="rId510" Type="http://schemas.openxmlformats.org/officeDocument/2006/relationships/customXml" Target="../ink/ink2314.xml"/><Relationship Id="rId191" Type="http://schemas.openxmlformats.org/officeDocument/2006/relationships/image" Target="../media/image2352.png"/><Relationship Id="rId205" Type="http://schemas.openxmlformats.org/officeDocument/2006/relationships/image" Target="../media/image2359.png"/><Relationship Id="rId247" Type="http://schemas.openxmlformats.org/officeDocument/2006/relationships/image" Target="../media/image2380.png"/><Relationship Id="rId412" Type="http://schemas.openxmlformats.org/officeDocument/2006/relationships/customXml" Target="../ink/ink2265.xml"/><Relationship Id="rId107" Type="http://schemas.openxmlformats.org/officeDocument/2006/relationships/image" Target="../media/image2310.png"/><Relationship Id="rId289" Type="http://schemas.openxmlformats.org/officeDocument/2006/relationships/image" Target="../media/image2401.png"/><Relationship Id="rId454" Type="http://schemas.openxmlformats.org/officeDocument/2006/relationships/customXml" Target="../ink/ink2286.xml"/><Relationship Id="rId496" Type="http://schemas.openxmlformats.org/officeDocument/2006/relationships/customXml" Target="../ink/ink2307.xml"/><Relationship Id="rId11" Type="http://schemas.openxmlformats.org/officeDocument/2006/relationships/image" Target="../media/image2262.png"/><Relationship Id="rId53" Type="http://schemas.openxmlformats.org/officeDocument/2006/relationships/image" Target="../media/image2283.png"/><Relationship Id="rId149" Type="http://schemas.openxmlformats.org/officeDocument/2006/relationships/image" Target="../media/image2331.png"/><Relationship Id="rId314" Type="http://schemas.openxmlformats.org/officeDocument/2006/relationships/customXml" Target="../ink/ink2216.xml"/><Relationship Id="rId356" Type="http://schemas.openxmlformats.org/officeDocument/2006/relationships/customXml" Target="../ink/ink2237.xml"/><Relationship Id="rId398" Type="http://schemas.openxmlformats.org/officeDocument/2006/relationships/customXml" Target="../ink/ink2258.xml"/><Relationship Id="rId521" Type="http://schemas.openxmlformats.org/officeDocument/2006/relationships/image" Target="../media/image2517.png"/><Relationship Id="rId95" Type="http://schemas.openxmlformats.org/officeDocument/2006/relationships/image" Target="../media/image2304.png"/><Relationship Id="rId160" Type="http://schemas.openxmlformats.org/officeDocument/2006/relationships/customXml" Target="../ink/ink2139.xml"/><Relationship Id="rId216" Type="http://schemas.openxmlformats.org/officeDocument/2006/relationships/customXml" Target="../ink/ink2167.xml"/><Relationship Id="rId423" Type="http://schemas.openxmlformats.org/officeDocument/2006/relationships/image" Target="../media/image2468.png"/><Relationship Id="rId258" Type="http://schemas.openxmlformats.org/officeDocument/2006/relationships/customXml" Target="../ink/ink2188.xml"/><Relationship Id="rId465" Type="http://schemas.openxmlformats.org/officeDocument/2006/relationships/image" Target="../media/image2489.png"/><Relationship Id="rId22" Type="http://schemas.openxmlformats.org/officeDocument/2006/relationships/customXml" Target="../ink/ink2070.xml"/><Relationship Id="rId64" Type="http://schemas.openxmlformats.org/officeDocument/2006/relationships/customXml" Target="../ink/ink2091.xml"/><Relationship Id="rId118" Type="http://schemas.openxmlformats.org/officeDocument/2006/relationships/customXml" Target="../ink/ink2118.xml"/><Relationship Id="rId325" Type="http://schemas.openxmlformats.org/officeDocument/2006/relationships/image" Target="../media/image2419.png"/><Relationship Id="rId367" Type="http://schemas.openxmlformats.org/officeDocument/2006/relationships/image" Target="../media/image2440.png"/><Relationship Id="rId171" Type="http://schemas.openxmlformats.org/officeDocument/2006/relationships/image" Target="../media/image2342.png"/><Relationship Id="rId227" Type="http://schemas.openxmlformats.org/officeDocument/2006/relationships/image" Target="../media/image2370.png"/><Relationship Id="rId269" Type="http://schemas.openxmlformats.org/officeDocument/2006/relationships/image" Target="../media/image2391.png"/><Relationship Id="rId434" Type="http://schemas.openxmlformats.org/officeDocument/2006/relationships/customXml" Target="../ink/ink2276.xml"/><Relationship Id="rId476" Type="http://schemas.openxmlformats.org/officeDocument/2006/relationships/customXml" Target="../ink/ink2297.xml"/><Relationship Id="rId33" Type="http://schemas.openxmlformats.org/officeDocument/2006/relationships/image" Target="../media/image2273.png"/><Relationship Id="rId129" Type="http://schemas.openxmlformats.org/officeDocument/2006/relationships/image" Target="../media/image2321.png"/><Relationship Id="rId280" Type="http://schemas.openxmlformats.org/officeDocument/2006/relationships/customXml" Target="../ink/ink2199.xml"/><Relationship Id="rId336" Type="http://schemas.openxmlformats.org/officeDocument/2006/relationships/customXml" Target="../ink/ink2227.xml"/><Relationship Id="rId501" Type="http://schemas.openxmlformats.org/officeDocument/2006/relationships/image" Target="../media/image2507.png"/><Relationship Id="rId75" Type="http://schemas.openxmlformats.org/officeDocument/2006/relationships/image" Target="../media/image2294.png"/><Relationship Id="rId140" Type="http://schemas.openxmlformats.org/officeDocument/2006/relationships/customXml" Target="../ink/ink2129.xml"/><Relationship Id="rId182" Type="http://schemas.openxmlformats.org/officeDocument/2006/relationships/customXml" Target="../ink/ink2150.xml"/><Relationship Id="rId378" Type="http://schemas.openxmlformats.org/officeDocument/2006/relationships/customXml" Target="../ink/ink2248.xml"/><Relationship Id="rId403" Type="http://schemas.openxmlformats.org/officeDocument/2006/relationships/image" Target="../media/image2458.png"/><Relationship Id="rId6" Type="http://schemas.openxmlformats.org/officeDocument/2006/relationships/customXml" Target="../ink/ink2062.xml"/><Relationship Id="rId238" Type="http://schemas.openxmlformats.org/officeDocument/2006/relationships/customXml" Target="../ink/ink2178.xml"/><Relationship Id="rId445" Type="http://schemas.openxmlformats.org/officeDocument/2006/relationships/image" Target="../media/image2479.png"/><Relationship Id="rId487" Type="http://schemas.openxmlformats.org/officeDocument/2006/relationships/image" Target="../media/image2500.png"/><Relationship Id="rId291" Type="http://schemas.openxmlformats.org/officeDocument/2006/relationships/image" Target="../media/image2402.png"/><Relationship Id="rId305" Type="http://schemas.openxmlformats.org/officeDocument/2006/relationships/image" Target="../media/image2409.png"/><Relationship Id="rId347" Type="http://schemas.openxmlformats.org/officeDocument/2006/relationships/image" Target="../media/image2430.png"/><Relationship Id="rId512" Type="http://schemas.openxmlformats.org/officeDocument/2006/relationships/customXml" Target="../ink/ink2315.xml"/><Relationship Id="rId44" Type="http://schemas.openxmlformats.org/officeDocument/2006/relationships/customXml" Target="../ink/ink2081.xml"/><Relationship Id="rId86" Type="http://schemas.openxmlformats.org/officeDocument/2006/relationships/customXml" Target="../ink/ink2102.xml"/><Relationship Id="rId151" Type="http://schemas.openxmlformats.org/officeDocument/2006/relationships/image" Target="../media/image2332.png"/><Relationship Id="rId389" Type="http://schemas.openxmlformats.org/officeDocument/2006/relationships/image" Target="../media/image2451.png"/><Relationship Id="rId193" Type="http://schemas.openxmlformats.org/officeDocument/2006/relationships/image" Target="../media/image2353.png"/><Relationship Id="rId207" Type="http://schemas.openxmlformats.org/officeDocument/2006/relationships/image" Target="../media/image2360.png"/><Relationship Id="rId249" Type="http://schemas.openxmlformats.org/officeDocument/2006/relationships/image" Target="../media/image2381.png"/><Relationship Id="rId414" Type="http://schemas.openxmlformats.org/officeDocument/2006/relationships/customXml" Target="../ink/ink2266.xml"/><Relationship Id="rId456" Type="http://schemas.openxmlformats.org/officeDocument/2006/relationships/customXml" Target="../ink/ink2287.xml"/><Relationship Id="rId498" Type="http://schemas.openxmlformats.org/officeDocument/2006/relationships/customXml" Target="../ink/ink2308.xml"/><Relationship Id="rId13" Type="http://schemas.openxmlformats.org/officeDocument/2006/relationships/image" Target="../media/image2263.png"/><Relationship Id="rId109" Type="http://schemas.openxmlformats.org/officeDocument/2006/relationships/image" Target="../media/image2311.png"/><Relationship Id="rId260" Type="http://schemas.openxmlformats.org/officeDocument/2006/relationships/customXml" Target="../ink/ink2189.xml"/><Relationship Id="rId316" Type="http://schemas.openxmlformats.org/officeDocument/2006/relationships/customXml" Target="../ink/ink2217.xml"/><Relationship Id="rId523" Type="http://schemas.openxmlformats.org/officeDocument/2006/relationships/image" Target="../media/image2518.png"/><Relationship Id="rId55" Type="http://schemas.openxmlformats.org/officeDocument/2006/relationships/image" Target="../media/image2284.png"/><Relationship Id="rId97" Type="http://schemas.openxmlformats.org/officeDocument/2006/relationships/image" Target="../media/image2305.png"/><Relationship Id="rId120" Type="http://schemas.openxmlformats.org/officeDocument/2006/relationships/customXml" Target="../ink/ink2119.xml"/><Relationship Id="rId358" Type="http://schemas.openxmlformats.org/officeDocument/2006/relationships/customXml" Target="../ink/ink2238.xml"/><Relationship Id="rId162" Type="http://schemas.openxmlformats.org/officeDocument/2006/relationships/customXml" Target="../ink/ink2140.xml"/><Relationship Id="rId218" Type="http://schemas.openxmlformats.org/officeDocument/2006/relationships/customXml" Target="../ink/ink2168.xml"/><Relationship Id="rId425" Type="http://schemas.openxmlformats.org/officeDocument/2006/relationships/image" Target="../media/image2469.png"/><Relationship Id="rId467" Type="http://schemas.openxmlformats.org/officeDocument/2006/relationships/image" Target="../media/image2490.png"/><Relationship Id="rId271" Type="http://schemas.openxmlformats.org/officeDocument/2006/relationships/image" Target="../media/image2392.png"/><Relationship Id="rId24" Type="http://schemas.openxmlformats.org/officeDocument/2006/relationships/customXml" Target="../ink/ink2071.xml"/><Relationship Id="rId66" Type="http://schemas.openxmlformats.org/officeDocument/2006/relationships/customXml" Target="../ink/ink2092.xml"/><Relationship Id="rId131" Type="http://schemas.openxmlformats.org/officeDocument/2006/relationships/image" Target="../media/image2322.png"/><Relationship Id="rId327" Type="http://schemas.openxmlformats.org/officeDocument/2006/relationships/image" Target="../media/image2420.png"/><Relationship Id="rId369" Type="http://schemas.openxmlformats.org/officeDocument/2006/relationships/image" Target="../media/image2441.png"/><Relationship Id="rId173" Type="http://schemas.openxmlformats.org/officeDocument/2006/relationships/image" Target="../media/image2343.png"/><Relationship Id="rId229" Type="http://schemas.openxmlformats.org/officeDocument/2006/relationships/image" Target="../media/image2371.png"/><Relationship Id="rId380" Type="http://schemas.openxmlformats.org/officeDocument/2006/relationships/customXml" Target="../ink/ink2249.xml"/><Relationship Id="rId436" Type="http://schemas.openxmlformats.org/officeDocument/2006/relationships/customXml" Target="../ink/ink2277.xml"/><Relationship Id="rId240" Type="http://schemas.openxmlformats.org/officeDocument/2006/relationships/customXml" Target="../ink/ink2179.xml"/><Relationship Id="rId478" Type="http://schemas.openxmlformats.org/officeDocument/2006/relationships/customXml" Target="../ink/ink2298.xml"/><Relationship Id="rId35" Type="http://schemas.openxmlformats.org/officeDocument/2006/relationships/image" Target="../media/image2274.png"/><Relationship Id="rId77" Type="http://schemas.openxmlformats.org/officeDocument/2006/relationships/image" Target="../media/image2295.png"/><Relationship Id="rId100" Type="http://schemas.openxmlformats.org/officeDocument/2006/relationships/customXml" Target="../ink/ink2109.xml"/><Relationship Id="rId282" Type="http://schemas.openxmlformats.org/officeDocument/2006/relationships/customXml" Target="../ink/ink2200.xml"/><Relationship Id="rId338" Type="http://schemas.openxmlformats.org/officeDocument/2006/relationships/customXml" Target="../ink/ink2228.xml"/><Relationship Id="rId503" Type="http://schemas.openxmlformats.org/officeDocument/2006/relationships/image" Target="../media/image2508.png"/><Relationship Id="rId8" Type="http://schemas.openxmlformats.org/officeDocument/2006/relationships/customXml" Target="../ink/ink2063.xml"/><Relationship Id="rId142" Type="http://schemas.openxmlformats.org/officeDocument/2006/relationships/customXml" Target="../ink/ink2130.xml"/><Relationship Id="rId184" Type="http://schemas.openxmlformats.org/officeDocument/2006/relationships/customXml" Target="../ink/ink2151.xml"/><Relationship Id="rId391" Type="http://schemas.openxmlformats.org/officeDocument/2006/relationships/image" Target="../media/image2452.png"/><Relationship Id="rId405" Type="http://schemas.openxmlformats.org/officeDocument/2006/relationships/image" Target="../media/image2459.png"/><Relationship Id="rId447" Type="http://schemas.openxmlformats.org/officeDocument/2006/relationships/image" Target="../media/image2480.png"/><Relationship Id="rId251" Type="http://schemas.openxmlformats.org/officeDocument/2006/relationships/image" Target="../media/image2382.png"/><Relationship Id="rId489" Type="http://schemas.openxmlformats.org/officeDocument/2006/relationships/image" Target="../media/image2501.png"/><Relationship Id="rId46" Type="http://schemas.openxmlformats.org/officeDocument/2006/relationships/customXml" Target="../ink/ink2082.xml"/><Relationship Id="rId293" Type="http://schemas.openxmlformats.org/officeDocument/2006/relationships/image" Target="../media/image2403.png"/><Relationship Id="rId307" Type="http://schemas.openxmlformats.org/officeDocument/2006/relationships/image" Target="../media/image2410.png"/><Relationship Id="rId349" Type="http://schemas.openxmlformats.org/officeDocument/2006/relationships/image" Target="../media/image2431.png"/><Relationship Id="rId514" Type="http://schemas.openxmlformats.org/officeDocument/2006/relationships/customXml" Target="../ink/ink2316.xml"/><Relationship Id="rId88" Type="http://schemas.openxmlformats.org/officeDocument/2006/relationships/customXml" Target="../ink/ink2103.xml"/><Relationship Id="rId111" Type="http://schemas.openxmlformats.org/officeDocument/2006/relationships/image" Target="../media/image2312.png"/><Relationship Id="rId153" Type="http://schemas.openxmlformats.org/officeDocument/2006/relationships/image" Target="../media/image2333.png"/><Relationship Id="rId195" Type="http://schemas.openxmlformats.org/officeDocument/2006/relationships/image" Target="../media/image2354.png"/><Relationship Id="rId209" Type="http://schemas.openxmlformats.org/officeDocument/2006/relationships/image" Target="../media/image2361.png"/><Relationship Id="rId360" Type="http://schemas.openxmlformats.org/officeDocument/2006/relationships/customXml" Target="../ink/ink2239.xml"/><Relationship Id="rId416" Type="http://schemas.openxmlformats.org/officeDocument/2006/relationships/customXml" Target="../ink/ink2267.xml"/><Relationship Id="rId220" Type="http://schemas.openxmlformats.org/officeDocument/2006/relationships/customXml" Target="../ink/ink2169.xml"/><Relationship Id="rId458" Type="http://schemas.openxmlformats.org/officeDocument/2006/relationships/customXml" Target="../ink/ink2288.xml"/><Relationship Id="rId15" Type="http://schemas.openxmlformats.org/officeDocument/2006/relationships/image" Target="../media/image2264.png"/><Relationship Id="rId57" Type="http://schemas.openxmlformats.org/officeDocument/2006/relationships/image" Target="../media/image2285.png"/><Relationship Id="rId262" Type="http://schemas.openxmlformats.org/officeDocument/2006/relationships/customXml" Target="../ink/ink2190.xml"/><Relationship Id="rId318" Type="http://schemas.openxmlformats.org/officeDocument/2006/relationships/customXml" Target="../ink/ink2218.xml"/><Relationship Id="rId99" Type="http://schemas.openxmlformats.org/officeDocument/2006/relationships/image" Target="../media/image2306.png"/><Relationship Id="rId122" Type="http://schemas.openxmlformats.org/officeDocument/2006/relationships/customXml" Target="../ink/ink2120.xml"/><Relationship Id="rId164" Type="http://schemas.openxmlformats.org/officeDocument/2006/relationships/customXml" Target="../ink/ink2141.xml"/><Relationship Id="rId371" Type="http://schemas.openxmlformats.org/officeDocument/2006/relationships/image" Target="../media/image2442.png"/><Relationship Id="rId427" Type="http://schemas.openxmlformats.org/officeDocument/2006/relationships/image" Target="../media/image2470.png"/><Relationship Id="rId469" Type="http://schemas.openxmlformats.org/officeDocument/2006/relationships/image" Target="../media/image2491.png"/><Relationship Id="rId26" Type="http://schemas.openxmlformats.org/officeDocument/2006/relationships/customXml" Target="../ink/ink2072.xml"/><Relationship Id="rId231" Type="http://schemas.openxmlformats.org/officeDocument/2006/relationships/image" Target="../media/image2372.png"/><Relationship Id="rId273" Type="http://schemas.openxmlformats.org/officeDocument/2006/relationships/image" Target="../media/image2393.png"/><Relationship Id="rId329" Type="http://schemas.openxmlformats.org/officeDocument/2006/relationships/image" Target="../media/image2421.png"/><Relationship Id="rId480" Type="http://schemas.openxmlformats.org/officeDocument/2006/relationships/customXml" Target="../ink/ink2299.xml"/><Relationship Id="rId68" Type="http://schemas.openxmlformats.org/officeDocument/2006/relationships/customXml" Target="../ink/ink2093.xml"/><Relationship Id="rId133" Type="http://schemas.openxmlformats.org/officeDocument/2006/relationships/image" Target="../media/image2323.png"/><Relationship Id="rId175" Type="http://schemas.openxmlformats.org/officeDocument/2006/relationships/image" Target="../media/image2344.png"/><Relationship Id="rId340" Type="http://schemas.openxmlformats.org/officeDocument/2006/relationships/customXml" Target="../ink/ink2229.xml"/><Relationship Id="rId200" Type="http://schemas.openxmlformats.org/officeDocument/2006/relationships/customXml" Target="../ink/ink2159.xml"/><Relationship Id="rId382" Type="http://schemas.openxmlformats.org/officeDocument/2006/relationships/customXml" Target="../ink/ink2250.xml"/><Relationship Id="rId438" Type="http://schemas.openxmlformats.org/officeDocument/2006/relationships/customXml" Target="../ink/ink2278.xml"/><Relationship Id="rId242" Type="http://schemas.openxmlformats.org/officeDocument/2006/relationships/customXml" Target="../ink/ink2180.xml"/><Relationship Id="rId284" Type="http://schemas.openxmlformats.org/officeDocument/2006/relationships/customXml" Target="../ink/ink2201.xml"/><Relationship Id="rId491" Type="http://schemas.openxmlformats.org/officeDocument/2006/relationships/image" Target="../media/image2502.png"/><Relationship Id="rId505" Type="http://schemas.openxmlformats.org/officeDocument/2006/relationships/image" Target="../media/image2509.png"/><Relationship Id="rId37" Type="http://schemas.openxmlformats.org/officeDocument/2006/relationships/image" Target="../media/image2275.png"/><Relationship Id="rId79" Type="http://schemas.openxmlformats.org/officeDocument/2006/relationships/image" Target="../media/image2296.png"/><Relationship Id="rId102" Type="http://schemas.openxmlformats.org/officeDocument/2006/relationships/customXml" Target="../ink/ink2110.xml"/><Relationship Id="rId144" Type="http://schemas.openxmlformats.org/officeDocument/2006/relationships/customXml" Target="../ink/ink2131.xml"/><Relationship Id="rId90" Type="http://schemas.openxmlformats.org/officeDocument/2006/relationships/customXml" Target="../ink/ink2104.xml"/><Relationship Id="rId186" Type="http://schemas.openxmlformats.org/officeDocument/2006/relationships/customXml" Target="../ink/ink2152.xml"/><Relationship Id="rId351" Type="http://schemas.openxmlformats.org/officeDocument/2006/relationships/image" Target="../media/image2432.png"/><Relationship Id="rId393" Type="http://schemas.openxmlformats.org/officeDocument/2006/relationships/image" Target="../media/image2453.png"/><Relationship Id="rId407" Type="http://schemas.openxmlformats.org/officeDocument/2006/relationships/image" Target="../media/image2460.png"/><Relationship Id="rId449" Type="http://schemas.openxmlformats.org/officeDocument/2006/relationships/image" Target="../media/image2481.png"/><Relationship Id="rId211" Type="http://schemas.openxmlformats.org/officeDocument/2006/relationships/image" Target="../media/image2362.png"/><Relationship Id="rId253" Type="http://schemas.openxmlformats.org/officeDocument/2006/relationships/image" Target="../media/image2383.png"/><Relationship Id="rId295" Type="http://schemas.openxmlformats.org/officeDocument/2006/relationships/image" Target="../media/image2404.png"/><Relationship Id="rId309" Type="http://schemas.openxmlformats.org/officeDocument/2006/relationships/image" Target="../media/image2411.png"/><Relationship Id="rId460" Type="http://schemas.openxmlformats.org/officeDocument/2006/relationships/customXml" Target="../ink/ink2289.xml"/><Relationship Id="rId516" Type="http://schemas.openxmlformats.org/officeDocument/2006/relationships/customXml" Target="../ink/ink2317.xml"/><Relationship Id="rId48" Type="http://schemas.openxmlformats.org/officeDocument/2006/relationships/customXml" Target="../ink/ink2083.xml"/><Relationship Id="rId113" Type="http://schemas.openxmlformats.org/officeDocument/2006/relationships/image" Target="../media/image2313.png"/><Relationship Id="rId320" Type="http://schemas.openxmlformats.org/officeDocument/2006/relationships/customXml" Target="../ink/ink2219.xml"/><Relationship Id="rId155" Type="http://schemas.openxmlformats.org/officeDocument/2006/relationships/image" Target="../media/image2334.png"/><Relationship Id="rId197" Type="http://schemas.openxmlformats.org/officeDocument/2006/relationships/image" Target="../media/image2355.png"/><Relationship Id="rId362" Type="http://schemas.openxmlformats.org/officeDocument/2006/relationships/customXml" Target="../ink/ink2240.xml"/><Relationship Id="rId418" Type="http://schemas.openxmlformats.org/officeDocument/2006/relationships/customXml" Target="../ink/ink2268.xml"/><Relationship Id="rId222" Type="http://schemas.openxmlformats.org/officeDocument/2006/relationships/customXml" Target="../ink/ink2170.xml"/><Relationship Id="rId264" Type="http://schemas.openxmlformats.org/officeDocument/2006/relationships/customXml" Target="../ink/ink2191.xml"/><Relationship Id="rId471" Type="http://schemas.openxmlformats.org/officeDocument/2006/relationships/image" Target="../media/image2492.png"/><Relationship Id="rId17" Type="http://schemas.openxmlformats.org/officeDocument/2006/relationships/image" Target="../media/image2265.png"/><Relationship Id="rId59" Type="http://schemas.openxmlformats.org/officeDocument/2006/relationships/image" Target="../media/image2286.png"/><Relationship Id="rId124" Type="http://schemas.openxmlformats.org/officeDocument/2006/relationships/customXml" Target="../ink/ink2121.xml"/><Relationship Id="rId70" Type="http://schemas.openxmlformats.org/officeDocument/2006/relationships/customXml" Target="../ink/ink2094.xml"/><Relationship Id="rId166" Type="http://schemas.openxmlformats.org/officeDocument/2006/relationships/customXml" Target="../ink/ink2142.xml"/><Relationship Id="rId331" Type="http://schemas.openxmlformats.org/officeDocument/2006/relationships/image" Target="../media/image2422.png"/><Relationship Id="rId373" Type="http://schemas.openxmlformats.org/officeDocument/2006/relationships/image" Target="../media/image2443.png"/><Relationship Id="rId429" Type="http://schemas.openxmlformats.org/officeDocument/2006/relationships/image" Target="../media/image247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373.png"/><Relationship Id="rId440" Type="http://schemas.openxmlformats.org/officeDocument/2006/relationships/customXml" Target="../ink/ink2279.xml"/><Relationship Id="rId28" Type="http://schemas.openxmlformats.org/officeDocument/2006/relationships/customXml" Target="../ink/ink2073.xml"/><Relationship Id="rId275" Type="http://schemas.openxmlformats.org/officeDocument/2006/relationships/image" Target="../media/image2394.png"/><Relationship Id="rId300" Type="http://schemas.openxmlformats.org/officeDocument/2006/relationships/customXml" Target="../ink/ink2209.xml"/><Relationship Id="rId482" Type="http://schemas.openxmlformats.org/officeDocument/2006/relationships/customXml" Target="../ink/ink2300.xml"/><Relationship Id="rId81" Type="http://schemas.openxmlformats.org/officeDocument/2006/relationships/image" Target="../media/image2297.png"/><Relationship Id="rId135" Type="http://schemas.openxmlformats.org/officeDocument/2006/relationships/image" Target="../media/image2324.png"/><Relationship Id="rId177" Type="http://schemas.openxmlformats.org/officeDocument/2006/relationships/image" Target="../media/image2345.png"/><Relationship Id="rId342" Type="http://schemas.openxmlformats.org/officeDocument/2006/relationships/customXml" Target="../ink/ink2230.xml"/><Relationship Id="rId384" Type="http://schemas.openxmlformats.org/officeDocument/2006/relationships/customXml" Target="../ink/ink2251.xml"/><Relationship Id="rId202" Type="http://schemas.openxmlformats.org/officeDocument/2006/relationships/customXml" Target="../ink/ink2160.xml"/><Relationship Id="rId244" Type="http://schemas.openxmlformats.org/officeDocument/2006/relationships/customXml" Target="../ink/ink2181.xml"/><Relationship Id="rId39" Type="http://schemas.openxmlformats.org/officeDocument/2006/relationships/image" Target="../media/image2276.png"/><Relationship Id="rId286" Type="http://schemas.openxmlformats.org/officeDocument/2006/relationships/customXml" Target="../ink/ink2202.xml"/><Relationship Id="rId451" Type="http://schemas.openxmlformats.org/officeDocument/2006/relationships/image" Target="../media/image2482.png"/><Relationship Id="rId493" Type="http://schemas.openxmlformats.org/officeDocument/2006/relationships/image" Target="../media/image2503.png"/><Relationship Id="rId507" Type="http://schemas.openxmlformats.org/officeDocument/2006/relationships/image" Target="../media/image2510.png"/><Relationship Id="rId50" Type="http://schemas.openxmlformats.org/officeDocument/2006/relationships/customXml" Target="../ink/ink2084.xml"/><Relationship Id="rId104" Type="http://schemas.openxmlformats.org/officeDocument/2006/relationships/customXml" Target="../ink/ink2111.xml"/><Relationship Id="rId146" Type="http://schemas.openxmlformats.org/officeDocument/2006/relationships/customXml" Target="../ink/ink2132.xml"/><Relationship Id="rId188" Type="http://schemas.openxmlformats.org/officeDocument/2006/relationships/customXml" Target="../ink/ink2153.xml"/><Relationship Id="rId311" Type="http://schemas.openxmlformats.org/officeDocument/2006/relationships/image" Target="../media/image2412.png"/><Relationship Id="rId353" Type="http://schemas.openxmlformats.org/officeDocument/2006/relationships/image" Target="../media/image2433.png"/><Relationship Id="rId395" Type="http://schemas.openxmlformats.org/officeDocument/2006/relationships/image" Target="../media/image2454.png"/><Relationship Id="rId409" Type="http://schemas.openxmlformats.org/officeDocument/2006/relationships/image" Target="../media/image2461.png"/><Relationship Id="rId92" Type="http://schemas.openxmlformats.org/officeDocument/2006/relationships/customXml" Target="../ink/ink2105.xml"/><Relationship Id="rId213" Type="http://schemas.openxmlformats.org/officeDocument/2006/relationships/image" Target="../media/image2363.png"/><Relationship Id="rId420" Type="http://schemas.openxmlformats.org/officeDocument/2006/relationships/customXml" Target="../ink/ink2269.xml"/><Relationship Id="rId255" Type="http://schemas.openxmlformats.org/officeDocument/2006/relationships/image" Target="../media/image2384.png"/><Relationship Id="rId297" Type="http://schemas.openxmlformats.org/officeDocument/2006/relationships/image" Target="../media/image2405.png"/><Relationship Id="rId462" Type="http://schemas.openxmlformats.org/officeDocument/2006/relationships/customXml" Target="../ink/ink2290.xml"/><Relationship Id="rId518" Type="http://schemas.openxmlformats.org/officeDocument/2006/relationships/customXml" Target="../ink/ink2318.xml"/><Relationship Id="rId115" Type="http://schemas.openxmlformats.org/officeDocument/2006/relationships/image" Target="../media/image2314.png"/><Relationship Id="rId157" Type="http://schemas.openxmlformats.org/officeDocument/2006/relationships/image" Target="../media/image2335.png"/><Relationship Id="rId322" Type="http://schemas.openxmlformats.org/officeDocument/2006/relationships/customXml" Target="../ink/ink2220.xml"/><Relationship Id="rId364" Type="http://schemas.openxmlformats.org/officeDocument/2006/relationships/customXml" Target="../ink/ink2241.xml"/><Relationship Id="rId61" Type="http://schemas.openxmlformats.org/officeDocument/2006/relationships/image" Target="../media/image2287.png"/><Relationship Id="rId199" Type="http://schemas.openxmlformats.org/officeDocument/2006/relationships/image" Target="../media/image2356.png"/><Relationship Id="rId19" Type="http://schemas.openxmlformats.org/officeDocument/2006/relationships/image" Target="../media/image2266.png"/><Relationship Id="rId224" Type="http://schemas.openxmlformats.org/officeDocument/2006/relationships/customXml" Target="../ink/ink2171.xml"/><Relationship Id="rId266" Type="http://schemas.openxmlformats.org/officeDocument/2006/relationships/customXml" Target="../ink/ink2192.xml"/><Relationship Id="rId431" Type="http://schemas.openxmlformats.org/officeDocument/2006/relationships/image" Target="../media/image2472.png"/><Relationship Id="rId473" Type="http://schemas.openxmlformats.org/officeDocument/2006/relationships/image" Target="../media/image2493.png"/><Relationship Id="rId30" Type="http://schemas.openxmlformats.org/officeDocument/2006/relationships/customXml" Target="../ink/ink2074.xml"/><Relationship Id="rId126" Type="http://schemas.openxmlformats.org/officeDocument/2006/relationships/customXml" Target="../ink/ink2122.xml"/><Relationship Id="rId168" Type="http://schemas.openxmlformats.org/officeDocument/2006/relationships/customXml" Target="../ink/ink2143.xml"/><Relationship Id="rId333" Type="http://schemas.openxmlformats.org/officeDocument/2006/relationships/image" Target="../media/image2423.png"/><Relationship Id="rId72" Type="http://schemas.openxmlformats.org/officeDocument/2006/relationships/customXml" Target="../ink/ink2095.xml"/><Relationship Id="rId375" Type="http://schemas.openxmlformats.org/officeDocument/2006/relationships/image" Target="../media/image2444.png"/><Relationship Id="rId3" Type="http://schemas.openxmlformats.org/officeDocument/2006/relationships/image" Target="../media/image2258.png"/><Relationship Id="rId235" Type="http://schemas.openxmlformats.org/officeDocument/2006/relationships/image" Target="../media/image2374.png"/><Relationship Id="rId277" Type="http://schemas.openxmlformats.org/officeDocument/2006/relationships/image" Target="../media/image2395.png"/><Relationship Id="rId400" Type="http://schemas.openxmlformats.org/officeDocument/2006/relationships/customXml" Target="../ink/ink2259.xml"/><Relationship Id="rId442" Type="http://schemas.openxmlformats.org/officeDocument/2006/relationships/customXml" Target="../ink/ink2280.xml"/><Relationship Id="rId484" Type="http://schemas.openxmlformats.org/officeDocument/2006/relationships/customXml" Target="../ink/ink2301.xml"/><Relationship Id="rId137" Type="http://schemas.openxmlformats.org/officeDocument/2006/relationships/image" Target="../media/image2325.png"/><Relationship Id="rId302" Type="http://schemas.openxmlformats.org/officeDocument/2006/relationships/customXml" Target="../ink/ink2210.xml"/><Relationship Id="rId344" Type="http://schemas.openxmlformats.org/officeDocument/2006/relationships/customXml" Target="../ink/ink2231.xml"/><Relationship Id="rId41" Type="http://schemas.openxmlformats.org/officeDocument/2006/relationships/image" Target="../media/image2277.png"/><Relationship Id="rId83" Type="http://schemas.openxmlformats.org/officeDocument/2006/relationships/image" Target="../media/image2298.png"/><Relationship Id="rId179" Type="http://schemas.openxmlformats.org/officeDocument/2006/relationships/image" Target="../media/image2346.png"/><Relationship Id="rId386" Type="http://schemas.openxmlformats.org/officeDocument/2006/relationships/customXml" Target="../ink/ink2252.xml"/><Relationship Id="rId190" Type="http://schemas.openxmlformats.org/officeDocument/2006/relationships/customXml" Target="../ink/ink2154.xml"/><Relationship Id="rId204" Type="http://schemas.openxmlformats.org/officeDocument/2006/relationships/customXml" Target="../ink/ink2161.xml"/><Relationship Id="rId246" Type="http://schemas.openxmlformats.org/officeDocument/2006/relationships/customXml" Target="../ink/ink2182.xml"/><Relationship Id="rId288" Type="http://schemas.openxmlformats.org/officeDocument/2006/relationships/customXml" Target="../ink/ink2203.xml"/><Relationship Id="rId411" Type="http://schemas.openxmlformats.org/officeDocument/2006/relationships/image" Target="../media/image2462.png"/><Relationship Id="rId453" Type="http://schemas.openxmlformats.org/officeDocument/2006/relationships/image" Target="../media/image2483.png"/><Relationship Id="rId509" Type="http://schemas.openxmlformats.org/officeDocument/2006/relationships/image" Target="../media/image2511.png"/><Relationship Id="rId106" Type="http://schemas.openxmlformats.org/officeDocument/2006/relationships/customXml" Target="../ink/ink2112.xml"/><Relationship Id="rId313" Type="http://schemas.openxmlformats.org/officeDocument/2006/relationships/image" Target="../media/image2413.png"/><Relationship Id="rId495" Type="http://schemas.openxmlformats.org/officeDocument/2006/relationships/image" Target="../media/image2504.png"/><Relationship Id="rId10" Type="http://schemas.openxmlformats.org/officeDocument/2006/relationships/customXml" Target="../ink/ink2064.xml"/><Relationship Id="rId52" Type="http://schemas.openxmlformats.org/officeDocument/2006/relationships/customXml" Target="../ink/ink2085.xml"/><Relationship Id="rId94" Type="http://schemas.openxmlformats.org/officeDocument/2006/relationships/customXml" Target="../ink/ink2106.xml"/><Relationship Id="rId148" Type="http://schemas.openxmlformats.org/officeDocument/2006/relationships/customXml" Target="../ink/ink2133.xml"/><Relationship Id="rId355" Type="http://schemas.openxmlformats.org/officeDocument/2006/relationships/image" Target="../media/image2434.png"/><Relationship Id="rId397" Type="http://schemas.openxmlformats.org/officeDocument/2006/relationships/image" Target="../media/image2455.png"/><Relationship Id="rId520" Type="http://schemas.openxmlformats.org/officeDocument/2006/relationships/customXml" Target="../ink/ink2319.xml"/><Relationship Id="rId215" Type="http://schemas.openxmlformats.org/officeDocument/2006/relationships/image" Target="../media/image2364.png"/><Relationship Id="rId257" Type="http://schemas.openxmlformats.org/officeDocument/2006/relationships/image" Target="../media/image2385.png"/><Relationship Id="rId422" Type="http://schemas.openxmlformats.org/officeDocument/2006/relationships/customXml" Target="../ink/ink2270.xml"/><Relationship Id="rId464" Type="http://schemas.openxmlformats.org/officeDocument/2006/relationships/customXml" Target="../ink/ink2291.xml"/><Relationship Id="rId299" Type="http://schemas.openxmlformats.org/officeDocument/2006/relationships/image" Target="../media/image2406.png"/><Relationship Id="rId63" Type="http://schemas.openxmlformats.org/officeDocument/2006/relationships/image" Target="../media/image2288.png"/><Relationship Id="rId159" Type="http://schemas.openxmlformats.org/officeDocument/2006/relationships/image" Target="../media/image2336.png"/><Relationship Id="rId366" Type="http://schemas.openxmlformats.org/officeDocument/2006/relationships/customXml" Target="../ink/ink2242.xml"/><Relationship Id="rId226" Type="http://schemas.openxmlformats.org/officeDocument/2006/relationships/customXml" Target="../ink/ink2172.xml"/><Relationship Id="rId433" Type="http://schemas.openxmlformats.org/officeDocument/2006/relationships/image" Target="../media/image247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76.png"/><Relationship Id="rId299" Type="http://schemas.openxmlformats.org/officeDocument/2006/relationships/image" Target="../media/image2667.png"/><Relationship Id="rId21" Type="http://schemas.openxmlformats.org/officeDocument/2006/relationships/image" Target="../media/image2528.png"/><Relationship Id="rId63" Type="http://schemas.openxmlformats.org/officeDocument/2006/relationships/image" Target="../media/image2549.png"/><Relationship Id="rId159" Type="http://schemas.openxmlformats.org/officeDocument/2006/relationships/image" Target="../media/image2597.png"/><Relationship Id="rId170" Type="http://schemas.openxmlformats.org/officeDocument/2006/relationships/customXml" Target="../ink/ink2405.xml"/><Relationship Id="rId226" Type="http://schemas.openxmlformats.org/officeDocument/2006/relationships/customXml" Target="../ink/ink2433.xml"/><Relationship Id="rId268" Type="http://schemas.openxmlformats.org/officeDocument/2006/relationships/customXml" Target="../ink/ink2454.xml"/><Relationship Id="rId32" Type="http://schemas.openxmlformats.org/officeDocument/2006/relationships/customXml" Target="../ink/ink2336.xml"/><Relationship Id="rId74" Type="http://schemas.openxmlformats.org/officeDocument/2006/relationships/customXml" Target="../ink/ink2357.xml"/><Relationship Id="rId128" Type="http://schemas.openxmlformats.org/officeDocument/2006/relationships/customXml" Target="../ink/ink2384.xml"/><Relationship Id="rId5" Type="http://schemas.openxmlformats.org/officeDocument/2006/relationships/image" Target="../media/image2520.png"/><Relationship Id="rId181" Type="http://schemas.openxmlformats.org/officeDocument/2006/relationships/image" Target="../media/image2608.png"/><Relationship Id="rId237" Type="http://schemas.openxmlformats.org/officeDocument/2006/relationships/image" Target="../media/image2636.png"/><Relationship Id="rId279" Type="http://schemas.openxmlformats.org/officeDocument/2006/relationships/image" Target="../media/image2657.png"/><Relationship Id="rId43" Type="http://schemas.openxmlformats.org/officeDocument/2006/relationships/image" Target="../media/image2539.png"/><Relationship Id="rId139" Type="http://schemas.openxmlformats.org/officeDocument/2006/relationships/image" Target="../media/image2587.png"/><Relationship Id="rId290" Type="http://schemas.openxmlformats.org/officeDocument/2006/relationships/customXml" Target="../ink/ink2465.xml"/><Relationship Id="rId304" Type="http://schemas.openxmlformats.org/officeDocument/2006/relationships/customXml" Target="../ink/ink2472.xml"/><Relationship Id="rId85" Type="http://schemas.openxmlformats.org/officeDocument/2006/relationships/image" Target="../media/image2560.png"/><Relationship Id="rId150" Type="http://schemas.openxmlformats.org/officeDocument/2006/relationships/customXml" Target="../ink/ink2395.xml"/><Relationship Id="rId192" Type="http://schemas.openxmlformats.org/officeDocument/2006/relationships/customXml" Target="../ink/ink2416.xml"/><Relationship Id="rId206" Type="http://schemas.openxmlformats.org/officeDocument/2006/relationships/customXml" Target="../ink/ink2423.xml"/><Relationship Id="rId248" Type="http://schemas.openxmlformats.org/officeDocument/2006/relationships/customXml" Target="../ink/ink2444.xml"/><Relationship Id="rId12" Type="http://schemas.openxmlformats.org/officeDocument/2006/relationships/customXml" Target="../ink/ink2326.xml"/><Relationship Id="rId108" Type="http://schemas.openxmlformats.org/officeDocument/2006/relationships/customXml" Target="../ink/ink2374.xml"/><Relationship Id="rId54" Type="http://schemas.openxmlformats.org/officeDocument/2006/relationships/customXml" Target="../ink/ink2347.xml"/><Relationship Id="rId96" Type="http://schemas.openxmlformats.org/officeDocument/2006/relationships/customXml" Target="../ink/ink2368.xml"/><Relationship Id="rId161" Type="http://schemas.openxmlformats.org/officeDocument/2006/relationships/image" Target="../media/image2598.png"/><Relationship Id="rId217" Type="http://schemas.openxmlformats.org/officeDocument/2006/relationships/image" Target="../media/image2626.png"/><Relationship Id="rId259" Type="http://schemas.openxmlformats.org/officeDocument/2006/relationships/image" Target="../media/image2647.png"/><Relationship Id="rId23" Type="http://schemas.openxmlformats.org/officeDocument/2006/relationships/image" Target="../media/image2529.png"/><Relationship Id="rId119" Type="http://schemas.openxmlformats.org/officeDocument/2006/relationships/image" Target="../media/image2577.png"/><Relationship Id="rId270" Type="http://schemas.openxmlformats.org/officeDocument/2006/relationships/customXml" Target="../ink/ink2455.xml"/><Relationship Id="rId44" Type="http://schemas.openxmlformats.org/officeDocument/2006/relationships/customXml" Target="../ink/ink2342.xml"/><Relationship Id="rId65" Type="http://schemas.openxmlformats.org/officeDocument/2006/relationships/image" Target="../media/image2550.png"/><Relationship Id="rId86" Type="http://schemas.openxmlformats.org/officeDocument/2006/relationships/customXml" Target="../ink/ink2363.xml"/><Relationship Id="rId130" Type="http://schemas.openxmlformats.org/officeDocument/2006/relationships/customXml" Target="../ink/ink2385.xml"/><Relationship Id="rId151" Type="http://schemas.openxmlformats.org/officeDocument/2006/relationships/image" Target="../media/image2593.png"/><Relationship Id="rId172" Type="http://schemas.openxmlformats.org/officeDocument/2006/relationships/customXml" Target="../ink/ink2406.xml"/><Relationship Id="rId193" Type="http://schemas.openxmlformats.org/officeDocument/2006/relationships/image" Target="../media/image2614.png"/><Relationship Id="rId207" Type="http://schemas.openxmlformats.org/officeDocument/2006/relationships/image" Target="../media/image2621.png"/><Relationship Id="rId228" Type="http://schemas.openxmlformats.org/officeDocument/2006/relationships/customXml" Target="../ink/ink2434.xml"/><Relationship Id="rId249" Type="http://schemas.openxmlformats.org/officeDocument/2006/relationships/image" Target="../media/image2642.png"/><Relationship Id="rId13" Type="http://schemas.openxmlformats.org/officeDocument/2006/relationships/image" Target="../media/image2524.png"/><Relationship Id="rId109" Type="http://schemas.openxmlformats.org/officeDocument/2006/relationships/image" Target="../media/image2572.png"/><Relationship Id="rId260" Type="http://schemas.openxmlformats.org/officeDocument/2006/relationships/customXml" Target="../ink/ink2450.xml"/><Relationship Id="rId281" Type="http://schemas.openxmlformats.org/officeDocument/2006/relationships/image" Target="../media/image2658.png"/><Relationship Id="rId34" Type="http://schemas.openxmlformats.org/officeDocument/2006/relationships/customXml" Target="../ink/ink2337.xml"/><Relationship Id="rId55" Type="http://schemas.openxmlformats.org/officeDocument/2006/relationships/image" Target="../media/image2545.png"/><Relationship Id="rId76" Type="http://schemas.openxmlformats.org/officeDocument/2006/relationships/customXml" Target="../ink/ink2358.xml"/><Relationship Id="rId97" Type="http://schemas.openxmlformats.org/officeDocument/2006/relationships/image" Target="../media/image2566.png"/><Relationship Id="rId120" Type="http://schemas.openxmlformats.org/officeDocument/2006/relationships/customXml" Target="../ink/ink2380.xml"/><Relationship Id="rId141" Type="http://schemas.openxmlformats.org/officeDocument/2006/relationships/image" Target="../media/image2588.png"/><Relationship Id="rId7" Type="http://schemas.openxmlformats.org/officeDocument/2006/relationships/image" Target="../media/image2521.png"/><Relationship Id="rId162" Type="http://schemas.openxmlformats.org/officeDocument/2006/relationships/customXml" Target="../ink/ink2401.xml"/><Relationship Id="rId183" Type="http://schemas.openxmlformats.org/officeDocument/2006/relationships/image" Target="../media/image2609.png"/><Relationship Id="rId218" Type="http://schemas.openxmlformats.org/officeDocument/2006/relationships/customXml" Target="../ink/ink2429.xml"/><Relationship Id="rId239" Type="http://schemas.openxmlformats.org/officeDocument/2006/relationships/image" Target="../media/image2637.png"/><Relationship Id="rId250" Type="http://schemas.openxmlformats.org/officeDocument/2006/relationships/customXml" Target="../ink/ink2445.xml"/><Relationship Id="rId271" Type="http://schemas.openxmlformats.org/officeDocument/2006/relationships/image" Target="../media/image2653.png"/><Relationship Id="rId292" Type="http://schemas.openxmlformats.org/officeDocument/2006/relationships/customXml" Target="../ink/ink2466.xml"/><Relationship Id="rId306" Type="http://schemas.openxmlformats.org/officeDocument/2006/relationships/customXml" Target="../ink/ink2473.xml"/><Relationship Id="rId24" Type="http://schemas.openxmlformats.org/officeDocument/2006/relationships/customXml" Target="../ink/ink2332.xml"/><Relationship Id="rId45" Type="http://schemas.openxmlformats.org/officeDocument/2006/relationships/image" Target="../media/image2540.png"/><Relationship Id="rId66" Type="http://schemas.openxmlformats.org/officeDocument/2006/relationships/customXml" Target="../ink/ink2353.xml"/><Relationship Id="rId87" Type="http://schemas.openxmlformats.org/officeDocument/2006/relationships/image" Target="../media/image2561.png"/><Relationship Id="rId110" Type="http://schemas.openxmlformats.org/officeDocument/2006/relationships/customXml" Target="../ink/ink2375.xml"/><Relationship Id="rId131" Type="http://schemas.openxmlformats.org/officeDocument/2006/relationships/image" Target="../media/image2583.png"/><Relationship Id="rId152" Type="http://schemas.openxmlformats.org/officeDocument/2006/relationships/customXml" Target="../ink/ink2396.xml"/><Relationship Id="rId173" Type="http://schemas.openxmlformats.org/officeDocument/2006/relationships/image" Target="../media/image2604.png"/><Relationship Id="rId194" Type="http://schemas.openxmlformats.org/officeDocument/2006/relationships/customXml" Target="../ink/ink2417.xml"/><Relationship Id="rId208" Type="http://schemas.openxmlformats.org/officeDocument/2006/relationships/customXml" Target="../ink/ink2424.xml"/><Relationship Id="rId229" Type="http://schemas.openxmlformats.org/officeDocument/2006/relationships/image" Target="../media/image2632.png"/><Relationship Id="rId240" Type="http://schemas.openxmlformats.org/officeDocument/2006/relationships/customXml" Target="../ink/ink2440.xml"/><Relationship Id="rId261" Type="http://schemas.openxmlformats.org/officeDocument/2006/relationships/image" Target="../media/image2648.png"/><Relationship Id="rId14" Type="http://schemas.openxmlformats.org/officeDocument/2006/relationships/customXml" Target="../ink/ink2327.xml"/><Relationship Id="rId35" Type="http://schemas.openxmlformats.org/officeDocument/2006/relationships/image" Target="../media/image2535.png"/><Relationship Id="rId56" Type="http://schemas.openxmlformats.org/officeDocument/2006/relationships/customXml" Target="../ink/ink2348.xml"/><Relationship Id="rId77" Type="http://schemas.openxmlformats.org/officeDocument/2006/relationships/image" Target="../media/image2556.png"/><Relationship Id="rId100" Type="http://schemas.openxmlformats.org/officeDocument/2006/relationships/customXml" Target="../ink/ink2370.xml"/><Relationship Id="rId282" Type="http://schemas.openxmlformats.org/officeDocument/2006/relationships/customXml" Target="../ink/ink2461.xml"/><Relationship Id="rId8" Type="http://schemas.openxmlformats.org/officeDocument/2006/relationships/customXml" Target="../ink/ink2324.xml"/><Relationship Id="rId98" Type="http://schemas.openxmlformats.org/officeDocument/2006/relationships/customXml" Target="../ink/ink2369.xml"/><Relationship Id="rId121" Type="http://schemas.openxmlformats.org/officeDocument/2006/relationships/image" Target="../media/image2578.png"/><Relationship Id="rId142" Type="http://schemas.openxmlformats.org/officeDocument/2006/relationships/customXml" Target="../ink/ink2391.xml"/><Relationship Id="rId163" Type="http://schemas.openxmlformats.org/officeDocument/2006/relationships/image" Target="../media/image2599.png"/><Relationship Id="rId184" Type="http://schemas.openxmlformats.org/officeDocument/2006/relationships/customXml" Target="../ink/ink2412.xml"/><Relationship Id="rId219" Type="http://schemas.openxmlformats.org/officeDocument/2006/relationships/image" Target="../media/image2627.png"/><Relationship Id="rId230" Type="http://schemas.openxmlformats.org/officeDocument/2006/relationships/customXml" Target="../ink/ink2435.xml"/><Relationship Id="rId251" Type="http://schemas.openxmlformats.org/officeDocument/2006/relationships/image" Target="../media/image2643.png"/><Relationship Id="rId25" Type="http://schemas.openxmlformats.org/officeDocument/2006/relationships/image" Target="../media/image2530.png"/><Relationship Id="rId46" Type="http://schemas.openxmlformats.org/officeDocument/2006/relationships/customXml" Target="../ink/ink2343.xml"/><Relationship Id="rId67" Type="http://schemas.openxmlformats.org/officeDocument/2006/relationships/image" Target="../media/image2551.png"/><Relationship Id="rId272" Type="http://schemas.openxmlformats.org/officeDocument/2006/relationships/customXml" Target="../ink/ink2456.xml"/><Relationship Id="rId293" Type="http://schemas.openxmlformats.org/officeDocument/2006/relationships/image" Target="../media/image2664.png"/><Relationship Id="rId307" Type="http://schemas.openxmlformats.org/officeDocument/2006/relationships/image" Target="../media/image2671.png"/><Relationship Id="rId88" Type="http://schemas.openxmlformats.org/officeDocument/2006/relationships/customXml" Target="../ink/ink2364.xml"/><Relationship Id="rId111" Type="http://schemas.openxmlformats.org/officeDocument/2006/relationships/image" Target="../media/image2573.png"/><Relationship Id="rId132" Type="http://schemas.openxmlformats.org/officeDocument/2006/relationships/customXml" Target="../ink/ink2386.xml"/><Relationship Id="rId153" Type="http://schemas.openxmlformats.org/officeDocument/2006/relationships/image" Target="../media/image2594.png"/><Relationship Id="rId174" Type="http://schemas.openxmlformats.org/officeDocument/2006/relationships/customXml" Target="../ink/ink2407.xml"/><Relationship Id="rId195" Type="http://schemas.openxmlformats.org/officeDocument/2006/relationships/image" Target="../media/image2615.png"/><Relationship Id="rId209" Type="http://schemas.openxmlformats.org/officeDocument/2006/relationships/image" Target="../media/image2622.png"/><Relationship Id="rId220" Type="http://schemas.openxmlformats.org/officeDocument/2006/relationships/customXml" Target="../ink/ink2430.xml"/><Relationship Id="rId241" Type="http://schemas.openxmlformats.org/officeDocument/2006/relationships/image" Target="../media/image2638.png"/><Relationship Id="rId15" Type="http://schemas.openxmlformats.org/officeDocument/2006/relationships/image" Target="../media/image2525.png"/><Relationship Id="rId36" Type="http://schemas.openxmlformats.org/officeDocument/2006/relationships/customXml" Target="../ink/ink2338.xml"/><Relationship Id="rId57" Type="http://schemas.openxmlformats.org/officeDocument/2006/relationships/image" Target="../media/image2546.png"/><Relationship Id="rId262" Type="http://schemas.openxmlformats.org/officeDocument/2006/relationships/customXml" Target="../ink/ink2451.xml"/><Relationship Id="rId283" Type="http://schemas.openxmlformats.org/officeDocument/2006/relationships/image" Target="../media/image2659.png"/><Relationship Id="rId78" Type="http://schemas.openxmlformats.org/officeDocument/2006/relationships/customXml" Target="../ink/ink2359.xml"/><Relationship Id="rId99" Type="http://schemas.openxmlformats.org/officeDocument/2006/relationships/image" Target="../media/image2567.png"/><Relationship Id="rId101" Type="http://schemas.openxmlformats.org/officeDocument/2006/relationships/image" Target="../media/image2568.png"/><Relationship Id="rId122" Type="http://schemas.openxmlformats.org/officeDocument/2006/relationships/customXml" Target="../ink/ink2381.xml"/><Relationship Id="rId143" Type="http://schemas.openxmlformats.org/officeDocument/2006/relationships/image" Target="../media/image2589.png"/><Relationship Id="rId164" Type="http://schemas.openxmlformats.org/officeDocument/2006/relationships/customXml" Target="../ink/ink2402.xml"/><Relationship Id="rId185" Type="http://schemas.openxmlformats.org/officeDocument/2006/relationships/image" Target="../media/image2610.png"/><Relationship Id="rId9" Type="http://schemas.openxmlformats.org/officeDocument/2006/relationships/image" Target="../media/image2522.png"/><Relationship Id="rId210" Type="http://schemas.openxmlformats.org/officeDocument/2006/relationships/customXml" Target="../ink/ink2425.xml"/><Relationship Id="rId26" Type="http://schemas.openxmlformats.org/officeDocument/2006/relationships/customXml" Target="../ink/ink2333.xml"/><Relationship Id="rId231" Type="http://schemas.openxmlformats.org/officeDocument/2006/relationships/image" Target="../media/image2633.png"/><Relationship Id="rId252" Type="http://schemas.openxmlformats.org/officeDocument/2006/relationships/customXml" Target="../ink/ink2446.xml"/><Relationship Id="rId273" Type="http://schemas.openxmlformats.org/officeDocument/2006/relationships/image" Target="../media/image2654.png"/><Relationship Id="rId294" Type="http://schemas.openxmlformats.org/officeDocument/2006/relationships/customXml" Target="../ink/ink2467.xml"/><Relationship Id="rId308" Type="http://schemas.openxmlformats.org/officeDocument/2006/relationships/customXml" Target="../ink/ink2474.xml"/><Relationship Id="rId47" Type="http://schemas.openxmlformats.org/officeDocument/2006/relationships/image" Target="../media/image2541.png"/><Relationship Id="rId68" Type="http://schemas.openxmlformats.org/officeDocument/2006/relationships/customXml" Target="../ink/ink2354.xml"/><Relationship Id="rId89" Type="http://schemas.openxmlformats.org/officeDocument/2006/relationships/image" Target="../media/image2562.png"/><Relationship Id="rId112" Type="http://schemas.openxmlformats.org/officeDocument/2006/relationships/customXml" Target="../ink/ink2376.xml"/><Relationship Id="rId133" Type="http://schemas.openxmlformats.org/officeDocument/2006/relationships/image" Target="../media/image2584.png"/><Relationship Id="rId154" Type="http://schemas.openxmlformats.org/officeDocument/2006/relationships/customXml" Target="../ink/ink2397.xml"/><Relationship Id="rId175" Type="http://schemas.openxmlformats.org/officeDocument/2006/relationships/image" Target="../media/image2605.png"/><Relationship Id="rId196" Type="http://schemas.openxmlformats.org/officeDocument/2006/relationships/customXml" Target="../ink/ink2418.xml"/><Relationship Id="rId200" Type="http://schemas.openxmlformats.org/officeDocument/2006/relationships/customXml" Target="../ink/ink2420.xml"/><Relationship Id="rId16" Type="http://schemas.openxmlformats.org/officeDocument/2006/relationships/customXml" Target="../ink/ink2328.xml"/><Relationship Id="rId221" Type="http://schemas.openxmlformats.org/officeDocument/2006/relationships/image" Target="../media/image2628.png"/><Relationship Id="rId242" Type="http://schemas.openxmlformats.org/officeDocument/2006/relationships/customXml" Target="../ink/ink2441.xml"/><Relationship Id="rId263" Type="http://schemas.openxmlformats.org/officeDocument/2006/relationships/image" Target="../media/image2649.png"/><Relationship Id="rId284" Type="http://schemas.openxmlformats.org/officeDocument/2006/relationships/customXml" Target="../ink/ink2462.xml"/><Relationship Id="rId37" Type="http://schemas.openxmlformats.org/officeDocument/2006/relationships/image" Target="../media/image2536.png"/><Relationship Id="rId58" Type="http://schemas.openxmlformats.org/officeDocument/2006/relationships/customXml" Target="../ink/ink2349.xml"/><Relationship Id="rId79" Type="http://schemas.openxmlformats.org/officeDocument/2006/relationships/image" Target="../media/image2557.png"/><Relationship Id="rId102" Type="http://schemas.openxmlformats.org/officeDocument/2006/relationships/customXml" Target="../ink/ink2371.xml"/><Relationship Id="rId123" Type="http://schemas.openxmlformats.org/officeDocument/2006/relationships/image" Target="../media/image2579.png"/><Relationship Id="rId144" Type="http://schemas.openxmlformats.org/officeDocument/2006/relationships/customXml" Target="../ink/ink2392.xml"/><Relationship Id="rId90" Type="http://schemas.openxmlformats.org/officeDocument/2006/relationships/customXml" Target="../ink/ink2365.xml"/><Relationship Id="rId165" Type="http://schemas.openxmlformats.org/officeDocument/2006/relationships/image" Target="../media/image2600.png"/><Relationship Id="rId186" Type="http://schemas.openxmlformats.org/officeDocument/2006/relationships/customXml" Target="../ink/ink2413.xml"/><Relationship Id="rId211" Type="http://schemas.openxmlformats.org/officeDocument/2006/relationships/image" Target="../media/image2623.png"/><Relationship Id="rId232" Type="http://schemas.openxmlformats.org/officeDocument/2006/relationships/customXml" Target="../ink/ink2436.xml"/><Relationship Id="rId253" Type="http://schemas.openxmlformats.org/officeDocument/2006/relationships/image" Target="../media/image2644.png"/><Relationship Id="rId274" Type="http://schemas.openxmlformats.org/officeDocument/2006/relationships/customXml" Target="../ink/ink2457.xml"/><Relationship Id="rId295" Type="http://schemas.openxmlformats.org/officeDocument/2006/relationships/image" Target="../media/image2665.png"/><Relationship Id="rId309" Type="http://schemas.openxmlformats.org/officeDocument/2006/relationships/image" Target="../media/image2672.png"/><Relationship Id="rId27" Type="http://schemas.openxmlformats.org/officeDocument/2006/relationships/image" Target="../media/image2531.png"/><Relationship Id="rId48" Type="http://schemas.openxmlformats.org/officeDocument/2006/relationships/customXml" Target="../ink/ink2344.xml"/><Relationship Id="rId69" Type="http://schemas.openxmlformats.org/officeDocument/2006/relationships/image" Target="../media/image2552.png"/><Relationship Id="rId113" Type="http://schemas.openxmlformats.org/officeDocument/2006/relationships/image" Target="../media/image2574.png"/><Relationship Id="rId134" Type="http://schemas.openxmlformats.org/officeDocument/2006/relationships/customXml" Target="../ink/ink2387.xml"/><Relationship Id="rId80" Type="http://schemas.openxmlformats.org/officeDocument/2006/relationships/customXml" Target="../ink/ink2360.xml"/><Relationship Id="rId155" Type="http://schemas.openxmlformats.org/officeDocument/2006/relationships/image" Target="../media/image2595.png"/><Relationship Id="rId176" Type="http://schemas.openxmlformats.org/officeDocument/2006/relationships/customXml" Target="../ink/ink2408.xml"/><Relationship Id="rId197" Type="http://schemas.openxmlformats.org/officeDocument/2006/relationships/image" Target="../media/image2616.png"/><Relationship Id="rId201" Type="http://schemas.openxmlformats.org/officeDocument/2006/relationships/image" Target="../media/image2618.png"/><Relationship Id="rId222" Type="http://schemas.openxmlformats.org/officeDocument/2006/relationships/customXml" Target="../ink/ink2431.xml"/><Relationship Id="rId243" Type="http://schemas.openxmlformats.org/officeDocument/2006/relationships/image" Target="../media/image2639.png"/><Relationship Id="rId264" Type="http://schemas.openxmlformats.org/officeDocument/2006/relationships/customXml" Target="../ink/ink2452.xml"/><Relationship Id="rId285" Type="http://schemas.openxmlformats.org/officeDocument/2006/relationships/image" Target="../media/image2660.png"/><Relationship Id="rId17" Type="http://schemas.openxmlformats.org/officeDocument/2006/relationships/image" Target="../media/image2526.png"/><Relationship Id="rId38" Type="http://schemas.openxmlformats.org/officeDocument/2006/relationships/customXml" Target="../ink/ink2339.xml"/><Relationship Id="rId59" Type="http://schemas.openxmlformats.org/officeDocument/2006/relationships/image" Target="../media/image2547.png"/><Relationship Id="rId103" Type="http://schemas.openxmlformats.org/officeDocument/2006/relationships/image" Target="../media/image2569.png"/><Relationship Id="rId124" Type="http://schemas.openxmlformats.org/officeDocument/2006/relationships/customXml" Target="../ink/ink2382.xml"/><Relationship Id="rId310" Type="http://schemas.openxmlformats.org/officeDocument/2006/relationships/customXml" Target="../ink/ink2475.xml"/><Relationship Id="rId70" Type="http://schemas.openxmlformats.org/officeDocument/2006/relationships/customXml" Target="../ink/ink2355.xml"/><Relationship Id="rId91" Type="http://schemas.openxmlformats.org/officeDocument/2006/relationships/image" Target="../media/image2563.png"/><Relationship Id="rId145" Type="http://schemas.openxmlformats.org/officeDocument/2006/relationships/image" Target="../media/image2590.png"/><Relationship Id="rId166" Type="http://schemas.openxmlformats.org/officeDocument/2006/relationships/customXml" Target="../ink/ink2403.xml"/><Relationship Id="rId187" Type="http://schemas.openxmlformats.org/officeDocument/2006/relationships/image" Target="../media/image261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426.xml"/><Relationship Id="rId233" Type="http://schemas.openxmlformats.org/officeDocument/2006/relationships/image" Target="../media/image2634.png"/><Relationship Id="rId254" Type="http://schemas.openxmlformats.org/officeDocument/2006/relationships/customXml" Target="../ink/ink2447.xml"/><Relationship Id="rId28" Type="http://schemas.openxmlformats.org/officeDocument/2006/relationships/customXml" Target="../ink/ink2334.xml"/><Relationship Id="rId49" Type="http://schemas.openxmlformats.org/officeDocument/2006/relationships/image" Target="../media/image2542.png"/><Relationship Id="rId114" Type="http://schemas.openxmlformats.org/officeDocument/2006/relationships/customXml" Target="../ink/ink2377.xml"/><Relationship Id="rId275" Type="http://schemas.openxmlformats.org/officeDocument/2006/relationships/image" Target="../media/image2655.png"/><Relationship Id="rId296" Type="http://schemas.openxmlformats.org/officeDocument/2006/relationships/customXml" Target="../ink/ink2468.xml"/><Relationship Id="rId300" Type="http://schemas.openxmlformats.org/officeDocument/2006/relationships/customXml" Target="../ink/ink2470.xml"/><Relationship Id="rId60" Type="http://schemas.openxmlformats.org/officeDocument/2006/relationships/customXml" Target="../ink/ink2350.xml"/><Relationship Id="rId81" Type="http://schemas.openxmlformats.org/officeDocument/2006/relationships/image" Target="../media/image2558.png"/><Relationship Id="rId135" Type="http://schemas.openxmlformats.org/officeDocument/2006/relationships/image" Target="../media/image2585.png"/><Relationship Id="rId156" Type="http://schemas.openxmlformats.org/officeDocument/2006/relationships/customXml" Target="../ink/ink2398.xml"/><Relationship Id="rId177" Type="http://schemas.openxmlformats.org/officeDocument/2006/relationships/image" Target="../media/image2606.png"/><Relationship Id="rId198" Type="http://schemas.openxmlformats.org/officeDocument/2006/relationships/customXml" Target="../ink/ink2419.xml"/><Relationship Id="rId202" Type="http://schemas.openxmlformats.org/officeDocument/2006/relationships/customXml" Target="../ink/ink2421.xml"/><Relationship Id="rId223" Type="http://schemas.openxmlformats.org/officeDocument/2006/relationships/image" Target="../media/image2629.png"/><Relationship Id="rId244" Type="http://schemas.openxmlformats.org/officeDocument/2006/relationships/customXml" Target="../ink/ink2442.xml"/><Relationship Id="rId18" Type="http://schemas.openxmlformats.org/officeDocument/2006/relationships/customXml" Target="../ink/ink2329.xml"/><Relationship Id="rId39" Type="http://schemas.openxmlformats.org/officeDocument/2006/relationships/image" Target="../media/image2537.png"/><Relationship Id="rId265" Type="http://schemas.openxmlformats.org/officeDocument/2006/relationships/image" Target="../media/image2650.png"/><Relationship Id="rId286" Type="http://schemas.openxmlformats.org/officeDocument/2006/relationships/customXml" Target="../ink/ink2463.xml"/><Relationship Id="rId50" Type="http://schemas.openxmlformats.org/officeDocument/2006/relationships/customXml" Target="../ink/ink2345.xml"/><Relationship Id="rId104" Type="http://schemas.openxmlformats.org/officeDocument/2006/relationships/customXml" Target="../ink/ink2372.xml"/><Relationship Id="rId125" Type="http://schemas.openxmlformats.org/officeDocument/2006/relationships/image" Target="../media/image2580.png"/><Relationship Id="rId146" Type="http://schemas.openxmlformats.org/officeDocument/2006/relationships/customXml" Target="../ink/ink2393.xml"/><Relationship Id="rId167" Type="http://schemas.openxmlformats.org/officeDocument/2006/relationships/image" Target="../media/image2601.png"/><Relationship Id="rId188" Type="http://schemas.openxmlformats.org/officeDocument/2006/relationships/customXml" Target="../ink/ink2414.xml"/><Relationship Id="rId311" Type="http://schemas.openxmlformats.org/officeDocument/2006/relationships/image" Target="../media/image2673.png"/><Relationship Id="rId71" Type="http://schemas.openxmlformats.org/officeDocument/2006/relationships/image" Target="../media/image2553.png"/><Relationship Id="rId92" Type="http://schemas.openxmlformats.org/officeDocument/2006/relationships/customXml" Target="../ink/ink2366.xml"/><Relationship Id="rId213" Type="http://schemas.openxmlformats.org/officeDocument/2006/relationships/image" Target="../media/image2624.png"/><Relationship Id="rId234" Type="http://schemas.openxmlformats.org/officeDocument/2006/relationships/customXml" Target="../ink/ink2437.xml"/><Relationship Id="rId2" Type="http://schemas.openxmlformats.org/officeDocument/2006/relationships/customXml" Target="../ink/ink2321.xml"/><Relationship Id="rId29" Type="http://schemas.openxmlformats.org/officeDocument/2006/relationships/image" Target="../media/image2532.png"/><Relationship Id="rId255" Type="http://schemas.openxmlformats.org/officeDocument/2006/relationships/image" Target="../media/image2645.png"/><Relationship Id="rId276" Type="http://schemas.openxmlformats.org/officeDocument/2006/relationships/customXml" Target="../ink/ink2458.xml"/><Relationship Id="rId297" Type="http://schemas.openxmlformats.org/officeDocument/2006/relationships/image" Target="../media/image2666.png"/><Relationship Id="rId40" Type="http://schemas.openxmlformats.org/officeDocument/2006/relationships/customXml" Target="../ink/ink2340.xml"/><Relationship Id="rId115" Type="http://schemas.openxmlformats.org/officeDocument/2006/relationships/image" Target="../media/image2575.png"/><Relationship Id="rId136" Type="http://schemas.openxmlformats.org/officeDocument/2006/relationships/customXml" Target="../ink/ink2388.xml"/><Relationship Id="rId157" Type="http://schemas.openxmlformats.org/officeDocument/2006/relationships/image" Target="../media/image2596.png"/><Relationship Id="rId178" Type="http://schemas.openxmlformats.org/officeDocument/2006/relationships/customXml" Target="../ink/ink2409.xml"/><Relationship Id="rId301" Type="http://schemas.openxmlformats.org/officeDocument/2006/relationships/image" Target="../media/image2668.png"/><Relationship Id="rId61" Type="http://schemas.openxmlformats.org/officeDocument/2006/relationships/image" Target="../media/image2548.png"/><Relationship Id="rId82" Type="http://schemas.openxmlformats.org/officeDocument/2006/relationships/customXml" Target="../ink/ink2361.xml"/><Relationship Id="rId199" Type="http://schemas.openxmlformats.org/officeDocument/2006/relationships/image" Target="../media/image2617.png"/><Relationship Id="rId203" Type="http://schemas.openxmlformats.org/officeDocument/2006/relationships/image" Target="../media/image2619.png"/><Relationship Id="rId19" Type="http://schemas.openxmlformats.org/officeDocument/2006/relationships/image" Target="../media/image2527.png"/><Relationship Id="rId224" Type="http://schemas.openxmlformats.org/officeDocument/2006/relationships/customXml" Target="../ink/ink2432.xml"/><Relationship Id="rId245" Type="http://schemas.openxmlformats.org/officeDocument/2006/relationships/image" Target="../media/image2640.png"/><Relationship Id="rId266" Type="http://schemas.openxmlformats.org/officeDocument/2006/relationships/customXml" Target="../ink/ink2453.xml"/><Relationship Id="rId287" Type="http://schemas.openxmlformats.org/officeDocument/2006/relationships/image" Target="../media/image2661.png"/><Relationship Id="rId30" Type="http://schemas.openxmlformats.org/officeDocument/2006/relationships/customXml" Target="../ink/ink2335.xml"/><Relationship Id="rId105" Type="http://schemas.openxmlformats.org/officeDocument/2006/relationships/image" Target="../media/image2570.png"/><Relationship Id="rId126" Type="http://schemas.openxmlformats.org/officeDocument/2006/relationships/customXml" Target="../ink/ink2383.xml"/><Relationship Id="rId147" Type="http://schemas.openxmlformats.org/officeDocument/2006/relationships/image" Target="../media/image2591.png"/><Relationship Id="rId168" Type="http://schemas.openxmlformats.org/officeDocument/2006/relationships/customXml" Target="../ink/ink2404.xml"/><Relationship Id="rId51" Type="http://schemas.openxmlformats.org/officeDocument/2006/relationships/image" Target="../media/image2543.png"/><Relationship Id="rId72" Type="http://schemas.openxmlformats.org/officeDocument/2006/relationships/customXml" Target="../ink/ink2356.xml"/><Relationship Id="rId93" Type="http://schemas.openxmlformats.org/officeDocument/2006/relationships/image" Target="../media/image2564.png"/><Relationship Id="rId189" Type="http://schemas.openxmlformats.org/officeDocument/2006/relationships/image" Target="../media/image2612.png"/><Relationship Id="rId3" Type="http://schemas.openxmlformats.org/officeDocument/2006/relationships/image" Target="../media/image2519.png"/><Relationship Id="rId214" Type="http://schemas.openxmlformats.org/officeDocument/2006/relationships/customXml" Target="../ink/ink2427.xml"/><Relationship Id="rId235" Type="http://schemas.openxmlformats.org/officeDocument/2006/relationships/image" Target="../media/image2635.png"/><Relationship Id="rId256" Type="http://schemas.openxmlformats.org/officeDocument/2006/relationships/customXml" Target="../ink/ink2448.xml"/><Relationship Id="rId277" Type="http://schemas.openxmlformats.org/officeDocument/2006/relationships/image" Target="../media/image2656.png"/><Relationship Id="rId298" Type="http://schemas.openxmlformats.org/officeDocument/2006/relationships/customXml" Target="../ink/ink2469.xml"/><Relationship Id="rId116" Type="http://schemas.openxmlformats.org/officeDocument/2006/relationships/customXml" Target="../ink/ink2378.xml"/><Relationship Id="rId137" Type="http://schemas.openxmlformats.org/officeDocument/2006/relationships/image" Target="../media/image2586.png"/><Relationship Id="rId158" Type="http://schemas.openxmlformats.org/officeDocument/2006/relationships/customXml" Target="../ink/ink2399.xml"/><Relationship Id="rId302" Type="http://schemas.openxmlformats.org/officeDocument/2006/relationships/customXml" Target="../ink/ink2471.xml"/><Relationship Id="rId20" Type="http://schemas.openxmlformats.org/officeDocument/2006/relationships/customXml" Target="../ink/ink2330.xml"/><Relationship Id="rId41" Type="http://schemas.openxmlformats.org/officeDocument/2006/relationships/image" Target="../media/image2538.png"/><Relationship Id="rId62" Type="http://schemas.openxmlformats.org/officeDocument/2006/relationships/customXml" Target="../ink/ink2351.xml"/><Relationship Id="rId83" Type="http://schemas.openxmlformats.org/officeDocument/2006/relationships/image" Target="../media/image2559.png"/><Relationship Id="rId179" Type="http://schemas.openxmlformats.org/officeDocument/2006/relationships/image" Target="../media/image2607.png"/><Relationship Id="rId190" Type="http://schemas.openxmlformats.org/officeDocument/2006/relationships/customXml" Target="../ink/ink2415.xml"/><Relationship Id="rId204" Type="http://schemas.openxmlformats.org/officeDocument/2006/relationships/customXml" Target="../ink/ink2422.xml"/><Relationship Id="rId225" Type="http://schemas.openxmlformats.org/officeDocument/2006/relationships/image" Target="../media/image2630.png"/><Relationship Id="rId246" Type="http://schemas.openxmlformats.org/officeDocument/2006/relationships/customXml" Target="../ink/ink2443.xml"/><Relationship Id="rId267" Type="http://schemas.openxmlformats.org/officeDocument/2006/relationships/image" Target="../media/image2651.png"/><Relationship Id="rId288" Type="http://schemas.openxmlformats.org/officeDocument/2006/relationships/customXml" Target="../ink/ink2464.xml"/><Relationship Id="rId106" Type="http://schemas.openxmlformats.org/officeDocument/2006/relationships/customXml" Target="../ink/ink2373.xml"/><Relationship Id="rId127" Type="http://schemas.openxmlformats.org/officeDocument/2006/relationships/image" Target="../media/image2581.png"/><Relationship Id="rId10" Type="http://schemas.openxmlformats.org/officeDocument/2006/relationships/customXml" Target="../ink/ink2325.xml"/><Relationship Id="rId31" Type="http://schemas.openxmlformats.org/officeDocument/2006/relationships/image" Target="../media/image2533.png"/><Relationship Id="rId52" Type="http://schemas.openxmlformats.org/officeDocument/2006/relationships/customXml" Target="../ink/ink2346.xml"/><Relationship Id="rId73" Type="http://schemas.openxmlformats.org/officeDocument/2006/relationships/image" Target="../media/image2554.png"/><Relationship Id="rId94" Type="http://schemas.openxmlformats.org/officeDocument/2006/relationships/customXml" Target="../ink/ink2367.xml"/><Relationship Id="rId148" Type="http://schemas.openxmlformats.org/officeDocument/2006/relationships/customXml" Target="../ink/ink2394.xml"/><Relationship Id="rId169" Type="http://schemas.openxmlformats.org/officeDocument/2006/relationships/image" Target="../media/image2602.png"/><Relationship Id="rId4" Type="http://schemas.openxmlformats.org/officeDocument/2006/relationships/customXml" Target="../ink/ink2322.xml"/><Relationship Id="rId180" Type="http://schemas.openxmlformats.org/officeDocument/2006/relationships/customXml" Target="../ink/ink2410.xml"/><Relationship Id="rId215" Type="http://schemas.openxmlformats.org/officeDocument/2006/relationships/image" Target="../media/image2625.png"/><Relationship Id="rId236" Type="http://schemas.openxmlformats.org/officeDocument/2006/relationships/customXml" Target="../ink/ink2438.xml"/><Relationship Id="rId257" Type="http://schemas.openxmlformats.org/officeDocument/2006/relationships/image" Target="../media/image2646.png"/><Relationship Id="rId278" Type="http://schemas.openxmlformats.org/officeDocument/2006/relationships/customXml" Target="../ink/ink2459.xml"/><Relationship Id="rId303" Type="http://schemas.openxmlformats.org/officeDocument/2006/relationships/image" Target="../media/image2669.png"/><Relationship Id="rId42" Type="http://schemas.openxmlformats.org/officeDocument/2006/relationships/customXml" Target="../ink/ink2341.xml"/><Relationship Id="rId84" Type="http://schemas.openxmlformats.org/officeDocument/2006/relationships/customXml" Target="../ink/ink2362.xml"/><Relationship Id="rId138" Type="http://schemas.openxmlformats.org/officeDocument/2006/relationships/customXml" Target="../ink/ink2389.xml"/><Relationship Id="rId191" Type="http://schemas.openxmlformats.org/officeDocument/2006/relationships/image" Target="../media/image2613.png"/><Relationship Id="rId205" Type="http://schemas.openxmlformats.org/officeDocument/2006/relationships/image" Target="../media/image2620.png"/><Relationship Id="rId247" Type="http://schemas.openxmlformats.org/officeDocument/2006/relationships/image" Target="../media/image2641.png"/><Relationship Id="rId107" Type="http://schemas.openxmlformats.org/officeDocument/2006/relationships/image" Target="../media/image2571.png"/><Relationship Id="rId289" Type="http://schemas.openxmlformats.org/officeDocument/2006/relationships/image" Target="../media/image2662.png"/><Relationship Id="rId11" Type="http://schemas.openxmlformats.org/officeDocument/2006/relationships/image" Target="../media/image2523.png"/><Relationship Id="rId53" Type="http://schemas.openxmlformats.org/officeDocument/2006/relationships/image" Target="../media/image2544.png"/><Relationship Id="rId149" Type="http://schemas.openxmlformats.org/officeDocument/2006/relationships/image" Target="../media/image2592.png"/><Relationship Id="rId95" Type="http://schemas.openxmlformats.org/officeDocument/2006/relationships/image" Target="../media/image2565.png"/><Relationship Id="rId160" Type="http://schemas.openxmlformats.org/officeDocument/2006/relationships/customXml" Target="../ink/ink2400.xml"/><Relationship Id="rId216" Type="http://schemas.openxmlformats.org/officeDocument/2006/relationships/customXml" Target="../ink/ink2428.xml"/><Relationship Id="rId258" Type="http://schemas.openxmlformats.org/officeDocument/2006/relationships/customXml" Target="../ink/ink2449.xml"/><Relationship Id="rId22" Type="http://schemas.openxmlformats.org/officeDocument/2006/relationships/customXml" Target="../ink/ink2331.xml"/><Relationship Id="rId64" Type="http://schemas.openxmlformats.org/officeDocument/2006/relationships/customXml" Target="../ink/ink2352.xml"/><Relationship Id="rId118" Type="http://schemas.openxmlformats.org/officeDocument/2006/relationships/customXml" Target="../ink/ink2379.xml"/><Relationship Id="rId171" Type="http://schemas.openxmlformats.org/officeDocument/2006/relationships/image" Target="../media/image2603.png"/><Relationship Id="rId227" Type="http://schemas.openxmlformats.org/officeDocument/2006/relationships/image" Target="../media/image2631.png"/><Relationship Id="rId269" Type="http://schemas.openxmlformats.org/officeDocument/2006/relationships/image" Target="../media/image2652.png"/><Relationship Id="rId33" Type="http://schemas.openxmlformats.org/officeDocument/2006/relationships/image" Target="../media/image2534.png"/><Relationship Id="rId129" Type="http://schemas.openxmlformats.org/officeDocument/2006/relationships/image" Target="../media/image2582.png"/><Relationship Id="rId280" Type="http://schemas.openxmlformats.org/officeDocument/2006/relationships/customXml" Target="../ink/ink2460.xml"/><Relationship Id="rId75" Type="http://schemas.openxmlformats.org/officeDocument/2006/relationships/image" Target="../media/image2555.png"/><Relationship Id="rId140" Type="http://schemas.openxmlformats.org/officeDocument/2006/relationships/customXml" Target="../ink/ink2390.xml"/><Relationship Id="rId182" Type="http://schemas.openxmlformats.org/officeDocument/2006/relationships/customXml" Target="../ink/ink2411.xml"/><Relationship Id="rId6" Type="http://schemas.openxmlformats.org/officeDocument/2006/relationships/customXml" Target="../ink/ink2323.xml"/><Relationship Id="rId238" Type="http://schemas.openxmlformats.org/officeDocument/2006/relationships/customXml" Target="../ink/ink2439.xml"/><Relationship Id="rId291" Type="http://schemas.openxmlformats.org/officeDocument/2006/relationships/image" Target="../media/image2663.png"/><Relationship Id="rId305" Type="http://schemas.openxmlformats.org/officeDocument/2006/relationships/image" Target="../media/image2670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30.png"/><Relationship Id="rId671" Type="http://schemas.openxmlformats.org/officeDocument/2006/relationships/image" Target="../media/image3007.png"/><Relationship Id="rId21" Type="http://schemas.openxmlformats.org/officeDocument/2006/relationships/image" Target="../media/image2683.png"/><Relationship Id="rId324" Type="http://schemas.openxmlformats.org/officeDocument/2006/relationships/customXml" Target="../ink/ink2637.xml"/><Relationship Id="rId531" Type="http://schemas.openxmlformats.org/officeDocument/2006/relationships/image" Target="../media/image2937.png"/><Relationship Id="rId629" Type="http://schemas.openxmlformats.org/officeDocument/2006/relationships/image" Target="../media/image2986.png"/><Relationship Id="rId170" Type="http://schemas.openxmlformats.org/officeDocument/2006/relationships/customXml" Target="../ink/ink2560.xml"/><Relationship Id="rId268" Type="http://schemas.openxmlformats.org/officeDocument/2006/relationships/customXml" Target="../ink/ink2609.xml"/><Relationship Id="rId475" Type="http://schemas.openxmlformats.org/officeDocument/2006/relationships/image" Target="../media/image2909.png"/><Relationship Id="rId32" Type="http://schemas.openxmlformats.org/officeDocument/2006/relationships/customXml" Target="../ink/ink2491.xml"/><Relationship Id="rId128" Type="http://schemas.openxmlformats.org/officeDocument/2006/relationships/customXml" Target="../ink/ink2539.xml"/><Relationship Id="rId335" Type="http://schemas.openxmlformats.org/officeDocument/2006/relationships/image" Target="../media/image2839.png"/><Relationship Id="rId542" Type="http://schemas.openxmlformats.org/officeDocument/2006/relationships/customXml" Target="../ink/ink2746.xml"/><Relationship Id="rId181" Type="http://schemas.openxmlformats.org/officeDocument/2006/relationships/image" Target="../media/image2762.png"/><Relationship Id="rId402" Type="http://schemas.openxmlformats.org/officeDocument/2006/relationships/customXml" Target="../ink/ink2676.xml"/><Relationship Id="rId279" Type="http://schemas.openxmlformats.org/officeDocument/2006/relationships/image" Target="../media/image2811.png"/><Relationship Id="rId486" Type="http://schemas.openxmlformats.org/officeDocument/2006/relationships/customXml" Target="../ink/ink2718.xml"/><Relationship Id="rId43" Type="http://schemas.openxmlformats.org/officeDocument/2006/relationships/image" Target="../media/image2693.png"/><Relationship Id="rId139" Type="http://schemas.openxmlformats.org/officeDocument/2006/relationships/image" Target="../media/image2741.png"/><Relationship Id="rId346" Type="http://schemas.openxmlformats.org/officeDocument/2006/relationships/customXml" Target="../ink/ink2648.xml"/><Relationship Id="rId553" Type="http://schemas.openxmlformats.org/officeDocument/2006/relationships/image" Target="../media/image2948.png"/><Relationship Id="rId192" Type="http://schemas.openxmlformats.org/officeDocument/2006/relationships/customXml" Target="../ink/ink2571.xml"/><Relationship Id="rId206" Type="http://schemas.openxmlformats.org/officeDocument/2006/relationships/customXml" Target="../ink/ink2578.xml"/><Relationship Id="rId413" Type="http://schemas.openxmlformats.org/officeDocument/2006/relationships/image" Target="../media/image2878.png"/><Relationship Id="rId497" Type="http://schemas.openxmlformats.org/officeDocument/2006/relationships/image" Target="../media/image2920.png"/><Relationship Id="rId620" Type="http://schemas.openxmlformats.org/officeDocument/2006/relationships/customXml" Target="../ink/ink2785.xml"/><Relationship Id="rId357" Type="http://schemas.openxmlformats.org/officeDocument/2006/relationships/image" Target="../media/image2850.png"/><Relationship Id="rId54" Type="http://schemas.openxmlformats.org/officeDocument/2006/relationships/customXml" Target="../ink/ink2502.xml"/><Relationship Id="rId217" Type="http://schemas.openxmlformats.org/officeDocument/2006/relationships/image" Target="../media/image2780.png"/><Relationship Id="rId564" Type="http://schemas.openxmlformats.org/officeDocument/2006/relationships/customXml" Target="../ink/ink2757.xml"/><Relationship Id="rId424" Type="http://schemas.openxmlformats.org/officeDocument/2006/relationships/customXml" Target="../ink/ink2687.xml"/><Relationship Id="rId631" Type="http://schemas.openxmlformats.org/officeDocument/2006/relationships/image" Target="../media/image2987.png"/><Relationship Id="rId270" Type="http://schemas.openxmlformats.org/officeDocument/2006/relationships/customXml" Target="../ink/ink2610.xml"/><Relationship Id="rId65" Type="http://schemas.openxmlformats.org/officeDocument/2006/relationships/image" Target="../media/image2704.png"/><Relationship Id="rId130" Type="http://schemas.openxmlformats.org/officeDocument/2006/relationships/customXml" Target="../ink/ink2540.xml"/><Relationship Id="rId368" Type="http://schemas.openxmlformats.org/officeDocument/2006/relationships/customXml" Target="../ink/ink2659.xml"/><Relationship Id="rId575" Type="http://schemas.openxmlformats.org/officeDocument/2006/relationships/image" Target="../media/image2959.png"/><Relationship Id="rId228" Type="http://schemas.openxmlformats.org/officeDocument/2006/relationships/customXml" Target="../ink/ink2589.xml"/><Relationship Id="rId435" Type="http://schemas.openxmlformats.org/officeDocument/2006/relationships/image" Target="../media/image2889.png"/><Relationship Id="rId642" Type="http://schemas.openxmlformats.org/officeDocument/2006/relationships/customXml" Target="../ink/ink2796.xml"/><Relationship Id="rId281" Type="http://schemas.openxmlformats.org/officeDocument/2006/relationships/image" Target="../media/image2812.png"/><Relationship Id="rId502" Type="http://schemas.openxmlformats.org/officeDocument/2006/relationships/customXml" Target="../ink/ink2726.xml"/><Relationship Id="rId76" Type="http://schemas.openxmlformats.org/officeDocument/2006/relationships/customXml" Target="../ink/ink2513.xml"/><Relationship Id="rId141" Type="http://schemas.openxmlformats.org/officeDocument/2006/relationships/image" Target="../media/image2742.png"/><Relationship Id="rId379" Type="http://schemas.openxmlformats.org/officeDocument/2006/relationships/image" Target="../media/image2861.png"/><Relationship Id="rId586" Type="http://schemas.openxmlformats.org/officeDocument/2006/relationships/customXml" Target="../ink/ink2768.xml"/><Relationship Id="rId7" Type="http://schemas.openxmlformats.org/officeDocument/2006/relationships/image" Target="../media/image2676.png"/><Relationship Id="rId239" Type="http://schemas.openxmlformats.org/officeDocument/2006/relationships/image" Target="../media/image2791.png"/><Relationship Id="rId446" Type="http://schemas.openxmlformats.org/officeDocument/2006/relationships/customXml" Target="../ink/ink2698.xml"/><Relationship Id="rId653" Type="http://schemas.openxmlformats.org/officeDocument/2006/relationships/image" Target="../media/image2998.png"/><Relationship Id="rId292" Type="http://schemas.openxmlformats.org/officeDocument/2006/relationships/customXml" Target="../ink/ink2621.xml"/><Relationship Id="rId306" Type="http://schemas.openxmlformats.org/officeDocument/2006/relationships/customXml" Target="../ink/ink2628.xml"/><Relationship Id="rId87" Type="http://schemas.openxmlformats.org/officeDocument/2006/relationships/image" Target="../media/image2715.png"/><Relationship Id="rId513" Type="http://schemas.openxmlformats.org/officeDocument/2006/relationships/image" Target="../media/image2928.png"/><Relationship Id="rId597" Type="http://schemas.openxmlformats.org/officeDocument/2006/relationships/image" Target="../media/image2970.png"/><Relationship Id="rId152" Type="http://schemas.openxmlformats.org/officeDocument/2006/relationships/customXml" Target="../ink/ink2551.xml"/><Relationship Id="rId457" Type="http://schemas.openxmlformats.org/officeDocument/2006/relationships/image" Target="../media/image2900.png"/><Relationship Id="rId664" Type="http://schemas.openxmlformats.org/officeDocument/2006/relationships/customXml" Target="../ink/ink2807.xml"/><Relationship Id="rId14" Type="http://schemas.openxmlformats.org/officeDocument/2006/relationships/customXml" Target="../ink/ink2482.xml"/><Relationship Id="rId317" Type="http://schemas.openxmlformats.org/officeDocument/2006/relationships/image" Target="../media/image2830.png"/><Relationship Id="rId524" Type="http://schemas.openxmlformats.org/officeDocument/2006/relationships/customXml" Target="../ink/ink2737.xml"/><Relationship Id="rId98" Type="http://schemas.openxmlformats.org/officeDocument/2006/relationships/customXml" Target="../ink/ink2524.xml"/><Relationship Id="rId163" Type="http://schemas.openxmlformats.org/officeDocument/2006/relationships/image" Target="../media/image2753.png"/><Relationship Id="rId370" Type="http://schemas.openxmlformats.org/officeDocument/2006/relationships/customXml" Target="../ink/ink2660.xml"/><Relationship Id="rId230" Type="http://schemas.openxmlformats.org/officeDocument/2006/relationships/customXml" Target="../ink/ink2590.xml"/><Relationship Id="rId468" Type="http://schemas.openxmlformats.org/officeDocument/2006/relationships/customXml" Target="../ink/ink2709.xml"/><Relationship Id="rId25" Type="http://schemas.openxmlformats.org/officeDocument/2006/relationships/image" Target="../media/image2131.png"/><Relationship Id="rId328" Type="http://schemas.openxmlformats.org/officeDocument/2006/relationships/customXml" Target="../ink/ink2639.xml"/><Relationship Id="rId535" Type="http://schemas.openxmlformats.org/officeDocument/2006/relationships/image" Target="../media/image2939.png"/><Relationship Id="rId174" Type="http://schemas.openxmlformats.org/officeDocument/2006/relationships/customXml" Target="../ink/ink2562.xml"/><Relationship Id="rId381" Type="http://schemas.openxmlformats.org/officeDocument/2006/relationships/image" Target="../media/image2862.png"/><Relationship Id="rId602" Type="http://schemas.openxmlformats.org/officeDocument/2006/relationships/customXml" Target="../ink/ink2776.xml"/><Relationship Id="rId241" Type="http://schemas.openxmlformats.org/officeDocument/2006/relationships/image" Target="../media/image2792.png"/><Relationship Id="rId479" Type="http://schemas.openxmlformats.org/officeDocument/2006/relationships/image" Target="../media/image2911.png"/><Relationship Id="rId36" Type="http://schemas.openxmlformats.org/officeDocument/2006/relationships/customXml" Target="../ink/ink2493.xml"/><Relationship Id="rId339" Type="http://schemas.openxmlformats.org/officeDocument/2006/relationships/image" Target="../media/image2841.png"/><Relationship Id="rId546" Type="http://schemas.openxmlformats.org/officeDocument/2006/relationships/customXml" Target="../ink/ink2748.xml"/><Relationship Id="rId101" Type="http://schemas.openxmlformats.org/officeDocument/2006/relationships/image" Target="../media/image2722.png"/><Relationship Id="rId185" Type="http://schemas.openxmlformats.org/officeDocument/2006/relationships/image" Target="../media/image2764.png"/><Relationship Id="rId406" Type="http://schemas.openxmlformats.org/officeDocument/2006/relationships/customXml" Target="../ink/ink2678.xml"/><Relationship Id="rId392" Type="http://schemas.openxmlformats.org/officeDocument/2006/relationships/customXml" Target="../ink/ink2671.xml"/><Relationship Id="rId613" Type="http://schemas.openxmlformats.org/officeDocument/2006/relationships/image" Target="../media/image2978.png"/><Relationship Id="rId252" Type="http://schemas.openxmlformats.org/officeDocument/2006/relationships/customXml" Target="../ink/ink2601.xml"/><Relationship Id="rId47" Type="http://schemas.openxmlformats.org/officeDocument/2006/relationships/image" Target="../media/image2695.png"/><Relationship Id="rId112" Type="http://schemas.openxmlformats.org/officeDocument/2006/relationships/customXml" Target="../ink/ink2531.xml"/><Relationship Id="rId557" Type="http://schemas.openxmlformats.org/officeDocument/2006/relationships/image" Target="../media/image2950.png"/><Relationship Id="rId196" Type="http://schemas.openxmlformats.org/officeDocument/2006/relationships/customXml" Target="../ink/ink2573.xml"/><Relationship Id="rId417" Type="http://schemas.openxmlformats.org/officeDocument/2006/relationships/image" Target="../media/image2880.png"/><Relationship Id="rId624" Type="http://schemas.openxmlformats.org/officeDocument/2006/relationships/customXml" Target="../ink/ink2787.xml"/><Relationship Id="rId263" Type="http://schemas.openxmlformats.org/officeDocument/2006/relationships/image" Target="../media/image2803.png"/><Relationship Id="rId470" Type="http://schemas.openxmlformats.org/officeDocument/2006/relationships/customXml" Target="../ink/ink2710.xml"/><Relationship Id="rId58" Type="http://schemas.openxmlformats.org/officeDocument/2006/relationships/customXml" Target="../ink/ink2504.xml"/><Relationship Id="rId123" Type="http://schemas.openxmlformats.org/officeDocument/2006/relationships/image" Target="../media/image2733.png"/><Relationship Id="rId330" Type="http://schemas.openxmlformats.org/officeDocument/2006/relationships/customXml" Target="../ink/ink2640.xml"/><Relationship Id="rId568" Type="http://schemas.openxmlformats.org/officeDocument/2006/relationships/customXml" Target="../ink/ink2759.xml"/><Relationship Id="rId428" Type="http://schemas.openxmlformats.org/officeDocument/2006/relationships/customXml" Target="../ink/ink2689.xml"/><Relationship Id="rId635" Type="http://schemas.openxmlformats.org/officeDocument/2006/relationships/image" Target="../media/image2989.png"/><Relationship Id="rId274" Type="http://schemas.openxmlformats.org/officeDocument/2006/relationships/customXml" Target="../ink/ink2612.xml"/><Relationship Id="rId481" Type="http://schemas.openxmlformats.org/officeDocument/2006/relationships/image" Target="../media/image2912.png"/><Relationship Id="rId69" Type="http://schemas.openxmlformats.org/officeDocument/2006/relationships/image" Target="../media/image2706.png"/><Relationship Id="rId134" Type="http://schemas.openxmlformats.org/officeDocument/2006/relationships/customXml" Target="../ink/ink2542.xml"/><Relationship Id="rId579" Type="http://schemas.openxmlformats.org/officeDocument/2006/relationships/image" Target="../media/image2961.png"/><Relationship Id="rId80" Type="http://schemas.openxmlformats.org/officeDocument/2006/relationships/customXml" Target="../ink/ink2515.xml"/><Relationship Id="rId176" Type="http://schemas.openxmlformats.org/officeDocument/2006/relationships/customXml" Target="../ink/ink2563.xml"/><Relationship Id="rId341" Type="http://schemas.openxmlformats.org/officeDocument/2006/relationships/image" Target="../media/image2842.png"/><Relationship Id="rId383" Type="http://schemas.openxmlformats.org/officeDocument/2006/relationships/image" Target="../media/image2863.png"/><Relationship Id="rId439" Type="http://schemas.openxmlformats.org/officeDocument/2006/relationships/image" Target="../media/image2891.png"/><Relationship Id="rId590" Type="http://schemas.openxmlformats.org/officeDocument/2006/relationships/customXml" Target="../ink/ink2770.xml"/><Relationship Id="rId604" Type="http://schemas.openxmlformats.org/officeDocument/2006/relationships/customXml" Target="../ink/ink2777.xml"/><Relationship Id="rId646" Type="http://schemas.openxmlformats.org/officeDocument/2006/relationships/customXml" Target="../ink/ink2798.xml"/><Relationship Id="rId201" Type="http://schemas.openxmlformats.org/officeDocument/2006/relationships/image" Target="../media/image2772.png"/><Relationship Id="rId243" Type="http://schemas.openxmlformats.org/officeDocument/2006/relationships/image" Target="../media/image2793.png"/><Relationship Id="rId285" Type="http://schemas.openxmlformats.org/officeDocument/2006/relationships/image" Target="../media/image2814.png"/><Relationship Id="rId450" Type="http://schemas.openxmlformats.org/officeDocument/2006/relationships/customXml" Target="../ink/ink2700.xml"/><Relationship Id="rId506" Type="http://schemas.openxmlformats.org/officeDocument/2006/relationships/customXml" Target="../ink/ink2728.xml"/><Relationship Id="rId38" Type="http://schemas.openxmlformats.org/officeDocument/2006/relationships/customXml" Target="../ink/ink2494.xml"/><Relationship Id="rId103" Type="http://schemas.openxmlformats.org/officeDocument/2006/relationships/image" Target="../media/image2723.png"/><Relationship Id="rId310" Type="http://schemas.openxmlformats.org/officeDocument/2006/relationships/customXml" Target="../ink/ink2630.xml"/><Relationship Id="rId492" Type="http://schemas.openxmlformats.org/officeDocument/2006/relationships/customXml" Target="../ink/ink2721.xml"/><Relationship Id="rId548" Type="http://schemas.openxmlformats.org/officeDocument/2006/relationships/customXml" Target="../ink/ink2749.xml"/><Relationship Id="rId91" Type="http://schemas.openxmlformats.org/officeDocument/2006/relationships/image" Target="../media/image2717.png"/><Relationship Id="rId145" Type="http://schemas.openxmlformats.org/officeDocument/2006/relationships/image" Target="../media/image2744.png"/><Relationship Id="rId187" Type="http://schemas.openxmlformats.org/officeDocument/2006/relationships/image" Target="../media/image2765.png"/><Relationship Id="rId352" Type="http://schemas.openxmlformats.org/officeDocument/2006/relationships/customXml" Target="../ink/ink2651.xml"/><Relationship Id="rId394" Type="http://schemas.openxmlformats.org/officeDocument/2006/relationships/customXml" Target="../ink/ink2672.xml"/><Relationship Id="rId408" Type="http://schemas.openxmlformats.org/officeDocument/2006/relationships/customXml" Target="../ink/ink2679.xml"/><Relationship Id="rId615" Type="http://schemas.openxmlformats.org/officeDocument/2006/relationships/image" Target="../media/image2979.png"/><Relationship Id="rId212" Type="http://schemas.openxmlformats.org/officeDocument/2006/relationships/customXml" Target="../ink/ink2581.xml"/><Relationship Id="rId254" Type="http://schemas.openxmlformats.org/officeDocument/2006/relationships/customXml" Target="../ink/ink2602.xml"/><Relationship Id="rId657" Type="http://schemas.openxmlformats.org/officeDocument/2006/relationships/image" Target="../media/image3000.png"/><Relationship Id="rId49" Type="http://schemas.openxmlformats.org/officeDocument/2006/relationships/image" Target="../media/image2696.png"/><Relationship Id="rId114" Type="http://schemas.openxmlformats.org/officeDocument/2006/relationships/customXml" Target="../ink/ink2532.xml"/><Relationship Id="rId296" Type="http://schemas.openxmlformats.org/officeDocument/2006/relationships/customXml" Target="../ink/ink2623.xml"/><Relationship Id="rId461" Type="http://schemas.openxmlformats.org/officeDocument/2006/relationships/image" Target="../media/image2902.png"/><Relationship Id="rId517" Type="http://schemas.openxmlformats.org/officeDocument/2006/relationships/image" Target="../media/image2930.png"/><Relationship Id="rId559" Type="http://schemas.openxmlformats.org/officeDocument/2006/relationships/image" Target="../media/image2951.png"/><Relationship Id="rId60" Type="http://schemas.openxmlformats.org/officeDocument/2006/relationships/customXml" Target="../ink/ink2505.xml"/><Relationship Id="rId156" Type="http://schemas.openxmlformats.org/officeDocument/2006/relationships/customXml" Target="../ink/ink2553.xml"/><Relationship Id="rId198" Type="http://schemas.openxmlformats.org/officeDocument/2006/relationships/customXml" Target="../ink/ink2574.xml"/><Relationship Id="rId321" Type="http://schemas.openxmlformats.org/officeDocument/2006/relationships/image" Target="../media/image2832.png"/><Relationship Id="rId363" Type="http://schemas.openxmlformats.org/officeDocument/2006/relationships/image" Target="../media/image2853.png"/><Relationship Id="rId419" Type="http://schemas.openxmlformats.org/officeDocument/2006/relationships/image" Target="../media/image2881.png"/><Relationship Id="rId570" Type="http://schemas.openxmlformats.org/officeDocument/2006/relationships/customXml" Target="../ink/ink2760.xml"/><Relationship Id="rId626" Type="http://schemas.openxmlformats.org/officeDocument/2006/relationships/customXml" Target="../ink/ink2788.xml"/><Relationship Id="rId223" Type="http://schemas.openxmlformats.org/officeDocument/2006/relationships/image" Target="../media/image2783.png"/><Relationship Id="rId430" Type="http://schemas.openxmlformats.org/officeDocument/2006/relationships/customXml" Target="../ink/ink2690.xml"/><Relationship Id="rId668" Type="http://schemas.openxmlformats.org/officeDocument/2006/relationships/customXml" Target="../ink/ink2809.xml"/><Relationship Id="rId18" Type="http://schemas.openxmlformats.org/officeDocument/2006/relationships/customXml" Target="../ink/ink2484.xml"/><Relationship Id="rId265" Type="http://schemas.openxmlformats.org/officeDocument/2006/relationships/image" Target="../media/image2804.png"/><Relationship Id="rId472" Type="http://schemas.openxmlformats.org/officeDocument/2006/relationships/customXml" Target="../ink/ink2711.xml"/><Relationship Id="rId528" Type="http://schemas.openxmlformats.org/officeDocument/2006/relationships/customXml" Target="../ink/ink2739.xml"/><Relationship Id="rId125" Type="http://schemas.openxmlformats.org/officeDocument/2006/relationships/image" Target="../media/image2734.png"/><Relationship Id="rId167" Type="http://schemas.openxmlformats.org/officeDocument/2006/relationships/image" Target="../media/image2755.png"/><Relationship Id="rId332" Type="http://schemas.openxmlformats.org/officeDocument/2006/relationships/customXml" Target="../ink/ink2641.xml"/><Relationship Id="rId374" Type="http://schemas.openxmlformats.org/officeDocument/2006/relationships/customXml" Target="../ink/ink2662.xml"/><Relationship Id="rId581" Type="http://schemas.openxmlformats.org/officeDocument/2006/relationships/image" Target="../media/image2962.png"/><Relationship Id="rId71" Type="http://schemas.openxmlformats.org/officeDocument/2006/relationships/image" Target="../media/image2707.png"/><Relationship Id="rId234" Type="http://schemas.openxmlformats.org/officeDocument/2006/relationships/customXml" Target="../ink/ink2592.xml"/><Relationship Id="rId637" Type="http://schemas.openxmlformats.org/officeDocument/2006/relationships/image" Target="../media/image2990.png"/><Relationship Id="rId2" Type="http://schemas.openxmlformats.org/officeDocument/2006/relationships/customXml" Target="../ink/ink2476.xml"/><Relationship Id="rId29" Type="http://schemas.openxmlformats.org/officeDocument/2006/relationships/image" Target="../media/image2686.png"/><Relationship Id="rId276" Type="http://schemas.openxmlformats.org/officeDocument/2006/relationships/customXml" Target="../ink/ink2613.xml"/><Relationship Id="rId441" Type="http://schemas.openxmlformats.org/officeDocument/2006/relationships/image" Target="../media/image2892.png"/><Relationship Id="rId483" Type="http://schemas.openxmlformats.org/officeDocument/2006/relationships/image" Target="../media/image2913.png"/><Relationship Id="rId539" Type="http://schemas.openxmlformats.org/officeDocument/2006/relationships/image" Target="../media/image2941.png"/><Relationship Id="rId40" Type="http://schemas.openxmlformats.org/officeDocument/2006/relationships/customXml" Target="../ink/ink2495.xml"/><Relationship Id="rId136" Type="http://schemas.openxmlformats.org/officeDocument/2006/relationships/customXml" Target="../ink/ink2543.xml"/><Relationship Id="rId178" Type="http://schemas.openxmlformats.org/officeDocument/2006/relationships/customXml" Target="../ink/ink2564.xml"/><Relationship Id="rId301" Type="http://schemas.openxmlformats.org/officeDocument/2006/relationships/image" Target="../media/image2822.png"/><Relationship Id="rId343" Type="http://schemas.openxmlformats.org/officeDocument/2006/relationships/image" Target="../media/image2843.png"/><Relationship Id="rId550" Type="http://schemas.openxmlformats.org/officeDocument/2006/relationships/customXml" Target="../ink/ink2750.xml"/><Relationship Id="rId82" Type="http://schemas.openxmlformats.org/officeDocument/2006/relationships/customXml" Target="../ink/ink2516.xml"/><Relationship Id="rId203" Type="http://schemas.openxmlformats.org/officeDocument/2006/relationships/image" Target="../media/image2773.png"/><Relationship Id="rId385" Type="http://schemas.openxmlformats.org/officeDocument/2006/relationships/image" Target="../media/image2864.png"/><Relationship Id="rId592" Type="http://schemas.openxmlformats.org/officeDocument/2006/relationships/customXml" Target="../ink/ink2771.xml"/><Relationship Id="rId606" Type="http://schemas.openxmlformats.org/officeDocument/2006/relationships/customXml" Target="../ink/ink2778.xml"/><Relationship Id="rId648" Type="http://schemas.openxmlformats.org/officeDocument/2006/relationships/customXml" Target="../ink/ink2799.xml"/><Relationship Id="rId245" Type="http://schemas.openxmlformats.org/officeDocument/2006/relationships/image" Target="../media/image2794.png"/><Relationship Id="rId287" Type="http://schemas.openxmlformats.org/officeDocument/2006/relationships/image" Target="../media/image2815.png"/><Relationship Id="rId410" Type="http://schemas.openxmlformats.org/officeDocument/2006/relationships/customXml" Target="../ink/ink2680.xml"/><Relationship Id="rId452" Type="http://schemas.openxmlformats.org/officeDocument/2006/relationships/customXml" Target="../ink/ink2701.xml"/><Relationship Id="rId494" Type="http://schemas.openxmlformats.org/officeDocument/2006/relationships/customXml" Target="../ink/ink2722.xml"/><Relationship Id="rId508" Type="http://schemas.openxmlformats.org/officeDocument/2006/relationships/customXml" Target="../ink/ink2729.xml"/><Relationship Id="rId105" Type="http://schemas.openxmlformats.org/officeDocument/2006/relationships/image" Target="../media/image2724.png"/><Relationship Id="rId147" Type="http://schemas.openxmlformats.org/officeDocument/2006/relationships/image" Target="../media/image2745.png"/><Relationship Id="rId312" Type="http://schemas.openxmlformats.org/officeDocument/2006/relationships/customXml" Target="../ink/ink2631.xml"/><Relationship Id="rId354" Type="http://schemas.openxmlformats.org/officeDocument/2006/relationships/customXml" Target="../ink/ink2652.xml"/><Relationship Id="rId51" Type="http://schemas.openxmlformats.org/officeDocument/2006/relationships/image" Target="../media/image2697.png"/><Relationship Id="rId93" Type="http://schemas.openxmlformats.org/officeDocument/2006/relationships/image" Target="../media/image2718.png"/><Relationship Id="rId189" Type="http://schemas.openxmlformats.org/officeDocument/2006/relationships/image" Target="../media/image2766.png"/><Relationship Id="rId396" Type="http://schemas.openxmlformats.org/officeDocument/2006/relationships/customXml" Target="../ink/ink2673.xml"/><Relationship Id="rId561" Type="http://schemas.openxmlformats.org/officeDocument/2006/relationships/image" Target="../media/image2952.png"/><Relationship Id="rId617" Type="http://schemas.openxmlformats.org/officeDocument/2006/relationships/image" Target="../media/image2980.png"/><Relationship Id="rId659" Type="http://schemas.openxmlformats.org/officeDocument/2006/relationships/image" Target="../media/image3001.png"/><Relationship Id="rId214" Type="http://schemas.openxmlformats.org/officeDocument/2006/relationships/customXml" Target="../ink/ink2582.xml"/><Relationship Id="rId256" Type="http://schemas.openxmlformats.org/officeDocument/2006/relationships/customXml" Target="../ink/ink2603.xml"/><Relationship Id="rId298" Type="http://schemas.openxmlformats.org/officeDocument/2006/relationships/customXml" Target="../ink/ink2624.xml"/><Relationship Id="rId421" Type="http://schemas.openxmlformats.org/officeDocument/2006/relationships/image" Target="../media/image2882.png"/><Relationship Id="rId463" Type="http://schemas.openxmlformats.org/officeDocument/2006/relationships/image" Target="../media/image2903.png"/><Relationship Id="rId519" Type="http://schemas.openxmlformats.org/officeDocument/2006/relationships/image" Target="../media/image2931.png"/><Relationship Id="rId670" Type="http://schemas.openxmlformats.org/officeDocument/2006/relationships/customXml" Target="../ink/ink2810.xml"/><Relationship Id="rId116" Type="http://schemas.openxmlformats.org/officeDocument/2006/relationships/customXml" Target="../ink/ink2533.xml"/><Relationship Id="rId158" Type="http://schemas.openxmlformats.org/officeDocument/2006/relationships/customXml" Target="../ink/ink2554.xml"/><Relationship Id="rId323" Type="http://schemas.openxmlformats.org/officeDocument/2006/relationships/image" Target="../media/image2833.png"/><Relationship Id="rId530" Type="http://schemas.openxmlformats.org/officeDocument/2006/relationships/customXml" Target="../ink/ink2740.xml"/><Relationship Id="rId20" Type="http://schemas.openxmlformats.org/officeDocument/2006/relationships/customXml" Target="../ink/ink2485.xml"/><Relationship Id="rId62" Type="http://schemas.openxmlformats.org/officeDocument/2006/relationships/customXml" Target="../ink/ink2506.xml"/><Relationship Id="rId365" Type="http://schemas.openxmlformats.org/officeDocument/2006/relationships/image" Target="../media/image2854.png"/><Relationship Id="rId572" Type="http://schemas.openxmlformats.org/officeDocument/2006/relationships/customXml" Target="../ink/ink2761.xml"/><Relationship Id="rId628" Type="http://schemas.openxmlformats.org/officeDocument/2006/relationships/customXml" Target="../ink/ink2789.xml"/><Relationship Id="rId225" Type="http://schemas.openxmlformats.org/officeDocument/2006/relationships/image" Target="../media/image2784.png"/><Relationship Id="rId267" Type="http://schemas.openxmlformats.org/officeDocument/2006/relationships/image" Target="../media/image2805.png"/><Relationship Id="rId432" Type="http://schemas.openxmlformats.org/officeDocument/2006/relationships/customXml" Target="../ink/ink2691.xml"/><Relationship Id="rId474" Type="http://schemas.openxmlformats.org/officeDocument/2006/relationships/customXml" Target="../ink/ink2712.xml"/><Relationship Id="rId127" Type="http://schemas.openxmlformats.org/officeDocument/2006/relationships/image" Target="../media/image2735.png"/><Relationship Id="rId31" Type="http://schemas.openxmlformats.org/officeDocument/2006/relationships/image" Target="../media/image2687.png"/><Relationship Id="rId73" Type="http://schemas.openxmlformats.org/officeDocument/2006/relationships/image" Target="../media/image2708.png"/><Relationship Id="rId169" Type="http://schemas.openxmlformats.org/officeDocument/2006/relationships/image" Target="../media/image2756.png"/><Relationship Id="rId334" Type="http://schemas.openxmlformats.org/officeDocument/2006/relationships/customXml" Target="../ink/ink2642.xml"/><Relationship Id="rId376" Type="http://schemas.openxmlformats.org/officeDocument/2006/relationships/customXml" Target="../ink/ink2663.xml"/><Relationship Id="rId541" Type="http://schemas.openxmlformats.org/officeDocument/2006/relationships/image" Target="../media/image2942.png"/><Relationship Id="rId583" Type="http://schemas.openxmlformats.org/officeDocument/2006/relationships/image" Target="../media/image2963.png"/><Relationship Id="rId639" Type="http://schemas.openxmlformats.org/officeDocument/2006/relationships/image" Target="../media/image2991.png"/><Relationship Id="rId4" Type="http://schemas.openxmlformats.org/officeDocument/2006/relationships/customXml" Target="../ink/ink2477.xml"/><Relationship Id="rId180" Type="http://schemas.openxmlformats.org/officeDocument/2006/relationships/customXml" Target="../ink/ink2565.xml"/><Relationship Id="rId236" Type="http://schemas.openxmlformats.org/officeDocument/2006/relationships/customXml" Target="../ink/ink2593.xml"/><Relationship Id="rId278" Type="http://schemas.openxmlformats.org/officeDocument/2006/relationships/customXml" Target="../ink/ink2614.xml"/><Relationship Id="rId401" Type="http://schemas.openxmlformats.org/officeDocument/2006/relationships/image" Target="../media/image2872.png"/><Relationship Id="rId443" Type="http://schemas.openxmlformats.org/officeDocument/2006/relationships/image" Target="../media/image2893.png"/><Relationship Id="rId650" Type="http://schemas.openxmlformats.org/officeDocument/2006/relationships/customXml" Target="../ink/ink2800.xml"/><Relationship Id="rId303" Type="http://schemas.openxmlformats.org/officeDocument/2006/relationships/image" Target="../media/image2823.png"/><Relationship Id="rId485" Type="http://schemas.openxmlformats.org/officeDocument/2006/relationships/image" Target="../media/image2914.png"/><Relationship Id="rId42" Type="http://schemas.openxmlformats.org/officeDocument/2006/relationships/customXml" Target="../ink/ink2496.xml"/><Relationship Id="rId84" Type="http://schemas.openxmlformats.org/officeDocument/2006/relationships/customXml" Target="../ink/ink2517.xml"/><Relationship Id="rId138" Type="http://schemas.openxmlformats.org/officeDocument/2006/relationships/customXml" Target="../ink/ink2544.xml"/><Relationship Id="rId345" Type="http://schemas.openxmlformats.org/officeDocument/2006/relationships/image" Target="../media/image2844.png"/><Relationship Id="rId387" Type="http://schemas.openxmlformats.org/officeDocument/2006/relationships/image" Target="../media/image2865.png"/><Relationship Id="rId510" Type="http://schemas.openxmlformats.org/officeDocument/2006/relationships/customXml" Target="../ink/ink2730.xml"/><Relationship Id="rId552" Type="http://schemas.openxmlformats.org/officeDocument/2006/relationships/customXml" Target="../ink/ink2751.xml"/><Relationship Id="rId594" Type="http://schemas.openxmlformats.org/officeDocument/2006/relationships/customXml" Target="../ink/ink2772.xml"/><Relationship Id="rId608" Type="http://schemas.openxmlformats.org/officeDocument/2006/relationships/customXml" Target="../ink/ink2779.xml"/><Relationship Id="rId191" Type="http://schemas.openxmlformats.org/officeDocument/2006/relationships/image" Target="../media/image2767.png"/><Relationship Id="rId205" Type="http://schemas.openxmlformats.org/officeDocument/2006/relationships/image" Target="../media/image2774.png"/><Relationship Id="rId247" Type="http://schemas.openxmlformats.org/officeDocument/2006/relationships/image" Target="../media/image2795.png"/><Relationship Id="rId412" Type="http://schemas.openxmlformats.org/officeDocument/2006/relationships/customXml" Target="../ink/ink2681.xml"/><Relationship Id="rId107" Type="http://schemas.openxmlformats.org/officeDocument/2006/relationships/image" Target="../media/image2725.png"/><Relationship Id="rId289" Type="http://schemas.openxmlformats.org/officeDocument/2006/relationships/image" Target="../media/image2816.png"/><Relationship Id="rId454" Type="http://schemas.openxmlformats.org/officeDocument/2006/relationships/customXml" Target="../ink/ink2702.xml"/><Relationship Id="rId496" Type="http://schemas.openxmlformats.org/officeDocument/2006/relationships/customXml" Target="../ink/ink2723.xml"/><Relationship Id="rId661" Type="http://schemas.openxmlformats.org/officeDocument/2006/relationships/image" Target="../media/image3002.png"/><Relationship Id="rId11" Type="http://schemas.openxmlformats.org/officeDocument/2006/relationships/image" Target="../media/image2678.png"/><Relationship Id="rId53" Type="http://schemas.openxmlformats.org/officeDocument/2006/relationships/image" Target="../media/image2698.png"/><Relationship Id="rId149" Type="http://schemas.openxmlformats.org/officeDocument/2006/relationships/image" Target="../media/image2746.png"/><Relationship Id="rId314" Type="http://schemas.openxmlformats.org/officeDocument/2006/relationships/customXml" Target="../ink/ink2632.xml"/><Relationship Id="rId356" Type="http://schemas.openxmlformats.org/officeDocument/2006/relationships/customXml" Target="../ink/ink2653.xml"/><Relationship Id="rId398" Type="http://schemas.openxmlformats.org/officeDocument/2006/relationships/customXml" Target="../ink/ink2674.xml"/><Relationship Id="rId521" Type="http://schemas.openxmlformats.org/officeDocument/2006/relationships/image" Target="../media/image2932.png"/><Relationship Id="rId563" Type="http://schemas.openxmlformats.org/officeDocument/2006/relationships/image" Target="../media/image2953.png"/><Relationship Id="rId619" Type="http://schemas.openxmlformats.org/officeDocument/2006/relationships/image" Target="../media/image2981.png"/><Relationship Id="rId95" Type="http://schemas.openxmlformats.org/officeDocument/2006/relationships/image" Target="../media/image2719.png"/><Relationship Id="rId160" Type="http://schemas.openxmlformats.org/officeDocument/2006/relationships/customXml" Target="../ink/ink2555.xml"/><Relationship Id="rId216" Type="http://schemas.openxmlformats.org/officeDocument/2006/relationships/customXml" Target="../ink/ink2583.xml"/><Relationship Id="rId423" Type="http://schemas.openxmlformats.org/officeDocument/2006/relationships/image" Target="../media/image2883.png"/><Relationship Id="rId258" Type="http://schemas.openxmlformats.org/officeDocument/2006/relationships/customXml" Target="../ink/ink2604.xml"/><Relationship Id="rId465" Type="http://schemas.openxmlformats.org/officeDocument/2006/relationships/image" Target="../media/image2904.png"/><Relationship Id="rId630" Type="http://schemas.openxmlformats.org/officeDocument/2006/relationships/customXml" Target="../ink/ink2790.xml"/><Relationship Id="rId22" Type="http://schemas.openxmlformats.org/officeDocument/2006/relationships/customXml" Target="../ink/ink2486.xml"/><Relationship Id="rId64" Type="http://schemas.openxmlformats.org/officeDocument/2006/relationships/customXml" Target="../ink/ink2507.xml"/><Relationship Id="rId118" Type="http://schemas.openxmlformats.org/officeDocument/2006/relationships/customXml" Target="../ink/ink2534.xml"/><Relationship Id="rId325" Type="http://schemas.openxmlformats.org/officeDocument/2006/relationships/image" Target="../media/image2834.png"/><Relationship Id="rId367" Type="http://schemas.openxmlformats.org/officeDocument/2006/relationships/image" Target="../media/image2855.png"/><Relationship Id="rId532" Type="http://schemas.openxmlformats.org/officeDocument/2006/relationships/customXml" Target="../ink/ink2741.xml"/><Relationship Id="rId574" Type="http://schemas.openxmlformats.org/officeDocument/2006/relationships/customXml" Target="../ink/ink2762.xml"/><Relationship Id="rId171" Type="http://schemas.openxmlformats.org/officeDocument/2006/relationships/image" Target="../media/image2757.png"/><Relationship Id="rId227" Type="http://schemas.openxmlformats.org/officeDocument/2006/relationships/image" Target="../media/image2785.png"/><Relationship Id="rId269" Type="http://schemas.openxmlformats.org/officeDocument/2006/relationships/image" Target="../media/image2806.png"/><Relationship Id="rId434" Type="http://schemas.openxmlformats.org/officeDocument/2006/relationships/customXml" Target="../ink/ink2692.xml"/><Relationship Id="rId476" Type="http://schemas.openxmlformats.org/officeDocument/2006/relationships/customXml" Target="../ink/ink2713.xml"/><Relationship Id="rId641" Type="http://schemas.openxmlformats.org/officeDocument/2006/relationships/image" Target="../media/image2992.png"/><Relationship Id="rId33" Type="http://schemas.openxmlformats.org/officeDocument/2006/relationships/image" Target="../media/image2688.png"/><Relationship Id="rId129" Type="http://schemas.openxmlformats.org/officeDocument/2006/relationships/image" Target="../media/image2736.png"/><Relationship Id="rId280" Type="http://schemas.openxmlformats.org/officeDocument/2006/relationships/customXml" Target="../ink/ink2615.xml"/><Relationship Id="rId336" Type="http://schemas.openxmlformats.org/officeDocument/2006/relationships/customXml" Target="../ink/ink2643.xml"/><Relationship Id="rId501" Type="http://schemas.openxmlformats.org/officeDocument/2006/relationships/image" Target="../media/image2922.png"/><Relationship Id="rId543" Type="http://schemas.openxmlformats.org/officeDocument/2006/relationships/image" Target="../media/image2943.png"/><Relationship Id="rId75" Type="http://schemas.openxmlformats.org/officeDocument/2006/relationships/image" Target="../media/image2709.png"/><Relationship Id="rId140" Type="http://schemas.openxmlformats.org/officeDocument/2006/relationships/customXml" Target="../ink/ink2545.xml"/><Relationship Id="rId182" Type="http://schemas.openxmlformats.org/officeDocument/2006/relationships/customXml" Target="../ink/ink2566.xml"/><Relationship Id="rId378" Type="http://schemas.openxmlformats.org/officeDocument/2006/relationships/customXml" Target="../ink/ink2664.xml"/><Relationship Id="rId403" Type="http://schemas.openxmlformats.org/officeDocument/2006/relationships/image" Target="../media/image2873.png"/><Relationship Id="rId585" Type="http://schemas.openxmlformats.org/officeDocument/2006/relationships/image" Target="../media/image2964.png"/><Relationship Id="rId6" Type="http://schemas.openxmlformats.org/officeDocument/2006/relationships/customXml" Target="../ink/ink2478.xml"/><Relationship Id="rId238" Type="http://schemas.openxmlformats.org/officeDocument/2006/relationships/customXml" Target="../ink/ink2594.xml"/><Relationship Id="rId445" Type="http://schemas.openxmlformats.org/officeDocument/2006/relationships/image" Target="../media/image2894.png"/><Relationship Id="rId487" Type="http://schemas.openxmlformats.org/officeDocument/2006/relationships/image" Target="../media/image2915.png"/><Relationship Id="rId610" Type="http://schemas.openxmlformats.org/officeDocument/2006/relationships/customXml" Target="../ink/ink2780.xml"/><Relationship Id="rId652" Type="http://schemas.openxmlformats.org/officeDocument/2006/relationships/customXml" Target="../ink/ink2801.xml"/><Relationship Id="rId291" Type="http://schemas.openxmlformats.org/officeDocument/2006/relationships/image" Target="../media/image2817.png"/><Relationship Id="rId305" Type="http://schemas.openxmlformats.org/officeDocument/2006/relationships/image" Target="../media/image2824.png"/><Relationship Id="rId347" Type="http://schemas.openxmlformats.org/officeDocument/2006/relationships/image" Target="../media/image2845.png"/><Relationship Id="rId512" Type="http://schemas.openxmlformats.org/officeDocument/2006/relationships/customXml" Target="../ink/ink2731.xml"/><Relationship Id="rId44" Type="http://schemas.openxmlformats.org/officeDocument/2006/relationships/customXml" Target="../ink/ink2497.xml"/><Relationship Id="rId86" Type="http://schemas.openxmlformats.org/officeDocument/2006/relationships/customXml" Target="../ink/ink2518.xml"/><Relationship Id="rId151" Type="http://schemas.openxmlformats.org/officeDocument/2006/relationships/image" Target="../media/image2747.png"/><Relationship Id="rId389" Type="http://schemas.openxmlformats.org/officeDocument/2006/relationships/image" Target="../media/image2866.png"/><Relationship Id="rId554" Type="http://schemas.openxmlformats.org/officeDocument/2006/relationships/customXml" Target="../ink/ink2752.xml"/><Relationship Id="rId596" Type="http://schemas.openxmlformats.org/officeDocument/2006/relationships/customXml" Target="../ink/ink2773.xml"/><Relationship Id="rId193" Type="http://schemas.openxmlformats.org/officeDocument/2006/relationships/image" Target="../media/image2768.png"/><Relationship Id="rId207" Type="http://schemas.openxmlformats.org/officeDocument/2006/relationships/image" Target="../media/image2775.png"/><Relationship Id="rId249" Type="http://schemas.openxmlformats.org/officeDocument/2006/relationships/image" Target="../media/image2796.png"/><Relationship Id="rId414" Type="http://schemas.openxmlformats.org/officeDocument/2006/relationships/customXml" Target="../ink/ink2682.xml"/><Relationship Id="rId456" Type="http://schemas.openxmlformats.org/officeDocument/2006/relationships/customXml" Target="../ink/ink2703.xml"/><Relationship Id="rId498" Type="http://schemas.openxmlformats.org/officeDocument/2006/relationships/customXml" Target="../ink/ink2724.xml"/><Relationship Id="rId621" Type="http://schemas.openxmlformats.org/officeDocument/2006/relationships/image" Target="../media/image2982.png"/><Relationship Id="rId663" Type="http://schemas.openxmlformats.org/officeDocument/2006/relationships/image" Target="../media/image3003.png"/><Relationship Id="rId13" Type="http://schemas.openxmlformats.org/officeDocument/2006/relationships/image" Target="../media/image2679.png"/><Relationship Id="rId109" Type="http://schemas.openxmlformats.org/officeDocument/2006/relationships/image" Target="../media/image2726.png"/><Relationship Id="rId260" Type="http://schemas.openxmlformats.org/officeDocument/2006/relationships/customXml" Target="../ink/ink2605.xml"/><Relationship Id="rId316" Type="http://schemas.openxmlformats.org/officeDocument/2006/relationships/customXml" Target="../ink/ink2633.xml"/><Relationship Id="rId523" Type="http://schemas.openxmlformats.org/officeDocument/2006/relationships/image" Target="../media/image2933.png"/><Relationship Id="rId55" Type="http://schemas.openxmlformats.org/officeDocument/2006/relationships/image" Target="../media/image2699.png"/><Relationship Id="rId97" Type="http://schemas.openxmlformats.org/officeDocument/2006/relationships/image" Target="../media/image2720.png"/><Relationship Id="rId120" Type="http://schemas.openxmlformats.org/officeDocument/2006/relationships/customXml" Target="../ink/ink2535.xml"/><Relationship Id="rId358" Type="http://schemas.openxmlformats.org/officeDocument/2006/relationships/customXml" Target="../ink/ink2654.xml"/><Relationship Id="rId565" Type="http://schemas.openxmlformats.org/officeDocument/2006/relationships/image" Target="../media/image2954.png"/><Relationship Id="rId162" Type="http://schemas.openxmlformats.org/officeDocument/2006/relationships/customXml" Target="../ink/ink2556.xml"/><Relationship Id="rId218" Type="http://schemas.openxmlformats.org/officeDocument/2006/relationships/customXml" Target="../ink/ink2584.xml"/><Relationship Id="rId425" Type="http://schemas.openxmlformats.org/officeDocument/2006/relationships/image" Target="../media/image2884.png"/><Relationship Id="rId467" Type="http://schemas.openxmlformats.org/officeDocument/2006/relationships/image" Target="../media/image2905.png"/><Relationship Id="rId632" Type="http://schemas.openxmlformats.org/officeDocument/2006/relationships/customXml" Target="../ink/ink2791.xml"/><Relationship Id="rId271" Type="http://schemas.openxmlformats.org/officeDocument/2006/relationships/image" Target="../media/image2807.png"/><Relationship Id="rId24" Type="http://schemas.openxmlformats.org/officeDocument/2006/relationships/customXml" Target="../ink/ink2487.xml"/><Relationship Id="rId66" Type="http://schemas.openxmlformats.org/officeDocument/2006/relationships/customXml" Target="../ink/ink2508.xml"/><Relationship Id="rId131" Type="http://schemas.openxmlformats.org/officeDocument/2006/relationships/image" Target="../media/image2737.png"/><Relationship Id="rId327" Type="http://schemas.openxmlformats.org/officeDocument/2006/relationships/image" Target="../media/image2835.png"/><Relationship Id="rId369" Type="http://schemas.openxmlformats.org/officeDocument/2006/relationships/image" Target="../media/image2856.png"/><Relationship Id="rId534" Type="http://schemas.openxmlformats.org/officeDocument/2006/relationships/customXml" Target="../ink/ink2742.xml"/><Relationship Id="rId576" Type="http://schemas.openxmlformats.org/officeDocument/2006/relationships/customXml" Target="../ink/ink2763.xml"/><Relationship Id="rId173" Type="http://schemas.openxmlformats.org/officeDocument/2006/relationships/image" Target="../media/image2758.png"/><Relationship Id="rId229" Type="http://schemas.openxmlformats.org/officeDocument/2006/relationships/image" Target="../media/image2786.png"/><Relationship Id="rId380" Type="http://schemas.openxmlformats.org/officeDocument/2006/relationships/customXml" Target="../ink/ink2665.xml"/><Relationship Id="rId436" Type="http://schemas.openxmlformats.org/officeDocument/2006/relationships/customXml" Target="../ink/ink2693.xml"/><Relationship Id="rId601" Type="http://schemas.openxmlformats.org/officeDocument/2006/relationships/image" Target="../media/image2972.png"/><Relationship Id="rId643" Type="http://schemas.openxmlformats.org/officeDocument/2006/relationships/image" Target="../media/image2993.png"/><Relationship Id="rId240" Type="http://schemas.openxmlformats.org/officeDocument/2006/relationships/customXml" Target="../ink/ink2595.xml"/><Relationship Id="rId478" Type="http://schemas.openxmlformats.org/officeDocument/2006/relationships/customXml" Target="../ink/ink2714.xml"/><Relationship Id="rId35" Type="http://schemas.openxmlformats.org/officeDocument/2006/relationships/image" Target="../media/image2689.png"/><Relationship Id="rId77" Type="http://schemas.openxmlformats.org/officeDocument/2006/relationships/image" Target="../media/image2710.png"/><Relationship Id="rId100" Type="http://schemas.openxmlformats.org/officeDocument/2006/relationships/customXml" Target="../ink/ink2525.xml"/><Relationship Id="rId282" Type="http://schemas.openxmlformats.org/officeDocument/2006/relationships/customXml" Target="../ink/ink2616.xml"/><Relationship Id="rId338" Type="http://schemas.openxmlformats.org/officeDocument/2006/relationships/customXml" Target="../ink/ink2644.xml"/><Relationship Id="rId503" Type="http://schemas.openxmlformats.org/officeDocument/2006/relationships/image" Target="../media/image2923.png"/><Relationship Id="rId545" Type="http://schemas.openxmlformats.org/officeDocument/2006/relationships/image" Target="../media/image2944.png"/><Relationship Id="rId587" Type="http://schemas.openxmlformats.org/officeDocument/2006/relationships/image" Target="../media/image2965.png"/><Relationship Id="rId8" Type="http://schemas.openxmlformats.org/officeDocument/2006/relationships/customXml" Target="../ink/ink2479.xml"/><Relationship Id="rId142" Type="http://schemas.openxmlformats.org/officeDocument/2006/relationships/customXml" Target="../ink/ink2546.xml"/><Relationship Id="rId184" Type="http://schemas.openxmlformats.org/officeDocument/2006/relationships/customXml" Target="../ink/ink2567.xml"/><Relationship Id="rId391" Type="http://schemas.openxmlformats.org/officeDocument/2006/relationships/image" Target="../media/image2867.png"/><Relationship Id="rId405" Type="http://schemas.openxmlformats.org/officeDocument/2006/relationships/image" Target="../media/image2874.png"/><Relationship Id="rId447" Type="http://schemas.openxmlformats.org/officeDocument/2006/relationships/image" Target="../media/image2895.png"/><Relationship Id="rId612" Type="http://schemas.openxmlformats.org/officeDocument/2006/relationships/customXml" Target="../ink/ink2781.xml"/><Relationship Id="rId251" Type="http://schemas.openxmlformats.org/officeDocument/2006/relationships/image" Target="../media/image2797.png"/><Relationship Id="rId489" Type="http://schemas.openxmlformats.org/officeDocument/2006/relationships/image" Target="../media/image2916.png"/><Relationship Id="rId654" Type="http://schemas.openxmlformats.org/officeDocument/2006/relationships/customXml" Target="../ink/ink2802.xml"/><Relationship Id="rId46" Type="http://schemas.openxmlformats.org/officeDocument/2006/relationships/customXml" Target="../ink/ink2498.xml"/><Relationship Id="rId293" Type="http://schemas.openxmlformats.org/officeDocument/2006/relationships/image" Target="../media/image2818.png"/><Relationship Id="rId307" Type="http://schemas.openxmlformats.org/officeDocument/2006/relationships/image" Target="../media/image2825.png"/><Relationship Id="rId349" Type="http://schemas.openxmlformats.org/officeDocument/2006/relationships/image" Target="../media/image2846.png"/><Relationship Id="rId514" Type="http://schemas.openxmlformats.org/officeDocument/2006/relationships/customXml" Target="../ink/ink2732.xml"/><Relationship Id="rId556" Type="http://schemas.openxmlformats.org/officeDocument/2006/relationships/customXml" Target="../ink/ink2753.xml"/><Relationship Id="rId88" Type="http://schemas.openxmlformats.org/officeDocument/2006/relationships/customXml" Target="../ink/ink2519.xml"/><Relationship Id="rId111" Type="http://schemas.openxmlformats.org/officeDocument/2006/relationships/image" Target="../media/image2727.png"/><Relationship Id="rId153" Type="http://schemas.openxmlformats.org/officeDocument/2006/relationships/image" Target="../media/image2748.png"/><Relationship Id="rId195" Type="http://schemas.openxmlformats.org/officeDocument/2006/relationships/image" Target="../media/image2769.png"/><Relationship Id="rId209" Type="http://schemas.openxmlformats.org/officeDocument/2006/relationships/image" Target="../media/image2776.png"/><Relationship Id="rId360" Type="http://schemas.openxmlformats.org/officeDocument/2006/relationships/customXml" Target="../ink/ink2655.xml"/><Relationship Id="rId416" Type="http://schemas.openxmlformats.org/officeDocument/2006/relationships/customXml" Target="../ink/ink2683.xml"/><Relationship Id="rId598" Type="http://schemas.openxmlformats.org/officeDocument/2006/relationships/customXml" Target="../ink/ink2774.xml"/><Relationship Id="rId220" Type="http://schemas.openxmlformats.org/officeDocument/2006/relationships/customXml" Target="../ink/ink2585.xml"/><Relationship Id="rId458" Type="http://schemas.openxmlformats.org/officeDocument/2006/relationships/customXml" Target="../ink/ink2704.xml"/><Relationship Id="rId623" Type="http://schemas.openxmlformats.org/officeDocument/2006/relationships/image" Target="../media/image2983.png"/><Relationship Id="rId665" Type="http://schemas.openxmlformats.org/officeDocument/2006/relationships/image" Target="../media/image3004.png"/><Relationship Id="rId15" Type="http://schemas.openxmlformats.org/officeDocument/2006/relationships/image" Target="../media/image2680.png"/><Relationship Id="rId57" Type="http://schemas.openxmlformats.org/officeDocument/2006/relationships/image" Target="../media/image2700.png"/><Relationship Id="rId262" Type="http://schemas.openxmlformats.org/officeDocument/2006/relationships/customXml" Target="../ink/ink2606.xml"/><Relationship Id="rId318" Type="http://schemas.openxmlformats.org/officeDocument/2006/relationships/customXml" Target="../ink/ink2634.xml"/><Relationship Id="rId525" Type="http://schemas.openxmlformats.org/officeDocument/2006/relationships/image" Target="../media/image2934.png"/><Relationship Id="rId567" Type="http://schemas.openxmlformats.org/officeDocument/2006/relationships/image" Target="../media/image2955.png"/><Relationship Id="rId99" Type="http://schemas.openxmlformats.org/officeDocument/2006/relationships/image" Target="../media/image2721.png"/><Relationship Id="rId122" Type="http://schemas.openxmlformats.org/officeDocument/2006/relationships/customXml" Target="../ink/ink2536.xml"/><Relationship Id="rId164" Type="http://schemas.openxmlformats.org/officeDocument/2006/relationships/customXml" Target="../ink/ink2557.xml"/><Relationship Id="rId371" Type="http://schemas.openxmlformats.org/officeDocument/2006/relationships/image" Target="../media/image2857.png"/><Relationship Id="rId427" Type="http://schemas.openxmlformats.org/officeDocument/2006/relationships/image" Target="../media/image2885.png"/><Relationship Id="rId469" Type="http://schemas.openxmlformats.org/officeDocument/2006/relationships/image" Target="../media/image2906.png"/><Relationship Id="rId634" Type="http://schemas.openxmlformats.org/officeDocument/2006/relationships/customXml" Target="../ink/ink2792.xml"/><Relationship Id="rId26" Type="http://schemas.openxmlformats.org/officeDocument/2006/relationships/customXml" Target="../ink/ink2488.xml"/><Relationship Id="rId231" Type="http://schemas.openxmlformats.org/officeDocument/2006/relationships/image" Target="../media/image2787.png"/><Relationship Id="rId273" Type="http://schemas.openxmlformats.org/officeDocument/2006/relationships/image" Target="../media/image2808.png"/><Relationship Id="rId329" Type="http://schemas.openxmlformats.org/officeDocument/2006/relationships/image" Target="../media/image2836.png"/><Relationship Id="rId480" Type="http://schemas.openxmlformats.org/officeDocument/2006/relationships/customXml" Target="../ink/ink2715.xml"/><Relationship Id="rId536" Type="http://schemas.openxmlformats.org/officeDocument/2006/relationships/customXml" Target="../ink/ink2743.xml"/><Relationship Id="rId68" Type="http://schemas.openxmlformats.org/officeDocument/2006/relationships/customXml" Target="../ink/ink2509.xml"/><Relationship Id="rId133" Type="http://schemas.openxmlformats.org/officeDocument/2006/relationships/image" Target="../media/image2738.png"/><Relationship Id="rId175" Type="http://schemas.openxmlformats.org/officeDocument/2006/relationships/image" Target="../media/image2759.png"/><Relationship Id="rId340" Type="http://schemas.openxmlformats.org/officeDocument/2006/relationships/customXml" Target="../ink/ink2645.xml"/><Relationship Id="rId578" Type="http://schemas.openxmlformats.org/officeDocument/2006/relationships/customXml" Target="../ink/ink2764.xml"/><Relationship Id="rId200" Type="http://schemas.openxmlformats.org/officeDocument/2006/relationships/customXml" Target="../ink/ink2575.xml"/><Relationship Id="rId382" Type="http://schemas.openxmlformats.org/officeDocument/2006/relationships/customXml" Target="../ink/ink2666.xml"/><Relationship Id="rId438" Type="http://schemas.openxmlformats.org/officeDocument/2006/relationships/customXml" Target="../ink/ink2694.xml"/><Relationship Id="rId603" Type="http://schemas.openxmlformats.org/officeDocument/2006/relationships/image" Target="../media/image2973.png"/><Relationship Id="rId645" Type="http://schemas.openxmlformats.org/officeDocument/2006/relationships/image" Target="../media/image2994.png"/><Relationship Id="rId242" Type="http://schemas.openxmlformats.org/officeDocument/2006/relationships/customXml" Target="../ink/ink2596.xml"/><Relationship Id="rId284" Type="http://schemas.openxmlformats.org/officeDocument/2006/relationships/customXml" Target="../ink/ink2617.xml"/><Relationship Id="rId491" Type="http://schemas.openxmlformats.org/officeDocument/2006/relationships/image" Target="../media/image2917.png"/><Relationship Id="rId505" Type="http://schemas.openxmlformats.org/officeDocument/2006/relationships/image" Target="../media/image2924.png"/><Relationship Id="rId37" Type="http://schemas.openxmlformats.org/officeDocument/2006/relationships/image" Target="../media/image2690.png"/><Relationship Id="rId79" Type="http://schemas.openxmlformats.org/officeDocument/2006/relationships/image" Target="../media/image2711.png"/><Relationship Id="rId102" Type="http://schemas.openxmlformats.org/officeDocument/2006/relationships/customXml" Target="../ink/ink2526.xml"/><Relationship Id="rId144" Type="http://schemas.openxmlformats.org/officeDocument/2006/relationships/customXml" Target="../ink/ink2547.xml"/><Relationship Id="rId547" Type="http://schemas.openxmlformats.org/officeDocument/2006/relationships/image" Target="../media/image2945.png"/><Relationship Id="rId589" Type="http://schemas.openxmlformats.org/officeDocument/2006/relationships/image" Target="../media/image2966.png"/><Relationship Id="rId90" Type="http://schemas.openxmlformats.org/officeDocument/2006/relationships/customXml" Target="../ink/ink2520.xml"/><Relationship Id="rId186" Type="http://schemas.openxmlformats.org/officeDocument/2006/relationships/customXml" Target="../ink/ink2568.xml"/><Relationship Id="rId351" Type="http://schemas.openxmlformats.org/officeDocument/2006/relationships/image" Target="../media/image2847.png"/><Relationship Id="rId393" Type="http://schemas.openxmlformats.org/officeDocument/2006/relationships/image" Target="../media/image2868.png"/><Relationship Id="rId407" Type="http://schemas.openxmlformats.org/officeDocument/2006/relationships/image" Target="../media/image2875.png"/><Relationship Id="rId449" Type="http://schemas.openxmlformats.org/officeDocument/2006/relationships/image" Target="../media/image2896.png"/><Relationship Id="rId614" Type="http://schemas.openxmlformats.org/officeDocument/2006/relationships/customXml" Target="../ink/ink2782.xml"/><Relationship Id="rId656" Type="http://schemas.openxmlformats.org/officeDocument/2006/relationships/customXml" Target="../ink/ink2803.xml"/><Relationship Id="rId211" Type="http://schemas.openxmlformats.org/officeDocument/2006/relationships/image" Target="../media/image2777.png"/><Relationship Id="rId253" Type="http://schemas.openxmlformats.org/officeDocument/2006/relationships/image" Target="../media/image2798.png"/><Relationship Id="rId295" Type="http://schemas.openxmlformats.org/officeDocument/2006/relationships/image" Target="../media/image2819.png"/><Relationship Id="rId309" Type="http://schemas.openxmlformats.org/officeDocument/2006/relationships/image" Target="../media/image2826.png"/><Relationship Id="rId460" Type="http://schemas.openxmlformats.org/officeDocument/2006/relationships/customXml" Target="../ink/ink2705.xml"/><Relationship Id="rId516" Type="http://schemas.openxmlformats.org/officeDocument/2006/relationships/customXml" Target="../ink/ink2733.xml"/><Relationship Id="rId48" Type="http://schemas.openxmlformats.org/officeDocument/2006/relationships/customXml" Target="../ink/ink2499.xml"/><Relationship Id="rId113" Type="http://schemas.openxmlformats.org/officeDocument/2006/relationships/image" Target="../media/image2728.png"/><Relationship Id="rId320" Type="http://schemas.openxmlformats.org/officeDocument/2006/relationships/customXml" Target="../ink/ink2635.xml"/><Relationship Id="rId558" Type="http://schemas.openxmlformats.org/officeDocument/2006/relationships/customXml" Target="../ink/ink2754.xml"/><Relationship Id="rId155" Type="http://schemas.openxmlformats.org/officeDocument/2006/relationships/image" Target="../media/image2749.png"/><Relationship Id="rId197" Type="http://schemas.openxmlformats.org/officeDocument/2006/relationships/image" Target="../media/image2770.png"/><Relationship Id="rId362" Type="http://schemas.openxmlformats.org/officeDocument/2006/relationships/customXml" Target="../ink/ink2656.xml"/><Relationship Id="rId418" Type="http://schemas.openxmlformats.org/officeDocument/2006/relationships/customXml" Target="../ink/ink2684.xml"/><Relationship Id="rId625" Type="http://schemas.openxmlformats.org/officeDocument/2006/relationships/image" Target="../media/image2984.png"/><Relationship Id="rId222" Type="http://schemas.openxmlformats.org/officeDocument/2006/relationships/customXml" Target="../ink/ink2586.xml"/><Relationship Id="rId264" Type="http://schemas.openxmlformats.org/officeDocument/2006/relationships/customXml" Target="../ink/ink2607.xml"/><Relationship Id="rId471" Type="http://schemas.openxmlformats.org/officeDocument/2006/relationships/image" Target="../media/image2907.png"/><Relationship Id="rId667" Type="http://schemas.openxmlformats.org/officeDocument/2006/relationships/image" Target="../media/image3005.png"/><Relationship Id="rId17" Type="http://schemas.openxmlformats.org/officeDocument/2006/relationships/image" Target="../media/image2681.png"/><Relationship Id="rId59" Type="http://schemas.openxmlformats.org/officeDocument/2006/relationships/image" Target="../media/image2701.png"/><Relationship Id="rId124" Type="http://schemas.openxmlformats.org/officeDocument/2006/relationships/customXml" Target="../ink/ink2537.xml"/><Relationship Id="rId527" Type="http://schemas.openxmlformats.org/officeDocument/2006/relationships/image" Target="../media/image2935.png"/><Relationship Id="rId569" Type="http://schemas.openxmlformats.org/officeDocument/2006/relationships/image" Target="../media/image2956.png"/><Relationship Id="rId70" Type="http://schemas.openxmlformats.org/officeDocument/2006/relationships/customXml" Target="../ink/ink2510.xml"/><Relationship Id="rId166" Type="http://schemas.openxmlformats.org/officeDocument/2006/relationships/customXml" Target="../ink/ink2558.xml"/><Relationship Id="rId331" Type="http://schemas.openxmlformats.org/officeDocument/2006/relationships/image" Target="../media/image2837.png"/><Relationship Id="rId373" Type="http://schemas.openxmlformats.org/officeDocument/2006/relationships/image" Target="../media/image2858.png"/><Relationship Id="rId429" Type="http://schemas.openxmlformats.org/officeDocument/2006/relationships/image" Target="../media/image2886.png"/><Relationship Id="rId580" Type="http://schemas.openxmlformats.org/officeDocument/2006/relationships/customXml" Target="../ink/ink2765.xml"/><Relationship Id="rId636" Type="http://schemas.openxmlformats.org/officeDocument/2006/relationships/customXml" Target="../ink/ink2793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788.png"/><Relationship Id="rId440" Type="http://schemas.openxmlformats.org/officeDocument/2006/relationships/customXml" Target="../ink/ink2695.xml"/><Relationship Id="rId28" Type="http://schemas.openxmlformats.org/officeDocument/2006/relationships/customXml" Target="../ink/ink2489.xml"/><Relationship Id="rId275" Type="http://schemas.openxmlformats.org/officeDocument/2006/relationships/image" Target="../media/image2809.png"/><Relationship Id="rId300" Type="http://schemas.openxmlformats.org/officeDocument/2006/relationships/customXml" Target="../ink/ink2625.xml"/><Relationship Id="rId482" Type="http://schemas.openxmlformats.org/officeDocument/2006/relationships/customXml" Target="../ink/ink2716.xml"/><Relationship Id="rId538" Type="http://schemas.openxmlformats.org/officeDocument/2006/relationships/customXml" Target="../ink/ink2744.xml"/><Relationship Id="rId81" Type="http://schemas.openxmlformats.org/officeDocument/2006/relationships/image" Target="../media/image2712.png"/><Relationship Id="rId135" Type="http://schemas.openxmlformats.org/officeDocument/2006/relationships/image" Target="../media/image2739.png"/><Relationship Id="rId177" Type="http://schemas.openxmlformats.org/officeDocument/2006/relationships/image" Target="../media/image2760.png"/><Relationship Id="rId342" Type="http://schemas.openxmlformats.org/officeDocument/2006/relationships/customXml" Target="../ink/ink2646.xml"/><Relationship Id="rId384" Type="http://schemas.openxmlformats.org/officeDocument/2006/relationships/customXml" Target="../ink/ink2667.xml"/><Relationship Id="rId591" Type="http://schemas.openxmlformats.org/officeDocument/2006/relationships/image" Target="../media/image2967.png"/><Relationship Id="rId605" Type="http://schemas.openxmlformats.org/officeDocument/2006/relationships/image" Target="../media/image2974.png"/><Relationship Id="rId202" Type="http://schemas.openxmlformats.org/officeDocument/2006/relationships/customXml" Target="../ink/ink2576.xml"/><Relationship Id="rId244" Type="http://schemas.openxmlformats.org/officeDocument/2006/relationships/customXml" Target="../ink/ink2597.xml"/><Relationship Id="rId647" Type="http://schemas.openxmlformats.org/officeDocument/2006/relationships/image" Target="../media/image2995.png"/><Relationship Id="rId39" Type="http://schemas.openxmlformats.org/officeDocument/2006/relationships/image" Target="../media/image2691.png"/><Relationship Id="rId286" Type="http://schemas.openxmlformats.org/officeDocument/2006/relationships/customXml" Target="../ink/ink2618.xml"/><Relationship Id="rId451" Type="http://schemas.openxmlformats.org/officeDocument/2006/relationships/image" Target="../media/image2897.png"/><Relationship Id="rId493" Type="http://schemas.openxmlformats.org/officeDocument/2006/relationships/image" Target="../media/image2918.png"/><Relationship Id="rId507" Type="http://schemas.openxmlformats.org/officeDocument/2006/relationships/image" Target="../media/image2925.png"/><Relationship Id="rId549" Type="http://schemas.openxmlformats.org/officeDocument/2006/relationships/image" Target="../media/image2946.png"/><Relationship Id="rId50" Type="http://schemas.openxmlformats.org/officeDocument/2006/relationships/customXml" Target="../ink/ink2500.xml"/><Relationship Id="rId104" Type="http://schemas.openxmlformats.org/officeDocument/2006/relationships/customXml" Target="../ink/ink2527.xml"/><Relationship Id="rId146" Type="http://schemas.openxmlformats.org/officeDocument/2006/relationships/customXml" Target="../ink/ink2548.xml"/><Relationship Id="rId188" Type="http://schemas.openxmlformats.org/officeDocument/2006/relationships/customXml" Target="../ink/ink2569.xml"/><Relationship Id="rId311" Type="http://schemas.openxmlformats.org/officeDocument/2006/relationships/image" Target="../media/image2827.png"/><Relationship Id="rId353" Type="http://schemas.openxmlformats.org/officeDocument/2006/relationships/image" Target="../media/image2848.png"/><Relationship Id="rId395" Type="http://schemas.openxmlformats.org/officeDocument/2006/relationships/image" Target="../media/image2869.png"/><Relationship Id="rId409" Type="http://schemas.openxmlformats.org/officeDocument/2006/relationships/image" Target="../media/image2876.png"/><Relationship Id="rId560" Type="http://schemas.openxmlformats.org/officeDocument/2006/relationships/customXml" Target="../ink/ink2755.xml"/><Relationship Id="rId92" Type="http://schemas.openxmlformats.org/officeDocument/2006/relationships/customXml" Target="../ink/ink2521.xml"/><Relationship Id="rId213" Type="http://schemas.openxmlformats.org/officeDocument/2006/relationships/image" Target="../media/image2778.png"/><Relationship Id="rId420" Type="http://schemas.openxmlformats.org/officeDocument/2006/relationships/customXml" Target="../ink/ink2685.xml"/><Relationship Id="rId616" Type="http://schemas.openxmlformats.org/officeDocument/2006/relationships/customXml" Target="../ink/ink2783.xml"/><Relationship Id="rId658" Type="http://schemas.openxmlformats.org/officeDocument/2006/relationships/customXml" Target="../ink/ink2804.xml"/><Relationship Id="rId255" Type="http://schemas.openxmlformats.org/officeDocument/2006/relationships/image" Target="../media/image2799.png"/><Relationship Id="rId297" Type="http://schemas.openxmlformats.org/officeDocument/2006/relationships/image" Target="../media/image2820.png"/><Relationship Id="rId462" Type="http://schemas.openxmlformats.org/officeDocument/2006/relationships/customXml" Target="../ink/ink2706.xml"/><Relationship Id="rId518" Type="http://schemas.openxmlformats.org/officeDocument/2006/relationships/customXml" Target="../ink/ink2734.xml"/><Relationship Id="rId115" Type="http://schemas.openxmlformats.org/officeDocument/2006/relationships/image" Target="../media/image2729.png"/><Relationship Id="rId157" Type="http://schemas.openxmlformats.org/officeDocument/2006/relationships/image" Target="../media/image2750.png"/><Relationship Id="rId322" Type="http://schemas.openxmlformats.org/officeDocument/2006/relationships/customXml" Target="../ink/ink2636.xml"/><Relationship Id="rId364" Type="http://schemas.openxmlformats.org/officeDocument/2006/relationships/customXml" Target="../ink/ink2657.xml"/><Relationship Id="rId61" Type="http://schemas.openxmlformats.org/officeDocument/2006/relationships/image" Target="../media/image2702.png"/><Relationship Id="rId199" Type="http://schemas.openxmlformats.org/officeDocument/2006/relationships/image" Target="../media/image2771.png"/><Relationship Id="rId571" Type="http://schemas.openxmlformats.org/officeDocument/2006/relationships/image" Target="../media/image2957.png"/><Relationship Id="rId627" Type="http://schemas.openxmlformats.org/officeDocument/2006/relationships/image" Target="../media/image2985.png"/><Relationship Id="rId669" Type="http://schemas.openxmlformats.org/officeDocument/2006/relationships/image" Target="../media/image3006.png"/><Relationship Id="rId19" Type="http://schemas.openxmlformats.org/officeDocument/2006/relationships/image" Target="../media/image2682.png"/><Relationship Id="rId224" Type="http://schemas.openxmlformats.org/officeDocument/2006/relationships/customXml" Target="../ink/ink2587.xml"/><Relationship Id="rId266" Type="http://schemas.openxmlformats.org/officeDocument/2006/relationships/customXml" Target="../ink/ink2608.xml"/><Relationship Id="rId431" Type="http://schemas.openxmlformats.org/officeDocument/2006/relationships/image" Target="../media/image2887.png"/><Relationship Id="rId473" Type="http://schemas.openxmlformats.org/officeDocument/2006/relationships/image" Target="../media/image2908.png"/><Relationship Id="rId529" Type="http://schemas.openxmlformats.org/officeDocument/2006/relationships/image" Target="../media/image2936.png"/><Relationship Id="rId30" Type="http://schemas.openxmlformats.org/officeDocument/2006/relationships/customXml" Target="../ink/ink2490.xml"/><Relationship Id="rId126" Type="http://schemas.openxmlformats.org/officeDocument/2006/relationships/customXml" Target="../ink/ink2538.xml"/><Relationship Id="rId168" Type="http://schemas.openxmlformats.org/officeDocument/2006/relationships/customXml" Target="../ink/ink2559.xml"/><Relationship Id="rId333" Type="http://schemas.openxmlformats.org/officeDocument/2006/relationships/image" Target="../media/image2838.png"/><Relationship Id="rId540" Type="http://schemas.openxmlformats.org/officeDocument/2006/relationships/customXml" Target="../ink/ink2745.xml"/><Relationship Id="rId72" Type="http://schemas.openxmlformats.org/officeDocument/2006/relationships/customXml" Target="../ink/ink2511.xml"/><Relationship Id="rId375" Type="http://schemas.openxmlformats.org/officeDocument/2006/relationships/image" Target="../media/image2859.png"/><Relationship Id="rId582" Type="http://schemas.openxmlformats.org/officeDocument/2006/relationships/customXml" Target="../ink/ink2766.xml"/><Relationship Id="rId638" Type="http://schemas.openxmlformats.org/officeDocument/2006/relationships/customXml" Target="../ink/ink2794.xml"/><Relationship Id="rId3" Type="http://schemas.openxmlformats.org/officeDocument/2006/relationships/image" Target="../media/image2674.png"/><Relationship Id="rId235" Type="http://schemas.openxmlformats.org/officeDocument/2006/relationships/image" Target="../media/image2789.png"/><Relationship Id="rId277" Type="http://schemas.openxmlformats.org/officeDocument/2006/relationships/image" Target="../media/image2810.png"/><Relationship Id="rId400" Type="http://schemas.openxmlformats.org/officeDocument/2006/relationships/customXml" Target="../ink/ink2675.xml"/><Relationship Id="rId442" Type="http://schemas.openxmlformats.org/officeDocument/2006/relationships/customXml" Target="../ink/ink2696.xml"/><Relationship Id="rId484" Type="http://schemas.openxmlformats.org/officeDocument/2006/relationships/customXml" Target="../ink/ink2717.xml"/><Relationship Id="rId137" Type="http://schemas.openxmlformats.org/officeDocument/2006/relationships/image" Target="../media/image2740.png"/><Relationship Id="rId302" Type="http://schemas.openxmlformats.org/officeDocument/2006/relationships/customXml" Target="../ink/ink2626.xml"/><Relationship Id="rId344" Type="http://schemas.openxmlformats.org/officeDocument/2006/relationships/customXml" Target="../ink/ink2647.xml"/><Relationship Id="rId41" Type="http://schemas.openxmlformats.org/officeDocument/2006/relationships/image" Target="../media/image2692.png"/><Relationship Id="rId83" Type="http://schemas.openxmlformats.org/officeDocument/2006/relationships/image" Target="../media/image2713.png"/><Relationship Id="rId179" Type="http://schemas.openxmlformats.org/officeDocument/2006/relationships/image" Target="../media/image2761.png"/><Relationship Id="rId386" Type="http://schemas.openxmlformats.org/officeDocument/2006/relationships/customXml" Target="../ink/ink2668.xml"/><Relationship Id="rId551" Type="http://schemas.openxmlformats.org/officeDocument/2006/relationships/image" Target="../media/image2947.png"/><Relationship Id="rId593" Type="http://schemas.openxmlformats.org/officeDocument/2006/relationships/image" Target="../media/image2968.png"/><Relationship Id="rId607" Type="http://schemas.openxmlformats.org/officeDocument/2006/relationships/image" Target="../media/image2975.png"/><Relationship Id="rId649" Type="http://schemas.openxmlformats.org/officeDocument/2006/relationships/image" Target="../media/image2996.png"/><Relationship Id="rId190" Type="http://schemas.openxmlformats.org/officeDocument/2006/relationships/customXml" Target="../ink/ink2570.xml"/><Relationship Id="rId204" Type="http://schemas.openxmlformats.org/officeDocument/2006/relationships/customXml" Target="../ink/ink2577.xml"/><Relationship Id="rId246" Type="http://schemas.openxmlformats.org/officeDocument/2006/relationships/customXml" Target="../ink/ink2598.xml"/><Relationship Id="rId288" Type="http://schemas.openxmlformats.org/officeDocument/2006/relationships/customXml" Target="../ink/ink2619.xml"/><Relationship Id="rId411" Type="http://schemas.openxmlformats.org/officeDocument/2006/relationships/image" Target="../media/image2877.png"/><Relationship Id="rId453" Type="http://schemas.openxmlformats.org/officeDocument/2006/relationships/image" Target="../media/image2898.png"/><Relationship Id="rId509" Type="http://schemas.openxmlformats.org/officeDocument/2006/relationships/image" Target="../media/image2926.png"/><Relationship Id="rId660" Type="http://schemas.openxmlformats.org/officeDocument/2006/relationships/customXml" Target="../ink/ink2805.xml"/><Relationship Id="rId106" Type="http://schemas.openxmlformats.org/officeDocument/2006/relationships/customXml" Target="../ink/ink2528.xml"/><Relationship Id="rId313" Type="http://schemas.openxmlformats.org/officeDocument/2006/relationships/image" Target="../media/image2828.png"/><Relationship Id="rId495" Type="http://schemas.openxmlformats.org/officeDocument/2006/relationships/image" Target="../media/image2919.png"/><Relationship Id="rId10" Type="http://schemas.openxmlformats.org/officeDocument/2006/relationships/customXml" Target="../ink/ink2480.xml"/><Relationship Id="rId52" Type="http://schemas.openxmlformats.org/officeDocument/2006/relationships/customXml" Target="../ink/ink2501.xml"/><Relationship Id="rId94" Type="http://schemas.openxmlformats.org/officeDocument/2006/relationships/customXml" Target="../ink/ink2522.xml"/><Relationship Id="rId148" Type="http://schemas.openxmlformats.org/officeDocument/2006/relationships/customXml" Target="../ink/ink2549.xml"/><Relationship Id="rId355" Type="http://schemas.openxmlformats.org/officeDocument/2006/relationships/image" Target="../media/image2849.png"/><Relationship Id="rId397" Type="http://schemas.openxmlformats.org/officeDocument/2006/relationships/image" Target="../media/image2870.png"/><Relationship Id="rId520" Type="http://schemas.openxmlformats.org/officeDocument/2006/relationships/customXml" Target="../ink/ink2735.xml"/><Relationship Id="rId562" Type="http://schemas.openxmlformats.org/officeDocument/2006/relationships/customXml" Target="../ink/ink2756.xml"/><Relationship Id="rId618" Type="http://schemas.openxmlformats.org/officeDocument/2006/relationships/customXml" Target="../ink/ink2784.xml"/><Relationship Id="rId215" Type="http://schemas.openxmlformats.org/officeDocument/2006/relationships/image" Target="../media/image2779.png"/><Relationship Id="rId257" Type="http://schemas.openxmlformats.org/officeDocument/2006/relationships/image" Target="../media/image2800.png"/><Relationship Id="rId422" Type="http://schemas.openxmlformats.org/officeDocument/2006/relationships/customXml" Target="../ink/ink2686.xml"/><Relationship Id="rId464" Type="http://schemas.openxmlformats.org/officeDocument/2006/relationships/customXml" Target="../ink/ink2707.xml"/><Relationship Id="rId299" Type="http://schemas.openxmlformats.org/officeDocument/2006/relationships/image" Target="../media/image2821.png"/><Relationship Id="rId63" Type="http://schemas.openxmlformats.org/officeDocument/2006/relationships/image" Target="../media/image2703.png"/><Relationship Id="rId159" Type="http://schemas.openxmlformats.org/officeDocument/2006/relationships/image" Target="../media/image2751.png"/><Relationship Id="rId366" Type="http://schemas.openxmlformats.org/officeDocument/2006/relationships/customXml" Target="../ink/ink2658.xml"/><Relationship Id="rId573" Type="http://schemas.openxmlformats.org/officeDocument/2006/relationships/image" Target="../media/image2958.png"/><Relationship Id="rId226" Type="http://schemas.openxmlformats.org/officeDocument/2006/relationships/customXml" Target="../ink/ink2588.xml"/><Relationship Id="rId433" Type="http://schemas.openxmlformats.org/officeDocument/2006/relationships/image" Target="../media/image2888.png"/><Relationship Id="rId640" Type="http://schemas.openxmlformats.org/officeDocument/2006/relationships/customXml" Target="../ink/ink2795.xml"/><Relationship Id="rId74" Type="http://schemas.openxmlformats.org/officeDocument/2006/relationships/customXml" Target="../ink/ink2512.xml"/><Relationship Id="rId377" Type="http://schemas.openxmlformats.org/officeDocument/2006/relationships/image" Target="../media/image2860.png"/><Relationship Id="rId500" Type="http://schemas.openxmlformats.org/officeDocument/2006/relationships/customXml" Target="../ink/ink2725.xml"/><Relationship Id="rId584" Type="http://schemas.openxmlformats.org/officeDocument/2006/relationships/customXml" Target="../ink/ink2767.xml"/><Relationship Id="rId5" Type="http://schemas.openxmlformats.org/officeDocument/2006/relationships/image" Target="../media/image2675.png"/><Relationship Id="rId237" Type="http://schemas.openxmlformats.org/officeDocument/2006/relationships/image" Target="../media/image2790.png"/><Relationship Id="rId444" Type="http://schemas.openxmlformats.org/officeDocument/2006/relationships/customXml" Target="../ink/ink2697.xml"/><Relationship Id="rId651" Type="http://schemas.openxmlformats.org/officeDocument/2006/relationships/image" Target="../media/image2997.png"/><Relationship Id="rId290" Type="http://schemas.openxmlformats.org/officeDocument/2006/relationships/customXml" Target="../ink/ink2620.xml"/><Relationship Id="rId304" Type="http://schemas.openxmlformats.org/officeDocument/2006/relationships/customXml" Target="../ink/ink2627.xml"/><Relationship Id="rId388" Type="http://schemas.openxmlformats.org/officeDocument/2006/relationships/customXml" Target="../ink/ink2669.xml"/><Relationship Id="rId511" Type="http://schemas.openxmlformats.org/officeDocument/2006/relationships/image" Target="../media/image2927.png"/><Relationship Id="rId609" Type="http://schemas.openxmlformats.org/officeDocument/2006/relationships/image" Target="../media/image2976.png"/><Relationship Id="rId85" Type="http://schemas.openxmlformats.org/officeDocument/2006/relationships/image" Target="../media/image2714.png"/><Relationship Id="rId150" Type="http://schemas.openxmlformats.org/officeDocument/2006/relationships/customXml" Target="../ink/ink2550.xml"/><Relationship Id="rId595" Type="http://schemas.openxmlformats.org/officeDocument/2006/relationships/image" Target="../media/image2969.png"/><Relationship Id="rId248" Type="http://schemas.openxmlformats.org/officeDocument/2006/relationships/customXml" Target="../ink/ink2599.xml"/><Relationship Id="rId455" Type="http://schemas.openxmlformats.org/officeDocument/2006/relationships/image" Target="../media/image2899.png"/><Relationship Id="rId662" Type="http://schemas.openxmlformats.org/officeDocument/2006/relationships/customXml" Target="../ink/ink2806.xml"/><Relationship Id="rId12" Type="http://schemas.openxmlformats.org/officeDocument/2006/relationships/customXml" Target="../ink/ink2481.xml"/><Relationship Id="rId108" Type="http://schemas.openxmlformats.org/officeDocument/2006/relationships/customXml" Target="../ink/ink2529.xml"/><Relationship Id="rId315" Type="http://schemas.openxmlformats.org/officeDocument/2006/relationships/image" Target="../media/image2829.png"/><Relationship Id="rId522" Type="http://schemas.openxmlformats.org/officeDocument/2006/relationships/customXml" Target="../ink/ink2736.xml"/><Relationship Id="rId96" Type="http://schemas.openxmlformats.org/officeDocument/2006/relationships/customXml" Target="../ink/ink2523.xml"/><Relationship Id="rId161" Type="http://schemas.openxmlformats.org/officeDocument/2006/relationships/image" Target="../media/image2752.png"/><Relationship Id="rId399" Type="http://schemas.openxmlformats.org/officeDocument/2006/relationships/image" Target="../media/image2871.png"/><Relationship Id="rId259" Type="http://schemas.openxmlformats.org/officeDocument/2006/relationships/image" Target="../media/image2801.png"/><Relationship Id="rId466" Type="http://schemas.openxmlformats.org/officeDocument/2006/relationships/customXml" Target="../ink/ink2708.xml"/><Relationship Id="rId23" Type="http://schemas.openxmlformats.org/officeDocument/2006/relationships/image" Target="../media/image2684.png"/><Relationship Id="rId119" Type="http://schemas.openxmlformats.org/officeDocument/2006/relationships/image" Target="../media/image2731.png"/><Relationship Id="rId326" Type="http://schemas.openxmlformats.org/officeDocument/2006/relationships/customXml" Target="../ink/ink2638.xml"/><Relationship Id="rId533" Type="http://schemas.openxmlformats.org/officeDocument/2006/relationships/image" Target="../media/image2938.png"/><Relationship Id="rId172" Type="http://schemas.openxmlformats.org/officeDocument/2006/relationships/customXml" Target="../ink/ink2561.xml"/><Relationship Id="rId477" Type="http://schemas.openxmlformats.org/officeDocument/2006/relationships/image" Target="../media/image2910.png"/><Relationship Id="rId600" Type="http://schemas.openxmlformats.org/officeDocument/2006/relationships/customXml" Target="../ink/ink2775.xml"/><Relationship Id="rId337" Type="http://schemas.openxmlformats.org/officeDocument/2006/relationships/image" Target="../media/image2840.png"/><Relationship Id="rId34" Type="http://schemas.openxmlformats.org/officeDocument/2006/relationships/customXml" Target="../ink/ink2492.xml"/><Relationship Id="rId544" Type="http://schemas.openxmlformats.org/officeDocument/2006/relationships/customXml" Target="../ink/ink2747.xml"/><Relationship Id="rId183" Type="http://schemas.openxmlformats.org/officeDocument/2006/relationships/image" Target="../media/image2763.png"/><Relationship Id="rId390" Type="http://schemas.openxmlformats.org/officeDocument/2006/relationships/customXml" Target="../ink/ink2670.xml"/><Relationship Id="rId404" Type="http://schemas.openxmlformats.org/officeDocument/2006/relationships/customXml" Target="../ink/ink2677.xml"/><Relationship Id="rId611" Type="http://schemas.openxmlformats.org/officeDocument/2006/relationships/image" Target="../media/image2977.png"/><Relationship Id="rId250" Type="http://schemas.openxmlformats.org/officeDocument/2006/relationships/customXml" Target="../ink/ink2600.xml"/><Relationship Id="rId488" Type="http://schemas.openxmlformats.org/officeDocument/2006/relationships/customXml" Target="../ink/ink2719.xml"/><Relationship Id="rId45" Type="http://schemas.openxmlformats.org/officeDocument/2006/relationships/image" Target="../media/image2694.png"/><Relationship Id="rId110" Type="http://schemas.openxmlformats.org/officeDocument/2006/relationships/customXml" Target="../ink/ink2530.xml"/><Relationship Id="rId348" Type="http://schemas.openxmlformats.org/officeDocument/2006/relationships/customXml" Target="../ink/ink2649.xml"/><Relationship Id="rId555" Type="http://schemas.openxmlformats.org/officeDocument/2006/relationships/image" Target="../media/image2949.png"/><Relationship Id="rId194" Type="http://schemas.openxmlformats.org/officeDocument/2006/relationships/customXml" Target="../ink/ink2572.xml"/><Relationship Id="rId208" Type="http://schemas.openxmlformats.org/officeDocument/2006/relationships/customXml" Target="../ink/ink2579.xml"/><Relationship Id="rId415" Type="http://schemas.openxmlformats.org/officeDocument/2006/relationships/image" Target="../media/image2879.png"/><Relationship Id="rId622" Type="http://schemas.openxmlformats.org/officeDocument/2006/relationships/customXml" Target="../ink/ink2786.xml"/><Relationship Id="rId261" Type="http://schemas.openxmlformats.org/officeDocument/2006/relationships/image" Target="../media/image2802.png"/><Relationship Id="rId499" Type="http://schemas.openxmlformats.org/officeDocument/2006/relationships/image" Target="../media/image2921.png"/><Relationship Id="rId56" Type="http://schemas.openxmlformats.org/officeDocument/2006/relationships/customXml" Target="../ink/ink2503.xml"/><Relationship Id="rId359" Type="http://schemas.openxmlformats.org/officeDocument/2006/relationships/image" Target="../media/image2851.png"/><Relationship Id="rId566" Type="http://schemas.openxmlformats.org/officeDocument/2006/relationships/customXml" Target="../ink/ink2758.xml"/><Relationship Id="rId121" Type="http://schemas.openxmlformats.org/officeDocument/2006/relationships/image" Target="../media/image2732.png"/><Relationship Id="rId219" Type="http://schemas.openxmlformats.org/officeDocument/2006/relationships/image" Target="../media/image2781.png"/><Relationship Id="rId426" Type="http://schemas.openxmlformats.org/officeDocument/2006/relationships/customXml" Target="../ink/ink2688.xml"/><Relationship Id="rId633" Type="http://schemas.openxmlformats.org/officeDocument/2006/relationships/image" Target="../media/image2988.png"/><Relationship Id="rId67" Type="http://schemas.openxmlformats.org/officeDocument/2006/relationships/image" Target="../media/image2705.png"/><Relationship Id="rId272" Type="http://schemas.openxmlformats.org/officeDocument/2006/relationships/customXml" Target="../ink/ink2611.xml"/><Relationship Id="rId577" Type="http://schemas.openxmlformats.org/officeDocument/2006/relationships/image" Target="../media/image2960.png"/><Relationship Id="rId132" Type="http://schemas.openxmlformats.org/officeDocument/2006/relationships/customXml" Target="../ink/ink2541.xml"/><Relationship Id="rId437" Type="http://schemas.openxmlformats.org/officeDocument/2006/relationships/image" Target="../media/image2890.png"/><Relationship Id="rId644" Type="http://schemas.openxmlformats.org/officeDocument/2006/relationships/customXml" Target="../ink/ink2797.xml"/><Relationship Id="rId283" Type="http://schemas.openxmlformats.org/officeDocument/2006/relationships/image" Target="../media/image2813.png"/><Relationship Id="rId490" Type="http://schemas.openxmlformats.org/officeDocument/2006/relationships/customXml" Target="../ink/ink2720.xml"/><Relationship Id="rId504" Type="http://schemas.openxmlformats.org/officeDocument/2006/relationships/customXml" Target="../ink/ink2727.xml"/><Relationship Id="rId78" Type="http://schemas.openxmlformats.org/officeDocument/2006/relationships/customXml" Target="../ink/ink2514.xml"/><Relationship Id="rId143" Type="http://schemas.openxmlformats.org/officeDocument/2006/relationships/image" Target="../media/image2743.png"/><Relationship Id="rId350" Type="http://schemas.openxmlformats.org/officeDocument/2006/relationships/customXml" Target="../ink/ink2650.xml"/><Relationship Id="rId588" Type="http://schemas.openxmlformats.org/officeDocument/2006/relationships/customXml" Target="../ink/ink2769.xml"/><Relationship Id="rId9" Type="http://schemas.openxmlformats.org/officeDocument/2006/relationships/image" Target="../media/image2677.png"/><Relationship Id="rId210" Type="http://schemas.openxmlformats.org/officeDocument/2006/relationships/customXml" Target="../ink/ink2580.xml"/><Relationship Id="rId448" Type="http://schemas.openxmlformats.org/officeDocument/2006/relationships/customXml" Target="../ink/ink2699.xml"/><Relationship Id="rId655" Type="http://schemas.openxmlformats.org/officeDocument/2006/relationships/image" Target="../media/image2999.png"/><Relationship Id="rId294" Type="http://schemas.openxmlformats.org/officeDocument/2006/relationships/customXml" Target="../ink/ink2622.xml"/><Relationship Id="rId308" Type="http://schemas.openxmlformats.org/officeDocument/2006/relationships/customXml" Target="../ink/ink2629.xml"/><Relationship Id="rId515" Type="http://schemas.openxmlformats.org/officeDocument/2006/relationships/image" Target="../media/image2929.png"/><Relationship Id="rId89" Type="http://schemas.openxmlformats.org/officeDocument/2006/relationships/image" Target="../media/image2716.png"/><Relationship Id="rId154" Type="http://schemas.openxmlformats.org/officeDocument/2006/relationships/customXml" Target="../ink/ink2552.xml"/><Relationship Id="rId361" Type="http://schemas.openxmlformats.org/officeDocument/2006/relationships/image" Target="../media/image2852.png"/><Relationship Id="rId599" Type="http://schemas.openxmlformats.org/officeDocument/2006/relationships/image" Target="../media/image2971.png"/><Relationship Id="rId459" Type="http://schemas.openxmlformats.org/officeDocument/2006/relationships/image" Target="../media/image2901.png"/><Relationship Id="rId666" Type="http://schemas.openxmlformats.org/officeDocument/2006/relationships/customXml" Target="../ink/ink2808.xml"/><Relationship Id="rId16" Type="http://schemas.openxmlformats.org/officeDocument/2006/relationships/customXml" Target="../ink/ink2483.xml"/><Relationship Id="rId221" Type="http://schemas.openxmlformats.org/officeDocument/2006/relationships/image" Target="../media/image2782.png"/><Relationship Id="rId319" Type="http://schemas.openxmlformats.org/officeDocument/2006/relationships/image" Target="../media/image2831.png"/><Relationship Id="rId526" Type="http://schemas.openxmlformats.org/officeDocument/2006/relationships/customXml" Target="../ink/ink2738.xml"/><Relationship Id="rId165" Type="http://schemas.openxmlformats.org/officeDocument/2006/relationships/image" Target="../media/image2754.png"/><Relationship Id="rId372" Type="http://schemas.openxmlformats.org/officeDocument/2006/relationships/customXml" Target="../ink/ink2661.xml"/><Relationship Id="rId232" Type="http://schemas.openxmlformats.org/officeDocument/2006/relationships/customXml" Target="../ink/ink2591.xml"/><Relationship Id="rId27" Type="http://schemas.openxmlformats.org/officeDocument/2006/relationships/image" Target="../media/image2685.png"/><Relationship Id="rId537" Type="http://schemas.openxmlformats.org/officeDocument/2006/relationships/image" Target="../media/image29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23.xml"/><Relationship Id="rId21" Type="http://schemas.openxmlformats.org/officeDocument/2006/relationships/image" Target="../media/image3017.png"/><Relationship Id="rId42" Type="http://schemas.openxmlformats.org/officeDocument/2006/relationships/customXml" Target="../ink/ink2831.xml"/><Relationship Id="rId47" Type="http://schemas.openxmlformats.org/officeDocument/2006/relationships/image" Target="../media/image3030.png"/><Relationship Id="rId63" Type="http://schemas.openxmlformats.org/officeDocument/2006/relationships/image" Target="../media/image3038.png"/><Relationship Id="rId68" Type="http://schemas.openxmlformats.org/officeDocument/2006/relationships/customXml" Target="../ink/ink2844.xml"/><Relationship Id="rId84" Type="http://schemas.openxmlformats.org/officeDocument/2006/relationships/customXml" Target="../ink/ink2852.xml"/><Relationship Id="rId89" Type="http://schemas.openxmlformats.org/officeDocument/2006/relationships/image" Target="../media/image3051.png"/><Relationship Id="rId16" Type="http://schemas.openxmlformats.org/officeDocument/2006/relationships/customXml" Target="../ink/ink2818.xml"/><Relationship Id="rId11" Type="http://schemas.openxmlformats.org/officeDocument/2006/relationships/image" Target="../media/image3012.png"/><Relationship Id="rId32" Type="http://schemas.openxmlformats.org/officeDocument/2006/relationships/customXml" Target="../ink/ink2826.xml"/><Relationship Id="rId37" Type="http://schemas.openxmlformats.org/officeDocument/2006/relationships/image" Target="../media/image3025.png"/><Relationship Id="rId53" Type="http://schemas.openxmlformats.org/officeDocument/2006/relationships/image" Target="../media/image3033.png"/><Relationship Id="rId58" Type="http://schemas.openxmlformats.org/officeDocument/2006/relationships/customXml" Target="../ink/ink2839.xml"/><Relationship Id="rId74" Type="http://schemas.openxmlformats.org/officeDocument/2006/relationships/customXml" Target="../ink/ink2847.xml"/><Relationship Id="rId79" Type="http://schemas.openxmlformats.org/officeDocument/2006/relationships/image" Target="../media/image3046.png"/><Relationship Id="rId102" Type="http://schemas.openxmlformats.org/officeDocument/2006/relationships/customXml" Target="../ink/ink2861.xml"/><Relationship Id="rId5" Type="http://schemas.openxmlformats.org/officeDocument/2006/relationships/image" Target="../media/image3009.png"/><Relationship Id="rId90" Type="http://schemas.openxmlformats.org/officeDocument/2006/relationships/customXml" Target="../ink/ink2855.xml"/><Relationship Id="rId95" Type="http://schemas.openxmlformats.org/officeDocument/2006/relationships/image" Target="../media/image3054.png"/><Relationship Id="rId22" Type="http://schemas.openxmlformats.org/officeDocument/2006/relationships/customXml" Target="../ink/ink2821.xml"/><Relationship Id="rId27" Type="http://schemas.openxmlformats.org/officeDocument/2006/relationships/image" Target="../media/image3020.png"/><Relationship Id="rId43" Type="http://schemas.openxmlformats.org/officeDocument/2006/relationships/image" Target="../media/image3028.png"/><Relationship Id="rId48" Type="http://schemas.openxmlformats.org/officeDocument/2006/relationships/customXml" Target="../ink/ink2834.xml"/><Relationship Id="rId64" Type="http://schemas.openxmlformats.org/officeDocument/2006/relationships/customXml" Target="../ink/ink2842.xml"/><Relationship Id="rId69" Type="http://schemas.openxmlformats.org/officeDocument/2006/relationships/image" Target="../media/image3041.png"/><Relationship Id="rId80" Type="http://schemas.openxmlformats.org/officeDocument/2006/relationships/customXml" Target="../ink/ink2850.xml"/><Relationship Id="rId85" Type="http://schemas.openxmlformats.org/officeDocument/2006/relationships/image" Target="../media/image3049.png"/><Relationship Id="rId12" Type="http://schemas.openxmlformats.org/officeDocument/2006/relationships/customXml" Target="../ink/ink2816.xml"/><Relationship Id="rId17" Type="http://schemas.openxmlformats.org/officeDocument/2006/relationships/image" Target="../media/image3015.png"/><Relationship Id="rId33" Type="http://schemas.openxmlformats.org/officeDocument/2006/relationships/image" Target="../media/image3023.png"/><Relationship Id="rId38" Type="http://schemas.openxmlformats.org/officeDocument/2006/relationships/customXml" Target="../ink/ink2829.xml"/><Relationship Id="rId59" Type="http://schemas.openxmlformats.org/officeDocument/2006/relationships/image" Target="../media/image3036.png"/><Relationship Id="rId103" Type="http://schemas.openxmlformats.org/officeDocument/2006/relationships/image" Target="../media/image3058.png"/><Relationship Id="rId20" Type="http://schemas.openxmlformats.org/officeDocument/2006/relationships/customXml" Target="../ink/ink2820.xml"/><Relationship Id="rId41" Type="http://schemas.openxmlformats.org/officeDocument/2006/relationships/image" Target="../media/image3027.png"/><Relationship Id="rId54" Type="http://schemas.openxmlformats.org/officeDocument/2006/relationships/customXml" Target="../ink/ink2837.xml"/><Relationship Id="rId62" Type="http://schemas.openxmlformats.org/officeDocument/2006/relationships/customXml" Target="../ink/ink2841.xml"/><Relationship Id="rId70" Type="http://schemas.openxmlformats.org/officeDocument/2006/relationships/customXml" Target="../ink/ink2845.xml"/><Relationship Id="rId75" Type="http://schemas.openxmlformats.org/officeDocument/2006/relationships/image" Target="../media/image3044.png"/><Relationship Id="rId83" Type="http://schemas.openxmlformats.org/officeDocument/2006/relationships/image" Target="../media/image3048.png"/><Relationship Id="rId88" Type="http://schemas.openxmlformats.org/officeDocument/2006/relationships/customXml" Target="../ink/ink2854.xml"/><Relationship Id="rId91" Type="http://schemas.openxmlformats.org/officeDocument/2006/relationships/image" Target="../media/image3052.png"/><Relationship Id="rId96" Type="http://schemas.openxmlformats.org/officeDocument/2006/relationships/customXml" Target="../ink/ink28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13.xml"/><Relationship Id="rId15" Type="http://schemas.openxmlformats.org/officeDocument/2006/relationships/image" Target="../media/image3014.png"/><Relationship Id="rId23" Type="http://schemas.openxmlformats.org/officeDocument/2006/relationships/image" Target="../media/image3018.png"/><Relationship Id="rId28" Type="http://schemas.openxmlformats.org/officeDocument/2006/relationships/customXml" Target="../ink/ink2824.xml"/><Relationship Id="rId36" Type="http://schemas.openxmlformats.org/officeDocument/2006/relationships/customXml" Target="../ink/ink2828.xml"/><Relationship Id="rId49" Type="http://schemas.openxmlformats.org/officeDocument/2006/relationships/image" Target="../media/image3031.png"/><Relationship Id="rId57" Type="http://schemas.openxmlformats.org/officeDocument/2006/relationships/image" Target="../media/image3035.png"/><Relationship Id="rId10" Type="http://schemas.openxmlformats.org/officeDocument/2006/relationships/customXml" Target="../ink/ink2815.xml"/><Relationship Id="rId31" Type="http://schemas.openxmlformats.org/officeDocument/2006/relationships/image" Target="../media/image3022.png"/><Relationship Id="rId44" Type="http://schemas.openxmlformats.org/officeDocument/2006/relationships/customXml" Target="../ink/ink2832.xml"/><Relationship Id="rId52" Type="http://schemas.openxmlformats.org/officeDocument/2006/relationships/customXml" Target="../ink/ink2836.xml"/><Relationship Id="rId60" Type="http://schemas.openxmlformats.org/officeDocument/2006/relationships/customXml" Target="../ink/ink2840.xml"/><Relationship Id="rId65" Type="http://schemas.openxmlformats.org/officeDocument/2006/relationships/image" Target="../media/image3039.png"/><Relationship Id="rId73" Type="http://schemas.openxmlformats.org/officeDocument/2006/relationships/image" Target="../media/image3043.png"/><Relationship Id="rId78" Type="http://schemas.openxmlformats.org/officeDocument/2006/relationships/customXml" Target="../ink/ink2849.xml"/><Relationship Id="rId81" Type="http://schemas.openxmlformats.org/officeDocument/2006/relationships/image" Target="../media/image3047.png"/><Relationship Id="rId86" Type="http://schemas.openxmlformats.org/officeDocument/2006/relationships/customXml" Target="../ink/ink2853.xml"/><Relationship Id="rId94" Type="http://schemas.openxmlformats.org/officeDocument/2006/relationships/customXml" Target="../ink/ink2857.xml"/><Relationship Id="rId99" Type="http://schemas.openxmlformats.org/officeDocument/2006/relationships/image" Target="../media/image3056.png"/><Relationship Id="rId101" Type="http://schemas.openxmlformats.org/officeDocument/2006/relationships/image" Target="../media/image3057.png"/><Relationship Id="rId4" Type="http://schemas.openxmlformats.org/officeDocument/2006/relationships/customXml" Target="../ink/ink2812.xml"/><Relationship Id="rId9" Type="http://schemas.openxmlformats.org/officeDocument/2006/relationships/image" Target="../media/image3011.png"/><Relationship Id="rId13" Type="http://schemas.openxmlformats.org/officeDocument/2006/relationships/image" Target="../media/image3013.png"/><Relationship Id="rId18" Type="http://schemas.openxmlformats.org/officeDocument/2006/relationships/customXml" Target="../ink/ink2819.xml"/><Relationship Id="rId39" Type="http://schemas.openxmlformats.org/officeDocument/2006/relationships/image" Target="../media/image3026.png"/><Relationship Id="rId34" Type="http://schemas.openxmlformats.org/officeDocument/2006/relationships/customXml" Target="../ink/ink2827.xml"/><Relationship Id="rId50" Type="http://schemas.openxmlformats.org/officeDocument/2006/relationships/customXml" Target="../ink/ink2835.xml"/><Relationship Id="rId55" Type="http://schemas.openxmlformats.org/officeDocument/2006/relationships/image" Target="../media/image3034.png"/><Relationship Id="rId76" Type="http://schemas.openxmlformats.org/officeDocument/2006/relationships/customXml" Target="../ink/ink2848.xml"/><Relationship Id="rId97" Type="http://schemas.openxmlformats.org/officeDocument/2006/relationships/image" Target="../media/image3055.png"/><Relationship Id="rId104" Type="http://schemas.openxmlformats.org/officeDocument/2006/relationships/customXml" Target="../ink/ink2862.xml"/><Relationship Id="rId7" Type="http://schemas.openxmlformats.org/officeDocument/2006/relationships/image" Target="../media/image3010.png"/><Relationship Id="rId71" Type="http://schemas.openxmlformats.org/officeDocument/2006/relationships/image" Target="../media/image3042.png"/><Relationship Id="rId92" Type="http://schemas.openxmlformats.org/officeDocument/2006/relationships/customXml" Target="../ink/ink2856.xml"/><Relationship Id="rId2" Type="http://schemas.openxmlformats.org/officeDocument/2006/relationships/customXml" Target="../ink/ink2811.xml"/><Relationship Id="rId29" Type="http://schemas.openxmlformats.org/officeDocument/2006/relationships/image" Target="../media/image3021.png"/><Relationship Id="rId24" Type="http://schemas.openxmlformats.org/officeDocument/2006/relationships/customXml" Target="../ink/ink2822.xml"/><Relationship Id="rId40" Type="http://schemas.openxmlformats.org/officeDocument/2006/relationships/customXml" Target="../ink/ink2830.xml"/><Relationship Id="rId45" Type="http://schemas.openxmlformats.org/officeDocument/2006/relationships/image" Target="../media/image3029.png"/><Relationship Id="rId66" Type="http://schemas.openxmlformats.org/officeDocument/2006/relationships/customXml" Target="../ink/ink2843.xml"/><Relationship Id="rId87" Type="http://schemas.openxmlformats.org/officeDocument/2006/relationships/image" Target="../media/image3050.png"/><Relationship Id="rId61" Type="http://schemas.openxmlformats.org/officeDocument/2006/relationships/image" Target="../media/image3037.png"/><Relationship Id="rId82" Type="http://schemas.openxmlformats.org/officeDocument/2006/relationships/customXml" Target="../ink/ink2851.xml"/><Relationship Id="rId19" Type="http://schemas.openxmlformats.org/officeDocument/2006/relationships/image" Target="../media/image3016.png"/><Relationship Id="rId14" Type="http://schemas.openxmlformats.org/officeDocument/2006/relationships/customXml" Target="../ink/ink2817.xml"/><Relationship Id="rId30" Type="http://schemas.openxmlformats.org/officeDocument/2006/relationships/customXml" Target="../ink/ink2825.xml"/><Relationship Id="rId35" Type="http://schemas.openxmlformats.org/officeDocument/2006/relationships/image" Target="../media/image3024.png"/><Relationship Id="rId56" Type="http://schemas.openxmlformats.org/officeDocument/2006/relationships/customXml" Target="../ink/ink2838.xml"/><Relationship Id="rId77" Type="http://schemas.openxmlformats.org/officeDocument/2006/relationships/image" Target="../media/image3045.png"/><Relationship Id="rId100" Type="http://schemas.openxmlformats.org/officeDocument/2006/relationships/customXml" Target="../ink/ink2860.xml"/><Relationship Id="rId105" Type="http://schemas.openxmlformats.org/officeDocument/2006/relationships/image" Target="../media/image3059.png"/><Relationship Id="rId8" Type="http://schemas.openxmlformats.org/officeDocument/2006/relationships/customXml" Target="../ink/ink2814.xml"/><Relationship Id="rId51" Type="http://schemas.openxmlformats.org/officeDocument/2006/relationships/image" Target="../media/image3032.png"/><Relationship Id="rId72" Type="http://schemas.openxmlformats.org/officeDocument/2006/relationships/customXml" Target="../ink/ink2846.xml"/><Relationship Id="rId93" Type="http://schemas.openxmlformats.org/officeDocument/2006/relationships/image" Target="../media/image3053.png"/><Relationship Id="rId98" Type="http://schemas.openxmlformats.org/officeDocument/2006/relationships/customXml" Target="../ink/ink2859.xml"/><Relationship Id="rId3" Type="http://schemas.openxmlformats.org/officeDocument/2006/relationships/image" Target="../media/image3008.png"/><Relationship Id="rId25" Type="http://schemas.openxmlformats.org/officeDocument/2006/relationships/image" Target="../media/image3019.png"/><Relationship Id="rId46" Type="http://schemas.openxmlformats.org/officeDocument/2006/relationships/customXml" Target="../ink/ink2833.xml"/><Relationship Id="rId67" Type="http://schemas.openxmlformats.org/officeDocument/2006/relationships/image" Target="../media/image3040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17.png"/><Relationship Id="rId21" Type="http://schemas.openxmlformats.org/officeDocument/2006/relationships/image" Target="../media/image3069.png"/><Relationship Id="rId324" Type="http://schemas.openxmlformats.org/officeDocument/2006/relationships/customXml" Target="../ink/ink3024.xml"/><Relationship Id="rId531" Type="http://schemas.openxmlformats.org/officeDocument/2006/relationships/customXml" Target="../ink/ink3128.xml"/><Relationship Id="rId170" Type="http://schemas.openxmlformats.org/officeDocument/2006/relationships/customXml" Target="../ink/ink2947.xml"/><Relationship Id="rId268" Type="http://schemas.openxmlformats.org/officeDocument/2006/relationships/customXml" Target="../ink/ink2996.xml"/><Relationship Id="rId475" Type="http://schemas.openxmlformats.org/officeDocument/2006/relationships/customXml" Target="../ink/ink3100.xml"/><Relationship Id="rId32" Type="http://schemas.openxmlformats.org/officeDocument/2006/relationships/customXml" Target="../ink/ink2878.xml"/><Relationship Id="rId128" Type="http://schemas.openxmlformats.org/officeDocument/2006/relationships/customXml" Target="../ink/ink2926.xml"/><Relationship Id="rId335" Type="http://schemas.openxmlformats.org/officeDocument/2006/relationships/image" Target="../media/image3226.png"/><Relationship Id="rId542" Type="http://schemas.openxmlformats.org/officeDocument/2006/relationships/image" Target="../media/image3329.png"/><Relationship Id="rId181" Type="http://schemas.openxmlformats.org/officeDocument/2006/relationships/image" Target="../media/image3149.png"/><Relationship Id="rId402" Type="http://schemas.openxmlformats.org/officeDocument/2006/relationships/customXml" Target="../ink/ink3063.xml"/><Relationship Id="rId279" Type="http://schemas.openxmlformats.org/officeDocument/2006/relationships/image" Target="../media/image3198.png"/><Relationship Id="rId486" Type="http://schemas.openxmlformats.org/officeDocument/2006/relationships/image" Target="../media/image3301.png"/><Relationship Id="rId43" Type="http://schemas.openxmlformats.org/officeDocument/2006/relationships/image" Target="../media/image3080.png"/><Relationship Id="rId139" Type="http://schemas.openxmlformats.org/officeDocument/2006/relationships/image" Target="../media/image3128.png"/><Relationship Id="rId346" Type="http://schemas.openxmlformats.org/officeDocument/2006/relationships/customXml" Target="../ink/ink3035.xml"/><Relationship Id="rId553" Type="http://schemas.openxmlformats.org/officeDocument/2006/relationships/customXml" Target="../ink/ink3139.xml"/><Relationship Id="rId192" Type="http://schemas.openxmlformats.org/officeDocument/2006/relationships/customXml" Target="../ink/ink2958.xml"/><Relationship Id="rId206" Type="http://schemas.openxmlformats.org/officeDocument/2006/relationships/customXml" Target="../ink/ink2965.xml"/><Relationship Id="rId413" Type="http://schemas.openxmlformats.org/officeDocument/2006/relationships/image" Target="../media/image3265.png"/><Relationship Id="rId497" Type="http://schemas.openxmlformats.org/officeDocument/2006/relationships/customXml" Target="../ink/ink3111.xml"/><Relationship Id="rId357" Type="http://schemas.openxmlformats.org/officeDocument/2006/relationships/image" Target="../media/image3237.png"/><Relationship Id="rId54" Type="http://schemas.openxmlformats.org/officeDocument/2006/relationships/customXml" Target="../ink/ink2889.xml"/><Relationship Id="rId217" Type="http://schemas.openxmlformats.org/officeDocument/2006/relationships/image" Target="../media/image3167.png"/><Relationship Id="rId424" Type="http://schemas.openxmlformats.org/officeDocument/2006/relationships/customXml" Target="../ink/ink3074.xml"/><Relationship Id="rId23" Type="http://schemas.openxmlformats.org/officeDocument/2006/relationships/image" Target="../media/image3070.png"/><Relationship Id="rId119" Type="http://schemas.openxmlformats.org/officeDocument/2006/relationships/image" Target="../media/image3118.png"/><Relationship Id="rId270" Type="http://schemas.openxmlformats.org/officeDocument/2006/relationships/customXml" Target="../ink/ink2997.xml"/><Relationship Id="rId326" Type="http://schemas.openxmlformats.org/officeDocument/2006/relationships/customXml" Target="../ink/ink3025.xml"/><Relationship Id="rId533" Type="http://schemas.openxmlformats.org/officeDocument/2006/relationships/customXml" Target="../ink/ink3129.xml"/><Relationship Id="rId65" Type="http://schemas.openxmlformats.org/officeDocument/2006/relationships/image" Target="../media/image3091.png"/><Relationship Id="rId130" Type="http://schemas.openxmlformats.org/officeDocument/2006/relationships/customXml" Target="../ink/ink2927.xml"/><Relationship Id="rId368" Type="http://schemas.openxmlformats.org/officeDocument/2006/relationships/customXml" Target="../ink/ink3046.xml"/><Relationship Id="rId172" Type="http://schemas.openxmlformats.org/officeDocument/2006/relationships/customXml" Target="../ink/ink2948.xml"/><Relationship Id="rId228" Type="http://schemas.openxmlformats.org/officeDocument/2006/relationships/customXml" Target="../ink/ink2976.xml"/><Relationship Id="rId435" Type="http://schemas.openxmlformats.org/officeDocument/2006/relationships/image" Target="../media/image3276.png"/><Relationship Id="rId477" Type="http://schemas.openxmlformats.org/officeDocument/2006/relationships/customXml" Target="../ink/ink3101.xml"/><Relationship Id="rId281" Type="http://schemas.openxmlformats.org/officeDocument/2006/relationships/image" Target="../media/image3199.png"/><Relationship Id="rId337" Type="http://schemas.openxmlformats.org/officeDocument/2006/relationships/image" Target="../media/image3227.png"/><Relationship Id="rId502" Type="http://schemas.openxmlformats.org/officeDocument/2006/relationships/image" Target="../media/image3309.png"/><Relationship Id="rId34" Type="http://schemas.openxmlformats.org/officeDocument/2006/relationships/customXml" Target="../ink/ink2879.xml"/><Relationship Id="rId76" Type="http://schemas.openxmlformats.org/officeDocument/2006/relationships/customXml" Target="../ink/ink2900.xml"/><Relationship Id="rId141" Type="http://schemas.openxmlformats.org/officeDocument/2006/relationships/image" Target="../media/image3129.png"/><Relationship Id="rId379" Type="http://schemas.openxmlformats.org/officeDocument/2006/relationships/image" Target="../media/image3248.png"/><Relationship Id="rId544" Type="http://schemas.openxmlformats.org/officeDocument/2006/relationships/image" Target="../media/image3330.png"/><Relationship Id="rId7" Type="http://schemas.openxmlformats.org/officeDocument/2006/relationships/image" Target="../media/image3062.png"/><Relationship Id="rId183" Type="http://schemas.openxmlformats.org/officeDocument/2006/relationships/image" Target="../media/image3150.png"/><Relationship Id="rId239" Type="http://schemas.openxmlformats.org/officeDocument/2006/relationships/image" Target="../media/image3178.png"/><Relationship Id="rId390" Type="http://schemas.openxmlformats.org/officeDocument/2006/relationships/customXml" Target="../ink/ink3057.xml"/><Relationship Id="rId404" Type="http://schemas.openxmlformats.org/officeDocument/2006/relationships/customXml" Target="../ink/ink3064.xml"/><Relationship Id="rId446" Type="http://schemas.openxmlformats.org/officeDocument/2006/relationships/image" Target="../media/image3281.png"/><Relationship Id="rId250" Type="http://schemas.openxmlformats.org/officeDocument/2006/relationships/customXml" Target="../ink/ink2987.xml"/><Relationship Id="rId292" Type="http://schemas.openxmlformats.org/officeDocument/2006/relationships/customXml" Target="../ink/ink3008.xml"/><Relationship Id="rId306" Type="http://schemas.openxmlformats.org/officeDocument/2006/relationships/customXml" Target="../ink/ink3015.xml"/><Relationship Id="rId488" Type="http://schemas.openxmlformats.org/officeDocument/2006/relationships/image" Target="../media/image3302.png"/><Relationship Id="rId45" Type="http://schemas.openxmlformats.org/officeDocument/2006/relationships/image" Target="../media/image3081.png"/><Relationship Id="rId87" Type="http://schemas.openxmlformats.org/officeDocument/2006/relationships/image" Target="../media/image3102.png"/><Relationship Id="rId110" Type="http://schemas.openxmlformats.org/officeDocument/2006/relationships/customXml" Target="../ink/ink2917.xml"/><Relationship Id="rId348" Type="http://schemas.openxmlformats.org/officeDocument/2006/relationships/customXml" Target="../ink/ink3036.xml"/><Relationship Id="rId513" Type="http://schemas.openxmlformats.org/officeDocument/2006/relationships/customXml" Target="../ink/ink3119.xml"/><Relationship Id="rId555" Type="http://schemas.openxmlformats.org/officeDocument/2006/relationships/customXml" Target="../ink/ink3140.xml"/><Relationship Id="rId152" Type="http://schemas.openxmlformats.org/officeDocument/2006/relationships/customXml" Target="../ink/ink2938.xml"/><Relationship Id="rId194" Type="http://schemas.openxmlformats.org/officeDocument/2006/relationships/customXml" Target="../ink/ink2959.xml"/><Relationship Id="rId208" Type="http://schemas.openxmlformats.org/officeDocument/2006/relationships/customXml" Target="../ink/ink2966.xml"/><Relationship Id="rId415" Type="http://schemas.openxmlformats.org/officeDocument/2006/relationships/image" Target="../media/image3266.png"/><Relationship Id="rId457" Type="http://schemas.openxmlformats.org/officeDocument/2006/relationships/customXml" Target="../ink/ink3091.xml"/><Relationship Id="rId261" Type="http://schemas.openxmlformats.org/officeDocument/2006/relationships/image" Target="../media/image3189.png"/><Relationship Id="rId499" Type="http://schemas.openxmlformats.org/officeDocument/2006/relationships/customXml" Target="../ink/ink3112.xml"/><Relationship Id="rId14" Type="http://schemas.openxmlformats.org/officeDocument/2006/relationships/customXml" Target="../ink/ink2869.xml"/><Relationship Id="rId56" Type="http://schemas.openxmlformats.org/officeDocument/2006/relationships/customXml" Target="../ink/ink2890.xml"/><Relationship Id="rId317" Type="http://schemas.openxmlformats.org/officeDocument/2006/relationships/image" Target="../media/image3217.png"/><Relationship Id="rId359" Type="http://schemas.openxmlformats.org/officeDocument/2006/relationships/image" Target="../media/image3238.png"/><Relationship Id="rId524" Type="http://schemas.openxmlformats.org/officeDocument/2006/relationships/image" Target="../media/image3320.png"/><Relationship Id="rId98" Type="http://schemas.openxmlformats.org/officeDocument/2006/relationships/customXml" Target="../ink/ink2911.xml"/><Relationship Id="rId121" Type="http://schemas.openxmlformats.org/officeDocument/2006/relationships/image" Target="../media/image3119.png"/><Relationship Id="rId163" Type="http://schemas.openxmlformats.org/officeDocument/2006/relationships/image" Target="../media/image3140.png"/><Relationship Id="rId219" Type="http://schemas.openxmlformats.org/officeDocument/2006/relationships/image" Target="../media/image3168.png"/><Relationship Id="rId370" Type="http://schemas.openxmlformats.org/officeDocument/2006/relationships/customXml" Target="../ink/ink3047.xml"/><Relationship Id="rId426" Type="http://schemas.openxmlformats.org/officeDocument/2006/relationships/customXml" Target="../ink/ink3075.xml"/><Relationship Id="rId230" Type="http://schemas.openxmlformats.org/officeDocument/2006/relationships/customXml" Target="../ink/ink2977.xml"/><Relationship Id="rId468" Type="http://schemas.openxmlformats.org/officeDocument/2006/relationships/image" Target="../media/image3292.png"/><Relationship Id="rId25" Type="http://schemas.openxmlformats.org/officeDocument/2006/relationships/image" Target="../media/image3071.png"/><Relationship Id="rId67" Type="http://schemas.openxmlformats.org/officeDocument/2006/relationships/image" Target="../media/image3092.png"/><Relationship Id="rId272" Type="http://schemas.openxmlformats.org/officeDocument/2006/relationships/customXml" Target="../ink/ink2998.xml"/><Relationship Id="rId328" Type="http://schemas.openxmlformats.org/officeDocument/2006/relationships/customXml" Target="../ink/ink3026.xml"/><Relationship Id="rId535" Type="http://schemas.openxmlformats.org/officeDocument/2006/relationships/customXml" Target="../ink/ink3130.xml"/><Relationship Id="rId132" Type="http://schemas.openxmlformats.org/officeDocument/2006/relationships/customXml" Target="../ink/ink2928.xml"/><Relationship Id="rId174" Type="http://schemas.openxmlformats.org/officeDocument/2006/relationships/customXml" Target="../ink/ink2949.xml"/><Relationship Id="rId381" Type="http://schemas.openxmlformats.org/officeDocument/2006/relationships/image" Target="../media/image3249.png"/><Relationship Id="rId241" Type="http://schemas.openxmlformats.org/officeDocument/2006/relationships/image" Target="../media/image3179.png"/><Relationship Id="rId437" Type="http://schemas.openxmlformats.org/officeDocument/2006/relationships/image" Target="../media/image3277.png"/><Relationship Id="rId479" Type="http://schemas.openxmlformats.org/officeDocument/2006/relationships/customXml" Target="../ink/ink3102.xml"/><Relationship Id="rId36" Type="http://schemas.openxmlformats.org/officeDocument/2006/relationships/customXml" Target="../ink/ink2880.xml"/><Relationship Id="rId283" Type="http://schemas.openxmlformats.org/officeDocument/2006/relationships/image" Target="../media/image3200.png"/><Relationship Id="rId339" Type="http://schemas.openxmlformats.org/officeDocument/2006/relationships/image" Target="../media/image3228.png"/><Relationship Id="rId490" Type="http://schemas.openxmlformats.org/officeDocument/2006/relationships/image" Target="../media/image3303.png"/><Relationship Id="rId504" Type="http://schemas.openxmlformats.org/officeDocument/2006/relationships/image" Target="../media/image3310.png"/><Relationship Id="rId546" Type="http://schemas.openxmlformats.org/officeDocument/2006/relationships/image" Target="../media/image3331.png"/><Relationship Id="rId78" Type="http://schemas.openxmlformats.org/officeDocument/2006/relationships/customXml" Target="../ink/ink2901.xml"/><Relationship Id="rId101" Type="http://schemas.openxmlformats.org/officeDocument/2006/relationships/image" Target="../media/image3109.png"/><Relationship Id="rId143" Type="http://schemas.openxmlformats.org/officeDocument/2006/relationships/image" Target="../media/image3130.png"/><Relationship Id="rId185" Type="http://schemas.openxmlformats.org/officeDocument/2006/relationships/image" Target="../media/image3151.png"/><Relationship Id="rId350" Type="http://schemas.openxmlformats.org/officeDocument/2006/relationships/customXml" Target="../ink/ink3037.xml"/><Relationship Id="rId406" Type="http://schemas.openxmlformats.org/officeDocument/2006/relationships/customXml" Target="../ink/ink3065.xml"/><Relationship Id="rId9" Type="http://schemas.openxmlformats.org/officeDocument/2006/relationships/image" Target="../media/image3063.png"/><Relationship Id="rId210" Type="http://schemas.openxmlformats.org/officeDocument/2006/relationships/customXml" Target="../ink/ink2967.xml"/><Relationship Id="rId392" Type="http://schemas.openxmlformats.org/officeDocument/2006/relationships/customXml" Target="../ink/ink3058.xml"/><Relationship Id="rId448" Type="http://schemas.openxmlformats.org/officeDocument/2006/relationships/image" Target="../media/image3282.png"/><Relationship Id="rId252" Type="http://schemas.openxmlformats.org/officeDocument/2006/relationships/customXml" Target="../ink/ink2988.xml"/><Relationship Id="rId294" Type="http://schemas.openxmlformats.org/officeDocument/2006/relationships/customXml" Target="../ink/ink3009.xml"/><Relationship Id="rId308" Type="http://schemas.openxmlformats.org/officeDocument/2006/relationships/customXml" Target="../ink/ink3016.xml"/><Relationship Id="rId515" Type="http://schemas.openxmlformats.org/officeDocument/2006/relationships/customXml" Target="../ink/ink3120.xml"/><Relationship Id="rId47" Type="http://schemas.openxmlformats.org/officeDocument/2006/relationships/image" Target="../media/image3082.png"/><Relationship Id="rId89" Type="http://schemas.openxmlformats.org/officeDocument/2006/relationships/image" Target="../media/image3103.png"/><Relationship Id="rId112" Type="http://schemas.openxmlformats.org/officeDocument/2006/relationships/customXml" Target="../ink/ink2918.xml"/><Relationship Id="rId154" Type="http://schemas.openxmlformats.org/officeDocument/2006/relationships/customXml" Target="../ink/ink2939.xml"/><Relationship Id="rId361" Type="http://schemas.openxmlformats.org/officeDocument/2006/relationships/image" Target="../media/image3239.png"/><Relationship Id="rId557" Type="http://schemas.openxmlformats.org/officeDocument/2006/relationships/customXml" Target="../ink/ink3141.xml"/><Relationship Id="rId196" Type="http://schemas.openxmlformats.org/officeDocument/2006/relationships/customXml" Target="../ink/ink2960.xml"/><Relationship Id="rId417" Type="http://schemas.openxmlformats.org/officeDocument/2006/relationships/image" Target="../media/image3267.png"/><Relationship Id="rId459" Type="http://schemas.openxmlformats.org/officeDocument/2006/relationships/customXml" Target="../ink/ink3092.xml"/><Relationship Id="rId16" Type="http://schemas.openxmlformats.org/officeDocument/2006/relationships/customXml" Target="../ink/ink2870.xml"/><Relationship Id="rId221" Type="http://schemas.openxmlformats.org/officeDocument/2006/relationships/image" Target="../media/image3169.png"/><Relationship Id="rId263" Type="http://schemas.openxmlformats.org/officeDocument/2006/relationships/image" Target="../media/image3190.png"/><Relationship Id="rId319" Type="http://schemas.openxmlformats.org/officeDocument/2006/relationships/image" Target="../media/image3218.png"/><Relationship Id="rId470" Type="http://schemas.openxmlformats.org/officeDocument/2006/relationships/image" Target="../media/image3293.png"/><Relationship Id="rId526" Type="http://schemas.openxmlformats.org/officeDocument/2006/relationships/image" Target="../media/image3321.png"/><Relationship Id="rId58" Type="http://schemas.openxmlformats.org/officeDocument/2006/relationships/customXml" Target="../ink/ink2891.xml"/><Relationship Id="rId123" Type="http://schemas.openxmlformats.org/officeDocument/2006/relationships/image" Target="../media/image3120.png"/><Relationship Id="rId330" Type="http://schemas.openxmlformats.org/officeDocument/2006/relationships/customXml" Target="../ink/ink3027.xml"/><Relationship Id="rId165" Type="http://schemas.openxmlformats.org/officeDocument/2006/relationships/image" Target="../media/image3141.png"/><Relationship Id="rId372" Type="http://schemas.openxmlformats.org/officeDocument/2006/relationships/customXml" Target="../ink/ink3048.xml"/><Relationship Id="rId428" Type="http://schemas.openxmlformats.org/officeDocument/2006/relationships/customXml" Target="../ink/ink3076.xml"/><Relationship Id="rId232" Type="http://schemas.openxmlformats.org/officeDocument/2006/relationships/customXml" Target="../ink/ink2978.xml"/><Relationship Id="rId274" Type="http://schemas.openxmlformats.org/officeDocument/2006/relationships/customXml" Target="../ink/ink2999.xml"/><Relationship Id="rId481" Type="http://schemas.openxmlformats.org/officeDocument/2006/relationships/customXml" Target="../ink/ink3103.xml"/><Relationship Id="rId27" Type="http://schemas.openxmlformats.org/officeDocument/2006/relationships/image" Target="../media/image3072.png"/><Relationship Id="rId69" Type="http://schemas.openxmlformats.org/officeDocument/2006/relationships/image" Target="../media/image3093.png"/><Relationship Id="rId134" Type="http://schemas.openxmlformats.org/officeDocument/2006/relationships/customXml" Target="../ink/ink2929.xml"/><Relationship Id="rId537" Type="http://schemas.openxmlformats.org/officeDocument/2006/relationships/customXml" Target="../ink/ink3131.xml"/><Relationship Id="rId80" Type="http://schemas.openxmlformats.org/officeDocument/2006/relationships/customXml" Target="../ink/ink2902.xml"/><Relationship Id="rId176" Type="http://schemas.openxmlformats.org/officeDocument/2006/relationships/customXml" Target="../ink/ink2950.xml"/><Relationship Id="rId341" Type="http://schemas.openxmlformats.org/officeDocument/2006/relationships/image" Target="../media/image3229.png"/><Relationship Id="rId383" Type="http://schemas.openxmlformats.org/officeDocument/2006/relationships/image" Target="../media/image3250.png"/><Relationship Id="rId439" Type="http://schemas.openxmlformats.org/officeDocument/2006/relationships/image" Target="../media/image3278.png"/><Relationship Id="rId201" Type="http://schemas.openxmlformats.org/officeDocument/2006/relationships/image" Target="../media/image3159.png"/><Relationship Id="rId243" Type="http://schemas.openxmlformats.org/officeDocument/2006/relationships/image" Target="../media/image3180.png"/><Relationship Id="rId285" Type="http://schemas.openxmlformats.org/officeDocument/2006/relationships/image" Target="../media/image3201.png"/><Relationship Id="rId450" Type="http://schemas.openxmlformats.org/officeDocument/2006/relationships/image" Target="../media/image3283.png"/><Relationship Id="rId506" Type="http://schemas.openxmlformats.org/officeDocument/2006/relationships/image" Target="../media/image3311.png"/><Relationship Id="rId38" Type="http://schemas.openxmlformats.org/officeDocument/2006/relationships/customXml" Target="../ink/ink2881.xml"/><Relationship Id="rId103" Type="http://schemas.openxmlformats.org/officeDocument/2006/relationships/image" Target="../media/image3110.png"/><Relationship Id="rId310" Type="http://schemas.openxmlformats.org/officeDocument/2006/relationships/customXml" Target="../ink/ink3017.xml"/><Relationship Id="rId492" Type="http://schemas.openxmlformats.org/officeDocument/2006/relationships/image" Target="../media/image3304.png"/><Relationship Id="rId548" Type="http://schemas.openxmlformats.org/officeDocument/2006/relationships/image" Target="../media/image3332.png"/><Relationship Id="rId91" Type="http://schemas.openxmlformats.org/officeDocument/2006/relationships/image" Target="../media/image3104.png"/><Relationship Id="rId145" Type="http://schemas.openxmlformats.org/officeDocument/2006/relationships/image" Target="../media/image3131.png"/><Relationship Id="rId187" Type="http://schemas.openxmlformats.org/officeDocument/2006/relationships/image" Target="../media/image3152.png"/><Relationship Id="rId352" Type="http://schemas.openxmlformats.org/officeDocument/2006/relationships/customXml" Target="../ink/ink3038.xml"/><Relationship Id="rId394" Type="http://schemas.openxmlformats.org/officeDocument/2006/relationships/customXml" Target="../ink/ink3059.xml"/><Relationship Id="rId408" Type="http://schemas.openxmlformats.org/officeDocument/2006/relationships/customXml" Target="../ink/ink3066.xml"/><Relationship Id="rId212" Type="http://schemas.openxmlformats.org/officeDocument/2006/relationships/customXml" Target="../ink/ink2968.xml"/><Relationship Id="rId254" Type="http://schemas.openxmlformats.org/officeDocument/2006/relationships/customXml" Target="../ink/ink2989.xml"/><Relationship Id="rId49" Type="http://schemas.openxmlformats.org/officeDocument/2006/relationships/image" Target="../media/image3083.png"/><Relationship Id="rId114" Type="http://schemas.openxmlformats.org/officeDocument/2006/relationships/customXml" Target="../ink/ink2919.xml"/><Relationship Id="rId296" Type="http://schemas.openxmlformats.org/officeDocument/2006/relationships/customXml" Target="../ink/ink3010.xml"/><Relationship Id="rId461" Type="http://schemas.openxmlformats.org/officeDocument/2006/relationships/customXml" Target="../ink/ink3093.xml"/><Relationship Id="rId517" Type="http://schemas.openxmlformats.org/officeDocument/2006/relationships/customXml" Target="../ink/ink3121.xml"/><Relationship Id="rId559" Type="http://schemas.openxmlformats.org/officeDocument/2006/relationships/customXml" Target="../ink/ink3142.xml"/><Relationship Id="rId60" Type="http://schemas.openxmlformats.org/officeDocument/2006/relationships/customXml" Target="../ink/ink2892.xml"/><Relationship Id="rId156" Type="http://schemas.openxmlformats.org/officeDocument/2006/relationships/customXml" Target="../ink/ink2940.xml"/><Relationship Id="rId198" Type="http://schemas.openxmlformats.org/officeDocument/2006/relationships/customXml" Target="../ink/ink2961.xml"/><Relationship Id="rId321" Type="http://schemas.openxmlformats.org/officeDocument/2006/relationships/image" Target="../media/image3219.png"/><Relationship Id="rId363" Type="http://schemas.openxmlformats.org/officeDocument/2006/relationships/image" Target="../media/image3240.png"/><Relationship Id="rId419" Type="http://schemas.openxmlformats.org/officeDocument/2006/relationships/image" Target="../media/image3268.png"/><Relationship Id="rId223" Type="http://schemas.openxmlformats.org/officeDocument/2006/relationships/image" Target="../media/image3170.png"/><Relationship Id="rId430" Type="http://schemas.openxmlformats.org/officeDocument/2006/relationships/customXml" Target="../ink/ink3077.xml"/><Relationship Id="rId18" Type="http://schemas.openxmlformats.org/officeDocument/2006/relationships/customXml" Target="../ink/ink2871.xml"/><Relationship Id="rId265" Type="http://schemas.openxmlformats.org/officeDocument/2006/relationships/image" Target="../media/image3191.png"/><Relationship Id="rId472" Type="http://schemas.openxmlformats.org/officeDocument/2006/relationships/image" Target="../media/image3294.png"/><Relationship Id="rId528" Type="http://schemas.openxmlformats.org/officeDocument/2006/relationships/image" Target="../media/image3322.png"/><Relationship Id="rId125" Type="http://schemas.openxmlformats.org/officeDocument/2006/relationships/image" Target="../media/image3121.png"/><Relationship Id="rId167" Type="http://schemas.openxmlformats.org/officeDocument/2006/relationships/image" Target="../media/image3142.png"/><Relationship Id="rId332" Type="http://schemas.openxmlformats.org/officeDocument/2006/relationships/customXml" Target="../ink/ink3028.xml"/><Relationship Id="rId374" Type="http://schemas.openxmlformats.org/officeDocument/2006/relationships/customXml" Target="../ink/ink3049.xml"/><Relationship Id="rId71" Type="http://schemas.openxmlformats.org/officeDocument/2006/relationships/image" Target="../media/image3094.png"/><Relationship Id="rId234" Type="http://schemas.openxmlformats.org/officeDocument/2006/relationships/customXml" Target="../ink/ink2979.xml"/><Relationship Id="rId2" Type="http://schemas.openxmlformats.org/officeDocument/2006/relationships/customXml" Target="../ink/ink2863.xml"/><Relationship Id="rId29" Type="http://schemas.openxmlformats.org/officeDocument/2006/relationships/image" Target="../media/image3073.png"/><Relationship Id="rId276" Type="http://schemas.openxmlformats.org/officeDocument/2006/relationships/customXml" Target="../ink/ink3000.xml"/><Relationship Id="rId441" Type="http://schemas.openxmlformats.org/officeDocument/2006/relationships/image" Target="../media/image3279.png"/><Relationship Id="rId483" Type="http://schemas.openxmlformats.org/officeDocument/2006/relationships/customXml" Target="../ink/ink3104.xml"/><Relationship Id="rId539" Type="http://schemas.openxmlformats.org/officeDocument/2006/relationships/customXml" Target="../ink/ink3132.xml"/><Relationship Id="rId40" Type="http://schemas.openxmlformats.org/officeDocument/2006/relationships/customXml" Target="../ink/ink2882.xml"/><Relationship Id="rId136" Type="http://schemas.openxmlformats.org/officeDocument/2006/relationships/customXml" Target="../ink/ink2930.xml"/><Relationship Id="rId178" Type="http://schemas.openxmlformats.org/officeDocument/2006/relationships/customXml" Target="../ink/ink2951.xml"/><Relationship Id="rId301" Type="http://schemas.openxmlformats.org/officeDocument/2006/relationships/image" Target="../media/image3209.png"/><Relationship Id="rId343" Type="http://schemas.openxmlformats.org/officeDocument/2006/relationships/image" Target="../media/image3230.png"/><Relationship Id="rId550" Type="http://schemas.openxmlformats.org/officeDocument/2006/relationships/image" Target="../media/image3333.png"/><Relationship Id="rId82" Type="http://schemas.openxmlformats.org/officeDocument/2006/relationships/customXml" Target="../ink/ink2903.xml"/><Relationship Id="rId203" Type="http://schemas.openxmlformats.org/officeDocument/2006/relationships/image" Target="../media/image3160.png"/><Relationship Id="rId385" Type="http://schemas.openxmlformats.org/officeDocument/2006/relationships/image" Target="../media/image3251.png"/><Relationship Id="rId245" Type="http://schemas.openxmlformats.org/officeDocument/2006/relationships/image" Target="../media/image3181.png"/><Relationship Id="rId287" Type="http://schemas.openxmlformats.org/officeDocument/2006/relationships/image" Target="../media/image3202.png"/><Relationship Id="rId410" Type="http://schemas.openxmlformats.org/officeDocument/2006/relationships/customXml" Target="../ink/ink3067.xml"/><Relationship Id="rId452" Type="http://schemas.openxmlformats.org/officeDocument/2006/relationships/image" Target="../media/image3284.png"/><Relationship Id="rId494" Type="http://schemas.openxmlformats.org/officeDocument/2006/relationships/image" Target="../media/image3305.png"/><Relationship Id="rId508" Type="http://schemas.openxmlformats.org/officeDocument/2006/relationships/image" Target="../media/image3312.png"/><Relationship Id="rId105" Type="http://schemas.openxmlformats.org/officeDocument/2006/relationships/image" Target="../media/image3111.png"/><Relationship Id="rId147" Type="http://schemas.openxmlformats.org/officeDocument/2006/relationships/image" Target="../media/image3132.png"/><Relationship Id="rId312" Type="http://schemas.openxmlformats.org/officeDocument/2006/relationships/customXml" Target="../ink/ink3018.xml"/><Relationship Id="rId354" Type="http://schemas.openxmlformats.org/officeDocument/2006/relationships/customXml" Target="../ink/ink3039.xml"/><Relationship Id="rId51" Type="http://schemas.openxmlformats.org/officeDocument/2006/relationships/image" Target="../media/image3084.png"/><Relationship Id="rId93" Type="http://schemas.openxmlformats.org/officeDocument/2006/relationships/image" Target="../media/image3105.png"/><Relationship Id="rId189" Type="http://schemas.openxmlformats.org/officeDocument/2006/relationships/image" Target="../media/image3153.png"/><Relationship Id="rId396" Type="http://schemas.openxmlformats.org/officeDocument/2006/relationships/customXml" Target="../ink/ink3060.xml"/><Relationship Id="rId561" Type="http://schemas.openxmlformats.org/officeDocument/2006/relationships/customXml" Target="../ink/ink3143.xml"/><Relationship Id="rId214" Type="http://schemas.openxmlformats.org/officeDocument/2006/relationships/customXml" Target="../ink/ink2969.xml"/><Relationship Id="rId256" Type="http://schemas.openxmlformats.org/officeDocument/2006/relationships/customXml" Target="../ink/ink2990.xml"/><Relationship Id="rId298" Type="http://schemas.openxmlformats.org/officeDocument/2006/relationships/customXml" Target="../ink/ink3011.xml"/><Relationship Id="rId421" Type="http://schemas.openxmlformats.org/officeDocument/2006/relationships/image" Target="../media/image3269.png"/><Relationship Id="rId463" Type="http://schemas.openxmlformats.org/officeDocument/2006/relationships/customXml" Target="../ink/ink3094.xml"/><Relationship Id="rId519" Type="http://schemas.openxmlformats.org/officeDocument/2006/relationships/customXml" Target="../ink/ink3122.xml"/><Relationship Id="rId116" Type="http://schemas.openxmlformats.org/officeDocument/2006/relationships/customXml" Target="../ink/ink2920.xml"/><Relationship Id="rId158" Type="http://schemas.openxmlformats.org/officeDocument/2006/relationships/customXml" Target="../ink/ink2941.xml"/><Relationship Id="rId323" Type="http://schemas.openxmlformats.org/officeDocument/2006/relationships/image" Target="../media/image3220.png"/><Relationship Id="rId530" Type="http://schemas.openxmlformats.org/officeDocument/2006/relationships/image" Target="../media/image3323.png"/><Relationship Id="rId20" Type="http://schemas.openxmlformats.org/officeDocument/2006/relationships/customXml" Target="../ink/ink2872.xml"/><Relationship Id="rId62" Type="http://schemas.openxmlformats.org/officeDocument/2006/relationships/customXml" Target="../ink/ink2893.xml"/><Relationship Id="rId365" Type="http://schemas.openxmlformats.org/officeDocument/2006/relationships/image" Target="../media/image3241.png"/><Relationship Id="rId225" Type="http://schemas.openxmlformats.org/officeDocument/2006/relationships/image" Target="../media/image3171.png"/><Relationship Id="rId267" Type="http://schemas.openxmlformats.org/officeDocument/2006/relationships/image" Target="../media/image3192.png"/><Relationship Id="rId432" Type="http://schemas.openxmlformats.org/officeDocument/2006/relationships/customXml" Target="../ink/ink3078.xml"/><Relationship Id="rId474" Type="http://schemas.openxmlformats.org/officeDocument/2006/relationships/image" Target="../media/image3295.png"/><Relationship Id="rId127" Type="http://schemas.openxmlformats.org/officeDocument/2006/relationships/image" Target="../media/image3122.png"/><Relationship Id="rId31" Type="http://schemas.openxmlformats.org/officeDocument/2006/relationships/image" Target="../media/image3074.png"/><Relationship Id="rId73" Type="http://schemas.openxmlformats.org/officeDocument/2006/relationships/image" Target="../media/image3095.png"/><Relationship Id="rId169" Type="http://schemas.openxmlformats.org/officeDocument/2006/relationships/image" Target="../media/image3143.png"/><Relationship Id="rId334" Type="http://schemas.openxmlformats.org/officeDocument/2006/relationships/customXml" Target="../ink/ink3029.xml"/><Relationship Id="rId376" Type="http://schemas.openxmlformats.org/officeDocument/2006/relationships/customXml" Target="../ink/ink3050.xml"/><Relationship Id="rId541" Type="http://schemas.openxmlformats.org/officeDocument/2006/relationships/customXml" Target="../ink/ink3133.xml"/><Relationship Id="rId4" Type="http://schemas.openxmlformats.org/officeDocument/2006/relationships/customXml" Target="../ink/ink2864.xml"/><Relationship Id="rId180" Type="http://schemas.openxmlformats.org/officeDocument/2006/relationships/customXml" Target="../ink/ink2952.xml"/><Relationship Id="rId236" Type="http://schemas.openxmlformats.org/officeDocument/2006/relationships/customXml" Target="../ink/ink2980.xml"/><Relationship Id="rId278" Type="http://schemas.openxmlformats.org/officeDocument/2006/relationships/customXml" Target="../ink/ink3001.xml"/><Relationship Id="rId401" Type="http://schemas.openxmlformats.org/officeDocument/2006/relationships/image" Target="../media/image3259.png"/><Relationship Id="rId443" Type="http://schemas.openxmlformats.org/officeDocument/2006/relationships/image" Target="../media/image3280.png"/><Relationship Id="rId303" Type="http://schemas.openxmlformats.org/officeDocument/2006/relationships/image" Target="../media/image3210.png"/><Relationship Id="rId485" Type="http://schemas.openxmlformats.org/officeDocument/2006/relationships/customXml" Target="../ink/ink3105.xml"/><Relationship Id="rId42" Type="http://schemas.openxmlformats.org/officeDocument/2006/relationships/customXml" Target="../ink/ink2883.xml"/><Relationship Id="rId84" Type="http://schemas.openxmlformats.org/officeDocument/2006/relationships/customXml" Target="../ink/ink2904.xml"/><Relationship Id="rId138" Type="http://schemas.openxmlformats.org/officeDocument/2006/relationships/customXml" Target="../ink/ink2931.xml"/><Relationship Id="rId345" Type="http://schemas.openxmlformats.org/officeDocument/2006/relationships/image" Target="../media/image3231.png"/><Relationship Id="rId387" Type="http://schemas.openxmlformats.org/officeDocument/2006/relationships/image" Target="../media/image3252.png"/><Relationship Id="rId510" Type="http://schemas.openxmlformats.org/officeDocument/2006/relationships/image" Target="../media/image3313.png"/><Relationship Id="rId552" Type="http://schemas.openxmlformats.org/officeDocument/2006/relationships/image" Target="../media/image3334.png"/><Relationship Id="rId191" Type="http://schemas.openxmlformats.org/officeDocument/2006/relationships/image" Target="../media/image3154.png"/><Relationship Id="rId205" Type="http://schemas.openxmlformats.org/officeDocument/2006/relationships/image" Target="../media/image3161.png"/><Relationship Id="rId247" Type="http://schemas.openxmlformats.org/officeDocument/2006/relationships/image" Target="../media/image3182.png"/><Relationship Id="rId412" Type="http://schemas.openxmlformats.org/officeDocument/2006/relationships/customXml" Target="../ink/ink3068.xml"/><Relationship Id="rId107" Type="http://schemas.openxmlformats.org/officeDocument/2006/relationships/image" Target="../media/image3112.png"/><Relationship Id="rId289" Type="http://schemas.openxmlformats.org/officeDocument/2006/relationships/image" Target="../media/image3203.png"/><Relationship Id="rId454" Type="http://schemas.openxmlformats.org/officeDocument/2006/relationships/image" Target="../media/image3285.png"/><Relationship Id="rId496" Type="http://schemas.openxmlformats.org/officeDocument/2006/relationships/image" Target="../media/image3306.png"/><Relationship Id="rId11" Type="http://schemas.openxmlformats.org/officeDocument/2006/relationships/image" Target="../media/image3064.png"/><Relationship Id="rId53" Type="http://schemas.openxmlformats.org/officeDocument/2006/relationships/image" Target="../media/image3085.png"/><Relationship Id="rId149" Type="http://schemas.openxmlformats.org/officeDocument/2006/relationships/image" Target="../media/image3133.png"/><Relationship Id="rId314" Type="http://schemas.openxmlformats.org/officeDocument/2006/relationships/customXml" Target="../ink/ink3019.xml"/><Relationship Id="rId356" Type="http://schemas.openxmlformats.org/officeDocument/2006/relationships/customXml" Target="../ink/ink3040.xml"/><Relationship Id="rId398" Type="http://schemas.openxmlformats.org/officeDocument/2006/relationships/customXml" Target="../ink/ink3061.xml"/><Relationship Id="rId521" Type="http://schemas.openxmlformats.org/officeDocument/2006/relationships/customXml" Target="../ink/ink3123.xml"/><Relationship Id="rId95" Type="http://schemas.openxmlformats.org/officeDocument/2006/relationships/image" Target="../media/image3106.png"/><Relationship Id="rId160" Type="http://schemas.openxmlformats.org/officeDocument/2006/relationships/customXml" Target="../ink/ink2942.xml"/><Relationship Id="rId216" Type="http://schemas.openxmlformats.org/officeDocument/2006/relationships/customXml" Target="../ink/ink2970.xml"/><Relationship Id="rId423" Type="http://schemas.openxmlformats.org/officeDocument/2006/relationships/image" Target="../media/image3270.png"/><Relationship Id="rId258" Type="http://schemas.openxmlformats.org/officeDocument/2006/relationships/customXml" Target="../ink/ink2991.xml"/><Relationship Id="rId465" Type="http://schemas.openxmlformats.org/officeDocument/2006/relationships/customXml" Target="../ink/ink3095.xml"/><Relationship Id="rId22" Type="http://schemas.openxmlformats.org/officeDocument/2006/relationships/customXml" Target="../ink/ink2873.xml"/><Relationship Id="rId64" Type="http://schemas.openxmlformats.org/officeDocument/2006/relationships/customXml" Target="../ink/ink2894.xml"/><Relationship Id="rId118" Type="http://schemas.openxmlformats.org/officeDocument/2006/relationships/customXml" Target="../ink/ink2921.xml"/><Relationship Id="rId325" Type="http://schemas.openxmlformats.org/officeDocument/2006/relationships/image" Target="../media/image3221.png"/><Relationship Id="rId367" Type="http://schemas.openxmlformats.org/officeDocument/2006/relationships/image" Target="../media/image3242.png"/><Relationship Id="rId532" Type="http://schemas.openxmlformats.org/officeDocument/2006/relationships/image" Target="../media/image3324.png"/><Relationship Id="rId171" Type="http://schemas.openxmlformats.org/officeDocument/2006/relationships/image" Target="../media/image3144.png"/><Relationship Id="rId227" Type="http://schemas.openxmlformats.org/officeDocument/2006/relationships/image" Target="../media/image3172.png"/><Relationship Id="rId269" Type="http://schemas.openxmlformats.org/officeDocument/2006/relationships/image" Target="../media/image3193.png"/><Relationship Id="rId434" Type="http://schemas.openxmlformats.org/officeDocument/2006/relationships/customXml" Target="../ink/ink3079.xml"/><Relationship Id="rId476" Type="http://schemas.openxmlformats.org/officeDocument/2006/relationships/image" Target="../media/image3296.png"/><Relationship Id="rId33" Type="http://schemas.openxmlformats.org/officeDocument/2006/relationships/image" Target="../media/image3075.png"/><Relationship Id="rId129" Type="http://schemas.openxmlformats.org/officeDocument/2006/relationships/image" Target="../media/image3123.png"/><Relationship Id="rId280" Type="http://schemas.openxmlformats.org/officeDocument/2006/relationships/customXml" Target="../ink/ink3002.xml"/><Relationship Id="rId336" Type="http://schemas.openxmlformats.org/officeDocument/2006/relationships/customXml" Target="../ink/ink3030.xml"/><Relationship Id="rId501" Type="http://schemas.openxmlformats.org/officeDocument/2006/relationships/customXml" Target="../ink/ink3113.xml"/><Relationship Id="rId543" Type="http://schemas.openxmlformats.org/officeDocument/2006/relationships/customXml" Target="../ink/ink3134.xml"/><Relationship Id="rId75" Type="http://schemas.openxmlformats.org/officeDocument/2006/relationships/image" Target="../media/image3096.png"/><Relationship Id="rId140" Type="http://schemas.openxmlformats.org/officeDocument/2006/relationships/customXml" Target="../ink/ink2932.xml"/><Relationship Id="rId182" Type="http://schemas.openxmlformats.org/officeDocument/2006/relationships/customXml" Target="../ink/ink2953.xml"/><Relationship Id="rId378" Type="http://schemas.openxmlformats.org/officeDocument/2006/relationships/customXml" Target="../ink/ink3051.xml"/><Relationship Id="rId403" Type="http://schemas.openxmlformats.org/officeDocument/2006/relationships/image" Target="../media/image3260.png"/><Relationship Id="rId6" Type="http://schemas.openxmlformats.org/officeDocument/2006/relationships/customXml" Target="../ink/ink2865.xml"/><Relationship Id="rId238" Type="http://schemas.openxmlformats.org/officeDocument/2006/relationships/customXml" Target="../ink/ink2981.xml"/><Relationship Id="rId445" Type="http://schemas.openxmlformats.org/officeDocument/2006/relationships/customXml" Target="../ink/ink3085.xml"/><Relationship Id="rId487" Type="http://schemas.openxmlformats.org/officeDocument/2006/relationships/customXml" Target="../ink/ink3106.xml"/><Relationship Id="rId291" Type="http://schemas.openxmlformats.org/officeDocument/2006/relationships/image" Target="../media/image3204.png"/><Relationship Id="rId305" Type="http://schemas.openxmlformats.org/officeDocument/2006/relationships/image" Target="../media/image3211.png"/><Relationship Id="rId347" Type="http://schemas.openxmlformats.org/officeDocument/2006/relationships/image" Target="../media/image3232.png"/><Relationship Id="rId512" Type="http://schemas.openxmlformats.org/officeDocument/2006/relationships/image" Target="../media/image3314.png"/><Relationship Id="rId44" Type="http://schemas.openxmlformats.org/officeDocument/2006/relationships/customXml" Target="../ink/ink2884.xml"/><Relationship Id="rId86" Type="http://schemas.openxmlformats.org/officeDocument/2006/relationships/customXml" Target="../ink/ink2905.xml"/><Relationship Id="rId151" Type="http://schemas.openxmlformats.org/officeDocument/2006/relationships/image" Target="../media/image3134.png"/><Relationship Id="rId389" Type="http://schemas.openxmlformats.org/officeDocument/2006/relationships/image" Target="../media/image3253.png"/><Relationship Id="rId554" Type="http://schemas.openxmlformats.org/officeDocument/2006/relationships/image" Target="../media/image3335.png"/><Relationship Id="rId193" Type="http://schemas.openxmlformats.org/officeDocument/2006/relationships/image" Target="../media/image3155.png"/><Relationship Id="rId207" Type="http://schemas.openxmlformats.org/officeDocument/2006/relationships/image" Target="../media/image3162.png"/><Relationship Id="rId249" Type="http://schemas.openxmlformats.org/officeDocument/2006/relationships/image" Target="../media/image3183.png"/><Relationship Id="rId414" Type="http://schemas.openxmlformats.org/officeDocument/2006/relationships/customXml" Target="../ink/ink3069.xml"/><Relationship Id="rId456" Type="http://schemas.openxmlformats.org/officeDocument/2006/relationships/image" Target="../media/image3286.png"/><Relationship Id="rId498" Type="http://schemas.openxmlformats.org/officeDocument/2006/relationships/image" Target="../media/image3307.png"/><Relationship Id="rId13" Type="http://schemas.openxmlformats.org/officeDocument/2006/relationships/image" Target="../media/image3065.png"/><Relationship Id="rId109" Type="http://schemas.openxmlformats.org/officeDocument/2006/relationships/image" Target="../media/image3113.png"/><Relationship Id="rId260" Type="http://schemas.openxmlformats.org/officeDocument/2006/relationships/customXml" Target="../ink/ink2992.xml"/><Relationship Id="rId316" Type="http://schemas.openxmlformats.org/officeDocument/2006/relationships/customXml" Target="../ink/ink3020.xml"/><Relationship Id="rId523" Type="http://schemas.openxmlformats.org/officeDocument/2006/relationships/customXml" Target="../ink/ink3124.xml"/><Relationship Id="rId55" Type="http://schemas.openxmlformats.org/officeDocument/2006/relationships/image" Target="../media/image3086.png"/><Relationship Id="rId97" Type="http://schemas.openxmlformats.org/officeDocument/2006/relationships/image" Target="../media/image3107.png"/><Relationship Id="rId120" Type="http://schemas.openxmlformats.org/officeDocument/2006/relationships/customXml" Target="../ink/ink2922.xml"/><Relationship Id="rId358" Type="http://schemas.openxmlformats.org/officeDocument/2006/relationships/customXml" Target="../ink/ink3041.xml"/><Relationship Id="rId162" Type="http://schemas.openxmlformats.org/officeDocument/2006/relationships/customXml" Target="../ink/ink2943.xml"/><Relationship Id="rId218" Type="http://schemas.openxmlformats.org/officeDocument/2006/relationships/customXml" Target="../ink/ink2971.xml"/><Relationship Id="rId425" Type="http://schemas.openxmlformats.org/officeDocument/2006/relationships/image" Target="../media/image3271.png"/><Relationship Id="rId467" Type="http://schemas.openxmlformats.org/officeDocument/2006/relationships/customXml" Target="../ink/ink3096.xml"/><Relationship Id="rId271" Type="http://schemas.openxmlformats.org/officeDocument/2006/relationships/image" Target="../media/image3194.png"/><Relationship Id="rId24" Type="http://schemas.openxmlformats.org/officeDocument/2006/relationships/customXml" Target="../ink/ink2874.xml"/><Relationship Id="rId66" Type="http://schemas.openxmlformats.org/officeDocument/2006/relationships/customXml" Target="../ink/ink2895.xml"/><Relationship Id="rId131" Type="http://schemas.openxmlformats.org/officeDocument/2006/relationships/image" Target="../media/image3124.png"/><Relationship Id="rId327" Type="http://schemas.openxmlformats.org/officeDocument/2006/relationships/image" Target="../media/image3222.png"/><Relationship Id="rId369" Type="http://schemas.openxmlformats.org/officeDocument/2006/relationships/image" Target="../media/image3243.png"/><Relationship Id="rId534" Type="http://schemas.openxmlformats.org/officeDocument/2006/relationships/image" Target="../media/image3325.png"/><Relationship Id="rId173" Type="http://schemas.openxmlformats.org/officeDocument/2006/relationships/image" Target="../media/image3145.png"/><Relationship Id="rId229" Type="http://schemas.openxmlformats.org/officeDocument/2006/relationships/image" Target="../media/image3173.png"/><Relationship Id="rId380" Type="http://schemas.openxmlformats.org/officeDocument/2006/relationships/customXml" Target="../ink/ink3052.xml"/><Relationship Id="rId436" Type="http://schemas.openxmlformats.org/officeDocument/2006/relationships/customXml" Target="../ink/ink3080.xml"/><Relationship Id="rId240" Type="http://schemas.openxmlformats.org/officeDocument/2006/relationships/customXml" Target="../ink/ink2982.xml"/><Relationship Id="rId478" Type="http://schemas.openxmlformats.org/officeDocument/2006/relationships/image" Target="../media/image3297.png"/><Relationship Id="rId35" Type="http://schemas.openxmlformats.org/officeDocument/2006/relationships/image" Target="../media/image3076.png"/><Relationship Id="rId77" Type="http://schemas.openxmlformats.org/officeDocument/2006/relationships/image" Target="../media/image3097.png"/><Relationship Id="rId100" Type="http://schemas.openxmlformats.org/officeDocument/2006/relationships/customXml" Target="../ink/ink2912.xml"/><Relationship Id="rId282" Type="http://schemas.openxmlformats.org/officeDocument/2006/relationships/customXml" Target="../ink/ink3003.xml"/><Relationship Id="rId338" Type="http://schemas.openxmlformats.org/officeDocument/2006/relationships/customXml" Target="../ink/ink3031.xml"/><Relationship Id="rId503" Type="http://schemas.openxmlformats.org/officeDocument/2006/relationships/customXml" Target="../ink/ink3114.xml"/><Relationship Id="rId545" Type="http://schemas.openxmlformats.org/officeDocument/2006/relationships/customXml" Target="../ink/ink3135.xml"/><Relationship Id="rId8" Type="http://schemas.openxmlformats.org/officeDocument/2006/relationships/customXml" Target="../ink/ink2866.xml"/><Relationship Id="rId142" Type="http://schemas.openxmlformats.org/officeDocument/2006/relationships/customXml" Target="../ink/ink2933.xml"/><Relationship Id="rId184" Type="http://schemas.openxmlformats.org/officeDocument/2006/relationships/customXml" Target="../ink/ink2954.xml"/><Relationship Id="rId391" Type="http://schemas.openxmlformats.org/officeDocument/2006/relationships/image" Target="../media/image3254.png"/><Relationship Id="rId405" Type="http://schemas.openxmlformats.org/officeDocument/2006/relationships/image" Target="../media/image3261.png"/><Relationship Id="rId447" Type="http://schemas.openxmlformats.org/officeDocument/2006/relationships/customXml" Target="../ink/ink3086.xml"/><Relationship Id="rId251" Type="http://schemas.openxmlformats.org/officeDocument/2006/relationships/image" Target="../media/image3184.png"/><Relationship Id="rId489" Type="http://schemas.openxmlformats.org/officeDocument/2006/relationships/customXml" Target="../ink/ink3107.xml"/><Relationship Id="rId46" Type="http://schemas.openxmlformats.org/officeDocument/2006/relationships/customXml" Target="../ink/ink2885.xml"/><Relationship Id="rId293" Type="http://schemas.openxmlformats.org/officeDocument/2006/relationships/image" Target="../media/image3205.png"/><Relationship Id="rId307" Type="http://schemas.openxmlformats.org/officeDocument/2006/relationships/image" Target="../media/image3212.png"/><Relationship Id="rId349" Type="http://schemas.openxmlformats.org/officeDocument/2006/relationships/image" Target="../media/image3233.png"/><Relationship Id="rId514" Type="http://schemas.openxmlformats.org/officeDocument/2006/relationships/image" Target="../media/image3315.png"/><Relationship Id="rId556" Type="http://schemas.openxmlformats.org/officeDocument/2006/relationships/image" Target="../media/image3336.png"/><Relationship Id="rId88" Type="http://schemas.openxmlformats.org/officeDocument/2006/relationships/customXml" Target="../ink/ink2906.xml"/><Relationship Id="rId111" Type="http://schemas.openxmlformats.org/officeDocument/2006/relationships/image" Target="../media/image3114.png"/><Relationship Id="rId153" Type="http://schemas.openxmlformats.org/officeDocument/2006/relationships/image" Target="../media/image3135.png"/><Relationship Id="rId195" Type="http://schemas.openxmlformats.org/officeDocument/2006/relationships/image" Target="../media/image3156.png"/><Relationship Id="rId209" Type="http://schemas.openxmlformats.org/officeDocument/2006/relationships/image" Target="../media/image3163.png"/><Relationship Id="rId360" Type="http://schemas.openxmlformats.org/officeDocument/2006/relationships/customXml" Target="../ink/ink3042.xml"/><Relationship Id="rId416" Type="http://schemas.openxmlformats.org/officeDocument/2006/relationships/customXml" Target="../ink/ink3070.xml"/><Relationship Id="rId220" Type="http://schemas.openxmlformats.org/officeDocument/2006/relationships/customXml" Target="../ink/ink2972.xml"/><Relationship Id="rId458" Type="http://schemas.openxmlformats.org/officeDocument/2006/relationships/image" Target="../media/image3287.png"/><Relationship Id="rId15" Type="http://schemas.openxmlformats.org/officeDocument/2006/relationships/image" Target="../media/image3066.png"/><Relationship Id="rId57" Type="http://schemas.openxmlformats.org/officeDocument/2006/relationships/image" Target="../media/image3087.png"/><Relationship Id="rId262" Type="http://schemas.openxmlformats.org/officeDocument/2006/relationships/customXml" Target="../ink/ink2993.xml"/><Relationship Id="rId318" Type="http://schemas.openxmlformats.org/officeDocument/2006/relationships/customXml" Target="../ink/ink3021.xml"/><Relationship Id="rId525" Type="http://schemas.openxmlformats.org/officeDocument/2006/relationships/customXml" Target="../ink/ink3125.xml"/><Relationship Id="rId99" Type="http://schemas.openxmlformats.org/officeDocument/2006/relationships/image" Target="../media/image3108.png"/><Relationship Id="rId122" Type="http://schemas.openxmlformats.org/officeDocument/2006/relationships/customXml" Target="../ink/ink2923.xml"/><Relationship Id="rId164" Type="http://schemas.openxmlformats.org/officeDocument/2006/relationships/customXml" Target="../ink/ink2944.xml"/><Relationship Id="rId371" Type="http://schemas.openxmlformats.org/officeDocument/2006/relationships/image" Target="../media/image3244.png"/><Relationship Id="rId427" Type="http://schemas.openxmlformats.org/officeDocument/2006/relationships/image" Target="../media/image3272.png"/><Relationship Id="rId469" Type="http://schemas.openxmlformats.org/officeDocument/2006/relationships/customXml" Target="../ink/ink3097.xml"/><Relationship Id="rId26" Type="http://schemas.openxmlformats.org/officeDocument/2006/relationships/customXml" Target="../ink/ink2875.xml"/><Relationship Id="rId231" Type="http://schemas.openxmlformats.org/officeDocument/2006/relationships/image" Target="../media/image3174.png"/><Relationship Id="rId273" Type="http://schemas.openxmlformats.org/officeDocument/2006/relationships/image" Target="../media/image3195.png"/><Relationship Id="rId329" Type="http://schemas.openxmlformats.org/officeDocument/2006/relationships/image" Target="../media/image3223.png"/><Relationship Id="rId480" Type="http://schemas.openxmlformats.org/officeDocument/2006/relationships/image" Target="../media/image3298.png"/><Relationship Id="rId536" Type="http://schemas.openxmlformats.org/officeDocument/2006/relationships/image" Target="../media/image3326.png"/><Relationship Id="rId68" Type="http://schemas.openxmlformats.org/officeDocument/2006/relationships/customXml" Target="../ink/ink2896.xml"/><Relationship Id="rId133" Type="http://schemas.openxmlformats.org/officeDocument/2006/relationships/image" Target="../media/image3125.png"/><Relationship Id="rId175" Type="http://schemas.openxmlformats.org/officeDocument/2006/relationships/image" Target="../media/image3146.png"/><Relationship Id="rId340" Type="http://schemas.openxmlformats.org/officeDocument/2006/relationships/customXml" Target="../ink/ink3032.xml"/><Relationship Id="rId200" Type="http://schemas.openxmlformats.org/officeDocument/2006/relationships/customXml" Target="../ink/ink2962.xml"/><Relationship Id="rId382" Type="http://schemas.openxmlformats.org/officeDocument/2006/relationships/customXml" Target="../ink/ink3053.xml"/><Relationship Id="rId438" Type="http://schemas.openxmlformats.org/officeDocument/2006/relationships/customXml" Target="../ink/ink3081.xml"/><Relationship Id="rId242" Type="http://schemas.openxmlformats.org/officeDocument/2006/relationships/customXml" Target="../ink/ink2983.xml"/><Relationship Id="rId284" Type="http://schemas.openxmlformats.org/officeDocument/2006/relationships/customXml" Target="../ink/ink3004.xml"/><Relationship Id="rId491" Type="http://schemas.openxmlformats.org/officeDocument/2006/relationships/customXml" Target="../ink/ink3108.xml"/><Relationship Id="rId505" Type="http://schemas.openxmlformats.org/officeDocument/2006/relationships/customXml" Target="../ink/ink3115.xml"/><Relationship Id="rId37" Type="http://schemas.openxmlformats.org/officeDocument/2006/relationships/image" Target="../media/image3077.png"/><Relationship Id="rId79" Type="http://schemas.openxmlformats.org/officeDocument/2006/relationships/image" Target="../media/image3098.png"/><Relationship Id="rId102" Type="http://schemas.openxmlformats.org/officeDocument/2006/relationships/customXml" Target="../ink/ink2913.xml"/><Relationship Id="rId144" Type="http://schemas.openxmlformats.org/officeDocument/2006/relationships/customXml" Target="../ink/ink2934.xml"/><Relationship Id="rId547" Type="http://schemas.openxmlformats.org/officeDocument/2006/relationships/customXml" Target="../ink/ink3136.xml"/><Relationship Id="rId90" Type="http://schemas.openxmlformats.org/officeDocument/2006/relationships/customXml" Target="../ink/ink2907.xml"/><Relationship Id="rId186" Type="http://schemas.openxmlformats.org/officeDocument/2006/relationships/customXml" Target="../ink/ink2955.xml"/><Relationship Id="rId351" Type="http://schemas.openxmlformats.org/officeDocument/2006/relationships/image" Target="../media/image3234.png"/><Relationship Id="rId393" Type="http://schemas.openxmlformats.org/officeDocument/2006/relationships/image" Target="../media/image3255.png"/><Relationship Id="rId407" Type="http://schemas.openxmlformats.org/officeDocument/2006/relationships/image" Target="../media/image3262.png"/><Relationship Id="rId449" Type="http://schemas.openxmlformats.org/officeDocument/2006/relationships/customXml" Target="../ink/ink3087.xml"/><Relationship Id="rId211" Type="http://schemas.openxmlformats.org/officeDocument/2006/relationships/image" Target="../media/image3164.png"/><Relationship Id="rId253" Type="http://schemas.openxmlformats.org/officeDocument/2006/relationships/image" Target="../media/image3185.png"/><Relationship Id="rId295" Type="http://schemas.openxmlformats.org/officeDocument/2006/relationships/image" Target="../media/image3206.png"/><Relationship Id="rId309" Type="http://schemas.openxmlformats.org/officeDocument/2006/relationships/image" Target="../media/image3213.png"/><Relationship Id="rId460" Type="http://schemas.openxmlformats.org/officeDocument/2006/relationships/image" Target="../media/image3288.png"/><Relationship Id="rId516" Type="http://schemas.openxmlformats.org/officeDocument/2006/relationships/image" Target="../media/image3316.png"/><Relationship Id="rId48" Type="http://schemas.openxmlformats.org/officeDocument/2006/relationships/customXml" Target="../ink/ink2886.xml"/><Relationship Id="rId113" Type="http://schemas.openxmlformats.org/officeDocument/2006/relationships/image" Target="../media/image3115.png"/><Relationship Id="rId320" Type="http://schemas.openxmlformats.org/officeDocument/2006/relationships/customXml" Target="../ink/ink3022.xml"/><Relationship Id="rId558" Type="http://schemas.openxmlformats.org/officeDocument/2006/relationships/image" Target="../media/image3337.png"/><Relationship Id="rId155" Type="http://schemas.openxmlformats.org/officeDocument/2006/relationships/image" Target="../media/image3136.png"/><Relationship Id="rId197" Type="http://schemas.openxmlformats.org/officeDocument/2006/relationships/image" Target="../media/image3157.png"/><Relationship Id="rId362" Type="http://schemas.openxmlformats.org/officeDocument/2006/relationships/customXml" Target="../ink/ink3043.xml"/><Relationship Id="rId418" Type="http://schemas.openxmlformats.org/officeDocument/2006/relationships/customXml" Target="../ink/ink3071.xml"/><Relationship Id="rId222" Type="http://schemas.openxmlformats.org/officeDocument/2006/relationships/customXml" Target="../ink/ink2973.xml"/><Relationship Id="rId264" Type="http://schemas.openxmlformats.org/officeDocument/2006/relationships/customXml" Target="../ink/ink2994.xml"/><Relationship Id="rId471" Type="http://schemas.openxmlformats.org/officeDocument/2006/relationships/customXml" Target="../ink/ink3098.xml"/><Relationship Id="rId17" Type="http://schemas.openxmlformats.org/officeDocument/2006/relationships/image" Target="../media/image3067.png"/><Relationship Id="rId59" Type="http://schemas.openxmlformats.org/officeDocument/2006/relationships/image" Target="../media/image3088.png"/><Relationship Id="rId124" Type="http://schemas.openxmlformats.org/officeDocument/2006/relationships/customXml" Target="../ink/ink2924.xml"/><Relationship Id="rId527" Type="http://schemas.openxmlformats.org/officeDocument/2006/relationships/customXml" Target="../ink/ink3126.xml"/><Relationship Id="rId70" Type="http://schemas.openxmlformats.org/officeDocument/2006/relationships/customXml" Target="../ink/ink2897.xml"/><Relationship Id="rId166" Type="http://schemas.openxmlformats.org/officeDocument/2006/relationships/customXml" Target="../ink/ink2945.xml"/><Relationship Id="rId331" Type="http://schemas.openxmlformats.org/officeDocument/2006/relationships/image" Target="../media/image3224.png"/><Relationship Id="rId373" Type="http://schemas.openxmlformats.org/officeDocument/2006/relationships/image" Target="../media/image3245.png"/><Relationship Id="rId429" Type="http://schemas.openxmlformats.org/officeDocument/2006/relationships/image" Target="../media/image327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175.png"/><Relationship Id="rId440" Type="http://schemas.openxmlformats.org/officeDocument/2006/relationships/customXml" Target="../ink/ink3082.xml"/><Relationship Id="rId28" Type="http://schemas.openxmlformats.org/officeDocument/2006/relationships/customXml" Target="../ink/ink2876.xml"/><Relationship Id="rId275" Type="http://schemas.openxmlformats.org/officeDocument/2006/relationships/image" Target="../media/image3196.png"/><Relationship Id="rId300" Type="http://schemas.openxmlformats.org/officeDocument/2006/relationships/customXml" Target="../ink/ink3012.xml"/><Relationship Id="rId482" Type="http://schemas.openxmlformats.org/officeDocument/2006/relationships/image" Target="../media/image3299.png"/><Relationship Id="rId538" Type="http://schemas.openxmlformats.org/officeDocument/2006/relationships/image" Target="../media/image3327.png"/><Relationship Id="rId81" Type="http://schemas.openxmlformats.org/officeDocument/2006/relationships/image" Target="../media/image3099.png"/><Relationship Id="rId135" Type="http://schemas.openxmlformats.org/officeDocument/2006/relationships/image" Target="../media/image3126.png"/><Relationship Id="rId177" Type="http://schemas.openxmlformats.org/officeDocument/2006/relationships/image" Target="../media/image3147.png"/><Relationship Id="rId342" Type="http://schemas.openxmlformats.org/officeDocument/2006/relationships/customXml" Target="../ink/ink3033.xml"/><Relationship Id="rId384" Type="http://schemas.openxmlformats.org/officeDocument/2006/relationships/customXml" Target="../ink/ink3054.xml"/><Relationship Id="rId202" Type="http://schemas.openxmlformats.org/officeDocument/2006/relationships/customXml" Target="../ink/ink2963.xml"/><Relationship Id="rId244" Type="http://schemas.openxmlformats.org/officeDocument/2006/relationships/customXml" Target="../ink/ink2984.xml"/><Relationship Id="rId39" Type="http://schemas.openxmlformats.org/officeDocument/2006/relationships/image" Target="../media/image3078.png"/><Relationship Id="rId286" Type="http://schemas.openxmlformats.org/officeDocument/2006/relationships/customXml" Target="../ink/ink3005.xml"/><Relationship Id="rId451" Type="http://schemas.openxmlformats.org/officeDocument/2006/relationships/customXml" Target="../ink/ink3088.xml"/><Relationship Id="rId493" Type="http://schemas.openxmlformats.org/officeDocument/2006/relationships/customXml" Target="../ink/ink3109.xml"/><Relationship Id="rId507" Type="http://schemas.openxmlformats.org/officeDocument/2006/relationships/customXml" Target="../ink/ink3116.xml"/><Relationship Id="rId549" Type="http://schemas.openxmlformats.org/officeDocument/2006/relationships/customXml" Target="../ink/ink3137.xml"/><Relationship Id="rId50" Type="http://schemas.openxmlformats.org/officeDocument/2006/relationships/customXml" Target="../ink/ink2887.xml"/><Relationship Id="rId104" Type="http://schemas.openxmlformats.org/officeDocument/2006/relationships/customXml" Target="../ink/ink2914.xml"/><Relationship Id="rId146" Type="http://schemas.openxmlformats.org/officeDocument/2006/relationships/customXml" Target="../ink/ink2935.xml"/><Relationship Id="rId188" Type="http://schemas.openxmlformats.org/officeDocument/2006/relationships/customXml" Target="../ink/ink2956.xml"/><Relationship Id="rId311" Type="http://schemas.openxmlformats.org/officeDocument/2006/relationships/image" Target="../media/image3214.png"/><Relationship Id="rId353" Type="http://schemas.openxmlformats.org/officeDocument/2006/relationships/image" Target="../media/image3235.png"/><Relationship Id="rId395" Type="http://schemas.openxmlformats.org/officeDocument/2006/relationships/image" Target="../media/image3256.png"/><Relationship Id="rId409" Type="http://schemas.openxmlformats.org/officeDocument/2006/relationships/image" Target="../media/image3263.png"/><Relationship Id="rId560" Type="http://schemas.openxmlformats.org/officeDocument/2006/relationships/image" Target="../media/image3338.png"/><Relationship Id="rId92" Type="http://schemas.openxmlformats.org/officeDocument/2006/relationships/customXml" Target="../ink/ink2908.xml"/><Relationship Id="rId213" Type="http://schemas.openxmlformats.org/officeDocument/2006/relationships/image" Target="../media/image3165.png"/><Relationship Id="rId420" Type="http://schemas.openxmlformats.org/officeDocument/2006/relationships/customXml" Target="../ink/ink3072.xml"/><Relationship Id="rId255" Type="http://schemas.openxmlformats.org/officeDocument/2006/relationships/image" Target="../media/image3186.png"/><Relationship Id="rId297" Type="http://schemas.openxmlformats.org/officeDocument/2006/relationships/image" Target="../media/image3207.png"/><Relationship Id="rId462" Type="http://schemas.openxmlformats.org/officeDocument/2006/relationships/image" Target="../media/image3289.png"/><Relationship Id="rId518" Type="http://schemas.openxmlformats.org/officeDocument/2006/relationships/image" Target="../media/image3317.png"/><Relationship Id="rId115" Type="http://schemas.openxmlformats.org/officeDocument/2006/relationships/image" Target="../media/image3116.png"/><Relationship Id="rId157" Type="http://schemas.openxmlformats.org/officeDocument/2006/relationships/image" Target="../media/image3137.png"/><Relationship Id="rId322" Type="http://schemas.openxmlformats.org/officeDocument/2006/relationships/customXml" Target="../ink/ink3023.xml"/><Relationship Id="rId364" Type="http://schemas.openxmlformats.org/officeDocument/2006/relationships/customXml" Target="../ink/ink3044.xml"/><Relationship Id="rId61" Type="http://schemas.openxmlformats.org/officeDocument/2006/relationships/image" Target="../media/image3089.png"/><Relationship Id="rId199" Type="http://schemas.openxmlformats.org/officeDocument/2006/relationships/image" Target="../media/image3158.png"/><Relationship Id="rId19" Type="http://schemas.openxmlformats.org/officeDocument/2006/relationships/image" Target="../media/image3068.png"/><Relationship Id="rId224" Type="http://schemas.openxmlformats.org/officeDocument/2006/relationships/customXml" Target="../ink/ink2974.xml"/><Relationship Id="rId266" Type="http://schemas.openxmlformats.org/officeDocument/2006/relationships/customXml" Target="../ink/ink2995.xml"/><Relationship Id="rId431" Type="http://schemas.openxmlformats.org/officeDocument/2006/relationships/image" Target="../media/image3274.png"/><Relationship Id="rId473" Type="http://schemas.openxmlformats.org/officeDocument/2006/relationships/customXml" Target="../ink/ink3099.xml"/><Relationship Id="rId529" Type="http://schemas.openxmlformats.org/officeDocument/2006/relationships/customXml" Target="../ink/ink3127.xml"/><Relationship Id="rId30" Type="http://schemas.openxmlformats.org/officeDocument/2006/relationships/customXml" Target="../ink/ink2877.xml"/><Relationship Id="rId126" Type="http://schemas.openxmlformats.org/officeDocument/2006/relationships/customXml" Target="../ink/ink2925.xml"/><Relationship Id="rId168" Type="http://schemas.openxmlformats.org/officeDocument/2006/relationships/customXml" Target="../ink/ink2946.xml"/><Relationship Id="rId333" Type="http://schemas.openxmlformats.org/officeDocument/2006/relationships/image" Target="../media/image3225.png"/><Relationship Id="rId540" Type="http://schemas.openxmlformats.org/officeDocument/2006/relationships/image" Target="../media/image3328.png"/><Relationship Id="rId72" Type="http://schemas.openxmlformats.org/officeDocument/2006/relationships/customXml" Target="../ink/ink2898.xml"/><Relationship Id="rId375" Type="http://schemas.openxmlformats.org/officeDocument/2006/relationships/image" Target="../media/image3246.png"/><Relationship Id="rId3" Type="http://schemas.openxmlformats.org/officeDocument/2006/relationships/image" Target="../media/image3060.png"/><Relationship Id="rId235" Type="http://schemas.openxmlformats.org/officeDocument/2006/relationships/image" Target="../media/image3176.png"/><Relationship Id="rId277" Type="http://schemas.openxmlformats.org/officeDocument/2006/relationships/image" Target="../media/image3197.png"/><Relationship Id="rId400" Type="http://schemas.openxmlformats.org/officeDocument/2006/relationships/customXml" Target="../ink/ink3062.xml"/><Relationship Id="rId442" Type="http://schemas.openxmlformats.org/officeDocument/2006/relationships/customXml" Target="../ink/ink3083.xml"/><Relationship Id="rId484" Type="http://schemas.openxmlformats.org/officeDocument/2006/relationships/image" Target="../media/image3300.png"/><Relationship Id="rId137" Type="http://schemas.openxmlformats.org/officeDocument/2006/relationships/image" Target="../media/image3127.png"/><Relationship Id="rId302" Type="http://schemas.openxmlformats.org/officeDocument/2006/relationships/customXml" Target="../ink/ink3013.xml"/><Relationship Id="rId344" Type="http://schemas.openxmlformats.org/officeDocument/2006/relationships/customXml" Target="../ink/ink3034.xml"/><Relationship Id="rId41" Type="http://schemas.openxmlformats.org/officeDocument/2006/relationships/image" Target="../media/image3079.png"/><Relationship Id="rId83" Type="http://schemas.openxmlformats.org/officeDocument/2006/relationships/image" Target="../media/image3100.png"/><Relationship Id="rId179" Type="http://schemas.openxmlformats.org/officeDocument/2006/relationships/image" Target="../media/image3148.png"/><Relationship Id="rId386" Type="http://schemas.openxmlformats.org/officeDocument/2006/relationships/customXml" Target="../ink/ink3055.xml"/><Relationship Id="rId551" Type="http://schemas.openxmlformats.org/officeDocument/2006/relationships/customXml" Target="../ink/ink3138.xml"/><Relationship Id="rId190" Type="http://schemas.openxmlformats.org/officeDocument/2006/relationships/customXml" Target="../ink/ink2957.xml"/><Relationship Id="rId204" Type="http://schemas.openxmlformats.org/officeDocument/2006/relationships/customXml" Target="../ink/ink2964.xml"/><Relationship Id="rId246" Type="http://schemas.openxmlformats.org/officeDocument/2006/relationships/customXml" Target="../ink/ink2985.xml"/><Relationship Id="rId288" Type="http://schemas.openxmlformats.org/officeDocument/2006/relationships/customXml" Target="../ink/ink3006.xml"/><Relationship Id="rId411" Type="http://schemas.openxmlformats.org/officeDocument/2006/relationships/image" Target="../media/image3264.png"/><Relationship Id="rId453" Type="http://schemas.openxmlformats.org/officeDocument/2006/relationships/customXml" Target="../ink/ink3089.xml"/><Relationship Id="rId509" Type="http://schemas.openxmlformats.org/officeDocument/2006/relationships/customXml" Target="../ink/ink3117.xml"/><Relationship Id="rId106" Type="http://schemas.openxmlformats.org/officeDocument/2006/relationships/customXml" Target="../ink/ink2915.xml"/><Relationship Id="rId313" Type="http://schemas.openxmlformats.org/officeDocument/2006/relationships/image" Target="../media/image3215.png"/><Relationship Id="rId495" Type="http://schemas.openxmlformats.org/officeDocument/2006/relationships/customXml" Target="../ink/ink3110.xml"/><Relationship Id="rId10" Type="http://schemas.openxmlformats.org/officeDocument/2006/relationships/customXml" Target="../ink/ink2867.xml"/><Relationship Id="rId52" Type="http://schemas.openxmlformats.org/officeDocument/2006/relationships/customXml" Target="../ink/ink2888.xml"/><Relationship Id="rId94" Type="http://schemas.openxmlformats.org/officeDocument/2006/relationships/customXml" Target="../ink/ink2909.xml"/><Relationship Id="rId148" Type="http://schemas.openxmlformats.org/officeDocument/2006/relationships/customXml" Target="../ink/ink2936.xml"/><Relationship Id="rId355" Type="http://schemas.openxmlformats.org/officeDocument/2006/relationships/image" Target="../media/image3236.png"/><Relationship Id="rId397" Type="http://schemas.openxmlformats.org/officeDocument/2006/relationships/image" Target="../media/image3257.png"/><Relationship Id="rId520" Type="http://schemas.openxmlformats.org/officeDocument/2006/relationships/image" Target="../media/image3318.png"/><Relationship Id="rId562" Type="http://schemas.openxmlformats.org/officeDocument/2006/relationships/image" Target="../media/image3339.png"/><Relationship Id="rId215" Type="http://schemas.openxmlformats.org/officeDocument/2006/relationships/image" Target="../media/image3166.png"/><Relationship Id="rId257" Type="http://schemas.openxmlformats.org/officeDocument/2006/relationships/image" Target="../media/image3187.png"/><Relationship Id="rId422" Type="http://schemas.openxmlformats.org/officeDocument/2006/relationships/customXml" Target="../ink/ink3073.xml"/><Relationship Id="rId464" Type="http://schemas.openxmlformats.org/officeDocument/2006/relationships/image" Target="../media/image3290.png"/><Relationship Id="rId299" Type="http://schemas.openxmlformats.org/officeDocument/2006/relationships/image" Target="../media/image3208.png"/><Relationship Id="rId63" Type="http://schemas.openxmlformats.org/officeDocument/2006/relationships/image" Target="../media/image3090.png"/><Relationship Id="rId159" Type="http://schemas.openxmlformats.org/officeDocument/2006/relationships/image" Target="../media/image3138.png"/><Relationship Id="rId366" Type="http://schemas.openxmlformats.org/officeDocument/2006/relationships/customXml" Target="../ink/ink3045.xml"/><Relationship Id="rId226" Type="http://schemas.openxmlformats.org/officeDocument/2006/relationships/customXml" Target="../ink/ink2975.xml"/><Relationship Id="rId433" Type="http://schemas.openxmlformats.org/officeDocument/2006/relationships/image" Target="../media/image3275.png"/><Relationship Id="rId74" Type="http://schemas.openxmlformats.org/officeDocument/2006/relationships/customXml" Target="../ink/ink2899.xml"/><Relationship Id="rId377" Type="http://schemas.openxmlformats.org/officeDocument/2006/relationships/image" Target="../media/image3247.png"/><Relationship Id="rId500" Type="http://schemas.openxmlformats.org/officeDocument/2006/relationships/image" Target="../media/image3308.png"/><Relationship Id="rId5" Type="http://schemas.openxmlformats.org/officeDocument/2006/relationships/image" Target="../media/image3061.png"/><Relationship Id="rId237" Type="http://schemas.openxmlformats.org/officeDocument/2006/relationships/image" Target="../media/image3177.png"/><Relationship Id="rId444" Type="http://schemas.openxmlformats.org/officeDocument/2006/relationships/customXml" Target="../ink/ink3084.xml"/><Relationship Id="rId290" Type="http://schemas.openxmlformats.org/officeDocument/2006/relationships/customXml" Target="../ink/ink3007.xml"/><Relationship Id="rId304" Type="http://schemas.openxmlformats.org/officeDocument/2006/relationships/customXml" Target="../ink/ink3014.xml"/><Relationship Id="rId388" Type="http://schemas.openxmlformats.org/officeDocument/2006/relationships/customXml" Target="../ink/ink3056.xml"/><Relationship Id="rId511" Type="http://schemas.openxmlformats.org/officeDocument/2006/relationships/customXml" Target="../ink/ink3118.xml"/><Relationship Id="rId85" Type="http://schemas.openxmlformats.org/officeDocument/2006/relationships/image" Target="../media/image3101.png"/><Relationship Id="rId150" Type="http://schemas.openxmlformats.org/officeDocument/2006/relationships/customXml" Target="../ink/ink2937.xml"/><Relationship Id="rId248" Type="http://schemas.openxmlformats.org/officeDocument/2006/relationships/customXml" Target="../ink/ink2986.xml"/><Relationship Id="rId455" Type="http://schemas.openxmlformats.org/officeDocument/2006/relationships/customXml" Target="../ink/ink3090.xml"/><Relationship Id="rId12" Type="http://schemas.openxmlformats.org/officeDocument/2006/relationships/customXml" Target="../ink/ink2868.xml"/><Relationship Id="rId108" Type="http://schemas.openxmlformats.org/officeDocument/2006/relationships/customXml" Target="../ink/ink2916.xml"/><Relationship Id="rId315" Type="http://schemas.openxmlformats.org/officeDocument/2006/relationships/image" Target="../media/image3216.png"/><Relationship Id="rId522" Type="http://schemas.openxmlformats.org/officeDocument/2006/relationships/image" Target="../media/image3319.png"/><Relationship Id="rId96" Type="http://schemas.openxmlformats.org/officeDocument/2006/relationships/customXml" Target="../ink/ink2910.xml"/><Relationship Id="rId161" Type="http://schemas.openxmlformats.org/officeDocument/2006/relationships/image" Target="../media/image3139.png"/><Relationship Id="rId399" Type="http://schemas.openxmlformats.org/officeDocument/2006/relationships/image" Target="../media/image3258.png"/><Relationship Id="rId259" Type="http://schemas.openxmlformats.org/officeDocument/2006/relationships/image" Target="../media/image3188.png"/><Relationship Id="rId466" Type="http://schemas.openxmlformats.org/officeDocument/2006/relationships/image" Target="../media/image3291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97.png"/><Relationship Id="rId299" Type="http://schemas.openxmlformats.org/officeDocument/2006/relationships/image" Target="../media/image3487.png"/><Relationship Id="rId21" Type="http://schemas.openxmlformats.org/officeDocument/2006/relationships/image" Target="../media/image3349.png"/><Relationship Id="rId63" Type="http://schemas.openxmlformats.org/officeDocument/2006/relationships/image" Target="../media/image3370.png"/><Relationship Id="rId159" Type="http://schemas.openxmlformats.org/officeDocument/2006/relationships/image" Target="../media/image3417.png"/><Relationship Id="rId324" Type="http://schemas.openxmlformats.org/officeDocument/2006/relationships/customXml" Target="../ink/ink3305.xml"/><Relationship Id="rId170" Type="http://schemas.openxmlformats.org/officeDocument/2006/relationships/customXml" Target="../ink/ink3228.xml"/><Relationship Id="rId226" Type="http://schemas.openxmlformats.org/officeDocument/2006/relationships/customXml" Target="../ink/ink3256.xml"/><Relationship Id="rId268" Type="http://schemas.openxmlformats.org/officeDocument/2006/relationships/customXml" Target="../ink/ink3277.xml"/><Relationship Id="rId32" Type="http://schemas.openxmlformats.org/officeDocument/2006/relationships/customXml" Target="../ink/ink3159.xml"/><Relationship Id="rId74" Type="http://schemas.openxmlformats.org/officeDocument/2006/relationships/customXml" Target="../ink/ink3180.xml"/><Relationship Id="rId128" Type="http://schemas.openxmlformats.org/officeDocument/2006/relationships/customXml" Target="../ink/ink3207.xml"/><Relationship Id="rId335" Type="http://schemas.openxmlformats.org/officeDocument/2006/relationships/image" Target="../media/image3505.png"/><Relationship Id="rId5" Type="http://schemas.openxmlformats.org/officeDocument/2006/relationships/image" Target="../media/image3341.png"/><Relationship Id="rId181" Type="http://schemas.openxmlformats.org/officeDocument/2006/relationships/image" Target="../media/image3428.png"/><Relationship Id="rId237" Type="http://schemas.openxmlformats.org/officeDocument/2006/relationships/image" Target="../media/image3456.png"/><Relationship Id="rId279" Type="http://schemas.openxmlformats.org/officeDocument/2006/relationships/image" Target="../media/image3477.png"/><Relationship Id="rId43" Type="http://schemas.openxmlformats.org/officeDocument/2006/relationships/image" Target="../media/image3360.png"/><Relationship Id="rId139" Type="http://schemas.openxmlformats.org/officeDocument/2006/relationships/image" Target="../media/image3407.png"/><Relationship Id="rId290" Type="http://schemas.openxmlformats.org/officeDocument/2006/relationships/customXml" Target="../ink/ink3288.xml"/><Relationship Id="rId304" Type="http://schemas.openxmlformats.org/officeDocument/2006/relationships/customXml" Target="../ink/ink3295.xml"/><Relationship Id="rId85" Type="http://schemas.openxmlformats.org/officeDocument/2006/relationships/image" Target="../media/image3381.png"/><Relationship Id="rId150" Type="http://schemas.openxmlformats.org/officeDocument/2006/relationships/customXml" Target="../ink/ink3218.xml"/><Relationship Id="rId192" Type="http://schemas.openxmlformats.org/officeDocument/2006/relationships/customXml" Target="../ink/ink3239.xml"/><Relationship Id="rId206" Type="http://schemas.openxmlformats.org/officeDocument/2006/relationships/customXml" Target="../ink/ink3246.xml"/><Relationship Id="rId248" Type="http://schemas.openxmlformats.org/officeDocument/2006/relationships/customXml" Target="../ink/ink3267.xml"/><Relationship Id="rId12" Type="http://schemas.openxmlformats.org/officeDocument/2006/relationships/customXml" Target="../ink/ink3149.xml"/><Relationship Id="rId108" Type="http://schemas.openxmlformats.org/officeDocument/2006/relationships/customXml" Target="../ink/ink3197.xml"/><Relationship Id="rId315" Type="http://schemas.openxmlformats.org/officeDocument/2006/relationships/image" Target="../media/image3495.png"/><Relationship Id="rId54" Type="http://schemas.openxmlformats.org/officeDocument/2006/relationships/customXml" Target="../ink/ink3170.xml"/><Relationship Id="rId96" Type="http://schemas.openxmlformats.org/officeDocument/2006/relationships/customXml" Target="../ink/ink3191.xml"/><Relationship Id="rId161" Type="http://schemas.openxmlformats.org/officeDocument/2006/relationships/image" Target="../media/image3418.png"/><Relationship Id="rId217" Type="http://schemas.openxmlformats.org/officeDocument/2006/relationships/image" Target="../media/image3446.png"/><Relationship Id="rId259" Type="http://schemas.openxmlformats.org/officeDocument/2006/relationships/image" Target="../media/image3467.png"/><Relationship Id="rId23" Type="http://schemas.openxmlformats.org/officeDocument/2006/relationships/image" Target="../media/image3350.png"/><Relationship Id="rId119" Type="http://schemas.openxmlformats.org/officeDocument/2006/relationships/image" Target="../media/image3398.png"/><Relationship Id="rId270" Type="http://schemas.openxmlformats.org/officeDocument/2006/relationships/customXml" Target="../ink/ink3278.xml"/><Relationship Id="rId326" Type="http://schemas.openxmlformats.org/officeDocument/2006/relationships/customXml" Target="../ink/ink3306.xml"/><Relationship Id="rId65" Type="http://schemas.openxmlformats.org/officeDocument/2006/relationships/image" Target="../media/image3371.png"/><Relationship Id="rId130" Type="http://schemas.openxmlformats.org/officeDocument/2006/relationships/customXml" Target="../ink/ink3208.xml"/><Relationship Id="rId172" Type="http://schemas.openxmlformats.org/officeDocument/2006/relationships/customXml" Target="../ink/ink3229.xml"/><Relationship Id="rId228" Type="http://schemas.openxmlformats.org/officeDocument/2006/relationships/customXml" Target="../ink/ink3257.xml"/><Relationship Id="rId281" Type="http://schemas.openxmlformats.org/officeDocument/2006/relationships/image" Target="../media/image3478.png"/><Relationship Id="rId337" Type="http://schemas.openxmlformats.org/officeDocument/2006/relationships/image" Target="../media/image3506.png"/><Relationship Id="rId34" Type="http://schemas.openxmlformats.org/officeDocument/2006/relationships/customXml" Target="../ink/ink3160.xml"/><Relationship Id="rId76" Type="http://schemas.openxmlformats.org/officeDocument/2006/relationships/customXml" Target="../ink/ink3181.xml"/><Relationship Id="rId141" Type="http://schemas.openxmlformats.org/officeDocument/2006/relationships/image" Target="../media/image3408.png"/><Relationship Id="rId7" Type="http://schemas.openxmlformats.org/officeDocument/2006/relationships/image" Target="../media/image3342.png"/><Relationship Id="rId183" Type="http://schemas.openxmlformats.org/officeDocument/2006/relationships/image" Target="../media/image3429.png"/><Relationship Id="rId239" Type="http://schemas.openxmlformats.org/officeDocument/2006/relationships/image" Target="../media/image3457.png"/><Relationship Id="rId250" Type="http://schemas.openxmlformats.org/officeDocument/2006/relationships/customXml" Target="../ink/ink3268.xml"/><Relationship Id="rId292" Type="http://schemas.openxmlformats.org/officeDocument/2006/relationships/customXml" Target="../ink/ink3289.xml"/><Relationship Id="rId306" Type="http://schemas.openxmlformats.org/officeDocument/2006/relationships/customXml" Target="../ink/ink3296.xml"/><Relationship Id="rId45" Type="http://schemas.openxmlformats.org/officeDocument/2006/relationships/image" Target="../media/image3361.png"/><Relationship Id="rId87" Type="http://schemas.openxmlformats.org/officeDocument/2006/relationships/image" Target="../media/image3382.png"/><Relationship Id="rId110" Type="http://schemas.openxmlformats.org/officeDocument/2006/relationships/customXml" Target="../ink/ink3198.xml"/><Relationship Id="rId152" Type="http://schemas.openxmlformats.org/officeDocument/2006/relationships/customXml" Target="../ink/ink3219.xml"/><Relationship Id="rId194" Type="http://schemas.openxmlformats.org/officeDocument/2006/relationships/customXml" Target="../ink/ink3240.xml"/><Relationship Id="rId208" Type="http://schemas.openxmlformats.org/officeDocument/2006/relationships/customXml" Target="../ink/ink3247.xml"/><Relationship Id="rId240" Type="http://schemas.openxmlformats.org/officeDocument/2006/relationships/customXml" Target="../ink/ink3263.xml"/><Relationship Id="rId261" Type="http://schemas.openxmlformats.org/officeDocument/2006/relationships/image" Target="../media/image3468.png"/><Relationship Id="rId14" Type="http://schemas.openxmlformats.org/officeDocument/2006/relationships/customXml" Target="../ink/ink3150.xml"/><Relationship Id="rId35" Type="http://schemas.openxmlformats.org/officeDocument/2006/relationships/image" Target="../media/image3356.png"/><Relationship Id="rId56" Type="http://schemas.openxmlformats.org/officeDocument/2006/relationships/customXml" Target="../ink/ink3171.xml"/><Relationship Id="rId77" Type="http://schemas.openxmlformats.org/officeDocument/2006/relationships/image" Target="../media/image3377.png"/><Relationship Id="rId100" Type="http://schemas.openxmlformats.org/officeDocument/2006/relationships/customXml" Target="../ink/ink3193.xml"/><Relationship Id="rId282" Type="http://schemas.openxmlformats.org/officeDocument/2006/relationships/customXml" Target="../ink/ink3284.xml"/><Relationship Id="rId317" Type="http://schemas.openxmlformats.org/officeDocument/2006/relationships/image" Target="../media/image3496.png"/><Relationship Id="rId338" Type="http://schemas.openxmlformats.org/officeDocument/2006/relationships/customXml" Target="../ink/ink3312.xml"/><Relationship Id="rId8" Type="http://schemas.openxmlformats.org/officeDocument/2006/relationships/customXml" Target="../ink/ink3147.xml"/><Relationship Id="rId98" Type="http://schemas.openxmlformats.org/officeDocument/2006/relationships/customXml" Target="../ink/ink3192.xml"/><Relationship Id="rId121" Type="http://schemas.openxmlformats.org/officeDocument/2006/relationships/image" Target="../media/image3399.png"/><Relationship Id="rId142" Type="http://schemas.openxmlformats.org/officeDocument/2006/relationships/customXml" Target="../ink/ink3214.xml"/><Relationship Id="rId163" Type="http://schemas.openxmlformats.org/officeDocument/2006/relationships/image" Target="../media/image3419.png"/><Relationship Id="rId184" Type="http://schemas.openxmlformats.org/officeDocument/2006/relationships/customXml" Target="../ink/ink3235.xml"/><Relationship Id="rId219" Type="http://schemas.openxmlformats.org/officeDocument/2006/relationships/image" Target="../media/image3447.png"/><Relationship Id="rId230" Type="http://schemas.openxmlformats.org/officeDocument/2006/relationships/customXml" Target="../ink/ink3258.xml"/><Relationship Id="rId251" Type="http://schemas.openxmlformats.org/officeDocument/2006/relationships/image" Target="../media/image3463.png"/><Relationship Id="rId25" Type="http://schemas.openxmlformats.org/officeDocument/2006/relationships/image" Target="../media/image3351.png"/><Relationship Id="rId46" Type="http://schemas.openxmlformats.org/officeDocument/2006/relationships/customXml" Target="../ink/ink3166.xml"/><Relationship Id="rId67" Type="http://schemas.openxmlformats.org/officeDocument/2006/relationships/image" Target="../media/image3372.png"/><Relationship Id="rId272" Type="http://schemas.openxmlformats.org/officeDocument/2006/relationships/customXml" Target="../ink/ink3279.xml"/><Relationship Id="rId293" Type="http://schemas.openxmlformats.org/officeDocument/2006/relationships/image" Target="../media/image3484.png"/><Relationship Id="rId307" Type="http://schemas.openxmlformats.org/officeDocument/2006/relationships/image" Target="../media/image3491.png"/><Relationship Id="rId328" Type="http://schemas.openxmlformats.org/officeDocument/2006/relationships/customXml" Target="../ink/ink3307.xml"/><Relationship Id="rId88" Type="http://schemas.openxmlformats.org/officeDocument/2006/relationships/customXml" Target="../ink/ink3187.xml"/><Relationship Id="rId111" Type="http://schemas.openxmlformats.org/officeDocument/2006/relationships/image" Target="../media/image3394.png"/><Relationship Id="rId132" Type="http://schemas.openxmlformats.org/officeDocument/2006/relationships/customXml" Target="../ink/ink3209.xml"/><Relationship Id="rId153" Type="http://schemas.openxmlformats.org/officeDocument/2006/relationships/image" Target="../media/image3414.png"/><Relationship Id="rId174" Type="http://schemas.openxmlformats.org/officeDocument/2006/relationships/customXml" Target="../ink/ink3230.xml"/><Relationship Id="rId195" Type="http://schemas.openxmlformats.org/officeDocument/2006/relationships/image" Target="../media/image3435.png"/><Relationship Id="rId209" Type="http://schemas.openxmlformats.org/officeDocument/2006/relationships/image" Target="../media/image3442.png"/><Relationship Id="rId220" Type="http://schemas.openxmlformats.org/officeDocument/2006/relationships/customXml" Target="../ink/ink3253.xml"/><Relationship Id="rId241" Type="http://schemas.openxmlformats.org/officeDocument/2006/relationships/image" Target="../media/image3458.png"/><Relationship Id="rId15" Type="http://schemas.openxmlformats.org/officeDocument/2006/relationships/image" Target="../media/image3346.png"/><Relationship Id="rId36" Type="http://schemas.openxmlformats.org/officeDocument/2006/relationships/customXml" Target="../ink/ink3161.xml"/><Relationship Id="rId57" Type="http://schemas.openxmlformats.org/officeDocument/2006/relationships/image" Target="../media/image3367.png"/><Relationship Id="rId262" Type="http://schemas.openxmlformats.org/officeDocument/2006/relationships/customXml" Target="../ink/ink3274.xml"/><Relationship Id="rId283" Type="http://schemas.openxmlformats.org/officeDocument/2006/relationships/image" Target="../media/image3479.png"/><Relationship Id="rId318" Type="http://schemas.openxmlformats.org/officeDocument/2006/relationships/customXml" Target="../ink/ink3302.xml"/><Relationship Id="rId339" Type="http://schemas.openxmlformats.org/officeDocument/2006/relationships/image" Target="../media/image3507.png"/><Relationship Id="rId78" Type="http://schemas.openxmlformats.org/officeDocument/2006/relationships/customXml" Target="../ink/ink3182.xml"/><Relationship Id="rId99" Type="http://schemas.openxmlformats.org/officeDocument/2006/relationships/image" Target="../media/image3388.png"/><Relationship Id="rId101" Type="http://schemas.openxmlformats.org/officeDocument/2006/relationships/image" Target="../media/image3389.png"/><Relationship Id="rId122" Type="http://schemas.openxmlformats.org/officeDocument/2006/relationships/customXml" Target="../ink/ink3204.xml"/><Relationship Id="rId143" Type="http://schemas.openxmlformats.org/officeDocument/2006/relationships/image" Target="../media/image3409.png"/><Relationship Id="rId164" Type="http://schemas.openxmlformats.org/officeDocument/2006/relationships/customXml" Target="../ink/ink3225.xml"/><Relationship Id="rId185" Type="http://schemas.openxmlformats.org/officeDocument/2006/relationships/image" Target="../media/image3430.png"/><Relationship Id="rId9" Type="http://schemas.openxmlformats.org/officeDocument/2006/relationships/image" Target="../media/image3343.png"/><Relationship Id="rId210" Type="http://schemas.openxmlformats.org/officeDocument/2006/relationships/customXml" Target="../ink/ink3248.xml"/><Relationship Id="rId26" Type="http://schemas.openxmlformats.org/officeDocument/2006/relationships/customXml" Target="../ink/ink3156.xml"/><Relationship Id="rId231" Type="http://schemas.openxmlformats.org/officeDocument/2006/relationships/image" Target="../media/image3453.png"/><Relationship Id="rId252" Type="http://schemas.openxmlformats.org/officeDocument/2006/relationships/customXml" Target="../ink/ink3269.xml"/><Relationship Id="rId273" Type="http://schemas.openxmlformats.org/officeDocument/2006/relationships/image" Target="../media/image3474.png"/><Relationship Id="rId294" Type="http://schemas.openxmlformats.org/officeDocument/2006/relationships/customXml" Target="../ink/ink3290.xml"/><Relationship Id="rId308" Type="http://schemas.openxmlformats.org/officeDocument/2006/relationships/customXml" Target="../ink/ink3297.xml"/><Relationship Id="rId329" Type="http://schemas.openxmlformats.org/officeDocument/2006/relationships/image" Target="../media/image3502.png"/><Relationship Id="rId47" Type="http://schemas.openxmlformats.org/officeDocument/2006/relationships/image" Target="../media/image3362.png"/><Relationship Id="rId68" Type="http://schemas.openxmlformats.org/officeDocument/2006/relationships/customXml" Target="../ink/ink3177.xml"/><Relationship Id="rId89" Type="http://schemas.openxmlformats.org/officeDocument/2006/relationships/image" Target="../media/image3383.png"/><Relationship Id="rId112" Type="http://schemas.openxmlformats.org/officeDocument/2006/relationships/customXml" Target="../ink/ink3199.xml"/><Relationship Id="rId133" Type="http://schemas.openxmlformats.org/officeDocument/2006/relationships/image" Target="../media/image3219.png"/><Relationship Id="rId154" Type="http://schemas.openxmlformats.org/officeDocument/2006/relationships/customXml" Target="../ink/ink3220.xml"/><Relationship Id="rId175" Type="http://schemas.openxmlformats.org/officeDocument/2006/relationships/image" Target="../media/image3425.png"/><Relationship Id="rId340" Type="http://schemas.openxmlformats.org/officeDocument/2006/relationships/customXml" Target="../ink/ink3313.xml"/><Relationship Id="rId196" Type="http://schemas.openxmlformats.org/officeDocument/2006/relationships/customXml" Target="../ink/ink3241.xml"/><Relationship Id="rId200" Type="http://schemas.openxmlformats.org/officeDocument/2006/relationships/customXml" Target="../ink/ink3243.xml"/><Relationship Id="rId16" Type="http://schemas.openxmlformats.org/officeDocument/2006/relationships/customXml" Target="../ink/ink3151.xml"/><Relationship Id="rId221" Type="http://schemas.openxmlformats.org/officeDocument/2006/relationships/image" Target="../media/image3448.png"/><Relationship Id="rId242" Type="http://schemas.openxmlformats.org/officeDocument/2006/relationships/customXml" Target="../ink/ink3264.xml"/><Relationship Id="rId263" Type="http://schemas.openxmlformats.org/officeDocument/2006/relationships/image" Target="../media/image3469.png"/><Relationship Id="rId284" Type="http://schemas.openxmlformats.org/officeDocument/2006/relationships/customXml" Target="../ink/ink3285.xml"/><Relationship Id="rId319" Type="http://schemas.openxmlformats.org/officeDocument/2006/relationships/image" Target="../media/image3497.png"/><Relationship Id="rId37" Type="http://schemas.openxmlformats.org/officeDocument/2006/relationships/image" Target="../media/image3357.png"/><Relationship Id="rId58" Type="http://schemas.openxmlformats.org/officeDocument/2006/relationships/customXml" Target="../ink/ink3172.xml"/><Relationship Id="rId79" Type="http://schemas.openxmlformats.org/officeDocument/2006/relationships/image" Target="../media/image3378.png"/><Relationship Id="rId102" Type="http://schemas.openxmlformats.org/officeDocument/2006/relationships/customXml" Target="../ink/ink3194.xml"/><Relationship Id="rId123" Type="http://schemas.openxmlformats.org/officeDocument/2006/relationships/image" Target="../media/image3400.png"/><Relationship Id="rId144" Type="http://schemas.openxmlformats.org/officeDocument/2006/relationships/customXml" Target="../ink/ink3215.xml"/><Relationship Id="rId330" Type="http://schemas.openxmlformats.org/officeDocument/2006/relationships/customXml" Target="../ink/ink3308.xml"/><Relationship Id="rId90" Type="http://schemas.openxmlformats.org/officeDocument/2006/relationships/customXml" Target="../ink/ink3188.xml"/><Relationship Id="rId165" Type="http://schemas.openxmlformats.org/officeDocument/2006/relationships/image" Target="../media/image3420.png"/><Relationship Id="rId186" Type="http://schemas.openxmlformats.org/officeDocument/2006/relationships/customXml" Target="../ink/ink3236.xml"/><Relationship Id="rId211" Type="http://schemas.openxmlformats.org/officeDocument/2006/relationships/image" Target="../media/image3443.png"/><Relationship Id="rId232" Type="http://schemas.openxmlformats.org/officeDocument/2006/relationships/customXml" Target="../ink/ink3259.xml"/><Relationship Id="rId253" Type="http://schemas.openxmlformats.org/officeDocument/2006/relationships/image" Target="../media/image3464.png"/><Relationship Id="rId274" Type="http://schemas.openxmlformats.org/officeDocument/2006/relationships/customXml" Target="../ink/ink3280.xml"/><Relationship Id="rId295" Type="http://schemas.openxmlformats.org/officeDocument/2006/relationships/image" Target="../media/image3485.png"/><Relationship Id="rId309" Type="http://schemas.openxmlformats.org/officeDocument/2006/relationships/image" Target="../media/image3492.png"/><Relationship Id="rId27" Type="http://schemas.openxmlformats.org/officeDocument/2006/relationships/image" Target="../media/image3352.png"/><Relationship Id="rId48" Type="http://schemas.openxmlformats.org/officeDocument/2006/relationships/customXml" Target="../ink/ink3167.xml"/><Relationship Id="rId69" Type="http://schemas.openxmlformats.org/officeDocument/2006/relationships/image" Target="../media/image3373.png"/><Relationship Id="rId113" Type="http://schemas.openxmlformats.org/officeDocument/2006/relationships/image" Target="../media/image3395.png"/><Relationship Id="rId134" Type="http://schemas.openxmlformats.org/officeDocument/2006/relationships/customXml" Target="../ink/ink3210.xml"/><Relationship Id="rId320" Type="http://schemas.openxmlformats.org/officeDocument/2006/relationships/customXml" Target="../ink/ink3303.xml"/><Relationship Id="rId80" Type="http://schemas.openxmlformats.org/officeDocument/2006/relationships/customXml" Target="../ink/ink3183.xml"/><Relationship Id="rId155" Type="http://schemas.openxmlformats.org/officeDocument/2006/relationships/image" Target="../media/image3415.png"/><Relationship Id="rId176" Type="http://schemas.openxmlformats.org/officeDocument/2006/relationships/customXml" Target="../ink/ink3231.xml"/><Relationship Id="rId197" Type="http://schemas.openxmlformats.org/officeDocument/2006/relationships/image" Target="../media/image3436.png"/><Relationship Id="rId341" Type="http://schemas.openxmlformats.org/officeDocument/2006/relationships/image" Target="../media/image3508.png"/><Relationship Id="rId201" Type="http://schemas.openxmlformats.org/officeDocument/2006/relationships/image" Target="../media/image3438.png"/><Relationship Id="rId222" Type="http://schemas.openxmlformats.org/officeDocument/2006/relationships/customXml" Target="../ink/ink3254.xml"/><Relationship Id="rId243" Type="http://schemas.openxmlformats.org/officeDocument/2006/relationships/image" Target="../media/image3459.png"/><Relationship Id="rId264" Type="http://schemas.openxmlformats.org/officeDocument/2006/relationships/customXml" Target="../ink/ink3275.xml"/><Relationship Id="rId285" Type="http://schemas.openxmlformats.org/officeDocument/2006/relationships/image" Target="../media/image3480.png"/><Relationship Id="rId17" Type="http://schemas.openxmlformats.org/officeDocument/2006/relationships/image" Target="../media/image3347.png"/><Relationship Id="rId38" Type="http://schemas.openxmlformats.org/officeDocument/2006/relationships/customXml" Target="../ink/ink3162.xml"/><Relationship Id="rId59" Type="http://schemas.openxmlformats.org/officeDocument/2006/relationships/image" Target="../media/image3368.png"/><Relationship Id="rId103" Type="http://schemas.openxmlformats.org/officeDocument/2006/relationships/image" Target="../media/image3390.png"/><Relationship Id="rId124" Type="http://schemas.openxmlformats.org/officeDocument/2006/relationships/customXml" Target="../ink/ink3205.xml"/><Relationship Id="rId310" Type="http://schemas.openxmlformats.org/officeDocument/2006/relationships/customXml" Target="../ink/ink3298.xml"/><Relationship Id="rId70" Type="http://schemas.openxmlformats.org/officeDocument/2006/relationships/customXml" Target="../ink/ink3178.xml"/><Relationship Id="rId91" Type="http://schemas.openxmlformats.org/officeDocument/2006/relationships/image" Target="../media/image3384.png"/><Relationship Id="rId145" Type="http://schemas.openxmlformats.org/officeDocument/2006/relationships/image" Target="../media/image3410.png"/><Relationship Id="rId166" Type="http://schemas.openxmlformats.org/officeDocument/2006/relationships/customXml" Target="../ink/ink3226.xml"/><Relationship Id="rId187" Type="http://schemas.openxmlformats.org/officeDocument/2006/relationships/image" Target="../media/image3431.png"/><Relationship Id="rId331" Type="http://schemas.openxmlformats.org/officeDocument/2006/relationships/image" Target="../media/image350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249.xml"/><Relationship Id="rId233" Type="http://schemas.openxmlformats.org/officeDocument/2006/relationships/image" Target="../media/image3454.png"/><Relationship Id="rId254" Type="http://schemas.openxmlformats.org/officeDocument/2006/relationships/customXml" Target="../ink/ink3270.xml"/><Relationship Id="rId28" Type="http://schemas.openxmlformats.org/officeDocument/2006/relationships/customXml" Target="../ink/ink3157.xml"/><Relationship Id="rId49" Type="http://schemas.openxmlformats.org/officeDocument/2006/relationships/image" Target="../media/image3363.png"/><Relationship Id="rId114" Type="http://schemas.openxmlformats.org/officeDocument/2006/relationships/customXml" Target="../ink/ink3200.xml"/><Relationship Id="rId275" Type="http://schemas.openxmlformats.org/officeDocument/2006/relationships/image" Target="../media/image3475.png"/><Relationship Id="rId296" Type="http://schemas.openxmlformats.org/officeDocument/2006/relationships/customXml" Target="../ink/ink3291.xml"/><Relationship Id="rId300" Type="http://schemas.openxmlformats.org/officeDocument/2006/relationships/customXml" Target="../ink/ink3293.xml"/><Relationship Id="rId60" Type="http://schemas.openxmlformats.org/officeDocument/2006/relationships/customXml" Target="../ink/ink3173.xml"/><Relationship Id="rId81" Type="http://schemas.openxmlformats.org/officeDocument/2006/relationships/image" Target="../media/image3379.png"/><Relationship Id="rId135" Type="http://schemas.openxmlformats.org/officeDocument/2006/relationships/image" Target="../media/image3405.png"/><Relationship Id="rId156" Type="http://schemas.openxmlformats.org/officeDocument/2006/relationships/customXml" Target="../ink/ink3221.xml"/><Relationship Id="rId177" Type="http://schemas.openxmlformats.org/officeDocument/2006/relationships/image" Target="../media/image3426.png"/><Relationship Id="rId198" Type="http://schemas.openxmlformats.org/officeDocument/2006/relationships/customXml" Target="../ink/ink3242.xml"/><Relationship Id="rId321" Type="http://schemas.openxmlformats.org/officeDocument/2006/relationships/image" Target="../media/image3498.png"/><Relationship Id="rId202" Type="http://schemas.openxmlformats.org/officeDocument/2006/relationships/customXml" Target="../ink/ink3244.xml"/><Relationship Id="rId223" Type="http://schemas.openxmlformats.org/officeDocument/2006/relationships/image" Target="../media/image3449.png"/><Relationship Id="rId244" Type="http://schemas.openxmlformats.org/officeDocument/2006/relationships/customXml" Target="../ink/ink3265.xml"/><Relationship Id="rId18" Type="http://schemas.openxmlformats.org/officeDocument/2006/relationships/customXml" Target="../ink/ink3152.xml"/><Relationship Id="rId39" Type="http://schemas.openxmlformats.org/officeDocument/2006/relationships/image" Target="../media/image3358.png"/><Relationship Id="rId265" Type="http://schemas.openxmlformats.org/officeDocument/2006/relationships/image" Target="../media/image3470.png"/><Relationship Id="rId286" Type="http://schemas.openxmlformats.org/officeDocument/2006/relationships/customXml" Target="../ink/ink3286.xml"/><Relationship Id="rId50" Type="http://schemas.openxmlformats.org/officeDocument/2006/relationships/customXml" Target="../ink/ink3168.xml"/><Relationship Id="rId104" Type="http://schemas.openxmlformats.org/officeDocument/2006/relationships/customXml" Target="../ink/ink3195.xml"/><Relationship Id="rId125" Type="http://schemas.openxmlformats.org/officeDocument/2006/relationships/image" Target="../media/image3401.png"/><Relationship Id="rId146" Type="http://schemas.openxmlformats.org/officeDocument/2006/relationships/customXml" Target="../ink/ink3216.xml"/><Relationship Id="rId167" Type="http://schemas.openxmlformats.org/officeDocument/2006/relationships/image" Target="../media/image3421.png"/><Relationship Id="rId188" Type="http://schemas.openxmlformats.org/officeDocument/2006/relationships/customXml" Target="../ink/ink3237.xml"/><Relationship Id="rId311" Type="http://schemas.openxmlformats.org/officeDocument/2006/relationships/image" Target="../media/image3493.png"/><Relationship Id="rId332" Type="http://schemas.openxmlformats.org/officeDocument/2006/relationships/customXml" Target="../ink/ink3309.xml"/><Relationship Id="rId71" Type="http://schemas.openxmlformats.org/officeDocument/2006/relationships/image" Target="../media/image3374.png"/><Relationship Id="rId92" Type="http://schemas.openxmlformats.org/officeDocument/2006/relationships/customXml" Target="../ink/ink3189.xml"/><Relationship Id="rId213" Type="http://schemas.openxmlformats.org/officeDocument/2006/relationships/image" Target="../media/image3444.png"/><Relationship Id="rId234" Type="http://schemas.openxmlformats.org/officeDocument/2006/relationships/customXml" Target="../ink/ink3260.xml"/><Relationship Id="rId2" Type="http://schemas.openxmlformats.org/officeDocument/2006/relationships/customXml" Target="../ink/ink3144.xml"/><Relationship Id="rId29" Type="http://schemas.openxmlformats.org/officeDocument/2006/relationships/image" Target="../media/image3353.png"/><Relationship Id="rId255" Type="http://schemas.openxmlformats.org/officeDocument/2006/relationships/image" Target="../media/image3465.png"/><Relationship Id="rId276" Type="http://schemas.openxmlformats.org/officeDocument/2006/relationships/customXml" Target="../ink/ink3281.xml"/><Relationship Id="rId297" Type="http://schemas.openxmlformats.org/officeDocument/2006/relationships/image" Target="../media/image3486.png"/><Relationship Id="rId40" Type="http://schemas.openxmlformats.org/officeDocument/2006/relationships/customXml" Target="../ink/ink3163.xml"/><Relationship Id="rId115" Type="http://schemas.openxmlformats.org/officeDocument/2006/relationships/image" Target="../media/image3396.png"/><Relationship Id="rId136" Type="http://schemas.openxmlformats.org/officeDocument/2006/relationships/customXml" Target="../ink/ink3211.xml"/><Relationship Id="rId157" Type="http://schemas.openxmlformats.org/officeDocument/2006/relationships/image" Target="../media/image3416.png"/><Relationship Id="rId178" Type="http://schemas.openxmlformats.org/officeDocument/2006/relationships/customXml" Target="../ink/ink3232.xml"/><Relationship Id="rId301" Type="http://schemas.openxmlformats.org/officeDocument/2006/relationships/image" Target="../media/image3488.png"/><Relationship Id="rId322" Type="http://schemas.openxmlformats.org/officeDocument/2006/relationships/customXml" Target="../ink/ink3304.xml"/><Relationship Id="rId61" Type="http://schemas.openxmlformats.org/officeDocument/2006/relationships/image" Target="../media/image3369.png"/><Relationship Id="rId82" Type="http://schemas.openxmlformats.org/officeDocument/2006/relationships/customXml" Target="../ink/ink3184.xml"/><Relationship Id="rId199" Type="http://schemas.openxmlformats.org/officeDocument/2006/relationships/image" Target="../media/image3437.png"/><Relationship Id="rId203" Type="http://schemas.openxmlformats.org/officeDocument/2006/relationships/image" Target="../media/image3439.png"/><Relationship Id="rId19" Type="http://schemas.openxmlformats.org/officeDocument/2006/relationships/image" Target="../media/image3348.png"/><Relationship Id="rId224" Type="http://schemas.openxmlformats.org/officeDocument/2006/relationships/customXml" Target="../ink/ink3255.xml"/><Relationship Id="rId245" Type="http://schemas.openxmlformats.org/officeDocument/2006/relationships/image" Target="../media/image3460.png"/><Relationship Id="rId266" Type="http://schemas.openxmlformats.org/officeDocument/2006/relationships/customXml" Target="../ink/ink3276.xml"/><Relationship Id="rId287" Type="http://schemas.openxmlformats.org/officeDocument/2006/relationships/image" Target="../media/image3481.png"/><Relationship Id="rId30" Type="http://schemas.openxmlformats.org/officeDocument/2006/relationships/customXml" Target="../ink/ink3158.xml"/><Relationship Id="rId105" Type="http://schemas.openxmlformats.org/officeDocument/2006/relationships/image" Target="../media/image3391.png"/><Relationship Id="rId126" Type="http://schemas.openxmlformats.org/officeDocument/2006/relationships/customXml" Target="../ink/ink3206.xml"/><Relationship Id="rId147" Type="http://schemas.openxmlformats.org/officeDocument/2006/relationships/image" Target="../media/image3411.png"/><Relationship Id="rId168" Type="http://schemas.openxmlformats.org/officeDocument/2006/relationships/customXml" Target="../ink/ink3227.xml"/><Relationship Id="rId312" Type="http://schemas.openxmlformats.org/officeDocument/2006/relationships/customXml" Target="../ink/ink3299.xml"/><Relationship Id="rId333" Type="http://schemas.openxmlformats.org/officeDocument/2006/relationships/image" Target="../media/image3504.png"/><Relationship Id="rId51" Type="http://schemas.openxmlformats.org/officeDocument/2006/relationships/image" Target="../media/image3364.png"/><Relationship Id="rId72" Type="http://schemas.openxmlformats.org/officeDocument/2006/relationships/customXml" Target="../ink/ink3179.xml"/><Relationship Id="rId93" Type="http://schemas.openxmlformats.org/officeDocument/2006/relationships/image" Target="../media/image3385.png"/><Relationship Id="rId189" Type="http://schemas.openxmlformats.org/officeDocument/2006/relationships/image" Target="../media/image3432.png"/><Relationship Id="rId3" Type="http://schemas.openxmlformats.org/officeDocument/2006/relationships/image" Target="../media/image3340.png"/><Relationship Id="rId214" Type="http://schemas.openxmlformats.org/officeDocument/2006/relationships/customXml" Target="../ink/ink3250.xml"/><Relationship Id="rId235" Type="http://schemas.openxmlformats.org/officeDocument/2006/relationships/image" Target="../media/image3455.png"/><Relationship Id="rId256" Type="http://schemas.openxmlformats.org/officeDocument/2006/relationships/customXml" Target="../ink/ink3271.xml"/><Relationship Id="rId277" Type="http://schemas.openxmlformats.org/officeDocument/2006/relationships/image" Target="../media/image3476.png"/><Relationship Id="rId298" Type="http://schemas.openxmlformats.org/officeDocument/2006/relationships/customXml" Target="../ink/ink3292.xml"/><Relationship Id="rId116" Type="http://schemas.openxmlformats.org/officeDocument/2006/relationships/customXml" Target="../ink/ink3201.xml"/><Relationship Id="rId137" Type="http://schemas.openxmlformats.org/officeDocument/2006/relationships/image" Target="../media/image3406.png"/><Relationship Id="rId158" Type="http://schemas.openxmlformats.org/officeDocument/2006/relationships/customXml" Target="../ink/ink3222.xml"/><Relationship Id="rId302" Type="http://schemas.openxmlformats.org/officeDocument/2006/relationships/customXml" Target="../ink/ink3294.xml"/><Relationship Id="rId323" Type="http://schemas.openxmlformats.org/officeDocument/2006/relationships/image" Target="../media/image3499.png"/><Relationship Id="rId20" Type="http://schemas.openxmlformats.org/officeDocument/2006/relationships/customXml" Target="../ink/ink3153.xml"/><Relationship Id="rId41" Type="http://schemas.openxmlformats.org/officeDocument/2006/relationships/image" Target="../media/image3359.png"/><Relationship Id="rId62" Type="http://schemas.openxmlformats.org/officeDocument/2006/relationships/customXml" Target="../ink/ink3174.xml"/><Relationship Id="rId83" Type="http://schemas.openxmlformats.org/officeDocument/2006/relationships/image" Target="../media/image3380.png"/><Relationship Id="rId179" Type="http://schemas.openxmlformats.org/officeDocument/2006/relationships/image" Target="../media/image3427.png"/><Relationship Id="rId190" Type="http://schemas.openxmlformats.org/officeDocument/2006/relationships/customXml" Target="../ink/ink3238.xml"/><Relationship Id="rId204" Type="http://schemas.openxmlformats.org/officeDocument/2006/relationships/customXml" Target="../ink/ink3245.xml"/><Relationship Id="rId225" Type="http://schemas.openxmlformats.org/officeDocument/2006/relationships/image" Target="../media/image3450.png"/><Relationship Id="rId246" Type="http://schemas.openxmlformats.org/officeDocument/2006/relationships/customXml" Target="../ink/ink3266.xml"/><Relationship Id="rId267" Type="http://schemas.openxmlformats.org/officeDocument/2006/relationships/image" Target="../media/image3471.png"/><Relationship Id="rId288" Type="http://schemas.openxmlformats.org/officeDocument/2006/relationships/customXml" Target="../ink/ink3287.xml"/><Relationship Id="rId106" Type="http://schemas.openxmlformats.org/officeDocument/2006/relationships/customXml" Target="../ink/ink3196.xml"/><Relationship Id="rId127" Type="http://schemas.openxmlformats.org/officeDocument/2006/relationships/image" Target="../media/image3402.png"/><Relationship Id="rId313" Type="http://schemas.openxmlformats.org/officeDocument/2006/relationships/image" Target="../media/image3494.png"/><Relationship Id="rId10" Type="http://schemas.openxmlformats.org/officeDocument/2006/relationships/customXml" Target="../ink/ink3148.xml"/><Relationship Id="rId31" Type="http://schemas.openxmlformats.org/officeDocument/2006/relationships/image" Target="../media/image3354.png"/><Relationship Id="rId52" Type="http://schemas.openxmlformats.org/officeDocument/2006/relationships/customXml" Target="../ink/ink3169.xml"/><Relationship Id="rId73" Type="http://schemas.openxmlformats.org/officeDocument/2006/relationships/image" Target="../media/image3375.png"/><Relationship Id="rId94" Type="http://schemas.openxmlformats.org/officeDocument/2006/relationships/customXml" Target="../ink/ink3190.xml"/><Relationship Id="rId148" Type="http://schemas.openxmlformats.org/officeDocument/2006/relationships/customXml" Target="../ink/ink3217.xml"/><Relationship Id="rId169" Type="http://schemas.openxmlformats.org/officeDocument/2006/relationships/image" Target="../media/image3422.png"/><Relationship Id="rId334" Type="http://schemas.openxmlformats.org/officeDocument/2006/relationships/customXml" Target="../ink/ink3310.xml"/><Relationship Id="rId4" Type="http://schemas.openxmlformats.org/officeDocument/2006/relationships/customXml" Target="../ink/ink3145.xml"/><Relationship Id="rId180" Type="http://schemas.openxmlformats.org/officeDocument/2006/relationships/customXml" Target="../ink/ink3233.xml"/><Relationship Id="rId215" Type="http://schemas.openxmlformats.org/officeDocument/2006/relationships/image" Target="../media/image3445.png"/><Relationship Id="rId236" Type="http://schemas.openxmlformats.org/officeDocument/2006/relationships/customXml" Target="../ink/ink3261.xml"/><Relationship Id="rId257" Type="http://schemas.openxmlformats.org/officeDocument/2006/relationships/image" Target="../media/image3466.png"/><Relationship Id="rId278" Type="http://schemas.openxmlformats.org/officeDocument/2006/relationships/customXml" Target="../ink/ink3282.xml"/><Relationship Id="rId303" Type="http://schemas.openxmlformats.org/officeDocument/2006/relationships/image" Target="../media/image3489.png"/><Relationship Id="rId42" Type="http://schemas.openxmlformats.org/officeDocument/2006/relationships/customXml" Target="../ink/ink3164.xml"/><Relationship Id="rId84" Type="http://schemas.openxmlformats.org/officeDocument/2006/relationships/customXml" Target="../ink/ink3185.xml"/><Relationship Id="rId138" Type="http://schemas.openxmlformats.org/officeDocument/2006/relationships/customXml" Target="../ink/ink3212.xml"/><Relationship Id="rId191" Type="http://schemas.openxmlformats.org/officeDocument/2006/relationships/image" Target="../media/image3433.png"/><Relationship Id="rId205" Type="http://schemas.openxmlformats.org/officeDocument/2006/relationships/image" Target="../media/image3440.png"/><Relationship Id="rId247" Type="http://schemas.openxmlformats.org/officeDocument/2006/relationships/image" Target="../media/image3461.png"/><Relationship Id="rId107" Type="http://schemas.openxmlformats.org/officeDocument/2006/relationships/image" Target="../media/image3392.png"/><Relationship Id="rId289" Type="http://schemas.openxmlformats.org/officeDocument/2006/relationships/image" Target="../media/image3482.png"/><Relationship Id="rId11" Type="http://schemas.openxmlformats.org/officeDocument/2006/relationships/image" Target="../media/image3344.png"/><Relationship Id="rId53" Type="http://schemas.openxmlformats.org/officeDocument/2006/relationships/image" Target="../media/image3365.png"/><Relationship Id="rId149" Type="http://schemas.openxmlformats.org/officeDocument/2006/relationships/image" Target="../media/image3412.png"/><Relationship Id="rId314" Type="http://schemas.openxmlformats.org/officeDocument/2006/relationships/customXml" Target="../ink/ink3300.xml"/><Relationship Id="rId95" Type="http://schemas.openxmlformats.org/officeDocument/2006/relationships/image" Target="../media/image3386.png"/><Relationship Id="rId160" Type="http://schemas.openxmlformats.org/officeDocument/2006/relationships/customXml" Target="../ink/ink3223.xml"/><Relationship Id="rId216" Type="http://schemas.openxmlformats.org/officeDocument/2006/relationships/customXml" Target="../ink/ink3251.xml"/><Relationship Id="rId258" Type="http://schemas.openxmlformats.org/officeDocument/2006/relationships/customXml" Target="../ink/ink3272.xml"/><Relationship Id="rId22" Type="http://schemas.openxmlformats.org/officeDocument/2006/relationships/customXml" Target="../ink/ink3154.xml"/><Relationship Id="rId64" Type="http://schemas.openxmlformats.org/officeDocument/2006/relationships/customXml" Target="../ink/ink3175.xml"/><Relationship Id="rId118" Type="http://schemas.openxmlformats.org/officeDocument/2006/relationships/customXml" Target="../ink/ink3202.xml"/><Relationship Id="rId325" Type="http://schemas.openxmlformats.org/officeDocument/2006/relationships/image" Target="../media/image3500.png"/><Relationship Id="rId171" Type="http://schemas.openxmlformats.org/officeDocument/2006/relationships/image" Target="../media/image3423.png"/><Relationship Id="rId227" Type="http://schemas.openxmlformats.org/officeDocument/2006/relationships/image" Target="../media/image3451.png"/><Relationship Id="rId269" Type="http://schemas.openxmlformats.org/officeDocument/2006/relationships/image" Target="../media/image3472.png"/><Relationship Id="rId33" Type="http://schemas.openxmlformats.org/officeDocument/2006/relationships/image" Target="../media/image3355.png"/><Relationship Id="rId129" Type="http://schemas.openxmlformats.org/officeDocument/2006/relationships/image" Target="../media/image3403.png"/><Relationship Id="rId280" Type="http://schemas.openxmlformats.org/officeDocument/2006/relationships/customXml" Target="../ink/ink3283.xml"/><Relationship Id="rId336" Type="http://schemas.openxmlformats.org/officeDocument/2006/relationships/customXml" Target="../ink/ink3311.xml"/><Relationship Id="rId75" Type="http://schemas.openxmlformats.org/officeDocument/2006/relationships/image" Target="../media/image3376.png"/><Relationship Id="rId140" Type="http://schemas.openxmlformats.org/officeDocument/2006/relationships/customXml" Target="../ink/ink3213.xml"/><Relationship Id="rId182" Type="http://schemas.openxmlformats.org/officeDocument/2006/relationships/customXml" Target="../ink/ink3234.xml"/><Relationship Id="rId6" Type="http://schemas.openxmlformats.org/officeDocument/2006/relationships/customXml" Target="../ink/ink3146.xml"/><Relationship Id="rId238" Type="http://schemas.openxmlformats.org/officeDocument/2006/relationships/customXml" Target="../ink/ink3262.xml"/><Relationship Id="rId291" Type="http://schemas.openxmlformats.org/officeDocument/2006/relationships/image" Target="../media/image3483.png"/><Relationship Id="rId305" Type="http://schemas.openxmlformats.org/officeDocument/2006/relationships/image" Target="../media/image3490.png"/><Relationship Id="rId44" Type="http://schemas.openxmlformats.org/officeDocument/2006/relationships/customXml" Target="../ink/ink3165.xml"/><Relationship Id="rId86" Type="http://schemas.openxmlformats.org/officeDocument/2006/relationships/customXml" Target="../ink/ink3186.xml"/><Relationship Id="rId151" Type="http://schemas.openxmlformats.org/officeDocument/2006/relationships/image" Target="../media/image3413.png"/><Relationship Id="rId193" Type="http://schemas.openxmlformats.org/officeDocument/2006/relationships/image" Target="../media/image3434.png"/><Relationship Id="rId207" Type="http://schemas.openxmlformats.org/officeDocument/2006/relationships/image" Target="../media/image3441.png"/><Relationship Id="rId249" Type="http://schemas.openxmlformats.org/officeDocument/2006/relationships/image" Target="../media/image3462.png"/><Relationship Id="rId13" Type="http://schemas.openxmlformats.org/officeDocument/2006/relationships/image" Target="../media/image3345.png"/><Relationship Id="rId109" Type="http://schemas.openxmlformats.org/officeDocument/2006/relationships/image" Target="../media/image3393.png"/><Relationship Id="rId260" Type="http://schemas.openxmlformats.org/officeDocument/2006/relationships/customXml" Target="../ink/ink3273.xml"/><Relationship Id="rId316" Type="http://schemas.openxmlformats.org/officeDocument/2006/relationships/customXml" Target="../ink/ink3301.xml"/><Relationship Id="rId55" Type="http://schemas.openxmlformats.org/officeDocument/2006/relationships/image" Target="../media/image3366.png"/><Relationship Id="rId97" Type="http://schemas.openxmlformats.org/officeDocument/2006/relationships/image" Target="../media/image3387.png"/><Relationship Id="rId120" Type="http://schemas.openxmlformats.org/officeDocument/2006/relationships/customXml" Target="../ink/ink3203.xml"/><Relationship Id="rId162" Type="http://schemas.openxmlformats.org/officeDocument/2006/relationships/customXml" Target="../ink/ink3224.xml"/><Relationship Id="rId218" Type="http://schemas.openxmlformats.org/officeDocument/2006/relationships/customXml" Target="../ink/ink3252.xml"/><Relationship Id="rId271" Type="http://schemas.openxmlformats.org/officeDocument/2006/relationships/image" Target="../media/image3473.png"/><Relationship Id="rId24" Type="http://schemas.openxmlformats.org/officeDocument/2006/relationships/customXml" Target="../ink/ink3155.xml"/><Relationship Id="rId66" Type="http://schemas.openxmlformats.org/officeDocument/2006/relationships/customXml" Target="../ink/ink3176.xml"/><Relationship Id="rId131" Type="http://schemas.openxmlformats.org/officeDocument/2006/relationships/image" Target="../media/image3404.png"/><Relationship Id="rId327" Type="http://schemas.openxmlformats.org/officeDocument/2006/relationships/image" Target="../media/image3501.png"/><Relationship Id="rId173" Type="http://schemas.openxmlformats.org/officeDocument/2006/relationships/image" Target="../media/image3424.png"/><Relationship Id="rId229" Type="http://schemas.openxmlformats.org/officeDocument/2006/relationships/image" Target="../media/image3452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66.png"/><Relationship Id="rId299" Type="http://schemas.openxmlformats.org/officeDocument/2006/relationships/image" Target="../media/image3657.png"/><Relationship Id="rId21" Type="http://schemas.openxmlformats.org/officeDocument/2006/relationships/image" Target="../media/image3518.png"/><Relationship Id="rId63" Type="http://schemas.openxmlformats.org/officeDocument/2006/relationships/image" Target="../media/image3539.png"/><Relationship Id="rId159" Type="http://schemas.openxmlformats.org/officeDocument/2006/relationships/image" Target="../media/image3587.png"/><Relationship Id="rId324" Type="http://schemas.openxmlformats.org/officeDocument/2006/relationships/customXml" Target="../ink/ink3475.xml"/><Relationship Id="rId366" Type="http://schemas.openxmlformats.org/officeDocument/2006/relationships/customXml" Target="../ink/ink3496.xml"/><Relationship Id="rId170" Type="http://schemas.openxmlformats.org/officeDocument/2006/relationships/customXml" Target="../ink/ink3398.xml"/><Relationship Id="rId226" Type="http://schemas.openxmlformats.org/officeDocument/2006/relationships/customXml" Target="../ink/ink3426.xml"/><Relationship Id="rId433" Type="http://schemas.openxmlformats.org/officeDocument/2006/relationships/image" Target="../media/image3724.png"/><Relationship Id="rId268" Type="http://schemas.openxmlformats.org/officeDocument/2006/relationships/customXml" Target="../ink/ink3447.xml"/><Relationship Id="rId475" Type="http://schemas.openxmlformats.org/officeDocument/2006/relationships/image" Target="../media/image3745.png"/><Relationship Id="rId32" Type="http://schemas.openxmlformats.org/officeDocument/2006/relationships/customXml" Target="../ink/ink3329.xml"/><Relationship Id="rId74" Type="http://schemas.openxmlformats.org/officeDocument/2006/relationships/customXml" Target="../ink/ink3350.xml"/><Relationship Id="rId128" Type="http://schemas.openxmlformats.org/officeDocument/2006/relationships/customXml" Target="../ink/ink3377.xml"/><Relationship Id="rId335" Type="http://schemas.openxmlformats.org/officeDocument/2006/relationships/image" Target="../media/image3675.png"/><Relationship Id="rId377" Type="http://schemas.openxmlformats.org/officeDocument/2006/relationships/image" Target="../media/image3696.png"/><Relationship Id="rId5" Type="http://schemas.openxmlformats.org/officeDocument/2006/relationships/image" Target="../media/image3510.png"/><Relationship Id="rId181" Type="http://schemas.openxmlformats.org/officeDocument/2006/relationships/image" Target="../media/image3598.png"/><Relationship Id="rId237" Type="http://schemas.openxmlformats.org/officeDocument/2006/relationships/image" Target="../media/image3626.png"/><Relationship Id="rId402" Type="http://schemas.openxmlformats.org/officeDocument/2006/relationships/customXml" Target="../ink/ink3514.xml"/><Relationship Id="rId279" Type="http://schemas.openxmlformats.org/officeDocument/2006/relationships/image" Target="../media/image3647.png"/><Relationship Id="rId444" Type="http://schemas.openxmlformats.org/officeDocument/2006/relationships/customXml" Target="../ink/ink3535.xml"/><Relationship Id="rId43" Type="http://schemas.openxmlformats.org/officeDocument/2006/relationships/image" Target="../media/image3529.png"/><Relationship Id="rId139" Type="http://schemas.openxmlformats.org/officeDocument/2006/relationships/image" Target="../media/image3577.png"/><Relationship Id="rId290" Type="http://schemas.openxmlformats.org/officeDocument/2006/relationships/customXml" Target="../ink/ink3458.xml"/><Relationship Id="rId304" Type="http://schemas.openxmlformats.org/officeDocument/2006/relationships/customXml" Target="../ink/ink3465.xml"/><Relationship Id="rId346" Type="http://schemas.openxmlformats.org/officeDocument/2006/relationships/customXml" Target="../ink/ink3486.xml"/><Relationship Id="rId388" Type="http://schemas.openxmlformats.org/officeDocument/2006/relationships/customXml" Target="../ink/ink3507.xml"/><Relationship Id="rId85" Type="http://schemas.openxmlformats.org/officeDocument/2006/relationships/image" Target="../media/image3550.png"/><Relationship Id="rId150" Type="http://schemas.openxmlformats.org/officeDocument/2006/relationships/customXml" Target="../ink/ink3388.xml"/><Relationship Id="rId192" Type="http://schemas.openxmlformats.org/officeDocument/2006/relationships/customXml" Target="../ink/ink3409.xml"/><Relationship Id="rId206" Type="http://schemas.openxmlformats.org/officeDocument/2006/relationships/customXml" Target="../ink/ink3416.xml"/><Relationship Id="rId413" Type="http://schemas.openxmlformats.org/officeDocument/2006/relationships/image" Target="../media/image3714.png"/><Relationship Id="rId248" Type="http://schemas.openxmlformats.org/officeDocument/2006/relationships/customXml" Target="../ink/ink3437.xml"/><Relationship Id="rId455" Type="http://schemas.openxmlformats.org/officeDocument/2006/relationships/image" Target="../media/image3735.png"/><Relationship Id="rId12" Type="http://schemas.openxmlformats.org/officeDocument/2006/relationships/customXml" Target="../ink/ink3319.xml"/><Relationship Id="rId108" Type="http://schemas.openxmlformats.org/officeDocument/2006/relationships/customXml" Target="../ink/ink3367.xml"/><Relationship Id="rId315" Type="http://schemas.openxmlformats.org/officeDocument/2006/relationships/image" Target="../media/image3665.png"/><Relationship Id="rId357" Type="http://schemas.openxmlformats.org/officeDocument/2006/relationships/image" Target="../media/image3686.png"/><Relationship Id="rId54" Type="http://schemas.openxmlformats.org/officeDocument/2006/relationships/customXml" Target="../ink/ink3340.xml"/><Relationship Id="rId96" Type="http://schemas.openxmlformats.org/officeDocument/2006/relationships/customXml" Target="../ink/ink3361.xml"/><Relationship Id="rId161" Type="http://schemas.openxmlformats.org/officeDocument/2006/relationships/image" Target="../media/image3588.png"/><Relationship Id="rId217" Type="http://schemas.openxmlformats.org/officeDocument/2006/relationships/image" Target="../media/image3616.png"/><Relationship Id="rId399" Type="http://schemas.openxmlformats.org/officeDocument/2006/relationships/image" Target="../media/image3707.png"/><Relationship Id="rId259" Type="http://schemas.openxmlformats.org/officeDocument/2006/relationships/image" Target="../media/image3637.png"/><Relationship Id="rId424" Type="http://schemas.openxmlformats.org/officeDocument/2006/relationships/customXml" Target="../ink/ink3525.xml"/><Relationship Id="rId466" Type="http://schemas.openxmlformats.org/officeDocument/2006/relationships/customXml" Target="../ink/ink3546.xml"/><Relationship Id="rId23" Type="http://schemas.openxmlformats.org/officeDocument/2006/relationships/image" Target="../media/image3519.png"/><Relationship Id="rId119" Type="http://schemas.openxmlformats.org/officeDocument/2006/relationships/image" Target="../media/image3567.png"/><Relationship Id="rId270" Type="http://schemas.openxmlformats.org/officeDocument/2006/relationships/customXml" Target="../ink/ink3448.xml"/><Relationship Id="rId326" Type="http://schemas.openxmlformats.org/officeDocument/2006/relationships/customXml" Target="../ink/ink3476.xml"/><Relationship Id="rId65" Type="http://schemas.openxmlformats.org/officeDocument/2006/relationships/image" Target="../media/image3540.png"/><Relationship Id="rId130" Type="http://schemas.openxmlformats.org/officeDocument/2006/relationships/customXml" Target="../ink/ink3378.xml"/><Relationship Id="rId368" Type="http://schemas.openxmlformats.org/officeDocument/2006/relationships/customXml" Target="../ink/ink3497.xml"/><Relationship Id="rId172" Type="http://schemas.openxmlformats.org/officeDocument/2006/relationships/customXml" Target="../ink/ink3399.xml"/><Relationship Id="rId228" Type="http://schemas.openxmlformats.org/officeDocument/2006/relationships/customXml" Target="../ink/ink3427.xml"/><Relationship Id="rId435" Type="http://schemas.openxmlformats.org/officeDocument/2006/relationships/image" Target="../media/image3725.png"/><Relationship Id="rId281" Type="http://schemas.openxmlformats.org/officeDocument/2006/relationships/image" Target="../media/image3648.png"/><Relationship Id="rId337" Type="http://schemas.openxmlformats.org/officeDocument/2006/relationships/image" Target="../media/image3676.png"/><Relationship Id="rId34" Type="http://schemas.openxmlformats.org/officeDocument/2006/relationships/customXml" Target="../ink/ink3330.xml"/><Relationship Id="rId76" Type="http://schemas.openxmlformats.org/officeDocument/2006/relationships/customXml" Target="../ink/ink3351.xml"/><Relationship Id="rId141" Type="http://schemas.openxmlformats.org/officeDocument/2006/relationships/image" Target="../media/image3578.png"/><Relationship Id="rId379" Type="http://schemas.openxmlformats.org/officeDocument/2006/relationships/image" Target="../media/image3697.png"/><Relationship Id="rId7" Type="http://schemas.openxmlformats.org/officeDocument/2006/relationships/image" Target="../media/image3511.png"/><Relationship Id="rId183" Type="http://schemas.openxmlformats.org/officeDocument/2006/relationships/image" Target="../media/image3599.png"/><Relationship Id="rId239" Type="http://schemas.openxmlformats.org/officeDocument/2006/relationships/image" Target="../media/image3627.png"/><Relationship Id="rId390" Type="http://schemas.openxmlformats.org/officeDocument/2006/relationships/customXml" Target="../ink/ink3508.xml"/><Relationship Id="rId404" Type="http://schemas.openxmlformats.org/officeDocument/2006/relationships/customXml" Target="../ink/ink3515.xml"/><Relationship Id="rId446" Type="http://schemas.openxmlformats.org/officeDocument/2006/relationships/customXml" Target="../ink/ink3536.xml"/><Relationship Id="rId250" Type="http://schemas.openxmlformats.org/officeDocument/2006/relationships/customXml" Target="../ink/ink3438.xml"/><Relationship Id="rId292" Type="http://schemas.openxmlformats.org/officeDocument/2006/relationships/customXml" Target="../ink/ink3459.xml"/><Relationship Id="rId306" Type="http://schemas.openxmlformats.org/officeDocument/2006/relationships/customXml" Target="../ink/ink3466.xml"/><Relationship Id="rId45" Type="http://schemas.openxmlformats.org/officeDocument/2006/relationships/image" Target="../media/image3530.png"/><Relationship Id="rId87" Type="http://schemas.openxmlformats.org/officeDocument/2006/relationships/image" Target="../media/image3551.png"/><Relationship Id="rId110" Type="http://schemas.openxmlformats.org/officeDocument/2006/relationships/customXml" Target="../ink/ink3368.xml"/><Relationship Id="rId348" Type="http://schemas.openxmlformats.org/officeDocument/2006/relationships/customXml" Target="../ink/ink3487.xml"/><Relationship Id="rId152" Type="http://schemas.openxmlformats.org/officeDocument/2006/relationships/customXml" Target="../ink/ink3389.xml"/><Relationship Id="rId194" Type="http://schemas.openxmlformats.org/officeDocument/2006/relationships/customXml" Target="../ink/ink3410.xml"/><Relationship Id="rId208" Type="http://schemas.openxmlformats.org/officeDocument/2006/relationships/customXml" Target="../ink/ink3417.xml"/><Relationship Id="rId415" Type="http://schemas.openxmlformats.org/officeDocument/2006/relationships/image" Target="../media/image3715.png"/><Relationship Id="rId457" Type="http://schemas.openxmlformats.org/officeDocument/2006/relationships/image" Target="../media/image3736.png"/><Relationship Id="rId261" Type="http://schemas.openxmlformats.org/officeDocument/2006/relationships/image" Target="../media/image3638.png"/><Relationship Id="rId14" Type="http://schemas.openxmlformats.org/officeDocument/2006/relationships/customXml" Target="../ink/ink3320.xml"/><Relationship Id="rId56" Type="http://schemas.openxmlformats.org/officeDocument/2006/relationships/customXml" Target="../ink/ink3341.xml"/><Relationship Id="rId317" Type="http://schemas.openxmlformats.org/officeDocument/2006/relationships/image" Target="../media/image3666.png"/><Relationship Id="rId359" Type="http://schemas.openxmlformats.org/officeDocument/2006/relationships/image" Target="../media/image3687.png"/><Relationship Id="rId98" Type="http://schemas.openxmlformats.org/officeDocument/2006/relationships/customXml" Target="../ink/ink3362.xml"/><Relationship Id="rId121" Type="http://schemas.openxmlformats.org/officeDocument/2006/relationships/image" Target="../media/image3568.png"/><Relationship Id="rId163" Type="http://schemas.openxmlformats.org/officeDocument/2006/relationships/image" Target="../media/image3589.png"/><Relationship Id="rId219" Type="http://schemas.openxmlformats.org/officeDocument/2006/relationships/image" Target="../media/image3617.png"/><Relationship Id="rId370" Type="http://schemas.openxmlformats.org/officeDocument/2006/relationships/customXml" Target="../ink/ink3498.xml"/><Relationship Id="rId426" Type="http://schemas.openxmlformats.org/officeDocument/2006/relationships/customXml" Target="../ink/ink3526.xml"/><Relationship Id="rId230" Type="http://schemas.openxmlformats.org/officeDocument/2006/relationships/customXml" Target="../ink/ink3428.xml"/><Relationship Id="rId468" Type="http://schemas.openxmlformats.org/officeDocument/2006/relationships/customXml" Target="../ink/ink3547.xml"/><Relationship Id="rId25" Type="http://schemas.openxmlformats.org/officeDocument/2006/relationships/image" Target="../media/image3520.png"/><Relationship Id="rId67" Type="http://schemas.openxmlformats.org/officeDocument/2006/relationships/image" Target="../media/image3541.png"/><Relationship Id="rId272" Type="http://schemas.openxmlformats.org/officeDocument/2006/relationships/customXml" Target="../ink/ink3449.xml"/><Relationship Id="rId328" Type="http://schemas.openxmlformats.org/officeDocument/2006/relationships/customXml" Target="../ink/ink3477.xml"/><Relationship Id="rId132" Type="http://schemas.openxmlformats.org/officeDocument/2006/relationships/customXml" Target="../ink/ink3379.xml"/><Relationship Id="rId174" Type="http://schemas.openxmlformats.org/officeDocument/2006/relationships/customXml" Target="../ink/ink3400.xml"/><Relationship Id="rId381" Type="http://schemas.openxmlformats.org/officeDocument/2006/relationships/image" Target="../media/image3698.png"/><Relationship Id="rId241" Type="http://schemas.openxmlformats.org/officeDocument/2006/relationships/image" Target="../media/image3628.png"/><Relationship Id="rId437" Type="http://schemas.openxmlformats.org/officeDocument/2006/relationships/image" Target="../media/image3726.png"/><Relationship Id="rId36" Type="http://schemas.openxmlformats.org/officeDocument/2006/relationships/customXml" Target="../ink/ink3331.xml"/><Relationship Id="rId283" Type="http://schemas.openxmlformats.org/officeDocument/2006/relationships/image" Target="../media/image3649.png"/><Relationship Id="rId339" Type="http://schemas.openxmlformats.org/officeDocument/2006/relationships/image" Target="../media/image3677.png"/><Relationship Id="rId78" Type="http://schemas.openxmlformats.org/officeDocument/2006/relationships/customXml" Target="../ink/ink3352.xml"/><Relationship Id="rId101" Type="http://schemas.openxmlformats.org/officeDocument/2006/relationships/image" Target="../media/image3558.png"/><Relationship Id="rId143" Type="http://schemas.openxmlformats.org/officeDocument/2006/relationships/image" Target="../media/image3579.png"/><Relationship Id="rId185" Type="http://schemas.openxmlformats.org/officeDocument/2006/relationships/image" Target="../media/image3600.png"/><Relationship Id="rId350" Type="http://schemas.openxmlformats.org/officeDocument/2006/relationships/customXml" Target="../ink/ink3488.xml"/><Relationship Id="rId406" Type="http://schemas.openxmlformats.org/officeDocument/2006/relationships/customXml" Target="../ink/ink3516.xml"/><Relationship Id="rId9" Type="http://schemas.openxmlformats.org/officeDocument/2006/relationships/image" Target="../media/image3512.png"/><Relationship Id="rId210" Type="http://schemas.openxmlformats.org/officeDocument/2006/relationships/customXml" Target="../ink/ink3418.xml"/><Relationship Id="rId392" Type="http://schemas.openxmlformats.org/officeDocument/2006/relationships/customXml" Target="../ink/ink3509.xml"/><Relationship Id="rId448" Type="http://schemas.openxmlformats.org/officeDocument/2006/relationships/customXml" Target="../ink/ink3537.xml"/><Relationship Id="rId252" Type="http://schemas.openxmlformats.org/officeDocument/2006/relationships/customXml" Target="../ink/ink3439.xml"/><Relationship Id="rId294" Type="http://schemas.openxmlformats.org/officeDocument/2006/relationships/customXml" Target="../ink/ink3460.xml"/><Relationship Id="rId308" Type="http://schemas.openxmlformats.org/officeDocument/2006/relationships/customXml" Target="../ink/ink3467.xml"/><Relationship Id="rId47" Type="http://schemas.openxmlformats.org/officeDocument/2006/relationships/image" Target="../media/image3531.png"/><Relationship Id="rId89" Type="http://schemas.openxmlformats.org/officeDocument/2006/relationships/image" Target="../media/image3552.png"/><Relationship Id="rId112" Type="http://schemas.openxmlformats.org/officeDocument/2006/relationships/customXml" Target="../ink/ink3369.xml"/><Relationship Id="rId154" Type="http://schemas.openxmlformats.org/officeDocument/2006/relationships/customXml" Target="../ink/ink3390.xml"/><Relationship Id="rId361" Type="http://schemas.openxmlformats.org/officeDocument/2006/relationships/image" Target="../media/image3688.png"/><Relationship Id="rId196" Type="http://schemas.openxmlformats.org/officeDocument/2006/relationships/customXml" Target="../ink/ink3411.xml"/><Relationship Id="rId417" Type="http://schemas.openxmlformats.org/officeDocument/2006/relationships/image" Target="../media/image3716.png"/><Relationship Id="rId459" Type="http://schemas.openxmlformats.org/officeDocument/2006/relationships/image" Target="../media/image3737.png"/><Relationship Id="rId16" Type="http://schemas.openxmlformats.org/officeDocument/2006/relationships/customXml" Target="../ink/ink3321.xml"/><Relationship Id="rId221" Type="http://schemas.openxmlformats.org/officeDocument/2006/relationships/image" Target="../media/image3618.png"/><Relationship Id="rId263" Type="http://schemas.openxmlformats.org/officeDocument/2006/relationships/image" Target="../media/image3639.png"/><Relationship Id="rId319" Type="http://schemas.openxmlformats.org/officeDocument/2006/relationships/image" Target="../media/image3667.png"/><Relationship Id="rId470" Type="http://schemas.openxmlformats.org/officeDocument/2006/relationships/customXml" Target="../ink/ink3548.xml"/><Relationship Id="rId58" Type="http://schemas.openxmlformats.org/officeDocument/2006/relationships/customXml" Target="../ink/ink3342.xml"/><Relationship Id="rId123" Type="http://schemas.openxmlformats.org/officeDocument/2006/relationships/image" Target="../media/image3569.png"/><Relationship Id="rId330" Type="http://schemas.openxmlformats.org/officeDocument/2006/relationships/customXml" Target="../ink/ink3478.xml"/><Relationship Id="rId165" Type="http://schemas.openxmlformats.org/officeDocument/2006/relationships/image" Target="../media/image3590.png"/><Relationship Id="rId372" Type="http://schemas.openxmlformats.org/officeDocument/2006/relationships/customXml" Target="../ink/ink3499.xml"/><Relationship Id="rId428" Type="http://schemas.openxmlformats.org/officeDocument/2006/relationships/customXml" Target="../ink/ink3527.xml"/><Relationship Id="rId232" Type="http://schemas.openxmlformats.org/officeDocument/2006/relationships/customXml" Target="../ink/ink3429.xml"/><Relationship Id="rId274" Type="http://schemas.openxmlformats.org/officeDocument/2006/relationships/customXml" Target="../ink/ink3450.xml"/><Relationship Id="rId27" Type="http://schemas.openxmlformats.org/officeDocument/2006/relationships/image" Target="../media/image3521.png"/><Relationship Id="rId69" Type="http://schemas.openxmlformats.org/officeDocument/2006/relationships/image" Target="../media/image3542.png"/><Relationship Id="rId134" Type="http://schemas.openxmlformats.org/officeDocument/2006/relationships/customXml" Target="../ink/ink3380.xml"/><Relationship Id="rId80" Type="http://schemas.openxmlformats.org/officeDocument/2006/relationships/customXml" Target="../ink/ink3353.xml"/><Relationship Id="rId176" Type="http://schemas.openxmlformats.org/officeDocument/2006/relationships/customXml" Target="../ink/ink3401.xml"/><Relationship Id="rId341" Type="http://schemas.openxmlformats.org/officeDocument/2006/relationships/image" Target="../media/image3678.png"/><Relationship Id="rId383" Type="http://schemas.openxmlformats.org/officeDocument/2006/relationships/image" Target="../media/image3699.png"/><Relationship Id="rId439" Type="http://schemas.openxmlformats.org/officeDocument/2006/relationships/image" Target="../media/image3727.png"/><Relationship Id="rId201" Type="http://schemas.openxmlformats.org/officeDocument/2006/relationships/image" Target="../media/image3608.png"/><Relationship Id="rId243" Type="http://schemas.openxmlformats.org/officeDocument/2006/relationships/image" Target="../media/image3629.png"/><Relationship Id="rId285" Type="http://schemas.openxmlformats.org/officeDocument/2006/relationships/image" Target="../media/image3650.png"/><Relationship Id="rId450" Type="http://schemas.openxmlformats.org/officeDocument/2006/relationships/customXml" Target="../ink/ink3538.xml"/><Relationship Id="rId38" Type="http://schemas.openxmlformats.org/officeDocument/2006/relationships/customXml" Target="../ink/ink3332.xml"/><Relationship Id="rId103" Type="http://schemas.openxmlformats.org/officeDocument/2006/relationships/image" Target="../media/image3559.png"/><Relationship Id="rId310" Type="http://schemas.openxmlformats.org/officeDocument/2006/relationships/customXml" Target="../ink/ink3468.xml"/><Relationship Id="rId91" Type="http://schemas.openxmlformats.org/officeDocument/2006/relationships/image" Target="../media/image3553.png"/><Relationship Id="rId145" Type="http://schemas.openxmlformats.org/officeDocument/2006/relationships/image" Target="../media/image3580.png"/><Relationship Id="rId187" Type="http://schemas.openxmlformats.org/officeDocument/2006/relationships/image" Target="../media/image3601.png"/><Relationship Id="rId352" Type="http://schemas.openxmlformats.org/officeDocument/2006/relationships/customXml" Target="../ink/ink3489.xml"/><Relationship Id="rId394" Type="http://schemas.openxmlformats.org/officeDocument/2006/relationships/customXml" Target="../ink/ink3510.xml"/><Relationship Id="rId408" Type="http://schemas.openxmlformats.org/officeDocument/2006/relationships/customXml" Target="../ink/ink3517.xml"/><Relationship Id="rId212" Type="http://schemas.openxmlformats.org/officeDocument/2006/relationships/customXml" Target="../ink/ink3419.xml"/><Relationship Id="rId254" Type="http://schemas.openxmlformats.org/officeDocument/2006/relationships/customXml" Target="../ink/ink3440.xml"/><Relationship Id="rId49" Type="http://schemas.openxmlformats.org/officeDocument/2006/relationships/image" Target="../media/image3532.png"/><Relationship Id="rId114" Type="http://schemas.openxmlformats.org/officeDocument/2006/relationships/customXml" Target="../ink/ink3370.xml"/><Relationship Id="rId296" Type="http://schemas.openxmlformats.org/officeDocument/2006/relationships/customXml" Target="../ink/ink3461.xml"/><Relationship Id="rId461" Type="http://schemas.openxmlformats.org/officeDocument/2006/relationships/image" Target="../media/image3738.png"/><Relationship Id="rId60" Type="http://schemas.openxmlformats.org/officeDocument/2006/relationships/customXml" Target="../ink/ink3343.xml"/><Relationship Id="rId156" Type="http://schemas.openxmlformats.org/officeDocument/2006/relationships/customXml" Target="../ink/ink3391.xml"/><Relationship Id="rId198" Type="http://schemas.openxmlformats.org/officeDocument/2006/relationships/customXml" Target="../ink/ink3412.xml"/><Relationship Id="rId321" Type="http://schemas.openxmlformats.org/officeDocument/2006/relationships/image" Target="../media/image3668.png"/><Relationship Id="rId363" Type="http://schemas.openxmlformats.org/officeDocument/2006/relationships/image" Target="../media/image3689.png"/><Relationship Id="rId419" Type="http://schemas.openxmlformats.org/officeDocument/2006/relationships/image" Target="../media/image3717.png"/><Relationship Id="rId223" Type="http://schemas.openxmlformats.org/officeDocument/2006/relationships/image" Target="../media/image3619.png"/><Relationship Id="rId430" Type="http://schemas.openxmlformats.org/officeDocument/2006/relationships/customXml" Target="../ink/ink3528.xml"/><Relationship Id="rId18" Type="http://schemas.openxmlformats.org/officeDocument/2006/relationships/customXml" Target="../ink/ink3322.xml"/><Relationship Id="rId265" Type="http://schemas.openxmlformats.org/officeDocument/2006/relationships/image" Target="../media/image3640.png"/><Relationship Id="rId472" Type="http://schemas.openxmlformats.org/officeDocument/2006/relationships/customXml" Target="../ink/ink3549.xml"/><Relationship Id="rId125" Type="http://schemas.openxmlformats.org/officeDocument/2006/relationships/image" Target="../media/image3570.png"/><Relationship Id="rId167" Type="http://schemas.openxmlformats.org/officeDocument/2006/relationships/image" Target="../media/image3591.png"/><Relationship Id="rId332" Type="http://schemas.openxmlformats.org/officeDocument/2006/relationships/customXml" Target="../ink/ink3479.xml"/><Relationship Id="rId374" Type="http://schemas.openxmlformats.org/officeDocument/2006/relationships/customXml" Target="../ink/ink3500.xml"/><Relationship Id="rId71" Type="http://schemas.openxmlformats.org/officeDocument/2006/relationships/image" Target="../media/image3543.png"/><Relationship Id="rId234" Type="http://schemas.openxmlformats.org/officeDocument/2006/relationships/customXml" Target="../ink/ink3430.xml"/><Relationship Id="rId2" Type="http://schemas.openxmlformats.org/officeDocument/2006/relationships/customXml" Target="../ink/ink3314.xml"/><Relationship Id="rId29" Type="http://schemas.openxmlformats.org/officeDocument/2006/relationships/image" Target="../media/image3522.png"/><Relationship Id="rId276" Type="http://schemas.openxmlformats.org/officeDocument/2006/relationships/customXml" Target="../ink/ink3451.xml"/><Relationship Id="rId441" Type="http://schemas.openxmlformats.org/officeDocument/2006/relationships/image" Target="../media/image3728.png"/><Relationship Id="rId40" Type="http://schemas.openxmlformats.org/officeDocument/2006/relationships/customXml" Target="../ink/ink3333.xml"/><Relationship Id="rId136" Type="http://schemas.openxmlformats.org/officeDocument/2006/relationships/customXml" Target="../ink/ink3381.xml"/><Relationship Id="rId178" Type="http://schemas.openxmlformats.org/officeDocument/2006/relationships/customXml" Target="../ink/ink3402.xml"/><Relationship Id="rId301" Type="http://schemas.openxmlformats.org/officeDocument/2006/relationships/image" Target="../media/image3658.png"/><Relationship Id="rId343" Type="http://schemas.openxmlformats.org/officeDocument/2006/relationships/image" Target="../media/image3679.png"/><Relationship Id="rId82" Type="http://schemas.openxmlformats.org/officeDocument/2006/relationships/customXml" Target="../ink/ink3354.xml"/><Relationship Id="rId203" Type="http://schemas.openxmlformats.org/officeDocument/2006/relationships/image" Target="../media/image3609.png"/><Relationship Id="rId385" Type="http://schemas.openxmlformats.org/officeDocument/2006/relationships/image" Target="../media/image3700.png"/><Relationship Id="rId245" Type="http://schemas.openxmlformats.org/officeDocument/2006/relationships/image" Target="../media/image3630.png"/><Relationship Id="rId287" Type="http://schemas.openxmlformats.org/officeDocument/2006/relationships/image" Target="../media/image3651.png"/><Relationship Id="rId410" Type="http://schemas.openxmlformats.org/officeDocument/2006/relationships/customXml" Target="../ink/ink3518.xml"/><Relationship Id="rId452" Type="http://schemas.openxmlformats.org/officeDocument/2006/relationships/customXml" Target="../ink/ink3539.xml"/><Relationship Id="rId30" Type="http://schemas.openxmlformats.org/officeDocument/2006/relationships/customXml" Target="../ink/ink3328.xml"/><Relationship Id="rId105" Type="http://schemas.openxmlformats.org/officeDocument/2006/relationships/image" Target="../media/image3560.png"/><Relationship Id="rId126" Type="http://schemas.openxmlformats.org/officeDocument/2006/relationships/customXml" Target="../ink/ink3376.xml"/><Relationship Id="rId147" Type="http://schemas.openxmlformats.org/officeDocument/2006/relationships/image" Target="../media/image3581.png"/><Relationship Id="rId168" Type="http://schemas.openxmlformats.org/officeDocument/2006/relationships/customXml" Target="../ink/ink3397.xml"/><Relationship Id="rId312" Type="http://schemas.openxmlformats.org/officeDocument/2006/relationships/customXml" Target="../ink/ink3469.xml"/><Relationship Id="rId333" Type="http://schemas.openxmlformats.org/officeDocument/2006/relationships/image" Target="../media/image3674.png"/><Relationship Id="rId354" Type="http://schemas.openxmlformats.org/officeDocument/2006/relationships/customXml" Target="../ink/ink3490.xml"/><Relationship Id="rId51" Type="http://schemas.openxmlformats.org/officeDocument/2006/relationships/image" Target="../media/image3533.png"/><Relationship Id="rId72" Type="http://schemas.openxmlformats.org/officeDocument/2006/relationships/customXml" Target="../ink/ink3349.xml"/><Relationship Id="rId93" Type="http://schemas.openxmlformats.org/officeDocument/2006/relationships/image" Target="../media/image3554.png"/><Relationship Id="rId189" Type="http://schemas.openxmlformats.org/officeDocument/2006/relationships/image" Target="../media/image3602.png"/><Relationship Id="rId375" Type="http://schemas.openxmlformats.org/officeDocument/2006/relationships/image" Target="../media/image3695.png"/><Relationship Id="rId396" Type="http://schemas.openxmlformats.org/officeDocument/2006/relationships/customXml" Target="../ink/ink3511.xml"/><Relationship Id="rId3" Type="http://schemas.openxmlformats.org/officeDocument/2006/relationships/image" Target="../media/image3509.png"/><Relationship Id="rId214" Type="http://schemas.openxmlformats.org/officeDocument/2006/relationships/customXml" Target="../ink/ink3420.xml"/><Relationship Id="rId235" Type="http://schemas.openxmlformats.org/officeDocument/2006/relationships/image" Target="../media/image3625.png"/><Relationship Id="rId256" Type="http://schemas.openxmlformats.org/officeDocument/2006/relationships/customXml" Target="../ink/ink3441.xml"/><Relationship Id="rId277" Type="http://schemas.openxmlformats.org/officeDocument/2006/relationships/image" Target="../media/image3646.png"/><Relationship Id="rId298" Type="http://schemas.openxmlformats.org/officeDocument/2006/relationships/customXml" Target="../ink/ink3462.xml"/><Relationship Id="rId400" Type="http://schemas.openxmlformats.org/officeDocument/2006/relationships/customXml" Target="../ink/ink3513.xml"/><Relationship Id="rId421" Type="http://schemas.openxmlformats.org/officeDocument/2006/relationships/image" Target="../media/image3718.png"/><Relationship Id="rId442" Type="http://schemas.openxmlformats.org/officeDocument/2006/relationships/customXml" Target="../ink/ink3534.xml"/><Relationship Id="rId463" Type="http://schemas.openxmlformats.org/officeDocument/2006/relationships/image" Target="../media/image3739.png"/><Relationship Id="rId116" Type="http://schemas.openxmlformats.org/officeDocument/2006/relationships/customXml" Target="../ink/ink3371.xml"/><Relationship Id="rId137" Type="http://schemas.openxmlformats.org/officeDocument/2006/relationships/image" Target="../media/image3576.png"/><Relationship Id="rId158" Type="http://schemas.openxmlformats.org/officeDocument/2006/relationships/customXml" Target="../ink/ink3392.xml"/><Relationship Id="rId302" Type="http://schemas.openxmlformats.org/officeDocument/2006/relationships/customXml" Target="../ink/ink3464.xml"/><Relationship Id="rId323" Type="http://schemas.openxmlformats.org/officeDocument/2006/relationships/image" Target="../media/image3669.png"/><Relationship Id="rId344" Type="http://schemas.openxmlformats.org/officeDocument/2006/relationships/customXml" Target="../ink/ink3485.xml"/><Relationship Id="rId20" Type="http://schemas.openxmlformats.org/officeDocument/2006/relationships/customXml" Target="../ink/ink3323.xml"/><Relationship Id="rId41" Type="http://schemas.openxmlformats.org/officeDocument/2006/relationships/image" Target="../media/image3528.png"/><Relationship Id="rId62" Type="http://schemas.openxmlformats.org/officeDocument/2006/relationships/customXml" Target="../ink/ink3344.xml"/><Relationship Id="rId83" Type="http://schemas.openxmlformats.org/officeDocument/2006/relationships/image" Target="../media/image3549.png"/><Relationship Id="rId179" Type="http://schemas.openxmlformats.org/officeDocument/2006/relationships/image" Target="../media/image3597.png"/><Relationship Id="rId365" Type="http://schemas.openxmlformats.org/officeDocument/2006/relationships/image" Target="../media/image3690.png"/><Relationship Id="rId386" Type="http://schemas.openxmlformats.org/officeDocument/2006/relationships/customXml" Target="../ink/ink3506.xml"/><Relationship Id="rId190" Type="http://schemas.openxmlformats.org/officeDocument/2006/relationships/customXml" Target="../ink/ink3408.xml"/><Relationship Id="rId204" Type="http://schemas.openxmlformats.org/officeDocument/2006/relationships/customXml" Target="../ink/ink3415.xml"/><Relationship Id="rId225" Type="http://schemas.openxmlformats.org/officeDocument/2006/relationships/image" Target="../media/image3620.png"/><Relationship Id="rId246" Type="http://schemas.openxmlformats.org/officeDocument/2006/relationships/customXml" Target="../ink/ink3436.xml"/><Relationship Id="rId267" Type="http://schemas.openxmlformats.org/officeDocument/2006/relationships/image" Target="../media/image3641.png"/><Relationship Id="rId288" Type="http://schemas.openxmlformats.org/officeDocument/2006/relationships/customXml" Target="../ink/ink3457.xml"/><Relationship Id="rId411" Type="http://schemas.openxmlformats.org/officeDocument/2006/relationships/image" Target="../media/image3713.png"/><Relationship Id="rId432" Type="http://schemas.openxmlformats.org/officeDocument/2006/relationships/customXml" Target="../ink/ink3529.xml"/><Relationship Id="rId453" Type="http://schemas.openxmlformats.org/officeDocument/2006/relationships/image" Target="../media/image3734.png"/><Relationship Id="rId474" Type="http://schemas.openxmlformats.org/officeDocument/2006/relationships/customXml" Target="../ink/ink3550.xml"/><Relationship Id="rId106" Type="http://schemas.openxmlformats.org/officeDocument/2006/relationships/customXml" Target="../ink/ink3366.xml"/><Relationship Id="rId127" Type="http://schemas.openxmlformats.org/officeDocument/2006/relationships/image" Target="../media/image3571.png"/><Relationship Id="rId313" Type="http://schemas.openxmlformats.org/officeDocument/2006/relationships/image" Target="../media/image3664.png"/><Relationship Id="rId10" Type="http://schemas.openxmlformats.org/officeDocument/2006/relationships/customXml" Target="../ink/ink3318.xml"/><Relationship Id="rId31" Type="http://schemas.openxmlformats.org/officeDocument/2006/relationships/image" Target="../media/image3523.png"/><Relationship Id="rId52" Type="http://schemas.openxmlformats.org/officeDocument/2006/relationships/customXml" Target="../ink/ink3339.xml"/><Relationship Id="rId73" Type="http://schemas.openxmlformats.org/officeDocument/2006/relationships/image" Target="../media/image3544.png"/><Relationship Id="rId94" Type="http://schemas.openxmlformats.org/officeDocument/2006/relationships/customXml" Target="../ink/ink3360.xml"/><Relationship Id="rId148" Type="http://schemas.openxmlformats.org/officeDocument/2006/relationships/customXml" Target="../ink/ink3387.xml"/><Relationship Id="rId169" Type="http://schemas.openxmlformats.org/officeDocument/2006/relationships/image" Target="../media/image3592.png"/><Relationship Id="rId334" Type="http://schemas.openxmlformats.org/officeDocument/2006/relationships/customXml" Target="../ink/ink3480.xml"/><Relationship Id="rId355" Type="http://schemas.openxmlformats.org/officeDocument/2006/relationships/image" Target="../media/image3685.png"/><Relationship Id="rId376" Type="http://schemas.openxmlformats.org/officeDocument/2006/relationships/customXml" Target="../ink/ink3501.xml"/><Relationship Id="rId397" Type="http://schemas.openxmlformats.org/officeDocument/2006/relationships/image" Target="../media/image3706.png"/><Relationship Id="rId4" Type="http://schemas.openxmlformats.org/officeDocument/2006/relationships/customXml" Target="../ink/ink3315.xml"/><Relationship Id="rId180" Type="http://schemas.openxmlformats.org/officeDocument/2006/relationships/customXml" Target="../ink/ink3403.xml"/><Relationship Id="rId215" Type="http://schemas.openxmlformats.org/officeDocument/2006/relationships/image" Target="../media/image3615.png"/><Relationship Id="rId236" Type="http://schemas.openxmlformats.org/officeDocument/2006/relationships/customXml" Target="../ink/ink3431.xml"/><Relationship Id="rId257" Type="http://schemas.openxmlformats.org/officeDocument/2006/relationships/image" Target="../media/image3636.png"/><Relationship Id="rId278" Type="http://schemas.openxmlformats.org/officeDocument/2006/relationships/customXml" Target="../ink/ink3452.xml"/><Relationship Id="rId401" Type="http://schemas.openxmlformats.org/officeDocument/2006/relationships/image" Target="../media/image3708.png"/><Relationship Id="rId422" Type="http://schemas.openxmlformats.org/officeDocument/2006/relationships/customXml" Target="../ink/ink3524.xml"/><Relationship Id="rId443" Type="http://schemas.openxmlformats.org/officeDocument/2006/relationships/image" Target="../media/image3729.png"/><Relationship Id="rId464" Type="http://schemas.openxmlformats.org/officeDocument/2006/relationships/customXml" Target="../ink/ink3545.xml"/><Relationship Id="rId303" Type="http://schemas.openxmlformats.org/officeDocument/2006/relationships/image" Target="../media/image3659.png"/><Relationship Id="rId42" Type="http://schemas.openxmlformats.org/officeDocument/2006/relationships/customXml" Target="../ink/ink3334.xml"/><Relationship Id="rId84" Type="http://schemas.openxmlformats.org/officeDocument/2006/relationships/customXml" Target="../ink/ink3355.xml"/><Relationship Id="rId138" Type="http://schemas.openxmlformats.org/officeDocument/2006/relationships/customXml" Target="../ink/ink3382.xml"/><Relationship Id="rId345" Type="http://schemas.openxmlformats.org/officeDocument/2006/relationships/image" Target="../media/image3680.png"/><Relationship Id="rId387" Type="http://schemas.openxmlformats.org/officeDocument/2006/relationships/image" Target="../media/image3701.png"/><Relationship Id="rId191" Type="http://schemas.openxmlformats.org/officeDocument/2006/relationships/image" Target="../media/image3603.png"/><Relationship Id="rId205" Type="http://schemas.openxmlformats.org/officeDocument/2006/relationships/image" Target="../media/image3610.png"/><Relationship Id="rId247" Type="http://schemas.openxmlformats.org/officeDocument/2006/relationships/image" Target="../media/image3631.png"/><Relationship Id="rId412" Type="http://schemas.openxmlformats.org/officeDocument/2006/relationships/customXml" Target="../ink/ink3519.xml"/><Relationship Id="rId107" Type="http://schemas.openxmlformats.org/officeDocument/2006/relationships/image" Target="../media/image3561.png"/><Relationship Id="rId289" Type="http://schemas.openxmlformats.org/officeDocument/2006/relationships/image" Target="../media/image3652.png"/><Relationship Id="rId454" Type="http://schemas.openxmlformats.org/officeDocument/2006/relationships/customXml" Target="../ink/ink3540.xml"/><Relationship Id="rId11" Type="http://schemas.openxmlformats.org/officeDocument/2006/relationships/image" Target="../media/image3513.png"/><Relationship Id="rId53" Type="http://schemas.openxmlformats.org/officeDocument/2006/relationships/image" Target="../media/image3534.png"/><Relationship Id="rId149" Type="http://schemas.openxmlformats.org/officeDocument/2006/relationships/image" Target="../media/image3582.png"/><Relationship Id="rId314" Type="http://schemas.openxmlformats.org/officeDocument/2006/relationships/customXml" Target="../ink/ink3470.xml"/><Relationship Id="rId356" Type="http://schemas.openxmlformats.org/officeDocument/2006/relationships/customXml" Target="../ink/ink3491.xml"/><Relationship Id="rId398" Type="http://schemas.openxmlformats.org/officeDocument/2006/relationships/customXml" Target="../ink/ink3512.xml"/><Relationship Id="rId95" Type="http://schemas.openxmlformats.org/officeDocument/2006/relationships/image" Target="../media/image3555.png"/><Relationship Id="rId160" Type="http://schemas.openxmlformats.org/officeDocument/2006/relationships/customXml" Target="../ink/ink3393.xml"/><Relationship Id="rId216" Type="http://schemas.openxmlformats.org/officeDocument/2006/relationships/customXml" Target="../ink/ink3421.xml"/><Relationship Id="rId423" Type="http://schemas.openxmlformats.org/officeDocument/2006/relationships/image" Target="../media/image3719.png"/><Relationship Id="rId258" Type="http://schemas.openxmlformats.org/officeDocument/2006/relationships/customXml" Target="../ink/ink3442.xml"/><Relationship Id="rId465" Type="http://schemas.openxmlformats.org/officeDocument/2006/relationships/image" Target="../media/image3740.png"/><Relationship Id="rId22" Type="http://schemas.openxmlformats.org/officeDocument/2006/relationships/customXml" Target="../ink/ink3324.xml"/><Relationship Id="rId64" Type="http://schemas.openxmlformats.org/officeDocument/2006/relationships/customXml" Target="../ink/ink3345.xml"/><Relationship Id="rId118" Type="http://schemas.openxmlformats.org/officeDocument/2006/relationships/customXml" Target="../ink/ink3372.xml"/><Relationship Id="rId325" Type="http://schemas.openxmlformats.org/officeDocument/2006/relationships/image" Target="../media/image3670.png"/><Relationship Id="rId367" Type="http://schemas.openxmlformats.org/officeDocument/2006/relationships/image" Target="../media/image3691.png"/><Relationship Id="rId171" Type="http://schemas.openxmlformats.org/officeDocument/2006/relationships/image" Target="../media/image3593.png"/><Relationship Id="rId227" Type="http://schemas.openxmlformats.org/officeDocument/2006/relationships/image" Target="../media/image3621.png"/><Relationship Id="rId269" Type="http://schemas.openxmlformats.org/officeDocument/2006/relationships/image" Target="../media/image3642.png"/><Relationship Id="rId434" Type="http://schemas.openxmlformats.org/officeDocument/2006/relationships/customXml" Target="../ink/ink3530.xml"/><Relationship Id="rId33" Type="http://schemas.openxmlformats.org/officeDocument/2006/relationships/image" Target="../media/image3524.png"/><Relationship Id="rId129" Type="http://schemas.openxmlformats.org/officeDocument/2006/relationships/image" Target="../media/image3572.png"/><Relationship Id="rId280" Type="http://schemas.openxmlformats.org/officeDocument/2006/relationships/customXml" Target="../ink/ink3453.xml"/><Relationship Id="rId336" Type="http://schemas.openxmlformats.org/officeDocument/2006/relationships/customXml" Target="../ink/ink3481.xml"/><Relationship Id="rId75" Type="http://schemas.openxmlformats.org/officeDocument/2006/relationships/image" Target="../media/image3545.png"/><Relationship Id="rId140" Type="http://schemas.openxmlformats.org/officeDocument/2006/relationships/customXml" Target="../ink/ink3383.xml"/><Relationship Id="rId182" Type="http://schemas.openxmlformats.org/officeDocument/2006/relationships/customXml" Target="../ink/ink3404.xml"/><Relationship Id="rId378" Type="http://schemas.openxmlformats.org/officeDocument/2006/relationships/customXml" Target="../ink/ink3502.xml"/><Relationship Id="rId403" Type="http://schemas.openxmlformats.org/officeDocument/2006/relationships/image" Target="../media/image3709.png"/><Relationship Id="rId6" Type="http://schemas.openxmlformats.org/officeDocument/2006/relationships/customXml" Target="../ink/ink3316.xml"/><Relationship Id="rId238" Type="http://schemas.openxmlformats.org/officeDocument/2006/relationships/customXml" Target="../ink/ink3432.xml"/><Relationship Id="rId445" Type="http://schemas.openxmlformats.org/officeDocument/2006/relationships/image" Target="../media/image3730.png"/><Relationship Id="rId291" Type="http://schemas.openxmlformats.org/officeDocument/2006/relationships/image" Target="../media/image3653.png"/><Relationship Id="rId305" Type="http://schemas.openxmlformats.org/officeDocument/2006/relationships/image" Target="../media/image3660.png"/><Relationship Id="rId347" Type="http://schemas.openxmlformats.org/officeDocument/2006/relationships/image" Target="../media/image3681.png"/><Relationship Id="rId44" Type="http://schemas.openxmlformats.org/officeDocument/2006/relationships/customXml" Target="../ink/ink3335.xml"/><Relationship Id="rId86" Type="http://schemas.openxmlformats.org/officeDocument/2006/relationships/customXml" Target="../ink/ink3356.xml"/><Relationship Id="rId151" Type="http://schemas.openxmlformats.org/officeDocument/2006/relationships/image" Target="../media/image3583.png"/><Relationship Id="rId389" Type="http://schemas.openxmlformats.org/officeDocument/2006/relationships/image" Target="../media/image3702.png"/><Relationship Id="rId193" Type="http://schemas.openxmlformats.org/officeDocument/2006/relationships/image" Target="../media/image3604.png"/><Relationship Id="rId207" Type="http://schemas.openxmlformats.org/officeDocument/2006/relationships/image" Target="../media/image3611.png"/><Relationship Id="rId249" Type="http://schemas.openxmlformats.org/officeDocument/2006/relationships/image" Target="../media/image3632.png"/><Relationship Id="rId414" Type="http://schemas.openxmlformats.org/officeDocument/2006/relationships/customXml" Target="../ink/ink3520.xml"/><Relationship Id="rId456" Type="http://schemas.openxmlformats.org/officeDocument/2006/relationships/customXml" Target="../ink/ink3541.xml"/><Relationship Id="rId13" Type="http://schemas.openxmlformats.org/officeDocument/2006/relationships/image" Target="../media/image3514.png"/><Relationship Id="rId109" Type="http://schemas.openxmlformats.org/officeDocument/2006/relationships/image" Target="../media/image3562.png"/><Relationship Id="rId260" Type="http://schemas.openxmlformats.org/officeDocument/2006/relationships/customXml" Target="../ink/ink3443.xml"/><Relationship Id="rId316" Type="http://schemas.openxmlformats.org/officeDocument/2006/relationships/customXml" Target="../ink/ink3471.xml"/><Relationship Id="rId55" Type="http://schemas.openxmlformats.org/officeDocument/2006/relationships/image" Target="../media/image3535.png"/><Relationship Id="rId97" Type="http://schemas.openxmlformats.org/officeDocument/2006/relationships/image" Target="../media/image3556.png"/><Relationship Id="rId120" Type="http://schemas.openxmlformats.org/officeDocument/2006/relationships/customXml" Target="../ink/ink3373.xml"/><Relationship Id="rId358" Type="http://schemas.openxmlformats.org/officeDocument/2006/relationships/customXml" Target="../ink/ink3492.xml"/><Relationship Id="rId162" Type="http://schemas.openxmlformats.org/officeDocument/2006/relationships/customXml" Target="../ink/ink3394.xml"/><Relationship Id="rId218" Type="http://schemas.openxmlformats.org/officeDocument/2006/relationships/customXml" Target="../ink/ink3422.xml"/><Relationship Id="rId425" Type="http://schemas.openxmlformats.org/officeDocument/2006/relationships/image" Target="../media/image3720.png"/><Relationship Id="rId467" Type="http://schemas.openxmlformats.org/officeDocument/2006/relationships/image" Target="../media/image3741.png"/><Relationship Id="rId271" Type="http://schemas.openxmlformats.org/officeDocument/2006/relationships/image" Target="../media/image3643.png"/><Relationship Id="rId24" Type="http://schemas.openxmlformats.org/officeDocument/2006/relationships/customXml" Target="../ink/ink3325.xml"/><Relationship Id="rId66" Type="http://schemas.openxmlformats.org/officeDocument/2006/relationships/customXml" Target="../ink/ink3346.xml"/><Relationship Id="rId131" Type="http://schemas.openxmlformats.org/officeDocument/2006/relationships/image" Target="../media/image3573.png"/><Relationship Id="rId327" Type="http://schemas.openxmlformats.org/officeDocument/2006/relationships/image" Target="../media/image3671.png"/><Relationship Id="rId369" Type="http://schemas.openxmlformats.org/officeDocument/2006/relationships/image" Target="../media/image3692.png"/><Relationship Id="rId173" Type="http://schemas.openxmlformats.org/officeDocument/2006/relationships/image" Target="../media/image3594.png"/><Relationship Id="rId229" Type="http://schemas.openxmlformats.org/officeDocument/2006/relationships/image" Target="../media/image3622.png"/><Relationship Id="rId380" Type="http://schemas.openxmlformats.org/officeDocument/2006/relationships/customXml" Target="../ink/ink3503.xml"/><Relationship Id="rId436" Type="http://schemas.openxmlformats.org/officeDocument/2006/relationships/customXml" Target="../ink/ink3531.xml"/><Relationship Id="rId240" Type="http://schemas.openxmlformats.org/officeDocument/2006/relationships/customXml" Target="../ink/ink3433.xml"/><Relationship Id="rId35" Type="http://schemas.openxmlformats.org/officeDocument/2006/relationships/image" Target="../media/image3525.png"/><Relationship Id="rId77" Type="http://schemas.openxmlformats.org/officeDocument/2006/relationships/image" Target="../media/image3546.png"/><Relationship Id="rId100" Type="http://schemas.openxmlformats.org/officeDocument/2006/relationships/customXml" Target="../ink/ink3363.xml"/><Relationship Id="rId282" Type="http://schemas.openxmlformats.org/officeDocument/2006/relationships/customXml" Target="../ink/ink3454.xml"/><Relationship Id="rId338" Type="http://schemas.openxmlformats.org/officeDocument/2006/relationships/customXml" Target="../ink/ink3482.xml"/><Relationship Id="rId8" Type="http://schemas.openxmlformats.org/officeDocument/2006/relationships/customXml" Target="../ink/ink3317.xml"/><Relationship Id="rId142" Type="http://schemas.openxmlformats.org/officeDocument/2006/relationships/customXml" Target="../ink/ink3384.xml"/><Relationship Id="rId184" Type="http://schemas.openxmlformats.org/officeDocument/2006/relationships/customXml" Target="../ink/ink3405.xml"/><Relationship Id="rId391" Type="http://schemas.openxmlformats.org/officeDocument/2006/relationships/image" Target="../media/image3703.png"/><Relationship Id="rId405" Type="http://schemas.openxmlformats.org/officeDocument/2006/relationships/image" Target="../media/image3710.png"/><Relationship Id="rId447" Type="http://schemas.openxmlformats.org/officeDocument/2006/relationships/image" Target="../media/image3731.png"/><Relationship Id="rId251" Type="http://schemas.openxmlformats.org/officeDocument/2006/relationships/image" Target="../media/image3633.png"/><Relationship Id="rId46" Type="http://schemas.openxmlformats.org/officeDocument/2006/relationships/customXml" Target="../ink/ink3336.xml"/><Relationship Id="rId293" Type="http://schemas.openxmlformats.org/officeDocument/2006/relationships/image" Target="../media/image3654.png"/><Relationship Id="rId307" Type="http://schemas.openxmlformats.org/officeDocument/2006/relationships/image" Target="../media/image3661.png"/><Relationship Id="rId349" Type="http://schemas.openxmlformats.org/officeDocument/2006/relationships/image" Target="../media/image3682.png"/><Relationship Id="rId88" Type="http://schemas.openxmlformats.org/officeDocument/2006/relationships/customXml" Target="../ink/ink3357.xml"/><Relationship Id="rId111" Type="http://schemas.openxmlformats.org/officeDocument/2006/relationships/image" Target="../media/image3563.png"/><Relationship Id="rId153" Type="http://schemas.openxmlformats.org/officeDocument/2006/relationships/image" Target="../media/image3584.png"/><Relationship Id="rId195" Type="http://schemas.openxmlformats.org/officeDocument/2006/relationships/image" Target="../media/image3605.png"/><Relationship Id="rId209" Type="http://schemas.openxmlformats.org/officeDocument/2006/relationships/image" Target="../media/image3612.png"/><Relationship Id="rId360" Type="http://schemas.openxmlformats.org/officeDocument/2006/relationships/customXml" Target="../ink/ink3493.xml"/><Relationship Id="rId416" Type="http://schemas.openxmlformats.org/officeDocument/2006/relationships/customXml" Target="../ink/ink3521.xml"/><Relationship Id="rId220" Type="http://schemas.openxmlformats.org/officeDocument/2006/relationships/customXml" Target="../ink/ink3423.xml"/><Relationship Id="rId458" Type="http://schemas.openxmlformats.org/officeDocument/2006/relationships/customXml" Target="../ink/ink3542.xml"/><Relationship Id="rId15" Type="http://schemas.openxmlformats.org/officeDocument/2006/relationships/image" Target="../media/image3515.png"/><Relationship Id="rId57" Type="http://schemas.openxmlformats.org/officeDocument/2006/relationships/image" Target="../media/image3536.png"/><Relationship Id="rId262" Type="http://schemas.openxmlformats.org/officeDocument/2006/relationships/customXml" Target="../ink/ink3444.xml"/><Relationship Id="rId318" Type="http://schemas.openxmlformats.org/officeDocument/2006/relationships/customXml" Target="../ink/ink3472.xml"/><Relationship Id="rId99" Type="http://schemas.openxmlformats.org/officeDocument/2006/relationships/image" Target="../media/image3557.png"/><Relationship Id="rId122" Type="http://schemas.openxmlformats.org/officeDocument/2006/relationships/customXml" Target="../ink/ink3374.xml"/><Relationship Id="rId164" Type="http://schemas.openxmlformats.org/officeDocument/2006/relationships/customXml" Target="../ink/ink3395.xml"/><Relationship Id="rId371" Type="http://schemas.openxmlformats.org/officeDocument/2006/relationships/image" Target="../media/image3693.png"/><Relationship Id="rId427" Type="http://schemas.openxmlformats.org/officeDocument/2006/relationships/image" Target="../media/image3721.png"/><Relationship Id="rId469" Type="http://schemas.openxmlformats.org/officeDocument/2006/relationships/image" Target="../media/image3742.png"/><Relationship Id="rId26" Type="http://schemas.openxmlformats.org/officeDocument/2006/relationships/customXml" Target="../ink/ink3326.xml"/><Relationship Id="rId231" Type="http://schemas.openxmlformats.org/officeDocument/2006/relationships/image" Target="../media/image3623.png"/><Relationship Id="rId273" Type="http://schemas.openxmlformats.org/officeDocument/2006/relationships/image" Target="../media/image3644.png"/><Relationship Id="rId329" Type="http://schemas.openxmlformats.org/officeDocument/2006/relationships/image" Target="../media/image3672.png"/><Relationship Id="rId68" Type="http://schemas.openxmlformats.org/officeDocument/2006/relationships/customXml" Target="../ink/ink3347.xml"/><Relationship Id="rId133" Type="http://schemas.openxmlformats.org/officeDocument/2006/relationships/image" Target="../media/image3574.png"/><Relationship Id="rId175" Type="http://schemas.openxmlformats.org/officeDocument/2006/relationships/image" Target="../media/image3595.png"/><Relationship Id="rId340" Type="http://schemas.openxmlformats.org/officeDocument/2006/relationships/customXml" Target="../ink/ink3483.xml"/><Relationship Id="rId200" Type="http://schemas.openxmlformats.org/officeDocument/2006/relationships/customXml" Target="../ink/ink3413.xml"/><Relationship Id="rId382" Type="http://schemas.openxmlformats.org/officeDocument/2006/relationships/customXml" Target="../ink/ink3504.xml"/><Relationship Id="rId438" Type="http://schemas.openxmlformats.org/officeDocument/2006/relationships/customXml" Target="../ink/ink3532.xml"/><Relationship Id="rId242" Type="http://schemas.openxmlformats.org/officeDocument/2006/relationships/customXml" Target="../ink/ink3434.xml"/><Relationship Id="rId284" Type="http://schemas.openxmlformats.org/officeDocument/2006/relationships/customXml" Target="../ink/ink3455.xml"/><Relationship Id="rId37" Type="http://schemas.openxmlformats.org/officeDocument/2006/relationships/image" Target="../media/image3526.png"/><Relationship Id="rId79" Type="http://schemas.openxmlformats.org/officeDocument/2006/relationships/image" Target="../media/image3547.png"/><Relationship Id="rId102" Type="http://schemas.openxmlformats.org/officeDocument/2006/relationships/customXml" Target="../ink/ink3364.xml"/><Relationship Id="rId144" Type="http://schemas.openxmlformats.org/officeDocument/2006/relationships/customXml" Target="../ink/ink3385.xml"/><Relationship Id="rId90" Type="http://schemas.openxmlformats.org/officeDocument/2006/relationships/customXml" Target="../ink/ink3358.xml"/><Relationship Id="rId186" Type="http://schemas.openxmlformats.org/officeDocument/2006/relationships/customXml" Target="../ink/ink3406.xml"/><Relationship Id="rId351" Type="http://schemas.openxmlformats.org/officeDocument/2006/relationships/image" Target="../media/image3683.png"/><Relationship Id="rId393" Type="http://schemas.openxmlformats.org/officeDocument/2006/relationships/image" Target="../media/image3704.png"/><Relationship Id="rId407" Type="http://schemas.openxmlformats.org/officeDocument/2006/relationships/image" Target="../media/image3711.png"/><Relationship Id="rId449" Type="http://schemas.openxmlformats.org/officeDocument/2006/relationships/image" Target="../media/image3732.png"/><Relationship Id="rId211" Type="http://schemas.openxmlformats.org/officeDocument/2006/relationships/image" Target="../media/image3613.png"/><Relationship Id="rId253" Type="http://schemas.openxmlformats.org/officeDocument/2006/relationships/image" Target="../media/image3634.png"/><Relationship Id="rId295" Type="http://schemas.openxmlformats.org/officeDocument/2006/relationships/image" Target="../media/image3655.png"/><Relationship Id="rId309" Type="http://schemas.openxmlformats.org/officeDocument/2006/relationships/image" Target="../media/image3662.png"/><Relationship Id="rId460" Type="http://schemas.openxmlformats.org/officeDocument/2006/relationships/customXml" Target="../ink/ink3543.xml"/><Relationship Id="rId48" Type="http://schemas.openxmlformats.org/officeDocument/2006/relationships/customXml" Target="../ink/ink3337.xml"/><Relationship Id="rId113" Type="http://schemas.openxmlformats.org/officeDocument/2006/relationships/image" Target="../media/image3564.png"/><Relationship Id="rId320" Type="http://schemas.openxmlformats.org/officeDocument/2006/relationships/customXml" Target="../ink/ink3473.xml"/><Relationship Id="rId155" Type="http://schemas.openxmlformats.org/officeDocument/2006/relationships/image" Target="../media/image3585.png"/><Relationship Id="rId197" Type="http://schemas.openxmlformats.org/officeDocument/2006/relationships/image" Target="../media/image3606.png"/><Relationship Id="rId362" Type="http://schemas.openxmlformats.org/officeDocument/2006/relationships/customXml" Target="../ink/ink3494.xml"/><Relationship Id="rId418" Type="http://schemas.openxmlformats.org/officeDocument/2006/relationships/customXml" Target="../ink/ink3522.xml"/><Relationship Id="rId222" Type="http://schemas.openxmlformats.org/officeDocument/2006/relationships/customXml" Target="../ink/ink3424.xml"/><Relationship Id="rId264" Type="http://schemas.openxmlformats.org/officeDocument/2006/relationships/customXml" Target="../ink/ink3445.xml"/><Relationship Id="rId471" Type="http://schemas.openxmlformats.org/officeDocument/2006/relationships/image" Target="../media/image3743.png"/><Relationship Id="rId17" Type="http://schemas.openxmlformats.org/officeDocument/2006/relationships/image" Target="../media/image3516.png"/><Relationship Id="rId59" Type="http://schemas.openxmlformats.org/officeDocument/2006/relationships/image" Target="../media/image3537.png"/><Relationship Id="rId124" Type="http://schemas.openxmlformats.org/officeDocument/2006/relationships/customXml" Target="../ink/ink3375.xml"/><Relationship Id="rId70" Type="http://schemas.openxmlformats.org/officeDocument/2006/relationships/customXml" Target="../ink/ink3348.xml"/><Relationship Id="rId166" Type="http://schemas.openxmlformats.org/officeDocument/2006/relationships/customXml" Target="../ink/ink3396.xml"/><Relationship Id="rId331" Type="http://schemas.openxmlformats.org/officeDocument/2006/relationships/image" Target="../media/image3673.png"/><Relationship Id="rId373" Type="http://schemas.openxmlformats.org/officeDocument/2006/relationships/image" Target="../media/image3694.png"/><Relationship Id="rId429" Type="http://schemas.openxmlformats.org/officeDocument/2006/relationships/image" Target="../media/image3722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3624.png"/><Relationship Id="rId440" Type="http://schemas.openxmlformats.org/officeDocument/2006/relationships/customXml" Target="../ink/ink3533.xml"/><Relationship Id="rId28" Type="http://schemas.openxmlformats.org/officeDocument/2006/relationships/customXml" Target="../ink/ink3327.xml"/><Relationship Id="rId275" Type="http://schemas.openxmlformats.org/officeDocument/2006/relationships/image" Target="../media/image3645.png"/><Relationship Id="rId300" Type="http://schemas.openxmlformats.org/officeDocument/2006/relationships/customXml" Target="../ink/ink3463.xml"/><Relationship Id="rId81" Type="http://schemas.openxmlformats.org/officeDocument/2006/relationships/image" Target="../media/image3548.png"/><Relationship Id="rId135" Type="http://schemas.openxmlformats.org/officeDocument/2006/relationships/image" Target="../media/image3575.png"/><Relationship Id="rId177" Type="http://schemas.openxmlformats.org/officeDocument/2006/relationships/image" Target="../media/image3596.png"/><Relationship Id="rId342" Type="http://schemas.openxmlformats.org/officeDocument/2006/relationships/customXml" Target="../ink/ink3484.xml"/><Relationship Id="rId384" Type="http://schemas.openxmlformats.org/officeDocument/2006/relationships/customXml" Target="../ink/ink3505.xml"/><Relationship Id="rId202" Type="http://schemas.openxmlformats.org/officeDocument/2006/relationships/customXml" Target="../ink/ink3414.xml"/><Relationship Id="rId244" Type="http://schemas.openxmlformats.org/officeDocument/2006/relationships/customXml" Target="../ink/ink3435.xml"/><Relationship Id="rId39" Type="http://schemas.openxmlformats.org/officeDocument/2006/relationships/image" Target="../media/image3527.png"/><Relationship Id="rId286" Type="http://schemas.openxmlformats.org/officeDocument/2006/relationships/customXml" Target="../ink/ink3456.xml"/><Relationship Id="rId451" Type="http://schemas.openxmlformats.org/officeDocument/2006/relationships/image" Target="../media/image3733.png"/><Relationship Id="rId50" Type="http://schemas.openxmlformats.org/officeDocument/2006/relationships/customXml" Target="../ink/ink3338.xml"/><Relationship Id="rId104" Type="http://schemas.openxmlformats.org/officeDocument/2006/relationships/customXml" Target="../ink/ink3365.xml"/><Relationship Id="rId146" Type="http://schemas.openxmlformats.org/officeDocument/2006/relationships/customXml" Target="../ink/ink3386.xml"/><Relationship Id="rId188" Type="http://schemas.openxmlformats.org/officeDocument/2006/relationships/customXml" Target="../ink/ink3407.xml"/><Relationship Id="rId311" Type="http://schemas.openxmlformats.org/officeDocument/2006/relationships/image" Target="../media/image3663.png"/><Relationship Id="rId353" Type="http://schemas.openxmlformats.org/officeDocument/2006/relationships/image" Target="../media/image3684.png"/><Relationship Id="rId395" Type="http://schemas.openxmlformats.org/officeDocument/2006/relationships/image" Target="../media/image3705.png"/><Relationship Id="rId409" Type="http://schemas.openxmlformats.org/officeDocument/2006/relationships/image" Target="../media/image3712.png"/><Relationship Id="rId92" Type="http://schemas.openxmlformats.org/officeDocument/2006/relationships/customXml" Target="../ink/ink3359.xml"/><Relationship Id="rId213" Type="http://schemas.openxmlformats.org/officeDocument/2006/relationships/image" Target="../media/image3614.png"/><Relationship Id="rId420" Type="http://schemas.openxmlformats.org/officeDocument/2006/relationships/customXml" Target="../ink/ink3523.xml"/><Relationship Id="rId255" Type="http://schemas.openxmlformats.org/officeDocument/2006/relationships/image" Target="../media/image3635.png"/><Relationship Id="rId297" Type="http://schemas.openxmlformats.org/officeDocument/2006/relationships/image" Target="../media/image3656.png"/><Relationship Id="rId462" Type="http://schemas.openxmlformats.org/officeDocument/2006/relationships/customXml" Target="../ink/ink3544.xml"/><Relationship Id="rId115" Type="http://schemas.openxmlformats.org/officeDocument/2006/relationships/image" Target="../media/image3565.png"/><Relationship Id="rId157" Type="http://schemas.openxmlformats.org/officeDocument/2006/relationships/image" Target="../media/image3586.png"/><Relationship Id="rId322" Type="http://schemas.openxmlformats.org/officeDocument/2006/relationships/customXml" Target="../ink/ink3474.xml"/><Relationship Id="rId364" Type="http://schemas.openxmlformats.org/officeDocument/2006/relationships/customXml" Target="../ink/ink3495.xml"/><Relationship Id="rId61" Type="http://schemas.openxmlformats.org/officeDocument/2006/relationships/image" Target="../media/image3538.png"/><Relationship Id="rId199" Type="http://schemas.openxmlformats.org/officeDocument/2006/relationships/image" Target="../media/image3607.png"/><Relationship Id="rId19" Type="http://schemas.openxmlformats.org/officeDocument/2006/relationships/image" Target="../media/image3517.png"/><Relationship Id="rId224" Type="http://schemas.openxmlformats.org/officeDocument/2006/relationships/customXml" Target="../ink/ink3425.xml"/><Relationship Id="rId266" Type="http://schemas.openxmlformats.org/officeDocument/2006/relationships/customXml" Target="../ink/ink3446.xml"/><Relationship Id="rId431" Type="http://schemas.openxmlformats.org/officeDocument/2006/relationships/image" Target="../media/image3723.png"/><Relationship Id="rId473" Type="http://schemas.openxmlformats.org/officeDocument/2006/relationships/image" Target="../media/image3744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03.png"/><Relationship Id="rId671" Type="http://schemas.openxmlformats.org/officeDocument/2006/relationships/image" Target="../media/image4078.png"/><Relationship Id="rId769" Type="http://schemas.openxmlformats.org/officeDocument/2006/relationships/image" Target="../media/image4129.png"/><Relationship Id="rId21" Type="http://schemas.openxmlformats.org/officeDocument/2006/relationships/image" Target="../media/image3755.png"/><Relationship Id="rId324" Type="http://schemas.openxmlformats.org/officeDocument/2006/relationships/customXml" Target="../ink/ink3712.xml"/><Relationship Id="rId531" Type="http://schemas.openxmlformats.org/officeDocument/2006/relationships/image" Target="../media/image4008.png"/><Relationship Id="rId629" Type="http://schemas.openxmlformats.org/officeDocument/2006/relationships/image" Target="../media/image4057.png"/><Relationship Id="rId170" Type="http://schemas.openxmlformats.org/officeDocument/2006/relationships/customXml" Target="../ink/ink3635.xml"/><Relationship Id="rId268" Type="http://schemas.openxmlformats.org/officeDocument/2006/relationships/customXml" Target="../ink/ink3684.xml"/><Relationship Id="rId475" Type="http://schemas.openxmlformats.org/officeDocument/2006/relationships/image" Target="../media/image3980.png"/><Relationship Id="rId682" Type="http://schemas.openxmlformats.org/officeDocument/2006/relationships/customXml" Target="../ink/ink3891.xml"/><Relationship Id="rId32" Type="http://schemas.openxmlformats.org/officeDocument/2006/relationships/customXml" Target="../ink/ink3566.xml"/><Relationship Id="rId128" Type="http://schemas.openxmlformats.org/officeDocument/2006/relationships/customXml" Target="../ink/ink3614.xml"/><Relationship Id="rId335" Type="http://schemas.openxmlformats.org/officeDocument/2006/relationships/image" Target="../media/image3911.png"/><Relationship Id="rId542" Type="http://schemas.openxmlformats.org/officeDocument/2006/relationships/customXml" Target="../ink/ink3821.xml"/><Relationship Id="rId181" Type="http://schemas.openxmlformats.org/officeDocument/2006/relationships/image" Target="../media/image3834.png"/><Relationship Id="rId402" Type="http://schemas.openxmlformats.org/officeDocument/2006/relationships/customXml" Target="../ink/ink3751.xml"/><Relationship Id="rId279" Type="http://schemas.openxmlformats.org/officeDocument/2006/relationships/image" Target="../media/image3883.png"/><Relationship Id="rId486" Type="http://schemas.openxmlformats.org/officeDocument/2006/relationships/customXml" Target="../ink/ink3793.xml"/><Relationship Id="rId693" Type="http://schemas.openxmlformats.org/officeDocument/2006/relationships/image" Target="../media/image4089.png"/><Relationship Id="rId707" Type="http://schemas.openxmlformats.org/officeDocument/2006/relationships/image" Target="../media/image4096.png"/><Relationship Id="rId43" Type="http://schemas.openxmlformats.org/officeDocument/2006/relationships/image" Target="../media/image3766.png"/><Relationship Id="rId139" Type="http://schemas.openxmlformats.org/officeDocument/2006/relationships/image" Target="../media/image3813.png"/><Relationship Id="rId346" Type="http://schemas.openxmlformats.org/officeDocument/2006/relationships/customXml" Target="../ink/ink3723.xml"/><Relationship Id="rId553" Type="http://schemas.openxmlformats.org/officeDocument/2006/relationships/image" Target="../media/image4019.png"/><Relationship Id="rId760" Type="http://schemas.openxmlformats.org/officeDocument/2006/relationships/customXml" Target="../ink/ink3930.xml"/><Relationship Id="rId192" Type="http://schemas.openxmlformats.org/officeDocument/2006/relationships/customXml" Target="../ink/ink3646.xml"/><Relationship Id="rId206" Type="http://schemas.openxmlformats.org/officeDocument/2006/relationships/customXml" Target="../ink/ink3653.xml"/><Relationship Id="rId413" Type="http://schemas.openxmlformats.org/officeDocument/2006/relationships/image" Target="../media/image3949.png"/><Relationship Id="rId497" Type="http://schemas.openxmlformats.org/officeDocument/2006/relationships/image" Target="../media/image3991.png"/><Relationship Id="rId620" Type="http://schemas.openxmlformats.org/officeDocument/2006/relationships/customXml" Target="../ink/ink3860.xml"/><Relationship Id="rId718" Type="http://schemas.openxmlformats.org/officeDocument/2006/relationships/customXml" Target="../ink/ink3909.xml"/><Relationship Id="rId357" Type="http://schemas.openxmlformats.org/officeDocument/2006/relationships/image" Target="../media/image3921.png"/><Relationship Id="rId54" Type="http://schemas.openxmlformats.org/officeDocument/2006/relationships/customXml" Target="../ink/ink3577.xml"/><Relationship Id="rId217" Type="http://schemas.openxmlformats.org/officeDocument/2006/relationships/image" Target="../media/image3852.png"/><Relationship Id="rId564" Type="http://schemas.openxmlformats.org/officeDocument/2006/relationships/customXml" Target="../ink/ink3832.xml"/><Relationship Id="rId771" Type="http://schemas.openxmlformats.org/officeDocument/2006/relationships/image" Target="../media/image4131.png"/><Relationship Id="rId424" Type="http://schemas.openxmlformats.org/officeDocument/2006/relationships/customXml" Target="../ink/ink3762.xml"/><Relationship Id="rId631" Type="http://schemas.openxmlformats.org/officeDocument/2006/relationships/image" Target="../media/image4058.png"/><Relationship Id="rId729" Type="http://schemas.openxmlformats.org/officeDocument/2006/relationships/image" Target="../media/image4107.png"/><Relationship Id="rId270" Type="http://schemas.openxmlformats.org/officeDocument/2006/relationships/customXml" Target="../ink/ink3685.xml"/><Relationship Id="rId65" Type="http://schemas.openxmlformats.org/officeDocument/2006/relationships/image" Target="../media/image3777.png"/><Relationship Id="rId130" Type="http://schemas.openxmlformats.org/officeDocument/2006/relationships/customXml" Target="../ink/ink3615.xml"/><Relationship Id="rId368" Type="http://schemas.openxmlformats.org/officeDocument/2006/relationships/customXml" Target="../ink/ink3734.xml"/><Relationship Id="rId575" Type="http://schemas.openxmlformats.org/officeDocument/2006/relationships/image" Target="../media/image4030.png"/><Relationship Id="rId228" Type="http://schemas.openxmlformats.org/officeDocument/2006/relationships/customXml" Target="../ink/ink3664.xml"/><Relationship Id="rId435" Type="http://schemas.openxmlformats.org/officeDocument/2006/relationships/image" Target="../media/image3960.png"/><Relationship Id="rId642" Type="http://schemas.openxmlformats.org/officeDocument/2006/relationships/customXml" Target="../ink/ink3871.xml"/><Relationship Id="rId281" Type="http://schemas.openxmlformats.org/officeDocument/2006/relationships/image" Target="../media/image3884.png"/><Relationship Id="rId502" Type="http://schemas.openxmlformats.org/officeDocument/2006/relationships/customXml" Target="../ink/ink3801.xml"/><Relationship Id="rId76" Type="http://schemas.openxmlformats.org/officeDocument/2006/relationships/customXml" Target="../ink/ink3588.xml"/><Relationship Id="rId141" Type="http://schemas.openxmlformats.org/officeDocument/2006/relationships/image" Target="../media/image3814.png"/><Relationship Id="rId379" Type="http://schemas.openxmlformats.org/officeDocument/2006/relationships/image" Target="../media/image3932.png"/><Relationship Id="rId586" Type="http://schemas.openxmlformats.org/officeDocument/2006/relationships/customXml" Target="../ink/ink3843.xml"/><Relationship Id="rId7" Type="http://schemas.openxmlformats.org/officeDocument/2006/relationships/image" Target="../media/image3748.png"/><Relationship Id="rId239" Type="http://schemas.openxmlformats.org/officeDocument/2006/relationships/image" Target="../media/image3863.png"/><Relationship Id="rId446" Type="http://schemas.openxmlformats.org/officeDocument/2006/relationships/customXml" Target="../ink/ink3773.xml"/><Relationship Id="rId653" Type="http://schemas.openxmlformats.org/officeDocument/2006/relationships/image" Target="../media/image4069.png"/><Relationship Id="rId292" Type="http://schemas.openxmlformats.org/officeDocument/2006/relationships/customXml" Target="../ink/ink3696.xml"/><Relationship Id="rId306" Type="http://schemas.openxmlformats.org/officeDocument/2006/relationships/customXml" Target="../ink/ink3703.xml"/><Relationship Id="rId87" Type="http://schemas.openxmlformats.org/officeDocument/2006/relationships/image" Target="../media/image3788.png"/><Relationship Id="rId513" Type="http://schemas.openxmlformats.org/officeDocument/2006/relationships/image" Target="../media/image3999.png"/><Relationship Id="rId597" Type="http://schemas.openxmlformats.org/officeDocument/2006/relationships/image" Target="../media/image4041.png"/><Relationship Id="rId720" Type="http://schemas.openxmlformats.org/officeDocument/2006/relationships/customXml" Target="../ink/ink3910.xml"/><Relationship Id="rId152" Type="http://schemas.openxmlformats.org/officeDocument/2006/relationships/customXml" Target="../ink/ink3626.xml"/><Relationship Id="rId457" Type="http://schemas.openxmlformats.org/officeDocument/2006/relationships/image" Target="../media/image3971.png"/><Relationship Id="rId664" Type="http://schemas.openxmlformats.org/officeDocument/2006/relationships/customXml" Target="../ink/ink3882.xml"/><Relationship Id="rId14" Type="http://schemas.openxmlformats.org/officeDocument/2006/relationships/customXml" Target="../ink/ink3557.xml"/><Relationship Id="rId317" Type="http://schemas.openxmlformats.org/officeDocument/2006/relationships/image" Target="../media/image3902.png"/><Relationship Id="rId524" Type="http://schemas.openxmlformats.org/officeDocument/2006/relationships/customXml" Target="../ink/ink3812.xml"/><Relationship Id="rId731" Type="http://schemas.openxmlformats.org/officeDocument/2006/relationships/image" Target="../media/image4108.png"/><Relationship Id="rId98" Type="http://schemas.openxmlformats.org/officeDocument/2006/relationships/customXml" Target="../ink/ink3599.xml"/><Relationship Id="rId163" Type="http://schemas.openxmlformats.org/officeDocument/2006/relationships/image" Target="../media/image3825.png"/><Relationship Id="rId370" Type="http://schemas.openxmlformats.org/officeDocument/2006/relationships/customXml" Target="../ink/ink3735.xml"/><Relationship Id="rId230" Type="http://schemas.openxmlformats.org/officeDocument/2006/relationships/customXml" Target="../ink/ink3665.xml"/><Relationship Id="rId468" Type="http://schemas.openxmlformats.org/officeDocument/2006/relationships/customXml" Target="../ink/ink3784.xml"/><Relationship Id="rId675" Type="http://schemas.openxmlformats.org/officeDocument/2006/relationships/image" Target="../media/image4080.png"/><Relationship Id="rId25" Type="http://schemas.openxmlformats.org/officeDocument/2006/relationships/image" Target="../media/image3757.png"/><Relationship Id="rId328" Type="http://schemas.openxmlformats.org/officeDocument/2006/relationships/customXml" Target="../ink/ink3714.xml"/><Relationship Id="rId535" Type="http://schemas.openxmlformats.org/officeDocument/2006/relationships/image" Target="../media/image4010.png"/><Relationship Id="rId742" Type="http://schemas.openxmlformats.org/officeDocument/2006/relationships/customXml" Target="../ink/ink3921.xml"/><Relationship Id="rId174" Type="http://schemas.openxmlformats.org/officeDocument/2006/relationships/customXml" Target="../ink/ink3637.xml"/><Relationship Id="rId381" Type="http://schemas.openxmlformats.org/officeDocument/2006/relationships/image" Target="../media/image3933.png"/><Relationship Id="rId602" Type="http://schemas.openxmlformats.org/officeDocument/2006/relationships/customXml" Target="../ink/ink3851.xml"/><Relationship Id="rId241" Type="http://schemas.openxmlformats.org/officeDocument/2006/relationships/image" Target="../media/image3864.png"/><Relationship Id="rId479" Type="http://schemas.openxmlformats.org/officeDocument/2006/relationships/image" Target="../media/image3982.png"/><Relationship Id="rId686" Type="http://schemas.openxmlformats.org/officeDocument/2006/relationships/customXml" Target="../ink/ink3893.xml"/><Relationship Id="rId36" Type="http://schemas.openxmlformats.org/officeDocument/2006/relationships/customXml" Target="../ink/ink3568.xml"/><Relationship Id="rId339" Type="http://schemas.openxmlformats.org/officeDocument/2006/relationships/image" Target="../media/image3912.png"/><Relationship Id="rId546" Type="http://schemas.openxmlformats.org/officeDocument/2006/relationships/customXml" Target="../ink/ink3823.xml"/><Relationship Id="rId753" Type="http://schemas.openxmlformats.org/officeDocument/2006/relationships/image" Target="../media/image4121.png"/><Relationship Id="rId101" Type="http://schemas.openxmlformats.org/officeDocument/2006/relationships/image" Target="../media/image3795.png"/><Relationship Id="rId185" Type="http://schemas.openxmlformats.org/officeDocument/2006/relationships/image" Target="../media/image3836.png"/><Relationship Id="rId406" Type="http://schemas.openxmlformats.org/officeDocument/2006/relationships/customXml" Target="../ink/ink3753.xml"/><Relationship Id="rId392" Type="http://schemas.openxmlformats.org/officeDocument/2006/relationships/customXml" Target="../ink/ink3746.xml"/><Relationship Id="rId613" Type="http://schemas.openxmlformats.org/officeDocument/2006/relationships/image" Target="../media/image4049.png"/><Relationship Id="rId697" Type="http://schemas.openxmlformats.org/officeDocument/2006/relationships/image" Target="../media/image4091.png"/><Relationship Id="rId252" Type="http://schemas.openxmlformats.org/officeDocument/2006/relationships/customXml" Target="../ink/ink3676.xml"/><Relationship Id="rId47" Type="http://schemas.openxmlformats.org/officeDocument/2006/relationships/image" Target="../media/image3768.png"/><Relationship Id="rId112" Type="http://schemas.openxmlformats.org/officeDocument/2006/relationships/customXml" Target="../ink/ink3606.xml"/><Relationship Id="rId557" Type="http://schemas.openxmlformats.org/officeDocument/2006/relationships/image" Target="../media/image4021.png"/><Relationship Id="rId764" Type="http://schemas.openxmlformats.org/officeDocument/2006/relationships/customXml" Target="../ink/ink3932.xml"/><Relationship Id="rId196" Type="http://schemas.openxmlformats.org/officeDocument/2006/relationships/customXml" Target="../ink/ink3648.xml"/><Relationship Id="rId417" Type="http://schemas.openxmlformats.org/officeDocument/2006/relationships/image" Target="../media/image3951.png"/><Relationship Id="rId624" Type="http://schemas.openxmlformats.org/officeDocument/2006/relationships/customXml" Target="../ink/ink3862.xml"/><Relationship Id="rId263" Type="http://schemas.openxmlformats.org/officeDocument/2006/relationships/image" Target="../media/image3875.png"/><Relationship Id="rId470" Type="http://schemas.openxmlformats.org/officeDocument/2006/relationships/customXml" Target="../ink/ink3785.xml"/><Relationship Id="rId58" Type="http://schemas.openxmlformats.org/officeDocument/2006/relationships/customXml" Target="../ink/ink3579.xml"/><Relationship Id="rId123" Type="http://schemas.openxmlformats.org/officeDocument/2006/relationships/image" Target="../media/image3806.png"/><Relationship Id="rId330" Type="http://schemas.openxmlformats.org/officeDocument/2006/relationships/customXml" Target="../ink/ink3715.xml"/><Relationship Id="rId568" Type="http://schemas.openxmlformats.org/officeDocument/2006/relationships/customXml" Target="../ink/ink3834.xml"/><Relationship Id="rId428" Type="http://schemas.openxmlformats.org/officeDocument/2006/relationships/customXml" Target="../ink/ink3764.xml"/><Relationship Id="rId635" Type="http://schemas.openxmlformats.org/officeDocument/2006/relationships/image" Target="../media/image4060.png"/><Relationship Id="rId274" Type="http://schemas.openxmlformats.org/officeDocument/2006/relationships/customXml" Target="../ink/ink3687.xml"/><Relationship Id="rId481" Type="http://schemas.openxmlformats.org/officeDocument/2006/relationships/image" Target="../media/image3983.png"/><Relationship Id="rId702" Type="http://schemas.openxmlformats.org/officeDocument/2006/relationships/customXml" Target="../ink/ink3901.xml"/><Relationship Id="rId69" Type="http://schemas.openxmlformats.org/officeDocument/2006/relationships/image" Target="../media/image3779.png"/><Relationship Id="rId134" Type="http://schemas.openxmlformats.org/officeDocument/2006/relationships/customXml" Target="../ink/ink3617.xml"/><Relationship Id="rId579" Type="http://schemas.openxmlformats.org/officeDocument/2006/relationships/image" Target="../media/image4032.png"/><Relationship Id="rId341" Type="http://schemas.openxmlformats.org/officeDocument/2006/relationships/image" Target="../media/image3913.png"/><Relationship Id="rId439" Type="http://schemas.openxmlformats.org/officeDocument/2006/relationships/image" Target="../media/image3962.png"/><Relationship Id="rId646" Type="http://schemas.openxmlformats.org/officeDocument/2006/relationships/customXml" Target="../ink/ink3873.xml"/><Relationship Id="rId201" Type="http://schemas.openxmlformats.org/officeDocument/2006/relationships/image" Target="../media/image3844.png"/><Relationship Id="rId285" Type="http://schemas.openxmlformats.org/officeDocument/2006/relationships/image" Target="../media/image3886.png"/><Relationship Id="rId506" Type="http://schemas.openxmlformats.org/officeDocument/2006/relationships/customXml" Target="../ink/ink3803.xml"/><Relationship Id="rId492" Type="http://schemas.openxmlformats.org/officeDocument/2006/relationships/customXml" Target="../ink/ink3796.xml"/><Relationship Id="rId713" Type="http://schemas.openxmlformats.org/officeDocument/2006/relationships/image" Target="../media/image4099.png"/><Relationship Id="rId145" Type="http://schemas.openxmlformats.org/officeDocument/2006/relationships/image" Target="../media/image3816.png"/><Relationship Id="rId352" Type="http://schemas.openxmlformats.org/officeDocument/2006/relationships/customXml" Target="../ink/ink3726.xml"/><Relationship Id="rId212" Type="http://schemas.openxmlformats.org/officeDocument/2006/relationships/customXml" Target="../ink/ink3656.xml"/><Relationship Id="rId657" Type="http://schemas.openxmlformats.org/officeDocument/2006/relationships/image" Target="../media/image4071.png"/><Relationship Id="rId296" Type="http://schemas.openxmlformats.org/officeDocument/2006/relationships/customXml" Target="../ink/ink3698.xml"/><Relationship Id="rId517" Type="http://schemas.openxmlformats.org/officeDocument/2006/relationships/image" Target="../media/image4001.png"/><Relationship Id="rId724" Type="http://schemas.openxmlformats.org/officeDocument/2006/relationships/customXml" Target="../ink/ink3912.xml"/><Relationship Id="rId60" Type="http://schemas.openxmlformats.org/officeDocument/2006/relationships/customXml" Target="../ink/ink3580.xml"/><Relationship Id="rId156" Type="http://schemas.openxmlformats.org/officeDocument/2006/relationships/customXml" Target="../ink/ink3628.xml"/><Relationship Id="rId363" Type="http://schemas.openxmlformats.org/officeDocument/2006/relationships/image" Target="../media/image3924.png"/><Relationship Id="rId570" Type="http://schemas.openxmlformats.org/officeDocument/2006/relationships/customXml" Target="../ink/ink3835.xml"/><Relationship Id="rId223" Type="http://schemas.openxmlformats.org/officeDocument/2006/relationships/image" Target="../media/image3855.png"/><Relationship Id="rId430" Type="http://schemas.openxmlformats.org/officeDocument/2006/relationships/customXml" Target="../ink/ink3765.xml"/><Relationship Id="rId668" Type="http://schemas.openxmlformats.org/officeDocument/2006/relationships/customXml" Target="../ink/ink3884.xml"/><Relationship Id="rId18" Type="http://schemas.openxmlformats.org/officeDocument/2006/relationships/customXml" Target="../ink/ink3559.xml"/><Relationship Id="rId528" Type="http://schemas.openxmlformats.org/officeDocument/2006/relationships/customXml" Target="../ink/ink3814.xml"/><Relationship Id="rId735" Type="http://schemas.openxmlformats.org/officeDocument/2006/relationships/image" Target="../media/image4111.png"/><Relationship Id="rId167" Type="http://schemas.openxmlformats.org/officeDocument/2006/relationships/image" Target="../media/image3827.png"/><Relationship Id="rId374" Type="http://schemas.openxmlformats.org/officeDocument/2006/relationships/customXml" Target="../ink/ink3737.xml"/><Relationship Id="rId581" Type="http://schemas.openxmlformats.org/officeDocument/2006/relationships/image" Target="../media/image4033.png"/><Relationship Id="rId71" Type="http://schemas.openxmlformats.org/officeDocument/2006/relationships/image" Target="../media/image3780.png"/><Relationship Id="rId234" Type="http://schemas.openxmlformats.org/officeDocument/2006/relationships/customXml" Target="../ink/ink3667.xml"/><Relationship Id="rId679" Type="http://schemas.openxmlformats.org/officeDocument/2006/relationships/image" Target="../media/image4082.png"/><Relationship Id="rId2" Type="http://schemas.openxmlformats.org/officeDocument/2006/relationships/customXml" Target="../ink/ink3551.xml"/><Relationship Id="rId29" Type="http://schemas.openxmlformats.org/officeDocument/2006/relationships/image" Target="../media/image3759.png"/><Relationship Id="rId441" Type="http://schemas.openxmlformats.org/officeDocument/2006/relationships/image" Target="../media/image3963.png"/><Relationship Id="rId539" Type="http://schemas.openxmlformats.org/officeDocument/2006/relationships/image" Target="../media/image4012.png"/><Relationship Id="rId746" Type="http://schemas.openxmlformats.org/officeDocument/2006/relationships/customXml" Target="../ink/ink3923.xml"/><Relationship Id="rId178" Type="http://schemas.openxmlformats.org/officeDocument/2006/relationships/customXml" Target="../ink/ink3639.xml"/><Relationship Id="rId301" Type="http://schemas.openxmlformats.org/officeDocument/2006/relationships/image" Target="../media/image3894.png"/><Relationship Id="rId82" Type="http://schemas.openxmlformats.org/officeDocument/2006/relationships/customXml" Target="../ink/ink3591.xml"/><Relationship Id="rId385" Type="http://schemas.openxmlformats.org/officeDocument/2006/relationships/image" Target="../media/image3935.png"/><Relationship Id="rId592" Type="http://schemas.openxmlformats.org/officeDocument/2006/relationships/customXml" Target="../ink/ink3846.xml"/><Relationship Id="rId606" Type="http://schemas.openxmlformats.org/officeDocument/2006/relationships/customXml" Target="../ink/ink3853.xml"/><Relationship Id="rId245" Type="http://schemas.openxmlformats.org/officeDocument/2006/relationships/image" Target="../media/image3866.png"/><Relationship Id="rId452" Type="http://schemas.openxmlformats.org/officeDocument/2006/relationships/customXml" Target="../ink/ink3776.xml"/><Relationship Id="rId105" Type="http://schemas.openxmlformats.org/officeDocument/2006/relationships/image" Target="../media/image3797.png"/><Relationship Id="rId312" Type="http://schemas.openxmlformats.org/officeDocument/2006/relationships/customXml" Target="../ink/ink3706.xml"/><Relationship Id="rId757" Type="http://schemas.openxmlformats.org/officeDocument/2006/relationships/image" Target="../media/image4123.png"/><Relationship Id="rId93" Type="http://schemas.openxmlformats.org/officeDocument/2006/relationships/image" Target="../media/image3791.png"/><Relationship Id="rId189" Type="http://schemas.openxmlformats.org/officeDocument/2006/relationships/image" Target="../media/image3838.png"/><Relationship Id="rId396" Type="http://schemas.openxmlformats.org/officeDocument/2006/relationships/customXml" Target="../ink/ink3748.xml"/><Relationship Id="rId617" Type="http://schemas.openxmlformats.org/officeDocument/2006/relationships/image" Target="../media/image4051.png"/><Relationship Id="rId256" Type="http://schemas.openxmlformats.org/officeDocument/2006/relationships/customXml" Target="../ink/ink3678.xml"/><Relationship Id="rId463" Type="http://schemas.openxmlformats.org/officeDocument/2006/relationships/image" Target="../media/image3974.png"/><Relationship Id="rId670" Type="http://schemas.openxmlformats.org/officeDocument/2006/relationships/customXml" Target="../ink/ink3885.xml"/><Relationship Id="rId116" Type="http://schemas.openxmlformats.org/officeDocument/2006/relationships/customXml" Target="../ink/ink3608.xml"/><Relationship Id="rId323" Type="http://schemas.openxmlformats.org/officeDocument/2006/relationships/image" Target="../media/image3905.png"/><Relationship Id="rId530" Type="http://schemas.openxmlformats.org/officeDocument/2006/relationships/customXml" Target="../ink/ink3815.xml"/><Relationship Id="rId768" Type="http://schemas.openxmlformats.org/officeDocument/2006/relationships/customXml" Target="../ink/ink3934.xml"/><Relationship Id="rId20" Type="http://schemas.openxmlformats.org/officeDocument/2006/relationships/customXml" Target="../ink/ink3560.xml"/><Relationship Id="rId628" Type="http://schemas.openxmlformats.org/officeDocument/2006/relationships/customXml" Target="../ink/ink3864.xml"/><Relationship Id="rId267" Type="http://schemas.openxmlformats.org/officeDocument/2006/relationships/image" Target="../media/image3877.png"/><Relationship Id="rId474" Type="http://schemas.openxmlformats.org/officeDocument/2006/relationships/customXml" Target="../ink/ink3787.xml"/><Relationship Id="rId127" Type="http://schemas.openxmlformats.org/officeDocument/2006/relationships/image" Target="../media/image3808.png"/><Relationship Id="rId681" Type="http://schemas.openxmlformats.org/officeDocument/2006/relationships/image" Target="../media/image4083.png"/><Relationship Id="rId31" Type="http://schemas.openxmlformats.org/officeDocument/2006/relationships/image" Target="../media/image3760.png"/><Relationship Id="rId334" Type="http://schemas.openxmlformats.org/officeDocument/2006/relationships/customXml" Target="../ink/ink3717.xml"/><Relationship Id="rId541" Type="http://schemas.openxmlformats.org/officeDocument/2006/relationships/image" Target="../media/image4013.png"/><Relationship Id="rId639" Type="http://schemas.openxmlformats.org/officeDocument/2006/relationships/image" Target="../media/image4062.png"/><Relationship Id="rId180" Type="http://schemas.openxmlformats.org/officeDocument/2006/relationships/customXml" Target="../ink/ink3640.xml"/><Relationship Id="rId278" Type="http://schemas.openxmlformats.org/officeDocument/2006/relationships/customXml" Target="../ink/ink3689.xml"/><Relationship Id="rId401" Type="http://schemas.openxmlformats.org/officeDocument/2006/relationships/image" Target="../media/image3943.png"/><Relationship Id="rId485" Type="http://schemas.openxmlformats.org/officeDocument/2006/relationships/image" Target="../media/image3985.png"/><Relationship Id="rId692" Type="http://schemas.openxmlformats.org/officeDocument/2006/relationships/customXml" Target="../ink/ink3896.xml"/><Relationship Id="rId706" Type="http://schemas.openxmlformats.org/officeDocument/2006/relationships/customXml" Target="../ink/ink3903.xml"/><Relationship Id="rId42" Type="http://schemas.openxmlformats.org/officeDocument/2006/relationships/customXml" Target="../ink/ink3571.xml"/><Relationship Id="rId84" Type="http://schemas.openxmlformats.org/officeDocument/2006/relationships/customXml" Target="../ink/ink3592.xml"/><Relationship Id="rId138" Type="http://schemas.openxmlformats.org/officeDocument/2006/relationships/customXml" Target="../ink/ink3619.xml"/><Relationship Id="rId345" Type="http://schemas.openxmlformats.org/officeDocument/2006/relationships/image" Target="../media/image3915.png"/><Relationship Id="rId387" Type="http://schemas.openxmlformats.org/officeDocument/2006/relationships/image" Target="../media/image3936.png"/><Relationship Id="rId510" Type="http://schemas.openxmlformats.org/officeDocument/2006/relationships/customXml" Target="../ink/ink3805.xml"/><Relationship Id="rId552" Type="http://schemas.openxmlformats.org/officeDocument/2006/relationships/customXml" Target="../ink/ink3826.xml"/><Relationship Id="rId594" Type="http://schemas.openxmlformats.org/officeDocument/2006/relationships/customXml" Target="../ink/ink3847.xml"/><Relationship Id="rId608" Type="http://schemas.openxmlformats.org/officeDocument/2006/relationships/customXml" Target="../ink/ink3854.xml"/><Relationship Id="rId191" Type="http://schemas.openxmlformats.org/officeDocument/2006/relationships/image" Target="../media/image3839.png"/><Relationship Id="rId205" Type="http://schemas.openxmlformats.org/officeDocument/2006/relationships/image" Target="../media/image3846.png"/><Relationship Id="rId247" Type="http://schemas.openxmlformats.org/officeDocument/2006/relationships/image" Target="../media/image3867.png"/><Relationship Id="rId412" Type="http://schemas.openxmlformats.org/officeDocument/2006/relationships/customXml" Target="../ink/ink3756.xml"/><Relationship Id="rId107" Type="http://schemas.openxmlformats.org/officeDocument/2006/relationships/image" Target="../media/image3798.png"/><Relationship Id="rId289" Type="http://schemas.openxmlformats.org/officeDocument/2006/relationships/image" Target="../media/image3888.png"/><Relationship Id="rId454" Type="http://schemas.openxmlformats.org/officeDocument/2006/relationships/customXml" Target="../ink/ink3777.xml"/><Relationship Id="rId496" Type="http://schemas.openxmlformats.org/officeDocument/2006/relationships/customXml" Target="../ink/ink3798.xml"/><Relationship Id="rId661" Type="http://schemas.openxmlformats.org/officeDocument/2006/relationships/image" Target="../media/image4073.png"/><Relationship Id="rId717" Type="http://schemas.openxmlformats.org/officeDocument/2006/relationships/image" Target="../media/image4101.png"/><Relationship Id="rId759" Type="http://schemas.openxmlformats.org/officeDocument/2006/relationships/image" Target="../media/image4124.png"/><Relationship Id="rId11" Type="http://schemas.openxmlformats.org/officeDocument/2006/relationships/image" Target="../media/image3750.png"/><Relationship Id="rId53" Type="http://schemas.openxmlformats.org/officeDocument/2006/relationships/image" Target="../media/image3771.png"/><Relationship Id="rId149" Type="http://schemas.openxmlformats.org/officeDocument/2006/relationships/image" Target="../media/image3818.png"/><Relationship Id="rId314" Type="http://schemas.openxmlformats.org/officeDocument/2006/relationships/customXml" Target="../ink/ink3707.xml"/><Relationship Id="rId356" Type="http://schemas.openxmlformats.org/officeDocument/2006/relationships/customXml" Target="../ink/ink3728.xml"/><Relationship Id="rId398" Type="http://schemas.openxmlformats.org/officeDocument/2006/relationships/customXml" Target="../ink/ink3749.xml"/><Relationship Id="rId521" Type="http://schemas.openxmlformats.org/officeDocument/2006/relationships/image" Target="../media/image4003.png"/><Relationship Id="rId563" Type="http://schemas.openxmlformats.org/officeDocument/2006/relationships/image" Target="../media/image4024.png"/><Relationship Id="rId619" Type="http://schemas.openxmlformats.org/officeDocument/2006/relationships/image" Target="../media/image4052.png"/><Relationship Id="rId770" Type="http://schemas.openxmlformats.org/officeDocument/2006/relationships/customXml" Target="../ink/ink3935.xml"/><Relationship Id="rId95" Type="http://schemas.openxmlformats.org/officeDocument/2006/relationships/image" Target="../media/image3792.png"/><Relationship Id="rId160" Type="http://schemas.openxmlformats.org/officeDocument/2006/relationships/customXml" Target="../ink/ink3630.xml"/><Relationship Id="rId216" Type="http://schemas.openxmlformats.org/officeDocument/2006/relationships/customXml" Target="../ink/ink3658.xml"/><Relationship Id="rId423" Type="http://schemas.openxmlformats.org/officeDocument/2006/relationships/image" Target="../media/image3954.png"/><Relationship Id="rId258" Type="http://schemas.openxmlformats.org/officeDocument/2006/relationships/customXml" Target="../ink/ink3679.xml"/><Relationship Id="rId465" Type="http://schemas.openxmlformats.org/officeDocument/2006/relationships/image" Target="../media/image3975.png"/><Relationship Id="rId630" Type="http://schemas.openxmlformats.org/officeDocument/2006/relationships/customXml" Target="../ink/ink3865.xml"/><Relationship Id="rId672" Type="http://schemas.openxmlformats.org/officeDocument/2006/relationships/customXml" Target="../ink/ink3886.xml"/><Relationship Id="rId728" Type="http://schemas.openxmlformats.org/officeDocument/2006/relationships/customXml" Target="../ink/ink3914.xml"/><Relationship Id="rId22" Type="http://schemas.openxmlformats.org/officeDocument/2006/relationships/customXml" Target="../ink/ink3561.xml"/><Relationship Id="rId64" Type="http://schemas.openxmlformats.org/officeDocument/2006/relationships/customXml" Target="../ink/ink3582.xml"/><Relationship Id="rId118" Type="http://schemas.openxmlformats.org/officeDocument/2006/relationships/customXml" Target="../ink/ink3609.xml"/><Relationship Id="rId325" Type="http://schemas.openxmlformats.org/officeDocument/2006/relationships/image" Target="../media/image3906.png"/><Relationship Id="rId367" Type="http://schemas.openxmlformats.org/officeDocument/2006/relationships/image" Target="../media/image3926.png"/><Relationship Id="rId532" Type="http://schemas.openxmlformats.org/officeDocument/2006/relationships/customXml" Target="../ink/ink3816.xml"/><Relationship Id="rId574" Type="http://schemas.openxmlformats.org/officeDocument/2006/relationships/customXml" Target="../ink/ink3837.xml"/><Relationship Id="rId171" Type="http://schemas.openxmlformats.org/officeDocument/2006/relationships/image" Target="../media/image3829.png"/><Relationship Id="rId227" Type="http://schemas.openxmlformats.org/officeDocument/2006/relationships/image" Target="../media/image3857.png"/><Relationship Id="rId269" Type="http://schemas.openxmlformats.org/officeDocument/2006/relationships/image" Target="../media/image3878.png"/><Relationship Id="rId434" Type="http://schemas.openxmlformats.org/officeDocument/2006/relationships/customXml" Target="../ink/ink3767.xml"/><Relationship Id="rId476" Type="http://schemas.openxmlformats.org/officeDocument/2006/relationships/customXml" Target="../ink/ink3788.xml"/><Relationship Id="rId641" Type="http://schemas.openxmlformats.org/officeDocument/2006/relationships/image" Target="../media/image4063.png"/><Relationship Id="rId683" Type="http://schemas.openxmlformats.org/officeDocument/2006/relationships/image" Target="../media/image4084.png"/><Relationship Id="rId739" Type="http://schemas.openxmlformats.org/officeDocument/2006/relationships/image" Target="../media/image4113.png"/><Relationship Id="rId33" Type="http://schemas.openxmlformats.org/officeDocument/2006/relationships/image" Target="../media/image3761.png"/><Relationship Id="rId129" Type="http://schemas.openxmlformats.org/officeDocument/2006/relationships/image" Target="../media/image3809.png"/><Relationship Id="rId280" Type="http://schemas.openxmlformats.org/officeDocument/2006/relationships/customXml" Target="../ink/ink3690.xml"/><Relationship Id="rId336" Type="http://schemas.openxmlformats.org/officeDocument/2006/relationships/customXml" Target="../ink/ink3718.xml"/><Relationship Id="rId501" Type="http://schemas.openxmlformats.org/officeDocument/2006/relationships/image" Target="../media/image3993.png"/><Relationship Id="rId543" Type="http://schemas.openxmlformats.org/officeDocument/2006/relationships/image" Target="../media/image4014.png"/><Relationship Id="rId75" Type="http://schemas.openxmlformats.org/officeDocument/2006/relationships/image" Target="../media/image3782.png"/><Relationship Id="rId140" Type="http://schemas.openxmlformats.org/officeDocument/2006/relationships/customXml" Target="../ink/ink3620.xml"/><Relationship Id="rId182" Type="http://schemas.openxmlformats.org/officeDocument/2006/relationships/customXml" Target="../ink/ink3641.xml"/><Relationship Id="rId378" Type="http://schemas.openxmlformats.org/officeDocument/2006/relationships/customXml" Target="../ink/ink3739.xml"/><Relationship Id="rId403" Type="http://schemas.openxmlformats.org/officeDocument/2006/relationships/image" Target="../media/image3944.png"/><Relationship Id="rId585" Type="http://schemas.openxmlformats.org/officeDocument/2006/relationships/image" Target="../media/image4035.png"/><Relationship Id="rId750" Type="http://schemas.openxmlformats.org/officeDocument/2006/relationships/customXml" Target="../ink/ink3925.xml"/><Relationship Id="rId6" Type="http://schemas.openxmlformats.org/officeDocument/2006/relationships/customXml" Target="../ink/ink3553.xml"/><Relationship Id="rId238" Type="http://schemas.openxmlformats.org/officeDocument/2006/relationships/customXml" Target="../ink/ink3669.xml"/><Relationship Id="rId445" Type="http://schemas.openxmlformats.org/officeDocument/2006/relationships/image" Target="../media/image3965.png"/><Relationship Id="rId487" Type="http://schemas.openxmlformats.org/officeDocument/2006/relationships/image" Target="../media/image3986.png"/><Relationship Id="rId610" Type="http://schemas.openxmlformats.org/officeDocument/2006/relationships/customXml" Target="../ink/ink3855.xml"/><Relationship Id="rId652" Type="http://schemas.openxmlformats.org/officeDocument/2006/relationships/customXml" Target="../ink/ink3876.xml"/><Relationship Id="rId694" Type="http://schemas.openxmlformats.org/officeDocument/2006/relationships/customXml" Target="../ink/ink3897.xml"/><Relationship Id="rId708" Type="http://schemas.openxmlformats.org/officeDocument/2006/relationships/customXml" Target="../ink/ink3904.xml"/><Relationship Id="rId291" Type="http://schemas.openxmlformats.org/officeDocument/2006/relationships/image" Target="../media/image3889.png"/><Relationship Id="rId305" Type="http://schemas.openxmlformats.org/officeDocument/2006/relationships/image" Target="../media/image3896.png"/><Relationship Id="rId347" Type="http://schemas.openxmlformats.org/officeDocument/2006/relationships/image" Target="../media/image3916.png"/><Relationship Id="rId512" Type="http://schemas.openxmlformats.org/officeDocument/2006/relationships/customXml" Target="../ink/ink3806.xml"/><Relationship Id="rId44" Type="http://schemas.openxmlformats.org/officeDocument/2006/relationships/customXml" Target="../ink/ink3572.xml"/><Relationship Id="rId86" Type="http://schemas.openxmlformats.org/officeDocument/2006/relationships/customXml" Target="../ink/ink3593.xml"/><Relationship Id="rId151" Type="http://schemas.openxmlformats.org/officeDocument/2006/relationships/image" Target="../media/image3819.png"/><Relationship Id="rId389" Type="http://schemas.openxmlformats.org/officeDocument/2006/relationships/image" Target="../media/image3937.png"/><Relationship Id="rId554" Type="http://schemas.openxmlformats.org/officeDocument/2006/relationships/customXml" Target="../ink/ink3827.xml"/><Relationship Id="rId596" Type="http://schemas.openxmlformats.org/officeDocument/2006/relationships/customXml" Target="../ink/ink3848.xml"/><Relationship Id="rId761" Type="http://schemas.openxmlformats.org/officeDocument/2006/relationships/image" Target="../media/image4125.png"/><Relationship Id="rId193" Type="http://schemas.openxmlformats.org/officeDocument/2006/relationships/image" Target="../media/image3840.png"/><Relationship Id="rId207" Type="http://schemas.openxmlformats.org/officeDocument/2006/relationships/image" Target="../media/image3847.png"/><Relationship Id="rId249" Type="http://schemas.openxmlformats.org/officeDocument/2006/relationships/image" Target="../media/image3868.png"/><Relationship Id="rId414" Type="http://schemas.openxmlformats.org/officeDocument/2006/relationships/customXml" Target="../ink/ink3757.xml"/><Relationship Id="rId456" Type="http://schemas.openxmlformats.org/officeDocument/2006/relationships/customXml" Target="../ink/ink3778.xml"/><Relationship Id="rId498" Type="http://schemas.openxmlformats.org/officeDocument/2006/relationships/customXml" Target="../ink/ink3799.xml"/><Relationship Id="rId621" Type="http://schemas.openxmlformats.org/officeDocument/2006/relationships/image" Target="../media/image4053.png"/><Relationship Id="rId663" Type="http://schemas.openxmlformats.org/officeDocument/2006/relationships/image" Target="../media/image4074.png"/><Relationship Id="rId13" Type="http://schemas.openxmlformats.org/officeDocument/2006/relationships/image" Target="../media/image3751.png"/><Relationship Id="rId109" Type="http://schemas.openxmlformats.org/officeDocument/2006/relationships/image" Target="../media/image3799.png"/><Relationship Id="rId260" Type="http://schemas.openxmlformats.org/officeDocument/2006/relationships/customXml" Target="../ink/ink3680.xml"/><Relationship Id="rId316" Type="http://schemas.openxmlformats.org/officeDocument/2006/relationships/customXml" Target="../ink/ink3708.xml"/><Relationship Id="rId523" Type="http://schemas.openxmlformats.org/officeDocument/2006/relationships/image" Target="../media/image4004.png"/><Relationship Id="rId719" Type="http://schemas.openxmlformats.org/officeDocument/2006/relationships/image" Target="../media/image4102.png"/><Relationship Id="rId55" Type="http://schemas.openxmlformats.org/officeDocument/2006/relationships/image" Target="../media/image3772.png"/><Relationship Id="rId97" Type="http://schemas.openxmlformats.org/officeDocument/2006/relationships/image" Target="../media/image3793.png"/><Relationship Id="rId120" Type="http://schemas.openxmlformats.org/officeDocument/2006/relationships/customXml" Target="../ink/ink3610.xml"/><Relationship Id="rId358" Type="http://schemas.openxmlformats.org/officeDocument/2006/relationships/customXml" Target="../ink/ink3729.xml"/><Relationship Id="rId565" Type="http://schemas.openxmlformats.org/officeDocument/2006/relationships/image" Target="../media/image4025.png"/><Relationship Id="rId730" Type="http://schemas.openxmlformats.org/officeDocument/2006/relationships/customXml" Target="../ink/ink3915.xml"/><Relationship Id="rId162" Type="http://schemas.openxmlformats.org/officeDocument/2006/relationships/customXml" Target="../ink/ink3631.xml"/><Relationship Id="rId218" Type="http://schemas.openxmlformats.org/officeDocument/2006/relationships/customXml" Target="../ink/ink3659.xml"/><Relationship Id="rId425" Type="http://schemas.openxmlformats.org/officeDocument/2006/relationships/image" Target="../media/image3955.png"/><Relationship Id="rId467" Type="http://schemas.openxmlformats.org/officeDocument/2006/relationships/image" Target="../media/image3976.png"/><Relationship Id="rId632" Type="http://schemas.openxmlformats.org/officeDocument/2006/relationships/customXml" Target="../ink/ink3866.xml"/><Relationship Id="rId271" Type="http://schemas.openxmlformats.org/officeDocument/2006/relationships/image" Target="../media/image3879.png"/><Relationship Id="rId674" Type="http://schemas.openxmlformats.org/officeDocument/2006/relationships/customXml" Target="../ink/ink3887.xml"/><Relationship Id="rId24" Type="http://schemas.openxmlformats.org/officeDocument/2006/relationships/customXml" Target="../ink/ink3562.xml"/><Relationship Id="rId66" Type="http://schemas.openxmlformats.org/officeDocument/2006/relationships/customXml" Target="../ink/ink3583.xml"/><Relationship Id="rId131" Type="http://schemas.openxmlformats.org/officeDocument/2006/relationships/image" Target="../media/image3810.png"/><Relationship Id="rId327" Type="http://schemas.openxmlformats.org/officeDocument/2006/relationships/image" Target="../media/image3907.png"/><Relationship Id="rId369" Type="http://schemas.openxmlformats.org/officeDocument/2006/relationships/image" Target="../media/image3927.png"/><Relationship Id="rId534" Type="http://schemas.openxmlformats.org/officeDocument/2006/relationships/customXml" Target="../ink/ink3817.xml"/><Relationship Id="rId576" Type="http://schemas.openxmlformats.org/officeDocument/2006/relationships/customXml" Target="../ink/ink3838.xml"/><Relationship Id="rId741" Type="http://schemas.openxmlformats.org/officeDocument/2006/relationships/image" Target="../media/image4114.png"/><Relationship Id="rId173" Type="http://schemas.openxmlformats.org/officeDocument/2006/relationships/image" Target="../media/image3830.png"/><Relationship Id="rId229" Type="http://schemas.openxmlformats.org/officeDocument/2006/relationships/image" Target="../media/image3858.png"/><Relationship Id="rId380" Type="http://schemas.openxmlformats.org/officeDocument/2006/relationships/customXml" Target="../ink/ink3740.xml"/><Relationship Id="rId436" Type="http://schemas.openxmlformats.org/officeDocument/2006/relationships/customXml" Target="../ink/ink3768.xml"/><Relationship Id="rId601" Type="http://schemas.openxmlformats.org/officeDocument/2006/relationships/image" Target="../media/image4043.png"/><Relationship Id="rId643" Type="http://schemas.openxmlformats.org/officeDocument/2006/relationships/image" Target="../media/image4064.png"/><Relationship Id="rId240" Type="http://schemas.openxmlformats.org/officeDocument/2006/relationships/customXml" Target="../ink/ink3670.xml"/><Relationship Id="rId478" Type="http://schemas.openxmlformats.org/officeDocument/2006/relationships/customXml" Target="../ink/ink3789.xml"/><Relationship Id="rId685" Type="http://schemas.openxmlformats.org/officeDocument/2006/relationships/image" Target="../media/image4085.png"/><Relationship Id="rId35" Type="http://schemas.openxmlformats.org/officeDocument/2006/relationships/image" Target="../media/image3762.png"/><Relationship Id="rId77" Type="http://schemas.openxmlformats.org/officeDocument/2006/relationships/image" Target="../media/image3783.png"/><Relationship Id="rId100" Type="http://schemas.openxmlformats.org/officeDocument/2006/relationships/customXml" Target="../ink/ink3600.xml"/><Relationship Id="rId282" Type="http://schemas.openxmlformats.org/officeDocument/2006/relationships/customXml" Target="../ink/ink3691.xml"/><Relationship Id="rId338" Type="http://schemas.openxmlformats.org/officeDocument/2006/relationships/customXml" Target="../ink/ink3719.xml"/><Relationship Id="rId503" Type="http://schemas.openxmlformats.org/officeDocument/2006/relationships/image" Target="../media/image3994.png"/><Relationship Id="rId545" Type="http://schemas.openxmlformats.org/officeDocument/2006/relationships/image" Target="../media/image4015.png"/><Relationship Id="rId587" Type="http://schemas.openxmlformats.org/officeDocument/2006/relationships/image" Target="../media/image4036.png"/><Relationship Id="rId710" Type="http://schemas.openxmlformats.org/officeDocument/2006/relationships/customXml" Target="../ink/ink3905.xml"/><Relationship Id="rId752" Type="http://schemas.openxmlformats.org/officeDocument/2006/relationships/customXml" Target="../ink/ink3926.xml"/><Relationship Id="rId8" Type="http://schemas.openxmlformats.org/officeDocument/2006/relationships/customXml" Target="../ink/ink3554.xml"/><Relationship Id="rId142" Type="http://schemas.openxmlformats.org/officeDocument/2006/relationships/customXml" Target="../ink/ink3621.xml"/><Relationship Id="rId184" Type="http://schemas.openxmlformats.org/officeDocument/2006/relationships/customXml" Target="../ink/ink3642.xml"/><Relationship Id="rId391" Type="http://schemas.openxmlformats.org/officeDocument/2006/relationships/image" Target="../media/image3938.png"/><Relationship Id="rId405" Type="http://schemas.openxmlformats.org/officeDocument/2006/relationships/image" Target="../media/image3945.png"/><Relationship Id="rId447" Type="http://schemas.openxmlformats.org/officeDocument/2006/relationships/image" Target="../media/image3966.png"/><Relationship Id="rId612" Type="http://schemas.openxmlformats.org/officeDocument/2006/relationships/customXml" Target="../ink/ink3856.xml"/><Relationship Id="rId251" Type="http://schemas.openxmlformats.org/officeDocument/2006/relationships/image" Target="../media/image3869.png"/><Relationship Id="rId489" Type="http://schemas.openxmlformats.org/officeDocument/2006/relationships/image" Target="../media/image3987.png"/><Relationship Id="rId654" Type="http://schemas.openxmlformats.org/officeDocument/2006/relationships/customXml" Target="../ink/ink3877.xml"/><Relationship Id="rId696" Type="http://schemas.openxmlformats.org/officeDocument/2006/relationships/customXml" Target="../ink/ink3898.xml"/><Relationship Id="rId46" Type="http://schemas.openxmlformats.org/officeDocument/2006/relationships/customXml" Target="../ink/ink3573.xml"/><Relationship Id="rId293" Type="http://schemas.openxmlformats.org/officeDocument/2006/relationships/image" Target="../media/image3890.png"/><Relationship Id="rId307" Type="http://schemas.openxmlformats.org/officeDocument/2006/relationships/image" Target="../media/image3897.png"/><Relationship Id="rId349" Type="http://schemas.openxmlformats.org/officeDocument/2006/relationships/image" Target="../media/image3917.png"/><Relationship Id="rId514" Type="http://schemas.openxmlformats.org/officeDocument/2006/relationships/customXml" Target="../ink/ink3807.xml"/><Relationship Id="rId556" Type="http://schemas.openxmlformats.org/officeDocument/2006/relationships/customXml" Target="../ink/ink3828.xml"/><Relationship Id="rId721" Type="http://schemas.openxmlformats.org/officeDocument/2006/relationships/image" Target="../media/image4103.png"/><Relationship Id="rId763" Type="http://schemas.openxmlformats.org/officeDocument/2006/relationships/image" Target="../media/image4126.png"/><Relationship Id="rId88" Type="http://schemas.openxmlformats.org/officeDocument/2006/relationships/customXml" Target="../ink/ink3594.xml"/><Relationship Id="rId111" Type="http://schemas.openxmlformats.org/officeDocument/2006/relationships/image" Target="../media/image3800.png"/><Relationship Id="rId153" Type="http://schemas.openxmlformats.org/officeDocument/2006/relationships/image" Target="../media/image3820.png"/><Relationship Id="rId195" Type="http://schemas.openxmlformats.org/officeDocument/2006/relationships/image" Target="../media/image3841.png"/><Relationship Id="rId209" Type="http://schemas.openxmlformats.org/officeDocument/2006/relationships/image" Target="../media/image3848.png"/><Relationship Id="rId360" Type="http://schemas.openxmlformats.org/officeDocument/2006/relationships/customXml" Target="../ink/ink3730.xml"/><Relationship Id="rId416" Type="http://schemas.openxmlformats.org/officeDocument/2006/relationships/customXml" Target="../ink/ink3758.xml"/><Relationship Id="rId598" Type="http://schemas.openxmlformats.org/officeDocument/2006/relationships/customXml" Target="../ink/ink3849.xml"/><Relationship Id="rId220" Type="http://schemas.openxmlformats.org/officeDocument/2006/relationships/customXml" Target="../ink/ink3660.xml"/><Relationship Id="rId458" Type="http://schemas.openxmlformats.org/officeDocument/2006/relationships/customXml" Target="../ink/ink3779.xml"/><Relationship Id="rId623" Type="http://schemas.openxmlformats.org/officeDocument/2006/relationships/image" Target="../media/image4054.png"/><Relationship Id="rId665" Type="http://schemas.openxmlformats.org/officeDocument/2006/relationships/image" Target="../media/image4075.png"/><Relationship Id="rId15" Type="http://schemas.openxmlformats.org/officeDocument/2006/relationships/image" Target="../media/image3752.png"/><Relationship Id="rId57" Type="http://schemas.openxmlformats.org/officeDocument/2006/relationships/image" Target="../media/image3773.png"/><Relationship Id="rId262" Type="http://schemas.openxmlformats.org/officeDocument/2006/relationships/customXml" Target="../ink/ink3681.xml"/><Relationship Id="rId318" Type="http://schemas.openxmlformats.org/officeDocument/2006/relationships/customXml" Target="../ink/ink3709.xml"/><Relationship Id="rId525" Type="http://schemas.openxmlformats.org/officeDocument/2006/relationships/image" Target="../media/image4005.png"/><Relationship Id="rId567" Type="http://schemas.openxmlformats.org/officeDocument/2006/relationships/image" Target="../media/image4026.png"/><Relationship Id="rId732" Type="http://schemas.openxmlformats.org/officeDocument/2006/relationships/customXml" Target="../ink/ink3916.xml"/><Relationship Id="rId99" Type="http://schemas.openxmlformats.org/officeDocument/2006/relationships/image" Target="../media/image3794.png"/><Relationship Id="rId122" Type="http://schemas.openxmlformats.org/officeDocument/2006/relationships/customXml" Target="../ink/ink3611.xml"/><Relationship Id="rId164" Type="http://schemas.openxmlformats.org/officeDocument/2006/relationships/customXml" Target="../ink/ink3632.xml"/><Relationship Id="rId371" Type="http://schemas.openxmlformats.org/officeDocument/2006/relationships/image" Target="../media/image3928.png"/><Relationship Id="rId427" Type="http://schemas.openxmlformats.org/officeDocument/2006/relationships/image" Target="../media/image3956.png"/><Relationship Id="rId469" Type="http://schemas.openxmlformats.org/officeDocument/2006/relationships/image" Target="../media/image3977.png"/><Relationship Id="rId634" Type="http://schemas.openxmlformats.org/officeDocument/2006/relationships/customXml" Target="../ink/ink3867.xml"/><Relationship Id="rId676" Type="http://schemas.openxmlformats.org/officeDocument/2006/relationships/customXml" Target="../ink/ink3888.xml"/><Relationship Id="rId26" Type="http://schemas.openxmlformats.org/officeDocument/2006/relationships/customXml" Target="../ink/ink3563.xml"/><Relationship Id="rId231" Type="http://schemas.openxmlformats.org/officeDocument/2006/relationships/image" Target="../media/image3859.png"/><Relationship Id="rId273" Type="http://schemas.openxmlformats.org/officeDocument/2006/relationships/image" Target="../media/image3880.png"/><Relationship Id="rId329" Type="http://schemas.openxmlformats.org/officeDocument/2006/relationships/image" Target="../media/image3908.png"/><Relationship Id="rId480" Type="http://schemas.openxmlformats.org/officeDocument/2006/relationships/customXml" Target="../ink/ink3790.xml"/><Relationship Id="rId536" Type="http://schemas.openxmlformats.org/officeDocument/2006/relationships/customXml" Target="../ink/ink3818.xml"/><Relationship Id="rId701" Type="http://schemas.openxmlformats.org/officeDocument/2006/relationships/image" Target="../media/image4093.png"/><Relationship Id="rId68" Type="http://schemas.openxmlformats.org/officeDocument/2006/relationships/customXml" Target="../ink/ink3584.xml"/><Relationship Id="rId133" Type="http://schemas.openxmlformats.org/officeDocument/2006/relationships/image" Target="../media/image3533.png"/><Relationship Id="rId175" Type="http://schemas.openxmlformats.org/officeDocument/2006/relationships/image" Target="../media/image3831.png"/><Relationship Id="rId340" Type="http://schemas.openxmlformats.org/officeDocument/2006/relationships/customXml" Target="../ink/ink3720.xml"/><Relationship Id="rId578" Type="http://schemas.openxmlformats.org/officeDocument/2006/relationships/customXml" Target="../ink/ink3839.xml"/><Relationship Id="rId743" Type="http://schemas.openxmlformats.org/officeDocument/2006/relationships/image" Target="../media/image4115.png"/><Relationship Id="rId200" Type="http://schemas.openxmlformats.org/officeDocument/2006/relationships/customXml" Target="../ink/ink3650.xml"/><Relationship Id="rId382" Type="http://schemas.openxmlformats.org/officeDocument/2006/relationships/customXml" Target="../ink/ink3741.xml"/><Relationship Id="rId438" Type="http://schemas.openxmlformats.org/officeDocument/2006/relationships/customXml" Target="../ink/ink3769.xml"/><Relationship Id="rId603" Type="http://schemas.openxmlformats.org/officeDocument/2006/relationships/image" Target="../media/image4044.png"/><Relationship Id="rId645" Type="http://schemas.openxmlformats.org/officeDocument/2006/relationships/image" Target="../media/image4065.png"/><Relationship Id="rId687" Type="http://schemas.openxmlformats.org/officeDocument/2006/relationships/image" Target="../media/image4086.png"/><Relationship Id="rId242" Type="http://schemas.openxmlformats.org/officeDocument/2006/relationships/customXml" Target="../ink/ink3671.xml"/><Relationship Id="rId284" Type="http://schemas.openxmlformats.org/officeDocument/2006/relationships/customXml" Target="../ink/ink3692.xml"/><Relationship Id="rId491" Type="http://schemas.openxmlformats.org/officeDocument/2006/relationships/image" Target="../media/image3988.png"/><Relationship Id="rId505" Type="http://schemas.openxmlformats.org/officeDocument/2006/relationships/image" Target="../media/image3995.png"/><Relationship Id="rId712" Type="http://schemas.openxmlformats.org/officeDocument/2006/relationships/customXml" Target="../ink/ink3906.xml"/><Relationship Id="rId37" Type="http://schemas.openxmlformats.org/officeDocument/2006/relationships/image" Target="../media/image3763.png"/><Relationship Id="rId79" Type="http://schemas.openxmlformats.org/officeDocument/2006/relationships/image" Target="../media/image3784.png"/><Relationship Id="rId102" Type="http://schemas.openxmlformats.org/officeDocument/2006/relationships/customXml" Target="../ink/ink3601.xml"/><Relationship Id="rId144" Type="http://schemas.openxmlformats.org/officeDocument/2006/relationships/customXml" Target="../ink/ink3622.xml"/><Relationship Id="rId547" Type="http://schemas.openxmlformats.org/officeDocument/2006/relationships/image" Target="../media/image4016.png"/><Relationship Id="rId589" Type="http://schemas.openxmlformats.org/officeDocument/2006/relationships/image" Target="../media/image4037.png"/><Relationship Id="rId754" Type="http://schemas.openxmlformats.org/officeDocument/2006/relationships/customXml" Target="../ink/ink3927.xml"/><Relationship Id="rId90" Type="http://schemas.openxmlformats.org/officeDocument/2006/relationships/customXml" Target="../ink/ink3595.xml"/><Relationship Id="rId186" Type="http://schemas.openxmlformats.org/officeDocument/2006/relationships/customXml" Target="../ink/ink3643.xml"/><Relationship Id="rId351" Type="http://schemas.openxmlformats.org/officeDocument/2006/relationships/image" Target="../media/image3918.png"/><Relationship Id="rId393" Type="http://schemas.openxmlformats.org/officeDocument/2006/relationships/image" Target="../media/image3939.png"/><Relationship Id="rId407" Type="http://schemas.openxmlformats.org/officeDocument/2006/relationships/image" Target="../media/image3946.png"/><Relationship Id="rId449" Type="http://schemas.openxmlformats.org/officeDocument/2006/relationships/image" Target="../media/image3967.png"/><Relationship Id="rId614" Type="http://schemas.openxmlformats.org/officeDocument/2006/relationships/customXml" Target="../ink/ink3857.xml"/><Relationship Id="rId656" Type="http://schemas.openxmlformats.org/officeDocument/2006/relationships/customXml" Target="../ink/ink3878.xml"/><Relationship Id="rId211" Type="http://schemas.openxmlformats.org/officeDocument/2006/relationships/image" Target="../media/image3849.png"/><Relationship Id="rId253" Type="http://schemas.openxmlformats.org/officeDocument/2006/relationships/image" Target="../media/image3870.png"/><Relationship Id="rId295" Type="http://schemas.openxmlformats.org/officeDocument/2006/relationships/image" Target="../media/image3891.png"/><Relationship Id="rId309" Type="http://schemas.openxmlformats.org/officeDocument/2006/relationships/image" Target="../media/image3898.png"/><Relationship Id="rId460" Type="http://schemas.openxmlformats.org/officeDocument/2006/relationships/customXml" Target="../ink/ink3780.xml"/><Relationship Id="rId516" Type="http://schemas.openxmlformats.org/officeDocument/2006/relationships/customXml" Target="../ink/ink3808.xml"/><Relationship Id="rId698" Type="http://schemas.openxmlformats.org/officeDocument/2006/relationships/customXml" Target="../ink/ink3899.xml"/><Relationship Id="rId48" Type="http://schemas.openxmlformats.org/officeDocument/2006/relationships/customXml" Target="../ink/ink3574.xml"/><Relationship Id="rId113" Type="http://schemas.openxmlformats.org/officeDocument/2006/relationships/image" Target="../media/image3801.png"/><Relationship Id="rId320" Type="http://schemas.openxmlformats.org/officeDocument/2006/relationships/customXml" Target="../ink/ink3710.xml"/><Relationship Id="rId558" Type="http://schemas.openxmlformats.org/officeDocument/2006/relationships/customXml" Target="../ink/ink3829.xml"/><Relationship Id="rId723" Type="http://schemas.openxmlformats.org/officeDocument/2006/relationships/image" Target="../media/image4104.png"/><Relationship Id="rId765" Type="http://schemas.openxmlformats.org/officeDocument/2006/relationships/image" Target="../media/image4127.png"/><Relationship Id="rId155" Type="http://schemas.openxmlformats.org/officeDocument/2006/relationships/image" Target="../media/image3821.png"/><Relationship Id="rId197" Type="http://schemas.openxmlformats.org/officeDocument/2006/relationships/image" Target="../media/image3842.png"/><Relationship Id="rId362" Type="http://schemas.openxmlformats.org/officeDocument/2006/relationships/customXml" Target="../ink/ink3731.xml"/><Relationship Id="rId418" Type="http://schemas.openxmlformats.org/officeDocument/2006/relationships/customXml" Target="../ink/ink3759.xml"/><Relationship Id="rId625" Type="http://schemas.openxmlformats.org/officeDocument/2006/relationships/image" Target="../media/image4055.png"/><Relationship Id="rId222" Type="http://schemas.openxmlformats.org/officeDocument/2006/relationships/customXml" Target="../ink/ink3661.xml"/><Relationship Id="rId264" Type="http://schemas.openxmlformats.org/officeDocument/2006/relationships/customXml" Target="../ink/ink3682.xml"/><Relationship Id="rId471" Type="http://schemas.openxmlformats.org/officeDocument/2006/relationships/image" Target="../media/image3978.png"/><Relationship Id="rId667" Type="http://schemas.openxmlformats.org/officeDocument/2006/relationships/image" Target="../media/image4076.png"/><Relationship Id="rId17" Type="http://schemas.openxmlformats.org/officeDocument/2006/relationships/image" Target="../media/image3753.png"/><Relationship Id="rId59" Type="http://schemas.openxmlformats.org/officeDocument/2006/relationships/image" Target="../media/image3774.png"/><Relationship Id="rId124" Type="http://schemas.openxmlformats.org/officeDocument/2006/relationships/customXml" Target="../ink/ink3612.xml"/><Relationship Id="rId527" Type="http://schemas.openxmlformats.org/officeDocument/2006/relationships/image" Target="../media/image4006.png"/><Relationship Id="rId569" Type="http://schemas.openxmlformats.org/officeDocument/2006/relationships/image" Target="../media/image4027.png"/><Relationship Id="rId734" Type="http://schemas.openxmlformats.org/officeDocument/2006/relationships/customXml" Target="../ink/ink3917.xml"/><Relationship Id="rId70" Type="http://schemas.openxmlformats.org/officeDocument/2006/relationships/customXml" Target="../ink/ink3585.xml"/><Relationship Id="rId166" Type="http://schemas.openxmlformats.org/officeDocument/2006/relationships/customXml" Target="../ink/ink3633.xml"/><Relationship Id="rId331" Type="http://schemas.openxmlformats.org/officeDocument/2006/relationships/image" Target="../media/image3909.png"/><Relationship Id="rId373" Type="http://schemas.openxmlformats.org/officeDocument/2006/relationships/image" Target="../media/image3929.png"/><Relationship Id="rId429" Type="http://schemas.openxmlformats.org/officeDocument/2006/relationships/image" Target="../media/image3957.png"/><Relationship Id="rId580" Type="http://schemas.openxmlformats.org/officeDocument/2006/relationships/customXml" Target="../ink/ink3840.xml"/><Relationship Id="rId636" Type="http://schemas.openxmlformats.org/officeDocument/2006/relationships/customXml" Target="../ink/ink3868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860.png"/><Relationship Id="rId440" Type="http://schemas.openxmlformats.org/officeDocument/2006/relationships/customXml" Target="../ink/ink3770.xml"/><Relationship Id="rId678" Type="http://schemas.openxmlformats.org/officeDocument/2006/relationships/customXml" Target="../ink/ink3889.xml"/><Relationship Id="rId28" Type="http://schemas.openxmlformats.org/officeDocument/2006/relationships/customXml" Target="../ink/ink3564.xml"/><Relationship Id="rId275" Type="http://schemas.openxmlformats.org/officeDocument/2006/relationships/image" Target="../media/image3881.png"/><Relationship Id="rId300" Type="http://schemas.openxmlformats.org/officeDocument/2006/relationships/customXml" Target="../ink/ink3700.xml"/><Relationship Id="rId482" Type="http://schemas.openxmlformats.org/officeDocument/2006/relationships/customXml" Target="../ink/ink3791.xml"/><Relationship Id="rId538" Type="http://schemas.openxmlformats.org/officeDocument/2006/relationships/customXml" Target="../ink/ink3819.xml"/><Relationship Id="rId703" Type="http://schemas.openxmlformats.org/officeDocument/2006/relationships/image" Target="../media/image4094.png"/><Relationship Id="rId745" Type="http://schemas.openxmlformats.org/officeDocument/2006/relationships/image" Target="../media/image4116.png"/><Relationship Id="rId81" Type="http://schemas.openxmlformats.org/officeDocument/2006/relationships/image" Target="../media/image3785.png"/><Relationship Id="rId135" Type="http://schemas.openxmlformats.org/officeDocument/2006/relationships/image" Target="../media/image3811.png"/><Relationship Id="rId177" Type="http://schemas.openxmlformats.org/officeDocument/2006/relationships/image" Target="../media/image3832.png"/><Relationship Id="rId342" Type="http://schemas.openxmlformats.org/officeDocument/2006/relationships/customXml" Target="../ink/ink3721.xml"/><Relationship Id="rId384" Type="http://schemas.openxmlformats.org/officeDocument/2006/relationships/customXml" Target="../ink/ink3742.xml"/><Relationship Id="rId591" Type="http://schemas.openxmlformats.org/officeDocument/2006/relationships/image" Target="../media/image4038.png"/><Relationship Id="rId605" Type="http://schemas.openxmlformats.org/officeDocument/2006/relationships/image" Target="../media/image4045.png"/><Relationship Id="rId202" Type="http://schemas.openxmlformats.org/officeDocument/2006/relationships/customXml" Target="../ink/ink3651.xml"/><Relationship Id="rId244" Type="http://schemas.openxmlformats.org/officeDocument/2006/relationships/customXml" Target="../ink/ink3672.xml"/><Relationship Id="rId647" Type="http://schemas.openxmlformats.org/officeDocument/2006/relationships/image" Target="../media/image4066.png"/><Relationship Id="rId689" Type="http://schemas.openxmlformats.org/officeDocument/2006/relationships/image" Target="../media/image4087.png"/><Relationship Id="rId39" Type="http://schemas.openxmlformats.org/officeDocument/2006/relationships/image" Target="../media/image3764.png"/><Relationship Id="rId286" Type="http://schemas.openxmlformats.org/officeDocument/2006/relationships/customXml" Target="../ink/ink3693.xml"/><Relationship Id="rId451" Type="http://schemas.openxmlformats.org/officeDocument/2006/relationships/image" Target="../media/image3968.png"/><Relationship Id="rId493" Type="http://schemas.openxmlformats.org/officeDocument/2006/relationships/image" Target="../media/image3989.png"/><Relationship Id="rId507" Type="http://schemas.openxmlformats.org/officeDocument/2006/relationships/image" Target="../media/image3996.png"/><Relationship Id="rId549" Type="http://schemas.openxmlformats.org/officeDocument/2006/relationships/image" Target="../media/image4017.png"/><Relationship Id="rId714" Type="http://schemas.openxmlformats.org/officeDocument/2006/relationships/customXml" Target="../ink/ink3907.xml"/><Relationship Id="rId756" Type="http://schemas.openxmlformats.org/officeDocument/2006/relationships/customXml" Target="../ink/ink3928.xml"/><Relationship Id="rId50" Type="http://schemas.openxmlformats.org/officeDocument/2006/relationships/customXml" Target="../ink/ink3575.xml"/><Relationship Id="rId104" Type="http://schemas.openxmlformats.org/officeDocument/2006/relationships/customXml" Target="../ink/ink3602.xml"/><Relationship Id="rId146" Type="http://schemas.openxmlformats.org/officeDocument/2006/relationships/customXml" Target="../ink/ink3623.xml"/><Relationship Id="rId188" Type="http://schemas.openxmlformats.org/officeDocument/2006/relationships/customXml" Target="../ink/ink3644.xml"/><Relationship Id="rId311" Type="http://schemas.openxmlformats.org/officeDocument/2006/relationships/image" Target="../media/image3899.png"/><Relationship Id="rId353" Type="http://schemas.openxmlformats.org/officeDocument/2006/relationships/image" Target="../media/image3919.png"/><Relationship Id="rId395" Type="http://schemas.openxmlformats.org/officeDocument/2006/relationships/image" Target="../media/image3940.png"/><Relationship Id="rId409" Type="http://schemas.openxmlformats.org/officeDocument/2006/relationships/image" Target="../media/image3947.png"/><Relationship Id="rId560" Type="http://schemas.openxmlformats.org/officeDocument/2006/relationships/customXml" Target="../ink/ink3830.xml"/><Relationship Id="rId92" Type="http://schemas.openxmlformats.org/officeDocument/2006/relationships/customXml" Target="../ink/ink3596.xml"/><Relationship Id="rId213" Type="http://schemas.openxmlformats.org/officeDocument/2006/relationships/image" Target="../media/image3850.png"/><Relationship Id="rId420" Type="http://schemas.openxmlformats.org/officeDocument/2006/relationships/customXml" Target="../ink/ink3760.xml"/><Relationship Id="rId616" Type="http://schemas.openxmlformats.org/officeDocument/2006/relationships/customXml" Target="../ink/ink3858.xml"/><Relationship Id="rId658" Type="http://schemas.openxmlformats.org/officeDocument/2006/relationships/customXml" Target="../ink/ink3879.xml"/><Relationship Id="rId255" Type="http://schemas.openxmlformats.org/officeDocument/2006/relationships/image" Target="../media/image3871.png"/><Relationship Id="rId297" Type="http://schemas.openxmlformats.org/officeDocument/2006/relationships/image" Target="../media/image3892.png"/><Relationship Id="rId462" Type="http://schemas.openxmlformats.org/officeDocument/2006/relationships/customXml" Target="../ink/ink3781.xml"/><Relationship Id="rId518" Type="http://schemas.openxmlformats.org/officeDocument/2006/relationships/customXml" Target="../ink/ink3809.xml"/><Relationship Id="rId725" Type="http://schemas.openxmlformats.org/officeDocument/2006/relationships/image" Target="../media/image4105.png"/><Relationship Id="rId115" Type="http://schemas.openxmlformats.org/officeDocument/2006/relationships/image" Target="../media/image3802.png"/><Relationship Id="rId157" Type="http://schemas.openxmlformats.org/officeDocument/2006/relationships/image" Target="../media/image3822.png"/><Relationship Id="rId322" Type="http://schemas.openxmlformats.org/officeDocument/2006/relationships/customXml" Target="../ink/ink3711.xml"/><Relationship Id="rId364" Type="http://schemas.openxmlformats.org/officeDocument/2006/relationships/customXml" Target="../ink/ink3732.xml"/><Relationship Id="rId767" Type="http://schemas.openxmlformats.org/officeDocument/2006/relationships/image" Target="../media/image4128.png"/><Relationship Id="rId61" Type="http://schemas.openxmlformats.org/officeDocument/2006/relationships/image" Target="../media/image3775.png"/><Relationship Id="rId199" Type="http://schemas.openxmlformats.org/officeDocument/2006/relationships/image" Target="../media/image3843.png"/><Relationship Id="rId571" Type="http://schemas.openxmlformats.org/officeDocument/2006/relationships/image" Target="../media/image4028.png"/><Relationship Id="rId627" Type="http://schemas.openxmlformats.org/officeDocument/2006/relationships/image" Target="../media/image4056.png"/><Relationship Id="rId669" Type="http://schemas.openxmlformats.org/officeDocument/2006/relationships/image" Target="../media/image4077.png"/><Relationship Id="rId19" Type="http://schemas.openxmlformats.org/officeDocument/2006/relationships/image" Target="../media/image3754.png"/><Relationship Id="rId224" Type="http://schemas.openxmlformats.org/officeDocument/2006/relationships/customXml" Target="../ink/ink3662.xml"/><Relationship Id="rId266" Type="http://schemas.openxmlformats.org/officeDocument/2006/relationships/customXml" Target="../ink/ink3683.xml"/><Relationship Id="rId431" Type="http://schemas.openxmlformats.org/officeDocument/2006/relationships/image" Target="../media/image3958.png"/><Relationship Id="rId473" Type="http://schemas.openxmlformats.org/officeDocument/2006/relationships/image" Target="../media/image3979.png"/><Relationship Id="rId529" Type="http://schemas.openxmlformats.org/officeDocument/2006/relationships/image" Target="../media/image4007.png"/><Relationship Id="rId680" Type="http://schemas.openxmlformats.org/officeDocument/2006/relationships/customXml" Target="../ink/ink3890.xml"/><Relationship Id="rId736" Type="http://schemas.openxmlformats.org/officeDocument/2006/relationships/customXml" Target="../ink/ink3918.xml"/><Relationship Id="rId30" Type="http://schemas.openxmlformats.org/officeDocument/2006/relationships/customXml" Target="../ink/ink3565.xml"/><Relationship Id="rId126" Type="http://schemas.openxmlformats.org/officeDocument/2006/relationships/customXml" Target="../ink/ink3613.xml"/><Relationship Id="rId168" Type="http://schemas.openxmlformats.org/officeDocument/2006/relationships/customXml" Target="../ink/ink3634.xml"/><Relationship Id="rId333" Type="http://schemas.openxmlformats.org/officeDocument/2006/relationships/image" Target="../media/image3910.png"/><Relationship Id="rId540" Type="http://schemas.openxmlformats.org/officeDocument/2006/relationships/customXml" Target="../ink/ink3820.xml"/><Relationship Id="rId72" Type="http://schemas.openxmlformats.org/officeDocument/2006/relationships/customXml" Target="../ink/ink3586.xml"/><Relationship Id="rId375" Type="http://schemas.openxmlformats.org/officeDocument/2006/relationships/image" Target="../media/image3930.png"/><Relationship Id="rId582" Type="http://schemas.openxmlformats.org/officeDocument/2006/relationships/customXml" Target="../ink/ink3841.xml"/><Relationship Id="rId638" Type="http://schemas.openxmlformats.org/officeDocument/2006/relationships/customXml" Target="../ink/ink3869.xml"/><Relationship Id="rId3" Type="http://schemas.openxmlformats.org/officeDocument/2006/relationships/image" Target="../media/image3746.png"/><Relationship Id="rId235" Type="http://schemas.openxmlformats.org/officeDocument/2006/relationships/image" Target="../media/image3861.png"/><Relationship Id="rId277" Type="http://schemas.openxmlformats.org/officeDocument/2006/relationships/image" Target="../media/image3882.png"/><Relationship Id="rId400" Type="http://schemas.openxmlformats.org/officeDocument/2006/relationships/customXml" Target="../ink/ink3750.xml"/><Relationship Id="rId442" Type="http://schemas.openxmlformats.org/officeDocument/2006/relationships/customXml" Target="../ink/ink3771.xml"/><Relationship Id="rId484" Type="http://schemas.openxmlformats.org/officeDocument/2006/relationships/customXml" Target="../ink/ink3792.xml"/><Relationship Id="rId705" Type="http://schemas.openxmlformats.org/officeDocument/2006/relationships/image" Target="../media/image4095.png"/><Relationship Id="rId137" Type="http://schemas.openxmlformats.org/officeDocument/2006/relationships/image" Target="../media/image3812.png"/><Relationship Id="rId302" Type="http://schemas.openxmlformats.org/officeDocument/2006/relationships/customXml" Target="../ink/ink3701.xml"/><Relationship Id="rId344" Type="http://schemas.openxmlformats.org/officeDocument/2006/relationships/customXml" Target="../ink/ink3722.xml"/><Relationship Id="rId691" Type="http://schemas.openxmlformats.org/officeDocument/2006/relationships/image" Target="../media/image4088.png"/><Relationship Id="rId747" Type="http://schemas.openxmlformats.org/officeDocument/2006/relationships/image" Target="../media/image4117.png"/><Relationship Id="rId41" Type="http://schemas.openxmlformats.org/officeDocument/2006/relationships/image" Target="../media/image3765.png"/><Relationship Id="rId83" Type="http://schemas.openxmlformats.org/officeDocument/2006/relationships/image" Target="../media/image3786.png"/><Relationship Id="rId179" Type="http://schemas.openxmlformats.org/officeDocument/2006/relationships/image" Target="../media/image3833.png"/><Relationship Id="rId386" Type="http://schemas.openxmlformats.org/officeDocument/2006/relationships/customXml" Target="../ink/ink3743.xml"/><Relationship Id="rId551" Type="http://schemas.openxmlformats.org/officeDocument/2006/relationships/image" Target="../media/image4018.png"/><Relationship Id="rId593" Type="http://schemas.openxmlformats.org/officeDocument/2006/relationships/image" Target="../media/image4039.png"/><Relationship Id="rId607" Type="http://schemas.openxmlformats.org/officeDocument/2006/relationships/image" Target="../media/image4046.png"/><Relationship Id="rId649" Type="http://schemas.openxmlformats.org/officeDocument/2006/relationships/image" Target="../media/image4067.png"/><Relationship Id="rId190" Type="http://schemas.openxmlformats.org/officeDocument/2006/relationships/customXml" Target="../ink/ink3645.xml"/><Relationship Id="rId204" Type="http://schemas.openxmlformats.org/officeDocument/2006/relationships/customXml" Target="../ink/ink3652.xml"/><Relationship Id="rId246" Type="http://schemas.openxmlformats.org/officeDocument/2006/relationships/customXml" Target="../ink/ink3673.xml"/><Relationship Id="rId288" Type="http://schemas.openxmlformats.org/officeDocument/2006/relationships/customXml" Target="../ink/ink3694.xml"/><Relationship Id="rId411" Type="http://schemas.openxmlformats.org/officeDocument/2006/relationships/image" Target="../media/image3948.png"/><Relationship Id="rId453" Type="http://schemas.openxmlformats.org/officeDocument/2006/relationships/image" Target="../media/image3969.png"/><Relationship Id="rId509" Type="http://schemas.openxmlformats.org/officeDocument/2006/relationships/image" Target="../media/image3997.png"/><Relationship Id="rId660" Type="http://schemas.openxmlformats.org/officeDocument/2006/relationships/customXml" Target="../ink/ink3880.xml"/><Relationship Id="rId106" Type="http://schemas.openxmlformats.org/officeDocument/2006/relationships/customXml" Target="../ink/ink3603.xml"/><Relationship Id="rId313" Type="http://schemas.openxmlformats.org/officeDocument/2006/relationships/image" Target="../media/image3900.png"/><Relationship Id="rId495" Type="http://schemas.openxmlformats.org/officeDocument/2006/relationships/image" Target="../media/image3990.png"/><Relationship Id="rId716" Type="http://schemas.openxmlformats.org/officeDocument/2006/relationships/customXml" Target="../ink/ink3908.xml"/><Relationship Id="rId758" Type="http://schemas.openxmlformats.org/officeDocument/2006/relationships/customXml" Target="../ink/ink3929.xml"/><Relationship Id="rId10" Type="http://schemas.openxmlformats.org/officeDocument/2006/relationships/customXml" Target="../ink/ink3555.xml"/><Relationship Id="rId52" Type="http://schemas.openxmlformats.org/officeDocument/2006/relationships/customXml" Target="../ink/ink3576.xml"/><Relationship Id="rId94" Type="http://schemas.openxmlformats.org/officeDocument/2006/relationships/customXml" Target="../ink/ink3597.xml"/><Relationship Id="rId148" Type="http://schemas.openxmlformats.org/officeDocument/2006/relationships/customXml" Target="../ink/ink3624.xml"/><Relationship Id="rId355" Type="http://schemas.openxmlformats.org/officeDocument/2006/relationships/image" Target="../media/image3920.png"/><Relationship Id="rId397" Type="http://schemas.openxmlformats.org/officeDocument/2006/relationships/image" Target="../media/image3941.png"/><Relationship Id="rId520" Type="http://schemas.openxmlformats.org/officeDocument/2006/relationships/customXml" Target="../ink/ink3810.xml"/><Relationship Id="rId562" Type="http://schemas.openxmlformats.org/officeDocument/2006/relationships/customXml" Target="../ink/ink3831.xml"/><Relationship Id="rId618" Type="http://schemas.openxmlformats.org/officeDocument/2006/relationships/customXml" Target="../ink/ink3859.xml"/><Relationship Id="rId215" Type="http://schemas.openxmlformats.org/officeDocument/2006/relationships/image" Target="../media/image3851.png"/><Relationship Id="rId257" Type="http://schemas.openxmlformats.org/officeDocument/2006/relationships/image" Target="../media/image3872.png"/><Relationship Id="rId422" Type="http://schemas.openxmlformats.org/officeDocument/2006/relationships/customXml" Target="../ink/ink3761.xml"/><Relationship Id="rId464" Type="http://schemas.openxmlformats.org/officeDocument/2006/relationships/customXml" Target="../ink/ink3782.xml"/><Relationship Id="rId299" Type="http://schemas.openxmlformats.org/officeDocument/2006/relationships/image" Target="../media/image3893.png"/><Relationship Id="rId727" Type="http://schemas.openxmlformats.org/officeDocument/2006/relationships/image" Target="../media/image4106.png"/><Relationship Id="rId63" Type="http://schemas.openxmlformats.org/officeDocument/2006/relationships/image" Target="../media/image3776.png"/><Relationship Id="rId159" Type="http://schemas.openxmlformats.org/officeDocument/2006/relationships/image" Target="../media/image3823.png"/><Relationship Id="rId366" Type="http://schemas.openxmlformats.org/officeDocument/2006/relationships/customXml" Target="../ink/ink3733.xml"/><Relationship Id="rId573" Type="http://schemas.openxmlformats.org/officeDocument/2006/relationships/image" Target="../media/image4029.png"/><Relationship Id="rId226" Type="http://schemas.openxmlformats.org/officeDocument/2006/relationships/customXml" Target="../ink/ink3663.xml"/><Relationship Id="rId433" Type="http://schemas.openxmlformats.org/officeDocument/2006/relationships/image" Target="../media/image3959.png"/><Relationship Id="rId640" Type="http://schemas.openxmlformats.org/officeDocument/2006/relationships/customXml" Target="../ink/ink3870.xml"/><Relationship Id="rId738" Type="http://schemas.openxmlformats.org/officeDocument/2006/relationships/customXml" Target="../ink/ink3919.xml"/><Relationship Id="rId74" Type="http://schemas.openxmlformats.org/officeDocument/2006/relationships/customXml" Target="../ink/ink3587.xml"/><Relationship Id="rId377" Type="http://schemas.openxmlformats.org/officeDocument/2006/relationships/image" Target="../media/image3931.png"/><Relationship Id="rId500" Type="http://schemas.openxmlformats.org/officeDocument/2006/relationships/customXml" Target="../ink/ink3800.xml"/><Relationship Id="rId584" Type="http://schemas.openxmlformats.org/officeDocument/2006/relationships/customXml" Target="../ink/ink3842.xml"/><Relationship Id="rId5" Type="http://schemas.openxmlformats.org/officeDocument/2006/relationships/image" Target="../media/image3747.png"/><Relationship Id="rId237" Type="http://schemas.openxmlformats.org/officeDocument/2006/relationships/image" Target="../media/image3862.png"/><Relationship Id="rId444" Type="http://schemas.openxmlformats.org/officeDocument/2006/relationships/customXml" Target="../ink/ink3772.xml"/><Relationship Id="rId651" Type="http://schemas.openxmlformats.org/officeDocument/2006/relationships/image" Target="../media/image4068.png"/><Relationship Id="rId749" Type="http://schemas.openxmlformats.org/officeDocument/2006/relationships/image" Target="../media/image4118.png"/><Relationship Id="rId290" Type="http://schemas.openxmlformats.org/officeDocument/2006/relationships/customXml" Target="../ink/ink3695.xml"/><Relationship Id="rId304" Type="http://schemas.openxmlformats.org/officeDocument/2006/relationships/customXml" Target="../ink/ink3702.xml"/><Relationship Id="rId388" Type="http://schemas.openxmlformats.org/officeDocument/2006/relationships/customXml" Target="../ink/ink3744.xml"/><Relationship Id="rId511" Type="http://schemas.openxmlformats.org/officeDocument/2006/relationships/image" Target="../media/image3998.png"/><Relationship Id="rId609" Type="http://schemas.openxmlformats.org/officeDocument/2006/relationships/image" Target="../media/image4047.png"/><Relationship Id="rId85" Type="http://schemas.openxmlformats.org/officeDocument/2006/relationships/image" Target="../media/image3787.png"/><Relationship Id="rId150" Type="http://schemas.openxmlformats.org/officeDocument/2006/relationships/customXml" Target="../ink/ink3625.xml"/><Relationship Id="rId595" Type="http://schemas.openxmlformats.org/officeDocument/2006/relationships/image" Target="../media/image4040.png"/><Relationship Id="rId248" Type="http://schemas.openxmlformats.org/officeDocument/2006/relationships/customXml" Target="../ink/ink3674.xml"/><Relationship Id="rId455" Type="http://schemas.openxmlformats.org/officeDocument/2006/relationships/image" Target="../media/image3970.png"/><Relationship Id="rId662" Type="http://schemas.openxmlformats.org/officeDocument/2006/relationships/customXml" Target="../ink/ink3881.xml"/><Relationship Id="rId12" Type="http://schemas.openxmlformats.org/officeDocument/2006/relationships/customXml" Target="../ink/ink3556.xml"/><Relationship Id="rId108" Type="http://schemas.openxmlformats.org/officeDocument/2006/relationships/customXml" Target="../ink/ink3604.xml"/><Relationship Id="rId315" Type="http://schemas.openxmlformats.org/officeDocument/2006/relationships/image" Target="../media/image3901.png"/><Relationship Id="rId522" Type="http://schemas.openxmlformats.org/officeDocument/2006/relationships/customXml" Target="../ink/ink3811.xml"/><Relationship Id="rId96" Type="http://schemas.openxmlformats.org/officeDocument/2006/relationships/customXml" Target="../ink/ink3598.xml"/><Relationship Id="rId161" Type="http://schemas.openxmlformats.org/officeDocument/2006/relationships/image" Target="../media/image3824.png"/><Relationship Id="rId399" Type="http://schemas.openxmlformats.org/officeDocument/2006/relationships/image" Target="../media/image3942.png"/><Relationship Id="rId259" Type="http://schemas.openxmlformats.org/officeDocument/2006/relationships/image" Target="../media/image3873.png"/><Relationship Id="rId466" Type="http://schemas.openxmlformats.org/officeDocument/2006/relationships/customXml" Target="../ink/ink3783.xml"/><Relationship Id="rId673" Type="http://schemas.openxmlformats.org/officeDocument/2006/relationships/image" Target="../media/image4079.png"/><Relationship Id="rId23" Type="http://schemas.openxmlformats.org/officeDocument/2006/relationships/image" Target="../media/image3756.png"/><Relationship Id="rId119" Type="http://schemas.openxmlformats.org/officeDocument/2006/relationships/image" Target="../media/image3804.png"/><Relationship Id="rId326" Type="http://schemas.openxmlformats.org/officeDocument/2006/relationships/customXml" Target="../ink/ink3713.xml"/><Relationship Id="rId533" Type="http://schemas.openxmlformats.org/officeDocument/2006/relationships/image" Target="../media/image4009.png"/><Relationship Id="rId740" Type="http://schemas.openxmlformats.org/officeDocument/2006/relationships/customXml" Target="../ink/ink3920.xml"/><Relationship Id="rId172" Type="http://schemas.openxmlformats.org/officeDocument/2006/relationships/customXml" Target="../ink/ink3636.xml"/><Relationship Id="rId477" Type="http://schemas.openxmlformats.org/officeDocument/2006/relationships/image" Target="../media/image3981.png"/><Relationship Id="rId600" Type="http://schemas.openxmlformats.org/officeDocument/2006/relationships/customXml" Target="../ink/ink3850.xml"/><Relationship Id="rId684" Type="http://schemas.openxmlformats.org/officeDocument/2006/relationships/customXml" Target="../ink/ink3892.xml"/><Relationship Id="rId337" Type="http://schemas.openxmlformats.org/officeDocument/2006/relationships/image" Target="../media/image2989.png"/><Relationship Id="rId34" Type="http://schemas.openxmlformats.org/officeDocument/2006/relationships/customXml" Target="../ink/ink3567.xml"/><Relationship Id="rId544" Type="http://schemas.openxmlformats.org/officeDocument/2006/relationships/customXml" Target="../ink/ink3822.xml"/><Relationship Id="rId751" Type="http://schemas.openxmlformats.org/officeDocument/2006/relationships/image" Target="../media/image4119.png"/><Relationship Id="rId183" Type="http://schemas.openxmlformats.org/officeDocument/2006/relationships/image" Target="../media/image3835.png"/><Relationship Id="rId390" Type="http://schemas.openxmlformats.org/officeDocument/2006/relationships/customXml" Target="../ink/ink3745.xml"/><Relationship Id="rId404" Type="http://schemas.openxmlformats.org/officeDocument/2006/relationships/customXml" Target="../ink/ink3752.xml"/><Relationship Id="rId611" Type="http://schemas.openxmlformats.org/officeDocument/2006/relationships/image" Target="../media/image4048.png"/><Relationship Id="rId250" Type="http://schemas.openxmlformats.org/officeDocument/2006/relationships/customXml" Target="../ink/ink3675.xml"/><Relationship Id="rId488" Type="http://schemas.openxmlformats.org/officeDocument/2006/relationships/customXml" Target="../ink/ink3794.xml"/><Relationship Id="rId695" Type="http://schemas.openxmlformats.org/officeDocument/2006/relationships/image" Target="../media/image4090.png"/><Relationship Id="rId709" Type="http://schemas.openxmlformats.org/officeDocument/2006/relationships/image" Target="../media/image4097.png"/><Relationship Id="rId45" Type="http://schemas.openxmlformats.org/officeDocument/2006/relationships/image" Target="../media/image3767.png"/><Relationship Id="rId110" Type="http://schemas.openxmlformats.org/officeDocument/2006/relationships/customXml" Target="../ink/ink3605.xml"/><Relationship Id="rId348" Type="http://schemas.openxmlformats.org/officeDocument/2006/relationships/customXml" Target="../ink/ink3724.xml"/><Relationship Id="rId555" Type="http://schemas.openxmlformats.org/officeDocument/2006/relationships/image" Target="../media/image4020.png"/><Relationship Id="rId762" Type="http://schemas.openxmlformats.org/officeDocument/2006/relationships/customXml" Target="../ink/ink3931.xml"/><Relationship Id="rId194" Type="http://schemas.openxmlformats.org/officeDocument/2006/relationships/customXml" Target="../ink/ink3647.xml"/><Relationship Id="rId208" Type="http://schemas.openxmlformats.org/officeDocument/2006/relationships/customXml" Target="../ink/ink3654.xml"/><Relationship Id="rId415" Type="http://schemas.openxmlformats.org/officeDocument/2006/relationships/image" Target="../media/image3950.png"/><Relationship Id="rId622" Type="http://schemas.openxmlformats.org/officeDocument/2006/relationships/customXml" Target="../ink/ink3861.xml"/><Relationship Id="rId261" Type="http://schemas.openxmlformats.org/officeDocument/2006/relationships/image" Target="../media/image3874.png"/><Relationship Id="rId499" Type="http://schemas.openxmlformats.org/officeDocument/2006/relationships/image" Target="../media/image3992.png"/><Relationship Id="rId56" Type="http://schemas.openxmlformats.org/officeDocument/2006/relationships/customXml" Target="../ink/ink3578.xml"/><Relationship Id="rId359" Type="http://schemas.openxmlformats.org/officeDocument/2006/relationships/image" Target="../media/image3922.png"/><Relationship Id="rId566" Type="http://schemas.openxmlformats.org/officeDocument/2006/relationships/customXml" Target="../ink/ink3833.xml"/><Relationship Id="rId121" Type="http://schemas.openxmlformats.org/officeDocument/2006/relationships/image" Target="../media/image3805.png"/><Relationship Id="rId219" Type="http://schemas.openxmlformats.org/officeDocument/2006/relationships/image" Target="../media/image3853.png"/><Relationship Id="rId426" Type="http://schemas.openxmlformats.org/officeDocument/2006/relationships/customXml" Target="../ink/ink3763.xml"/><Relationship Id="rId633" Type="http://schemas.openxmlformats.org/officeDocument/2006/relationships/image" Target="../media/image4059.png"/><Relationship Id="rId67" Type="http://schemas.openxmlformats.org/officeDocument/2006/relationships/image" Target="../media/image3778.png"/><Relationship Id="rId272" Type="http://schemas.openxmlformats.org/officeDocument/2006/relationships/customXml" Target="../ink/ink3686.xml"/><Relationship Id="rId577" Type="http://schemas.openxmlformats.org/officeDocument/2006/relationships/image" Target="../media/image4031.png"/><Relationship Id="rId700" Type="http://schemas.openxmlformats.org/officeDocument/2006/relationships/customXml" Target="../ink/ink3900.xml"/><Relationship Id="rId132" Type="http://schemas.openxmlformats.org/officeDocument/2006/relationships/customXml" Target="../ink/ink3616.xml"/><Relationship Id="rId437" Type="http://schemas.openxmlformats.org/officeDocument/2006/relationships/image" Target="../media/image3961.png"/><Relationship Id="rId644" Type="http://schemas.openxmlformats.org/officeDocument/2006/relationships/customXml" Target="../ink/ink3872.xml"/><Relationship Id="rId283" Type="http://schemas.openxmlformats.org/officeDocument/2006/relationships/image" Target="../media/image3885.png"/><Relationship Id="rId490" Type="http://schemas.openxmlformats.org/officeDocument/2006/relationships/customXml" Target="../ink/ink3795.xml"/><Relationship Id="rId504" Type="http://schemas.openxmlformats.org/officeDocument/2006/relationships/customXml" Target="../ink/ink3802.xml"/><Relationship Id="rId711" Type="http://schemas.openxmlformats.org/officeDocument/2006/relationships/image" Target="../media/image4098.png"/><Relationship Id="rId78" Type="http://schemas.openxmlformats.org/officeDocument/2006/relationships/customXml" Target="../ink/ink3589.xml"/><Relationship Id="rId143" Type="http://schemas.openxmlformats.org/officeDocument/2006/relationships/image" Target="../media/image3815.png"/><Relationship Id="rId350" Type="http://schemas.openxmlformats.org/officeDocument/2006/relationships/customXml" Target="../ink/ink3725.xml"/><Relationship Id="rId588" Type="http://schemas.openxmlformats.org/officeDocument/2006/relationships/customXml" Target="../ink/ink3844.xml"/><Relationship Id="rId9" Type="http://schemas.openxmlformats.org/officeDocument/2006/relationships/image" Target="../media/image3749.png"/><Relationship Id="rId210" Type="http://schemas.openxmlformats.org/officeDocument/2006/relationships/customXml" Target="../ink/ink3655.xml"/><Relationship Id="rId448" Type="http://schemas.openxmlformats.org/officeDocument/2006/relationships/customXml" Target="../ink/ink3774.xml"/><Relationship Id="rId655" Type="http://schemas.openxmlformats.org/officeDocument/2006/relationships/image" Target="../media/image4070.png"/><Relationship Id="rId294" Type="http://schemas.openxmlformats.org/officeDocument/2006/relationships/customXml" Target="../ink/ink3697.xml"/><Relationship Id="rId308" Type="http://schemas.openxmlformats.org/officeDocument/2006/relationships/customXml" Target="../ink/ink3704.xml"/><Relationship Id="rId515" Type="http://schemas.openxmlformats.org/officeDocument/2006/relationships/image" Target="../media/image4000.png"/><Relationship Id="rId722" Type="http://schemas.openxmlformats.org/officeDocument/2006/relationships/customXml" Target="../ink/ink3911.xml"/><Relationship Id="rId89" Type="http://schemas.openxmlformats.org/officeDocument/2006/relationships/image" Target="../media/image3789.png"/><Relationship Id="rId154" Type="http://schemas.openxmlformats.org/officeDocument/2006/relationships/customXml" Target="../ink/ink3627.xml"/><Relationship Id="rId361" Type="http://schemas.openxmlformats.org/officeDocument/2006/relationships/image" Target="../media/image3923.png"/><Relationship Id="rId599" Type="http://schemas.openxmlformats.org/officeDocument/2006/relationships/image" Target="../media/image4042.png"/><Relationship Id="rId459" Type="http://schemas.openxmlformats.org/officeDocument/2006/relationships/image" Target="../media/image3972.png"/><Relationship Id="rId666" Type="http://schemas.openxmlformats.org/officeDocument/2006/relationships/customXml" Target="../ink/ink3883.xml"/><Relationship Id="rId16" Type="http://schemas.openxmlformats.org/officeDocument/2006/relationships/customXml" Target="../ink/ink3558.xml"/><Relationship Id="rId221" Type="http://schemas.openxmlformats.org/officeDocument/2006/relationships/image" Target="../media/image3854.png"/><Relationship Id="rId319" Type="http://schemas.openxmlformats.org/officeDocument/2006/relationships/image" Target="../media/image3903.png"/><Relationship Id="rId526" Type="http://schemas.openxmlformats.org/officeDocument/2006/relationships/customXml" Target="../ink/ink3813.xml"/><Relationship Id="rId733" Type="http://schemas.openxmlformats.org/officeDocument/2006/relationships/image" Target="../media/image4109.png"/><Relationship Id="rId165" Type="http://schemas.openxmlformats.org/officeDocument/2006/relationships/image" Target="../media/image3826.png"/><Relationship Id="rId372" Type="http://schemas.openxmlformats.org/officeDocument/2006/relationships/customXml" Target="../ink/ink3736.xml"/><Relationship Id="rId677" Type="http://schemas.openxmlformats.org/officeDocument/2006/relationships/image" Target="../media/image4081.png"/><Relationship Id="rId232" Type="http://schemas.openxmlformats.org/officeDocument/2006/relationships/customXml" Target="../ink/ink3666.xml"/><Relationship Id="rId27" Type="http://schemas.openxmlformats.org/officeDocument/2006/relationships/image" Target="../media/image3758.png"/><Relationship Id="rId537" Type="http://schemas.openxmlformats.org/officeDocument/2006/relationships/image" Target="../media/image4011.png"/><Relationship Id="rId744" Type="http://schemas.openxmlformats.org/officeDocument/2006/relationships/customXml" Target="../ink/ink3922.xml"/><Relationship Id="rId80" Type="http://schemas.openxmlformats.org/officeDocument/2006/relationships/customXml" Target="../ink/ink3590.xml"/><Relationship Id="rId176" Type="http://schemas.openxmlformats.org/officeDocument/2006/relationships/customXml" Target="../ink/ink3638.xml"/><Relationship Id="rId383" Type="http://schemas.openxmlformats.org/officeDocument/2006/relationships/image" Target="../media/image3934.png"/><Relationship Id="rId590" Type="http://schemas.openxmlformats.org/officeDocument/2006/relationships/customXml" Target="../ink/ink3845.xml"/><Relationship Id="rId604" Type="http://schemas.openxmlformats.org/officeDocument/2006/relationships/customXml" Target="../ink/ink3852.xml"/><Relationship Id="rId243" Type="http://schemas.openxmlformats.org/officeDocument/2006/relationships/image" Target="../media/image3865.png"/><Relationship Id="rId450" Type="http://schemas.openxmlformats.org/officeDocument/2006/relationships/customXml" Target="../ink/ink3775.xml"/><Relationship Id="rId688" Type="http://schemas.openxmlformats.org/officeDocument/2006/relationships/customXml" Target="../ink/ink3894.xml"/><Relationship Id="rId38" Type="http://schemas.openxmlformats.org/officeDocument/2006/relationships/customXml" Target="../ink/ink3569.xml"/><Relationship Id="rId103" Type="http://schemas.openxmlformats.org/officeDocument/2006/relationships/image" Target="../media/image3796.png"/><Relationship Id="rId310" Type="http://schemas.openxmlformats.org/officeDocument/2006/relationships/customXml" Target="../ink/ink3705.xml"/><Relationship Id="rId548" Type="http://schemas.openxmlformats.org/officeDocument/2006/relationships/customXml" Target="../ink/ink3824.xml"/><Relationship Id="rId755" Type="http://schemas.openxmlformats.org/officeDocument/2006/relationships/image" Target="../media/image4122.png"/><Relationship Id="rId91" Type="http://schemas.openxmlformats.org/officeDocument/2006/relationships/image" Target="../media/image3790.png"/><Relationship Id="rId187" Type="http://schemas.openxmlformats.org/officeDocument/2006/relationships/image" Target="../media/image3837.png"/><Relationship Id="rId394" Type="http://schemas.openxmlformats.org/officeDocument/2006/relationships/customXml" Target="../ink/ink3747.xml"/><Relationship Id="rId408" Type="http://schemas.openxmlformats.org/officeDocument/2006/relationships/customXml" Target="../ink/ink3754.xml"/><Relationship Id="rId615" Type="http://schemas.openxmlformats.org/officeDocument/2006/relationships/image" Target="../media/image4050.png"/><Relationship Id="rId254" Type="http://schemas.openxmlformats.org/officeDocument/2006/relationships/customXml" Target="../ink/ink3677.xml"/><Relationship Id="rId699" Type="http://schemas.openxmlformats.org/officeDocument/2006/relationships/image" Target="../media/image4092.png"/><Relationship Id="rId49" Type="http://schemas.openxmlformats.org/officeDocument/2006/relationships/image" Target="../media/image3769.png"/><Relationship Id="rId114" Type="http://schemas.openxmlformats.org/officeDocument/2006/relationships/customXml" Target="../ink/ink3607.xml"/><Relationship Id="rId461" Type="http://schemas.openxmlformats.org/officeDocument/2006/relationships/image" Target="../media/image3973.png"/><Relationship Id="rId559" Type="http://schemas.openxmlformats.org/officeDocument/2006/relationships/image" Target="../media/image4022.png"/><Relationship Id="rId766" Type="http://schemas.openxmlformats.org/officeDocument/2006/relationships/customXml" Target="../ink/ink3933.xml"/><Relationship Id="rId198" Type="http://schemas.openxmlformats.org/officeDocument/2006/relationships/customXml" Target="../ink/ink3649.xml"/><Relationship Id="rId321" Type="http://schemas.openxmlformats.org/officeDocument/2006/relationships/image" Target="../media/image3904.png"/><Relationship Id="rId419" Type="http://schemas.openxmlformats.org/officeDocument/2006/relationships/image" Target="../media/image3952.png"/><Relationship Id="rId626" Type="http://schemas.openxmlformats.org/officeDocument/2006/relationships/customXml" Target="../ink/ink3863.xml"/><Relationship Id="rId265" Type="http://schemas.openxmlformats.org/officeDocument/2006/relationships/image" Target="../media/image3876.png"/><Relationship Id="rId472" Type="http://schemas.openxmlformats.org/officeDocument/2006/relationships/customXml" Target="../ink/ink3786.xml"/><Relationship Id="rId125" Type="http://schemas.openxmlformats.org/officeDocument/2006/relationships/image" Target="../media/image3807.png"/><Relationship Id="rId332" Type="http://schemas.openxmlformats.org/officeDocument/2006/relationships/customXml" Target="../ink/ink3716.xml"/><Relationship Id="rId637" Type="http://schemas.openxmlformats.org/officeDocument/2006/relationships/image" Target="../media/image4061.png"/><Relationship Id="rId276" Type="http://schemas.openxmlformats.org/officeDocument/2006/relationships/customXml" Target="../ink/ink3688.xml"/><Relationship Id="rId483" Type="http://schemas.openxmlformats.org/officeDocument/2006/relationships/image" Target="../media/image3984.png"/><Relationship Id="rId690" Type="http://schemas.openxmlformats.org/officeDocument/2006/relationships/customXml" Target="../ink/ink3895.xml"/><Relationship Id="rId704" Type="http://schemas.openxmlformats.org/officeDocument/2006/relationships/customXml" Target="../ink/ink3902.xml"/><Relationship Id="rId40" Type="http://schemas.openxmlformats.org/officeDocument/2006/relationships/customXml" Target="../ink/ink3570.xml"/><Relationship Id="rId136" Type="http://schemas.openxmlformats.org/officeDocument/2006/relationships/customXml" Target="../ink/ink3618.xml"/><Relationship Id="rId343" Type="http://schemas.openxmlformats.org/officeDocument/2006/relationships/image" Target="../media/image3914.png"/><Relationship Id="rId550" Type="http://schemas.openxmlformats.org/officeDocument/2006/relationships/customXml" Target="../ink/ink3825.xml"/><Relationship Id="rId203" Type="http://schemas.openxmlformats.org/officeDocument/2006/relationships/image" Target="../media/image3845.png"/><Relationship Id="rId648" Type="http://schemas.openxmlformats.org/officeDocument/2006/relationships/customXml" Target="../ink/ink3874.xml"/><Relationship Id="rId287" Type="http://schemas.openxmlformats.org/officeDocument/2006/relationships/image" Target="../media/image3887.png"/><Relationship Id="rId410" Type="http://schemas.openxmlformats.org/officeDocument/2006/relationships/customXml" Target="../ink/ink3755.xml"/><Relationship Id="rId494" Type="http://schemas.openxmlformats.org/officeDocument/2006/relationships/customXml" Target="../ink/ink3797.xml"/><Relationship Id="rId508" Type="http://schemas.openxmlformats.org/officeDocument/2006/relationships/customXml" Target="../ink/ink3804.xml"/><Relationship Id="rId715" Type="http://schemas.openxmlformats.org/officeDocument/2006/relationships/image" Target="../media/image4100.png"/><Relationship Id="rId147" Type="http://schemas.openxmlformats.org/officeDocument/2006/relationships/image" Target="../media/image3817.png"/><Relationship Id="rId354" Type="http://schemas.openxmlformats.org/officeDocument/2006/relationships/customXml" Target="../ink/ink3727.xml"/><Relationship Id="rId51" Type="http://schemas.openxmlformats.org/officeDocument/2006/relationships/image" Target="../media/image3770.png"/><Relationship Id="rId561" Type="http://schemas.openxmlformats.org/officeDocument/2006/relationships/image" Target="../media/image4023.png"/><Relationship Id="rId659" Type="http://schemas.openxmlformats.org/officeDocument/2006/relationships/image" Target="../media/image4072.png"/><Relationship Id="rId214" Type="http://schemas.openxmlformats.org/officeDocument/2006/relationships/customXml" Target="../ink/ink3657.xml"/><Relationship Id="rId298" Type="http://schemas.openxmlformats.org/officeDocument/2006/relationships/customXml" Target="../ink/ink3699.xml"/><Relationship Id="rId421" Type="http://schemas.openxmlformats.org/officeDocument/2006/relationships/image" Target="../media/image3953.png"/><Relationship Id="rId519" Type="http://schemas.openxmlformats.org/officeDocument/2006/relationships/image" Target="../media/image4002.png"/><Relationship Id="rId158" Type="http://schemas.openxmlformats.org/officeDocument/2006/relationships/customXml" Target="../ink/ink3629.xml"/><Relationship Id="rId726" Type="http://schemas.openxmlformats.org/officeDocument/2006/relationships/customXml" Target="../ink/ink3913.xml"/><Relationship Id="rId62" Type="http://schemas.openxmlformats.org/officeDocument/2006/relationships/customXml" Target="../ink/ink3581.xml"/><Relationship Id="rId365" Type="http://schemas.openxmlformats.org/officeDocument/2006/relationships/image" Target="../media/image3925.png"/><Relationship Id="rId572" Type="http://schemas.openxmlformats.org/officeDocument/2006/relationships/customXml" Target="../ink/ink3836.xml"/><Relationship Id="rId225" Type="http://schemas.openxmlformats.org/officeDocument/2006/relationships/image" Target="../media/image3856.png"/><Relationship Id="rId432" Type="http://schemas.openxmlformats.org/officeDocument/2006/relationships/customXml" Target="../ink/ink3766.xml"/><Relationship Id="rId737" Type="http://schemas.openxmlformats.org/officeDocument/2006/relationships/image" Target="../media/image4112.png"/><Relationship Id="rId73" Type="http://schemas.openxmlformats.org/officeDocument/2006/relationships/image" Target="../media/image3781.png"/><Relationship Id="rId169" Type="http://schemas.openxmlformats.org/officeDocument/2006/relationships/image" Target="../media/image3828.png"/><Relationship Id="rId376" Type="http://schemas.openxmlformats.org/officeDocument/2006/relationships/customXml" Target="../ink/ink3738.xml"/><Relationship Id="rId583" Type="http://schemas.openxmlformats.org/officeDocument/2006/relationships/image" Target="../media/image4034.png"/><Relationship Id="rId4" Type="http://schemas.openxmlformats.org/officeDocument/2006/relationships/customXml" Target="../ink/ink3552.xml"/><Relationship Id="rId236" Type="http://schemas.openxmlformats.org/officeDocument/2006/relationships/customXml" Target="../ink/ink3668.xml"/><Relationship Id="rId443" Type="http://schemas.openxmlformats.org/officeDocument/2006/relationships/image" Target="../media/image3964.png"/><Relationship Id="rId650" Type="http://schemas.openxmlformats.org/officeDocument/2006/relationships/customXml" Target="../ink/ink3875.xml"/><Relationship Id="rId303" Type="http://schemas.openxmlformats.org/officeDocument/2006/relationships/image" Target="../media/image3895.png"/><Relationship Id="rId748" Type="http://schemas.openxmlformats.org/officeDocument/2006/relationships/customXml" Target="../ink/ink3924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994.xml"/><Relationship Id="rId21" Type="http://schemas.openxmlformats.org/officeDocument/2006/relationships/image" Target="../media/image4142.png"/><Relationship Id="rId63" Type="http://schemas.openxmlformats.org/officeDocument/2006/relationships/image" Target="../media/image4165.png"/><Relationship Id="rId159" Type="http://schemas.openxmlformats.org/officeDocument/2006/relationships/customXml" Target="../ink/ink4015.xml"/><Relationship Id="rId324" Type="http://schemas.openxmlformats.org/officeDocument/2006/relationships/customXml" Target="../ink/ink4098.xml"/><Relationship Id="rId366" Type="http://schemas.openxmlformats.org/officeDocument/2006/relationships/customXml" Target="../ink/ink4119.xml"/><Relationship Id="rId170" Type="http://schemas.openxmlformats.org/officeDocument/2006/relationships/image" Target="../media/image4223.png"/><Relationship Id="rId226" Type="http://schemas.openxmlformats.org/officeDocument/2006/relationships/image" Target="../media/image4254.png"/><Relationship Id="rId433" Type="http://schemas.openxmlformats.org/officeDocument/2006/relationships/image" Target="../media/image4368.png"/><Relationship Id="rId268" Type="http://schemas.openxmlformats.org/officeDocument/2006/relationships/image" Target="../media/image4277.png"/><Relationship Id="rId475" Type="http://schemas.openxmlformats.org/officeDocument/2006/relationships/image" Target="../media/image4392.png"/><Relationship Id="rId32" Type="http://schemas.openxmlformats.org/officeDocument/2006/relationships/customXml" Target="../ink/ink3951.xml"/><Relationship Id="rId74" Type="http://schemas.openxmlformats.org/officeDocument/2006/relationships/customXml" Target="../ink/ink3972.xml"/><Relationship Id="rId128" Type="http://schemas.openxmlformats.org/officeDocument/2006/relationships/image" Target="../media/image4201.png"/><Relationship Id="rId335" Type="http://schemas.openxmlformats.org/officeDocument/2006/relationships/image" Target="../media/image4314.png"/><Relationship Id="rId377" Type="http://schemas.openxmlformats.org/officeDocument/2006/relationships/image" Target="../media/image4337.png"/><Relationship Id="rId500" Type="http://schemas.openxmlformats.org/officeDocument/2006/relationships/customXml" Target="../ink/ink4186.xml"/><Relationship Id="rId5" Type="http://schemas.openxmlformats.org/officeDocument/2006/relationships/image" Target="../media/image4133.png"/><Relationship Id="rId181" Type="http://schemas.openxmlformats.org/officeDocument/2006/relationships/customXml" Target="../ink/ink4026.xml"/><Relationship Id="rId237" Type="http://schemas.openxmlformats.org/officeDocument/2006/relationships/customXml" Target="../ink/ink4054.xml"/><Relationship Id="rId402" Type="http://schemas.openxmlformats.org/officeDocument/2006/relationships/customXml" Target="../ink/ink4137.xml"/><Relationship Id="rId279" Type="http://schemas.openxmlformats.org/officeDocument/2006/relationships/image" Target="../media/image4283.png"/><Relationship Id="rId444" Type="http://schemas.openxmlformats.org/officeDocument/2006/relationships/customXml" Target="../ink/ink4158.xml"/><Relationship Id="rId486" Type="http://schemas.openxmlformats.org/officeDocument/2006/relationships/customXml" Target="../ink/ink4179.xml"/><Relationship Id="rId43" Type="http://schemas.openxmlformats.org/officeDocument/2006/relationships/image" Target="../media/image4154.png"/><Relationship Id="rId139" Type="http://schemas.openxmlformats.org/officeDocument/2006/relationships/customXml" Target="../ink/ink4005.xml"/><Relationship Id="rId290" Type="http://schemas.openxmlformats.org/officeDocument/2006/relationships/customXml" Target="../ink/ink4081.xml"/><Relationship Id="rId304" Type="http://schemas.openxmlformats.org/officeDocument/2006/relationships/customXml" Target="../ink/ink4088.xml"/><Relationship Id="rId346" Type="http://schemas.openxmlformats.org/officeDocument/2006/relationships/customXml" Target="../ink/ink4109.xml"/><Relationship Id="rId388" Type="http://schemas.openxmlformats.org/officeDocument/2006/relationships/customXml" Target="../ink/ink4130.xml"/><Relationship Id="rId511" Type="http://schemas.openxmlformats.org/officeDocument/2006/relationships/image" Target="../media/image4412.png"/><Relationship Id="rId85" Type="http://schemas.openxmlformats.org/officeDocument/2006/relationships/image" Target="../media/image4177.png"/><Relationship Id="rId150" Type="http://schemas.openxmlformats.org/officeDocument/2006/relationships/image" Target="../media/image4212.png"/><Relationship Id="rId192" Type="http://schemas.openxmlformats.org/officeDocument/2006/relationships/image" Target="../media/image4235.png"/><Relationship Id="rId206" Type="http://schemas.openxmlformats.org/officeDocument/2006/relationships/image" Target="../media/image4243.png"/><Relationship Id="rId413" Type="http://schemas.openxmlformats.org/officeDocument/2006/relationships/image" Target="../media/image4357.png"/><Relationship Id="rId248" Type="http://schemas.openxmlformats.org/officeDocument/2006/relationships/image" Target="../media/image4266.png"/><Relationship Id="rId455" Type="http://schemas.openxmlformats.org/officeDocument/2006/relationships/image" Target="../media/image4381.png"/><Relationship Id="rId497" Type="http://schemas.openxmlformats.org/officeDocument/2006/relationships/image" Target="../media/image4404.png"/><Relationship Id="rId12" Type="http://schemas.openxmlformats.org/officeDocument/2006/relationships/customXml" Target="../ink/ink3941.xml"/><Relationship Id="rId108" Type="http://schemas.openxmlformats.org/officeDocument/2006/relationships/image" Target="../media/image4189.png"/><Relationship Id="rId315" Type="http://schemas.openxmlformats.org/officeDocument/2006/relationships/image" Target="../media/image4303.png"/><Relationship Id="rId357" Type="http://schemas.openxmlformats.org/officeDocument/2006/relationships/image" Target="../media/image4326.png"/><Relationship Id="rId54" Type="http://schemas.openxmlformats.org/officeDocument/2006/relationships/customXml" Target="../ink/ink3962.xml"/><Relationship Id="rId96" Type="http://schemas.openxmlformats.org/officeDocument/2006/relationships/customXml" Target="../ink/ink3983.xml"/><Relationship Id="rId161" Type="http://schemas.openxmlformats.org/officeDocument/2006/relationships/customXml" Target="../ink/ink4016.xml"/><Relationship Id="rId217" Type="http://schemas.openxmlformats.org/officeDocument/2006/relationships/customXml" Target="../ink/ink4044.xml"/><Relationship Id="rId399" Type="http://schemas.openxmlformats.org/officeDocument/2006/relationships/image" Target="../media/image4349.png"/><Relationship Id="rId259" Type="http://schemas.openxmlformats.org/officeDocument/2006/relationships/customXml" Target="../ink/ink4065.xml"/><Relationship Id="rId424" Type="http://schemas.openxmlformats.org/officeDocument/2006/relationships/customXml" Target="../ink/ink4148.xml"/><Relationship Id="rId466" Type="http://schemas.openxmlformats.org/officeDocument/2006/relationships/customXml" Target="../ink/ink4169.xml"/><Relationship Id="rId23" Type="http://schemas.openxmlformats.org/officeDocument/2006/relationships/image" Target="../media/image4143.png"/><Relationship Id="rId119" Type="http://schemas.openxmlformats.org/officeDocument/2006/relationships/customXml" Target="../ink/ink3995.xml"/><Relationship Id="rId270" Type="http://schemas.openxmlformats.org/officeDocument/2006/relationships/customXml" Target="../ink/ink4071.xml"/><Relationship Id="rId326" Type="http://schemas.openxmlformats.org/officeDocument/2006/relationships/customXml" Target="../ink/ink4099.xml"/><Relationship Id="rId65" Type="http://schemas.openxmlformats.org/officeDocument/2006/relationships/image" Target="../media/image4166.png"/><Relationship Id="rId130" Type="http://schemas.openxmlformats.org/officeDocument/2006/relationships/image" Target="../media/image4202.png"/><Relationship Id="rId368" Type="http://schemas.openxmlformats.org/officeDocument/2006/relationships/customXml" Target="../ink/ink4120.xml"/><Relationship Id="rId172" Type="http://schemas.openxmlformats.org/officeDocument/2006/relationships/image" Target="../media/image4224.png"/><Relationship Id="rId228" Type="http://schemas.openxmlformats.org/officeDocument/2006/relationships/image" Target="../media/image4255.png"/><Relationship Id="rId435" Type="http://schemas.openxmlformats.org/officeDocument/2006/relationships/image" Target="../media/image4369.png"/><Relationship Id="rId477" Type="http://schemas.openxmlformats.org/officeDocument/2006/relationships/image" Target="../media/image4393.png"/><Relationship Id="rId281" Type="http://schemas.openxmlformats.org/officeDocument/2006/relationships/image" Target="../media/image4284.png"/><Relationship Id="rId337" Type="http://schemas.openxmlformats.org/officeDocument/2006/relationships/image" Target="../media/image4315.png"/><Relationship Id="rId502" Type="http://schemas.openxmlformats.org/officeDocument/2006/relationships/customXml" Target="../ink/ink4187.xml"/><Relationship Id="rId34" Type="http://schemas.openxmlformats.org/officeDocument/2006/relationships/customXml" Target="../ink/ink3952.xml"/><Relationship Id="rId76" Type="http://schemas.openxmlformats.org/officeDocument/2006/relationships/customXml" Target="../ink/ink3973.xml"/><Relationship Id="rId141" Type="http://schemas.openxmlformats.org/officeDocument/2006/relationships/customXml" Target="../ink/ink4006.xml"/><Relationship Id="rId379" Type="http://schemas.openxmlformats.org/officeDocument/2006/relationships/image" Target="../media/image4338.png"/><Relationship Id="rId7" Type="http://schemas.openxmlformats.org/officeDocument/2006/relationships/image" Target="../media/image4134.png"/><Relationship Id="rId183" Type="http://schemas.openxmlformats.org/officeDocument/2006/relationships/customXml" Target="../ink/ink4027.xml"/><Relationship Id="rId239" Type="http://schemas.openxmlformats.org/officeDocument/2006/relationships/customXml" Target="../ink/ink4055.xml"/><Relationship Id="rId390" Type="http://schemas.openxmlformats.org/officeDocument/2006/relationships/customXml" Target="../ink/ink4131.xml"/><Relationship Id="rId404" Type="http://schemas.openxmlformats.org/officeDocument/2006/relationships/customXml" Target="../ink/ink4138.xml"/><Relationship Id="rId446" Type="http://schemas.openxmlformats.org/officeDocument/2006/relationships/customXml" Target="../ink/ink4159.xml"/><Relationship Id="rId250" Type="http://schemas.openxmlformats.org/officeDocument/2006/relationships/image" Target="../media/image4267.png"/><Relationship Id="rId292" Type="http://schemas.openxmlformats.org/officeDocument/2006/relationships/customXml" Target="../ink/ink4082.xml"/><Relationship Id="rId306" Type="http://schemas.openxmlformats.org/officeDocument/2006/relationships/customXml" Target="../ink/ink4089.xml"/><Relationship Id="rId488" Type="http://schemas.openxmlformats.org/officeDocument/2006/relationships/customXml" Target="../ink/ink4180.xml"/><Relationship Id="rId45" Type="http://schemas.openxmlformats.org/officeDocument/2006/relationships/image" Target="../media/image4155.png"/><Relationship Id="rId87" Type="http://schemas.openxmlformats.org/officeDocument/2006/relationships/image" Target="../media/image4178.png"/><Relationship Id="rId110" Type="http://schemas.openxmlformats.org/officeDocument/2006/relationships/image" Target="../media/image4191.png"/><Relationship Id="rId348" Type="http://schemas.openxmlformats.org/officeDocument/2006/relationships/customXml" Target="../ink/ink4110.xml"/><Relationship Id="rId513" Type="http://schemas.openxmlformats.org/officeDocument/2006/relationships/image" Target="../media/image4413.png"/><Relationship Id="rId152" Type="http://schemas.openxmlformats.org/officeDocument/2006/relationships/image" Target="../media/image4213.png"/><Relationship Id="rId194" Type="http://schemas.openxmlformats.org/officeDocument/2006/relationships/image" Target="../media/image4236.png"/><Relationship Id="rId208" Type="http://schemas.openxmlformats.org/officeDocument/2006/relationships/image" Target="../media/image4244.png"/><Relationship Id="rId415" Type="http://schemas.openxmlformats.org/officeDocument/2006/relationships/image" Target="../media/image4358.png"/><Relationship Id="rId457" Type="http://schemas.openxmlformats.org/officeDocument/2006/relationships/image" Target="../media/image4382.png"/><Relationship Id="rId261" Type="http://schemas.openxmlformats.org/officeDocument/2006/relationships/customXml" Target="../ink/ink4066.xml"/><Relationship Id="rId499" Type="http://schemas.openxmlformats.org/officeDocument/2006/relationships/image" Target="../media/image4405.png"/><Relationship Id="rId14" Type="http://schemas.openxmlformats.org/officeDocument/2006/relationships/customXml" Target="../ink/ink3942.xml"/><Relationship Id="rId56" Type="http://schemas.openxmlformats.org/officeDocument/2006/relationships/customXml" Target="../ink/ink3963.xml"/><Relationship Id="rId317" Type="http://schemas.openxmlformats.org/officeDocument/2006/relationships/image" Target="../media/image4304.png"/><Relationship Id="rId359" Type="http://schemas.openxmlformats.org/officeDocument/2006/relationships/image" Target="../media/image4327.png"/><Relationship Id="rId98" Type="http://schemas.openxmlformats.org/officeDocument/2006/relationships/customXml" Target="../ink/ink3984.xml"/><Relationship Id="rId121" Type="http://schemas.openxmlformats.org/officeDocument/2006/relationships/customXml" Target="../ink/ink3996.xml"/><Relationship Id="rId163" Type="http://schemas.openxmlformats.org/officeDocument/2006/relationships/customXml" Target="../ink/ink4017.xml"/><Relationship Id="rId219" Type="http://schemas.openxmlformats.org/officeDocument/2006/relationships/customXml" Target="../ink/ink4045.xml"/><Relationship Id="rId370" Type="http://schemas.openxmlformats.org/officeDocument/2006/relationships/customXml" Target="../ink/ink4121.xml"/><Relationship Id="rId426" Type="http://schemas.openxmlformats.org/officeDocument/2006/relationships/customXml" Target="../ink/ink4149.xml"/><Relationship Id="rId230" Type="http://schemas.openxmlformats.org/officeDocument/2006/relationships/image" Target="../media/image4256.png"/><Relationship Id="rId468" Type="http://schemas.openxmlformats.org/officeDocument/2006/relationships/customXml" Target="../ink/ink4170.xml"/><Relationship Id="rId25" Type="http://schemas.openxmlformats.org/officeDocument/2006/relationships/image" Target="../media/image4144.png"/><Relationship Id="rId67" Type="http://schemas.openxmlformats.org/officeDocument/2006/relationships/image" Target="../media/image4167.png"/><Relationship Id="rId272" Type="http://schemas.openxmlformats.org/officeDocument/2006/relationships/customXml" Target="../ink/ink4072.xml"/><Relationship Id="rId328" Type="http://schemas.openxmlformats.org/officeDocument/2006/relationships/customXml" Target="../ink/ink4100.xml"/><Relationship Id="rId132" Type="http://schemas.openxmlformats.org/officeDocument/2006/relationships/image" Target="../media/image4203.png"/><Relationship Id="rId174" Type="http://schemas.openxmlformats.org/officeDocument/2006/relationships/image" Target="../media/image4225.png"/><Relationship Id="rId381" Type="http://schemas.openxmlformats.org/officeDocument/2006/relationships/image" Target="../media/image4339.png"/><Relationship Id="rId241" Type="http://schemas.openxmlformats.org/officeDocument/2006/relationships/customXml" Target="../ink/ink4056.xml"/><Relationship Id="rId437" Type="http://schemas.openxmlformats.org/officeDocument/2006/relationships/image" Target="../media/image4371.png"/><Relationship Id="rId479" Type="http://schemas.openxmlformats.org/officeDocument/2006/relationships/image" Target="../media/image4394.png"/><Relationship Id="rId36" Type="http://schemas.openxmlformats.org/officeDocument/2006/relationships/customXml" Target="../ink/ink3953.xml"/><Relationship Id="rId283" Type="http://schemas.openxmlformats.org/officeDocument/2006/relationships/image" Target="../media/image4285.png"/><Relationship Id="rId339" Type="http://schemas.openxmlformats.org/officeDocument/2006/relationships/image" Target="../media/image4316.png"/><Relationship Id="rId490" Type="http://schemas.openxmlformats.org/officeDocument/2006/relationships/customXml" Target="../ink/ink4181.xml"/><Relationship Id="rId504" Type="http://schemas.openxmlformats.org/officeDocument/2006/relationships/customXml" Target="../ink/ink4188.xml"/><Relationship Id="rId78" Type="http://schemas.openxmlformats.org/officeDocument/2006/relationships/customXml" Target="../ink/ink3974.xml"/><Relationship Id="rId101" Type="http://schemas.openxmlformats.org/officeDocument/2006/relationships/image" Target="../media/image4186.png"/><Relationship Id="rId143" Type="http://schemas.openxmlformats.org/officeDocument/2006/relationships/customXml" Target="../ink/ink4007.xml"/><Relationship Id="rId185" Type="http://schemas.openxmlformats.org/officeDocument/2006/relationships/customXml" Target="../ink/ink4028.xml"/><Relationship Id="rId350" Type="http://schemas.openxmlformats.org/officeDocument/2006/relationships/customXml" Target="../ink/ink4111.xml"/><Relationship Id="rId406" Type="http://schemas.openxmlformats.org/officeDocument/2006/relationships/customXml" Target="../ink/ink4139.xml"/><Relationship Id="rId9" Type="http://schemas.openxmlformats.org/officeDocument/2006/relationships/image" Target="../media/image4135.png"/><Relationship Id="rId210" Type="http://schemas.openxmlformats.org/officeDocument/2006/relationships/image" Target="../media/image4245.png"/><Relationship Id="rId392" Type="http://schemas.openxmlformats.org/officeDocument/2006/relationships/customXml" Target="../ink/ink4132.xml"/><Relationship Id="rId448" Type="http://schemas.openxmlformats.org/officeDocument/2006/relationships/customXml" Target="../ink/ink4160.xml"/><Relationship Id="rId252" Type="http://schemas.openxmlformats.org/officeDocument/2006/relationships/image" Target="../media/image4268.png"/><Relationship Id="rId294" Type="http://schemas.openxmlformats.org/officeDocument/2006/relationships/customXml" Target="../ink/ink4083.xml"/><Relationship Id="rId308" Type="http://schemas.openxmlformats.org/officeDocument/2006/relationships/customXml" Target="../ink/ink4090.xml"/><Relationship Id="rId515" Type="http://schemas.openxmlformats.org/officeDocument/2006/relationships/image" Target="../media/image4414.png"/><Relationship Id="rId47" Type="http://schemas.openxmlformats.org/officeDocument/2006/relationships/image" Target="../media/image4156.png"/><Relationship Id="rId89" Type="http://schemas.openxmlformats.org/officeDocument/2006/relationships/image" Target="../media/image4179.png"/><Relationship Id="rId112" Type="http://schemas.openxmlformats.org/officeDocument/2006/relationships/image" Target="../media/image4192.png"/><Relationship Id="rId154" Type="http://schemas.openxmlformats.org/officeDocument/2006/relationships/image" Target="../media/image4214.png"/><Relationship Id="rId361" Type="http://schemas.openxmlformats.org/officeDocument/2006/relationships/image" Target="../media/image4328.png"/><Relationship Id="rId196" Type="http://schemas.openxmlformats.org/officeDocument/2006/relationships/image" Target="../media/image4237.png"/><Relationship Id="rId417" Type="http://schemas.openxmlformats.org/officeDocument/2006/relationships/image" Target="../media/image4359.png"/><Relationship Id="rId459" Type="http://schemas.openxmlformats.org/officeDocument/2006/relationships/image" Target="../media/image4383.png"/><Relationship Id="rId16" Type="http://schemas.openxmlformats.org/officeDocument/2006/relationships/customXml" Target="../ink/ink3943.xml"/><Relationship Id="rId221" Type="http://schemas.openxmlformats.org/officeDocument/2006/relationships/customXml" Target="../ink/ink4046.xml"/><Relationship Id="rId263" Type="http://schemas.openxmlformats.org/officeDocument/2006/relationships/customXml" Target="../ink/ink4067.xml"/><Relationship Id="rId319" Type="http://schemas.openxmlformats.org/officeDocument/2006/relationships/image" Target="../media/image4305.png"/><Relationship Id="rId470" Type="http://schemas.openxmlformats.org/officeDocument/2006/relationships/customXml" Target="../ink/ink4171.xml"/><Relationship Id="rId58" Type="http://schemas.openxmlformats.org/officeDocument/2006/relationships/customXml" Target="../ink/ink3964.xml"/><Relationship Id="rId123" Type="http://schemas.openxmlformats.org/officeDocument/2006/relationships/customXml" Target="../ink/ink3997.xml"/><Relationship Id="rId330" Type="http://schemas.openxmlformats.org/officeDocument/2006/relationships/customXml" Target="../ink/ink4101.xml"/><Relationship Id="rId165" Type="http://schemas.openxmlformats.org/officeDocument/2006/relationships/customXml" Target="../ink/ink4018.xml"/><Relationship Id="rId372" Type="http://schemas.openxmlformats.org/officeDocument/2006/relationships/customXml" Target="../ink/ink4122.xml"/><Relationship Id="rId428" Type="http://schemas.openxmlformats.org/officeDocument/2006/relationships/customXml" Target="../ink/ink4150.xml"/><Relationship Id="rId232" Type="http://schemas.openxmlformats.org/officeDocument/2006/relationships/image" Target="../media/image4257.png"/><Relationship Id="rId274" Type="http://schemas.openxmlformats.org/officeDocument/2006/relationships/customXml" Target="../ink/ink4073.xml"/><Relationship Id="rId481" Type="http://schemas.openxmlformats.org/officeDocument/2006/relationships/image" Target="../media/image4395.png"/><Relationship Id="rId27" Type="http://schemas.openxmlformats.org/officeDocument/2006/relationships/image" Target="../media/image4145.png"/><Relationship Id="rId69" Type="http://schemas.openxmlformats.org/officeDocument/2006/relationships/image" Target="../media/image4168.png"/><Relationship Id="rId134" Type="http://schemas.openxmlformats.org/officeDocument/2006/relationships/image" Target="../media/image4204.png"/><Relationship Id="rId80" Type="http://schemas.openxmlformats.org/officeDocument/2006/relationships/customXml" Target="../ink/ink3975.xml"/><Relationship Id="rId176" Type="http://schemas.openxmlformats.org/officeDocument/2006/relationships/image" Target="../media/image4226.png"/><Relationship Id="rId341" Type="http://schemas.openxmlformats.org/officeDocument/2006/relationships/image" Target="../media/image4317.png"/><Relationship Id="rId383" Type="http://schemas.openxmlformats.org/officeDocument/2006/relationships/image" Target="../media/image4341.png"/><Relationship Id="rId439" Type="http://schemas.openxmlformats.org/officeDocument/2006/relationships/image" Target="../media/image4372.png"/><Relationship Id="rId201" Type="http://schemas.openxmlformats.org/officeDocument/2006/relationships/customXml" Target="../ink/ink4036.xml"/><Relationship Id="rId243" Type="http://schemas.openxmlformats.org/officeDocument/2006/relationships/customXml" Target="../ink/ink4057.xml"/><Relationship Id="rId285" Type="http://schemas.openxmlformats.org/officeDocument/2006/relationships/image" Target="../media/image4286.png"/><Relationship Id="rId450" Type="http://schemas.openxmlformats.org/officeDocument/2006/relationships/customXml" Target="../ink/ink4161.xml"/><Relationship Id="rId506" Type="http://schemas.openxmlformats.org/officeDocument/2006/relationships/customXml" Target="../ink/ink4189.xml"/><Relationship Id="rId38" Type="http://schemas.openxmlformats.org/officeDocument/2006/relationships/customXml" Target="../ink/ink3954.xml"/><Relationship Id="rId103" Type="http://schemas.openxmlformats.org/officeDocument/2006/relationships/customXml" Target="../ink/ink3987.xml"/><Relationship Id="rId310" Type="http://schemas.openxmlformats.org/officeDocument/2006/relationships/customXml" Target="../ink/ink4091.xml"/><Relationship Id="rId492" Type="http://schemas.openxmlformats.org/officeDocument/2006/relationships/customXml" Target="../ink/ink4182.xml"/><Relationship Id="rId91" Type="http://schemas.openxmlformats.org/officeDocument/2006/relationships/image" Target="../media/image4181.png"/><Relationship Id="rId145" Type="http://schemas.openxmlformats.org/officeDocument/2006/relationships/customXml" Target="../ink/ink4008.xml"/><Relationship Id="rId187" Type="http://schemas.openxmlformats.org/officeDocument/2006/relationships/customXml" Target="../ink/ink4029.xml"/><Relationship Id="rId352" Type="http://schemas.openxmlformats.org/officeDocument/2006/relationships/customXml" Target="../ink/ink4112.xml"/><Relationship Id="rId394" Type="http://schemas.openxmlformats.org/officeDocument/2006/relationships/customXml" Target="../ink/ink4133.xml"/><Relationship Id="rId408" Type="http://schemas.openxmlformats.org/officeDocument/2006/relationships/customXml" Target="../ink/ink4140.xml"/><Relationship Id="rId212" Type="http://schemas.openxmlformats.org/officeDocument/2006/relationships/image" Target="../media/image4246.png"/><Relationship Id="rId254" Type="http://schemas.openxmlformats.org/officeDocument/2006/relationships/image" Target="../media/image4269.png"/><Relationship Id="rId49" Type="http://schemas.openxmlformats.org/officeDocument/2006/relationships/image" Target="../media/image4157.png"/><Relationship Id="rId114" Type="http://schemas.openxmlformats.org/officeDocument/2006/relationships/image" Target="../media/image4193.png"/><Relationship Id="rId296" Type="http://schemas.openxmlformats.org/officeDocument/2006/relationships/customXml" Target="../ink/ink4084.xml"/><Relationship Id="rId461" Type="http://schemas.openxmlformats.org/officeDocument/2006/relationships/image" Target="../media/image4384.png"/><Relationship Id="rId60" Type="http://schemas.openxmlformats.org/officeDocument/2006/relationships/customXml" Target="../ink/ink3965.xml"/><Relationship Id="rId156" Type="http://schemas.openxmlformats.org/officeDocument/2006/relationships/image" Target="../media/image4215.png"/><Relationship Id="rId198" Type="http://schemas.openxmlformats.org/officeDocument/2006/relationships/image" Target="../media/image4238.png"/><Relationship Id="rId321" Type="http://schemas.openxmlformats.org/officeDocument/2006/relationships/image" Target="../media/image4306.png"/><Relationship Id="rId363" Type="http://schemas.openxmlformats.org/officeDocument/2006/relationships/image" Target="../media/image4329.png"/><Relationship Id="rId419" Type="http://schemas.openxmlformats.org/officeDocument/2006/relationships/image" Target="../media/image4361.png"/><Relationship Id="rId223" Type="http://schemas.openxmlformats.org/officeDocument/2006/relationships/customXml" Target="../ink/ink4047.xml"/><Relationship Id="rId430" Type="http://schemas.openxmlformats.org/officeDocument/2006/relationships/customXml" Target="../ink/ink4151.xml"/><Relationship Id="rId18" Type="http://schemas.openxmlformats.org/officeDocument/2006/relationships/customXml" Target="../ink/ink3944.xml"/><Relationship Id="rId265" Type="http://schemas.openxmlformats.org/officeDocument/2006/relationships/customXml" Target="../ink/ink4068.xml"/><Relationship Id="rId472" Type="http://schemas.openxmlformats.org/officeDocument/2006/relationships/customXml" Target="../ink/ink4172.xml"/><Relationship Id="rId125" Type="http://schemas.openxmlformats.org/officeDocument/2006/relationships/customXml" Target="../ink/ink3998.xml"/><Relationship Id="rId167" Type="http://schemas.openxmlformats.org/officeDocument/2006/relationships/customXml" Target="../ink/ink4019.xml"/><Relationship Id="rId332" Type="http://schemas.openxmlformats.org/officeDocument/2006/relationships/customXml" Target="../ink/ink4102.xml"/><Relationship Id="rId374" Type="http://schemas.openxmlformats.org/officeDocument/2006/relationships/customXml" Target="../ink/ink4123.xml"/><Relationship Id="rId71" Type="http://schemas.openxmlformats.org/officeDocument/2006/relationships/image" Target="../media/image4169.png"/><Relationship Id="rId234" Type="http://schemas.openxmlformats.org/officeDocument/2006/relationships/image" Target="../media/image4258.png"/><Relationship Id="rId2" Type="http://schemas.openxmlformats.org/officeDocument/2006/relationships/customXml" Target="../ink/ink3936.xml"/><Relationship Id="rId29" Type="http://schemas.openxmlformats.org/officeDocument/2006/relationships/image" Target="../media/image4146.png"/><Relationship Id="rId276" Type="http://schemas.openxmlformats.org/officeDocument/2006/relationships/customXml" Target="../ink/ink4074.xml"/><Relationship Id="rId441" Type="http://schemas.openxmlformats.org/officeDocument/2006/relationships/image" Target="../media/image4373.png"/><Relationship Id="rId483" Type="http://schemas.openxmlformats.org/officeDocument/2006/relationships/image" Target="../media/image4396.png"/><Relationship Id="rId40" Type="http://schemas.openxmlformats.org/officeDocument/2006/relationships/customXml" Target="../ink/ink3955.xml"/><Relationship Id="rId136" Type="http://schemas.openxmlformats.org/officeDocument/2006/relationships/image" Target="../media/image4205.png"/><Relationship Id="rId178" Type="http://schemas.openxmlformats.org/officeDocument/2006/relationships/image" Target="../media/image4227.png"/><Relationship Id="rId301" Type="http://schemas.openxmlformats.org/officeDocument/2006/relationships/image" Target="../media/image4295.png"/><Relationship Id="rId343" Type="http://schemas.openxmlformats.org/officeDocument/2006/relationships/image" Target="../media/image4318.png"/><Relationship Id="rId82" Type="http://schemas.openxmlformats.org/officeDocument/2006/relationships/customXml" Target="../ink/ink3976.xml"/><Relationship Id="rId203" Type="http://schemas.openxmlformats.org/officeDocument/2006/relationships/customXml" Target="../ink/ink4037.xml"/><Relationship Id="rId385" Type="http://schemas.openxmlformats.org/officeDocument/2006/relationships/image" Target="../media/image4342.png"/><Relationship Id="rId245" Type="http://schemas.openxmlformats.org/officeDocument/2006/relationships/customXml" Target="../ink/ink4058.xml"/><Relationship Id="rId287" Type="http://schemas.openxmlformats.org/officeDocument/2006/relationships/image" Target="../media/image4287.png"/><Relationship Id="rId410" Type="http://schemas.openxmlformats.org/officeDocument/2006/relationships/customXml" Target="../ink/ink4141.xml"/><Relationship Id="rId452" Type="http://schemas.openxmlformats.org/officeDocument/2006/relationships/customXml" Target="../ink/ink4162.xml"/><Relationship Id="rId494" Type="http://schemas.openxmlformats.org/officeDocument/2006/relationships/customXml" Target="../ink/ink4183.xml"/><Relationship Id="rId508" Type="http://schemas.openxmlformats.org/officeDocument/2006/relationships/customXml" Target="../ink/ink4190.xml"/><Relationship Id="rId105" Type="http://schemas.openxmlformats.org/officeDocument/2006/relationships/customXml" Target="../ink/ink3988.xml"/><Relationship Id="rId147" Type="http://schemas.openxmlformats.org/officeDocument/2006/relationships/customXml" Target="../ink/ink4009.xml"/><Relationship Id="rId312" Type="http://schemas.openxmlformats.org/officeDocument/2006/relationships/customXml" Target="../ink/ink4092.xml"/><Relationship Id="rId354" Type="http://schemas.openxmlformats.org/officeDocument/2006/relationships/customXml" Target="../ink/ink4113.xml"/><Relationship Id="rId51" Type="http://schemas.openxmlformats.org/officeDocument/2006/relationships/image" Target="../media/image4158.png"/><Relationship Id="rId93" Type="http://schemas.openxmlformats.org/officeDocument/2006/relationships/image" Target="../media/image4182.png"/><Relationship Id="rId189" Type="http://schemas.openxmlformats.org/officeDocument/2006/relationships/customXml" Target="../ink/ink4030.xml"/><Relationship Id="rId396" Type="http://schemas.openxmlformats.org/officeDocument/2006/relationships/customXml" Target="../ink/ink4134.xml"/><Relationship Id="rId214" Type="http://schemas.openxmlformats.org/officeDocument/2006/relationships/image" Target="../media/image4247.png"/><Relationship Id="rId256" Type="http://schemas.openxmlformats.org/officeDocument/2006/relationships/image" Target="../media/image4271.png"/><Relationship Id="rId298" Type="http://schemas.openxmlformats.org/officeDocument/2006/relationships/customXml" Target="../ink/ink4085.xml"/><Relationship Id="rId421" Type="http://schemas.openxmlformats.org/officeDocument/2006/relationships/image" Target="../media/image4362.png"/><Relationship Id="rId463" Type="http://schemas.openxmlformats.org/officeDocument/2006/relationships/image" Target="../media/image4385.png"/><Relationship Id="rId116" Type="http://schemas.openxmlformats.org/officeDocument/2006/relationships/image" Target="../media/image4194.png"/><Relationship Id="rId158" Type="http://schemas.openxmlformats.org/officeDocument/2006/relationships/image" Target="../media/image4216.png"/><Relationship Id="rId323" Type="http://schemas.openxmlformats.org/officeDocument/2006/relationships/image" Target="../media/image4307.png"/><Relationship Id="rId20" Type="http://schemas.openxmlformats.org/officeDocument/2006/relationships/customXml" Target="../ink/ink3945.xml"/><Relationship Id="rId62" Type="http://schemas.openxmlformats.org/officeDocument/2006/relationships/customXml" Target="../ink/ink3966.xml"/><Relationship Id="rId365" Type="http://schemas.openxmlformats.org/officeDocument/2006/relationships/image" Target="../media/image4331.png"/><Relationship Id="rId225" Type="http://schemas.openxmlformats.org/officeDocument/2006/relationships/customXml" Target="../ink/ink4048.xml"/><Relationship Id="rId267" Type="http://schemas.openxmlformats.org/officeDocument/2006/relationships/customXml" Target="../ink/ink4069.xml"/><Relationship Id="rId432" Type="http://schemas.openxmlformats.org/officeDocument/2006/relationships/customXml" Target="../ink/ink4152.xml"/><Relationship Id="rId474" Type="http://schemas.openxmlformats.org/officeDocument/2006/relationships/customXml" Target="../ink/ink4173.xml"/><Relationship Id="rId127" Type="http://schemas.openxmlformats.org/officeDocument/2006/relationships/customXml" Target="../ink/ink3999.xml"/><Relationship Id="rId31" Type="http://schemas.openxmlformats.org/officeDocument/2006/relationships/image" Target="../media/image4147.png"/><Relationship Id="rId73" Type="http://schemas.openxmlformats.org/officeDocument/2006/relationships/image" Target="../media/image4171.png"/><Relationship Id="rId169" Type="http://schemas.openxmlformats.org/officeDocument/2006/relationships/customXml" Target="../ink/ink4020.xml"/><Relationship Id="rId334" Type="http://schemas.openxmlformats.org/officeDocument/2006/relationships/customXml" Target="../ink/ink4103.xml"/><Relationship Id="rId376" Type="http://schemas.openxmlformats.org/officeDocument/2006/relationships/customXml" Target="../ink/ink4124.xml"/><Relationship Id="rId4" Type="http://schemas.openxmlformats.org/officeDocument/2006/relationships/customXml" Target="../ink/ink3937.xml"/><Relationship Id="rId180" Type="http://schemas.openxmlformats.org/officeDocument/2006/relationships/image" Target="../media/image4228.png"/><Relationship Id="rId236" Type="http://schemas.openxmlformats.org/officeDocument/2006/relationships/image" Target="../media/image4259.png"/><Relationship Id="rId278" Type="http://schemas.openxmlformats.org/officeDocument/2006/relationships/customXml" Target="../ink/ink4075.xml"/><Relationship Id="rId401" Type="http://schemas.openxmlformats.org/officeDocument/2006/relationships/image" Target="../media/image4351.png"/><Relationship Id="rId443" Type="http://schemas.openxmlformats.org/officeDocument/2006/relationships/image" Target="../media/image4374.png"/><Relationship Id="rId303" Type="http://schemas.openxmlformats.org/officeDocument/2006/relationships/image" Target="../media/image4296.png"/><Relationship Id="rId485" Type="http://schemas.openxmlformats.org/officeDocument/2006/relationships/image" Target="../media/image4397.png"/><Relationship Id="rId42" Type="http://schemas.openxmlformats.org/officeDocument/2006/relationships/customXml" Target="../ink/ink3956.xml"/><Relationship Id="rId84" Type="http://schemas.openxmlformats.org/officeDocument/2006/relationships/customXml" Target="../ink/ink3977.xml"/><Relationship Id="rId138" Type="http://schemas.openxmlformats.org/officeDocument/2006/relationships/image" Target="../media/image4206.png"/><Relationship Id="rId345" Type="http://schemas.openxmlformats.org/officeDocument/2006/relationships/image" Target="../media/image4319.png"/><Relationship Id="rId387" Type="http://schemas.openxmlformats.org/officeDocument/2006/relationships/image" Target="../media/image4343.png"/><Relationship Id="rId510" Type="http://schemas.openxmlformats.org/officeDocument/2006/relationships/customXml" Target="../ink/ink4191.xml"/><Relationship Id="rId191" Type="http://schemas.openxmlformats.org/officeDocument/2006/relationships/customXml" Target="../ink/ink4031.xml"/><Relationship Id="rId205" Type="http://schemas.openxmlformats.org/officeDocument/2006/relationships/customXml" Target="../ink/ink4038.xml"/><Relationship Id="rId247" Type="http://schemas.openxmlformats.org/officeDocument/2006/relationships/customXml" Target="../ink/ink4059.xml"/><Relationship Id="rId412" Type="http://schemas.openxmlformats.org/officeDocument/2006/relationships/customXml" Target="../ink/ink4142.xml"/><Relationship Id="rId107" Type="http://schemas.openxmlformats.org/officeDocument/2006/relationships/customXml" Target="../ink/ink3989.xml"/><Relationship Id="rId289" Type="http://schemas.openxmlformats.org/officeDocument/2006/relationships/image" Target="../media/image4288.png"/><Relationship Id="rId454" Type="http://schemas.openxmlformats.org/officeDocument/2006/relationships/customXml" Target="../ink/ink4163.xml"/><Relationship Id="rId496" Type="http://schemas.openxmlformats.org/officeDocument/2006/relationships/customXml" Target="../ink/ink4184.xml"/><Relationship Id="rId11" Type="http://schemas.openxmlformats.org/officeDocument/2006/relationships/image" Target="../media/image4136.png"/><Relationship Id="rId53" Type="http://schemas.openxmlformats.org/officeDocument/2006/relationships/image" Target="../media/image4159.png"/><Relationship Id="rId149" Type="http://schemas.openxmlformats.org/officeDocument/2006/relationships/customXml" Target="../ink/ink4010.xml"/><Relationship Id="rId314" Type="http://schemas.openxmlformats.org/officeDocument/2006/relationships/customXml" Target="../ink/ink4093.xml"/><Relationship Id="rId356" Type="http://schemas.openxmlformats.org/officeDocument/2006/relationships/customXml" Target="../ink/ink4114.xml"/><Relationship Id="rId398" Type="http://schemas.openxmlformats.org/officeDocument/2006/relationships/customXml" Target="../ink/ink4135.xml"/><Relationship Id="rId95" Type="http://schemas.openxmlformats.org/officeDocument/2006/relationships/image" Target="../media/image4183.png"/><Relationship Id="rId160" Type="http://schemas.openxmlformats.org/officeDocument/2006/relationships/image" Target="../media/image4217.png"/><Relationship Id="rId216" Type="http://schemas.openxmlformats.org/officeDocument/2006/relationships/image" Target="../media/image4248.png"/><Relationship Id="rId423" Type="http://schemas.openxmlformats.org/officeDocument/2006/relationships/image" Target="../media/image4363.png"/><Relationship Id="rId258" Type="http://schemas.openxmlformats.org/officeDocument/2006/relationships/image" Target="../media/image4272.png"/><Relationship Id="rId465" Type="http://schemas.openxmlformats.org/officeDocument/2006/relationships/image" Target="../media/image4386.png"/><Relationship Id="rId22" Type="http://schemas.openxmlformats.org/officeDocument/2006/relationships/customXml" Target="../ink/ink3946.xml"/><Relationship Id="rId64" Type="http://schemas.openxmlformats.org/officeDocument/2006/relationships/customXml" Target="../ink/ink3967.xml"/><Relationship Id="rId118" Type="http://schemas.openxmlformats.org/officeDocument/2006/relationships/image" Target="../media/image4195.png"/><Relationship Id="rId325" Type="http://schemas.openxmlformats.org/officeDocument/2006/relationships/image" Target="../media/image4308.png"/><Relationship Id="rId367" Type="http://schemas.openxmlformats.org/officeDocument/2006/relationships/image" Target="../media/image4332.png"/><Relationship Id="rId171" Type="http://schemas.openxmlformats.org/officeDocument/2006/relationships/customXml" Target="../ink/ink4021.xml"/><Relationship Id="rId227" Type="http://schemas.openxmlformats.org/officeDocument/2006/relationships/customXml" Target="../ink/ink4049.xml"/><Relationship Id="rId269" Type="http://schemas.openxmlformats.org/officeDocument/2006/relationships/customXml" Target="../ink/ink4070.xml"/><Relationship Id="rId434" Type="http://schemas.openxmlformats.org/officeDocument/2006/relationships/customXml" Target="../ink/ink4153.xml"/><Relationship Id="rId476" Type="http://schemas.openxmlformats.org/officeDocument/2006/relationships/customXml" Target="../ink/ink4174.xml"/><Relationship Id="rId33" Type="http://schemas.openxmlformats.org/officeDocument/2006/relationships/image" Target="../media/image4148.png"/><Relationship Id="rId129" Type="http://schemas.openxmlformats.org/officeDocument/2006/relationships/customXml" Target="../ink/ink4000.xml"/><Relationship Id="rId280" Type="http://schemas.openxmlformats.org/officeDocument/2006/relationships/customXml" Target="../ink/ink4076.xml"/><Relationship Id="rId336" Type="http://schemas.openxmlformats.org/officeDocument/2006/relationships/customXml" Target="../ink/ink4104.xml"/><Relationship Id="rId501" Type="http://schemas.openxmlformats.org/officeDocument/2006/relationships/image" Target="../media/image4406.png"/><Relationship Id="rId75" Type="http://schemas.openxmlformats.org/officeDocument/2006/relationships/image" Target="../media/image4172.png"/><Relationship Id="rId140" Type="http://schemas.openxmlformats.org/officeDocument/2006/relationships/image" Target="../media/image4207.png"/><Relationship Id="rId182" Type="http://schemas.openxmlformats.org/officeDocument/2006/relationships/image" Target="../media/image4229.png"/><Relationship Id="rId378" Type="http://schemas.openxmlformats.org/officeDocument/2006/relationships/customXml" Target="../ink/ink4125.xml"/><Relationship Id="rId403" Type="http://schemas.openxmlformats.org/officeDocument/2006/relationships/image" Target="../media/image4352.png"/><Relationship Id="rId6" Type="http://schemas.openxmlformats.org/officeDocument/2006/relationships/customXml" Target="../ink/ink3938.xml"/><Relationship Id="rId238" Type="http://schemas.openxmlformats.org/officeDocument/2006/relationships/image" Target="../media/image4261.png"/><Relationship Id="rId445" Type="http://schemas.openxmlformats.org/officeDocument/2006/relationships/image" Target="../media/image4375.png"/><Relationship Id="rId487" Type="http://schemas.openxmlformats.org/officeDocument/2006/relationships/image" Target="../media/image4398.png"/><Relationship Id="rId291" Type="http://schemas.openxmlformats.org/officeDocument/2006/relationships/image" Target="../media/image4289.png"/><Relationship Id="rId305" Type="http://schemas.openxmlformats.org/officeDocument/2006/relationships/image" Target="../media/image4297.png"/><Relationship Id="rId347" Type="http://schemas.openxmlformats.org/officeDocument/2006/relationships/image" Target="../media/image4321.png"/><Relationship Id="rId512" Type="http://schemas.openxmlformats.org/officeDocument/2006/relationships/customXml" Target="../ink/ink4192.xml"/><Relationship Id="rId44" Type="http://schemas.openxmlformats.org/officeDocument/2006/relationships/customXml" Target="../ink/ink3957.xml"/><Relationship Id="rId86" Type="http://schemas.openxmlformats.org/officeDocument/2006/relationships/customXml" Target="../ink/ink3978.xml"/><Relationship Id="rId151" Type="http://schemas.openxmlformats.org/officeDocument/2006/relationships/customXml" Target="../ink/ink4011.xml"/><Relationship Id="rId389" Type="http://schemas.openxmlformats.org/officeDocument/2006/relationships/image" Target="../media/image4344.png"/><Relationship Id="rId193" Type="http://schemas.openxmlformats.org/officeDocument/2006/relationships/customXml" Target="../ink/ink4032.xml"/><Relationship Id="rId207" Type="http://schemas.openxmlformats.org/officeDocument/2006/relationships/customXml" Target="../ink/ink4039.xml"/><Relationship Id="rId249" Type="http://schemas.openxmlformats.org/officeDocument/2006/relationships/customXml" Target="../ink/ink4060.xml"/><Relationship Id="rId414" Type="http://schemas.openxmlformats.org/officeDocument/2006/relationships/customXml" Target="../ink/ink4143.xml"/><Relationship Id="rId456" Type="http://schemas.openxmlformats.org/officeDocument/2006/relationships/customXml" Target="../ink/ink4164.xml"/><Relationship Id="rId498" Type="http://schemas.openxmlformats.org/officeDocument/2006/relationships/customXml" Target="../ink/ink4185.xml"/><Relationship Id="rId13" Type="http://schemas.openxmlformats.org/officeDocument/2006/relationships/image" Target="../media/image4137.png"/><Relationship Id="rId109" Type="http://schemas.openxmlformats.org/officeDocument/2006/relationships/customXml" Target="../ink/ink3990.xml"/><Relationship Id="rId260" Type="http://schemas.openxmlformats.org/officeDocument/2006/relationships/image" Target="../media/image4273.png"/><Relationship Id="rId316" Type="http://schemas.openxmlformats.org/officeDocument/2006/relationships/customXml" Target="../ink/ink4094.xml"/><Relationship Id="rId55" Type="http://schemas.openxmlformats.org/officeDocument/2006/relationships/image" Target="../media/image4161.png"/><Relationship Id="rId97" Type="http://schemas.openxmlformats.org/officeDocument/2006/relationships/image" Target="../media/image4184.png"/><Relationship Id="rId120" Type="http://schemas.openxmlformats.org/officeDocument/2006/relationships/image" Target="../media/image4196.png"/><Relationship Id="rId358" Type="http://schemas.openxmlformats.org/officeDocument/2006/relationships/customXml" Target="../ink/ink4115.xml"/><Relationship Id="rId162" Type="http://schemas.openxmlformats.org/officeDocument/2006/relationships/image" Target="../media/image4218.png"/><Relationship Id="rId218" Type="http://schemas.openxmlformats.org/officeDocument/2006/relationships/image" Target="../media/image4249.png"/><Relationship Id="rId425" Type="http://schemas.openxmlformats.org/officeDocument/2006/relationships/image" Target="../media/image4364.png"/><Relationship Id="rId467" Type="http://schemas.openxmlformats.org/officeDocument/2006/relationships/image" Target="../media/image4387.png"/><Relationship Id="rId271" Type="http://schemas.openxmlformats.org/officeDocument/2006/relationships/image" Target="../media/image4278.png"/><Relationship Id="rId24" Type="http://schemas.openxmlformats.org/officeDocument/2006/relationships/customXml" Target="../ink/ink3947.xml"/><Relationship Id="rId66" Type="http://schemas.openxmlformats.org/officeDocument/2006/relationships/customXml" Target="../ink/ink3968.xml"/><Relationship Id="rId131" Type="http://schemas.openxmlformats.org/officeDocument/2006/relationships/customXml" Target="../ink/ink4001.xml"/><Relationship Id="rId327" Type="http://schemas.openxmlformats.org/officeDocument/2006/relationships/image" Target="../media/image4309.png"/><Relationship Id="rId369" Type="http://schemas.openxmlformats.org/officeDocument/2006/relationships/image" Target="../media/image4333.png"/><Relationship Id="rId173" Type="http://schemas.openxmlformats.org/officeDocument/2006/relationships/customXml" Target="../ink/ink4022.xml"/><Relationship Id="rId229" Type="http://schemas.openxmlformats.org/officeDocument/2006/relationships/customXml" Target="../ink/ink4050.xml"/><Relationship Id="rId380" Type="http://schemas.openxmlformats.org/officeDocument/2006/relationships/customXml" Target="../ink/ink4126.xml"/><Relationship Id="rId436" Type="http://schemas.openxmlformats.org/officeDocument/2006/relationships/customXml" Target="../ink/ink4154.xml"/><Relationship Id="rId240" Type="http://schemas.openxmlformats.org/officeDocument/2006/relationships/image" Target="../media/image4262.png"/><Relationship Id="rId478" Type="http://schemas.openxmlformats.org/officeDocument/2006/relationships/customXml" Target="../ink/ink4175.xml"/><Relationship Id="rId35" Type="http://schemas.openxmlformats.org/officeDocument/2006/relationships/image" Target="../media/image4149.png"/><Relationship Id="rId77" Type="http://schemas.openxmlformats.org/officeDocument/2006/relationships/image" Target="../media/image4173.png"/><Relationship Id="rId100" Type="http://schemas.openxmlformats.org/officeDocument/2006/relationships/customXml" Target="../ink/ink3985.xml"/><Relationship Id="rId282" Type="http://schemas.openxmlformats.org/officeDocument/2006/relationships/customXml" Target="../ink/ink4077.xml"/><Relationship Id="rId338" Type="http://schemas.openxmlformats.org/officeDocument/2006/relationships/customXml" Target="../ink/ink4105.xml"/><Relationship Id="rId503" Type="http://schemas.openxmlformats.org/officeDocument/2006/relationships/image" Target="../media/image4407.png"/><Relationship Id="rId8" Type="http://schemas.openxmlformats.org/officeDocument/2006/relationships/customXml" Target="../ink/ink3939.xml"/><Relationship Id="rId142" Type="http://schemas.openxmlformats.org/officeDocument/2006/relationships/image" Target="../media/image4208.png"/><Relationship Id="rId184" Type="http://schemas.openxmlformats.org/officeDocument/2006/relationships/image" Target="../media/image4231.png"/><Relationship Id="rId391" Type="http://schemas.openxmlformats.org/officeDocument/2006/relationships/image" Target="../media/image4345.png"/><Relationship Id="rId405" Type="http://schemas.openxmlformats.org/officeDocument/2006/relationships/image" Target="../media/image4353.png"/><Relationship Id="rId447" Type="http://schemas.openxmlformats.org/officeDocument/2006/relationships/image" Target="../media/image4376.png"/><Relationship Id="rId251" Type="http://schemas.openxmlformats.org/officeDocument/2006/relationships/customXml" Target="../ink/ink4061.xml"/><Relationship Id="rId489" Type="http://schemas.openxmlformats.org/officeDocument/2006/relationships/image" Target="../media/image4399.png"/><Relationship Id="rId46" Type="http://schemas.openxmlformats.org/officeDocument/2006/relationships/customXml" Target="../ink/ink3958.xml"/><Relationship Id="rId293" Type="http://schemas.openxmlformats.org/officeDocument/2006/relationships/image" Target="../media/image4291.png"/><Relationship Id="rId307" Type="http://schemas.openxmlformats.org/officeDocument/2006/relationships/image" Target="../media/image4298.png"/><Relationship Id="rId349" Type="http://schemas.openxmlformats.org/officeDocument/2006/relationships/image" Target="../media/image4322.png"/><Relationship Id="rId514" Type="http://schemas.openxmlformats.org/officeDocument/2006/relationships/customXml" Target="../ink/ink4193.xml"/><Relationship Id="rId88" Type="http://schemas.openxmlformats.org/officeDocument/2006/relationships/customXml" Target="../ink/ink3979.xml"/><Relationship Id="rId111" Type="http://schemas.openxmlformats.org/officeDocument/2006/relationships/customXml" Target="../ink/ink3991.xml"/><Relationship Id="rId153" Type="http://schemas.openxmlformats.org/officeDocument/2006/relationships/customXml" Target="../ink/ink4012.xml"/><Relationship Id="rId195" Type="http://schemas.openxmlformats.org/officeDocument/2006/relationships/customXml" Target="../ink/ink4033.xml"/><Relationship Id="rId209" Type="http://schemas.openxmlformats.org/officeDocument/2006/relationships/customXml" Target="../ink/ink4040.xml"/><Relationship Id="rId360" Type="http://schemas.openxmlformats.org/officeDocument/2006/relationships/customXml" Target="../ink/ink4116.xml"/><Relationship Id="rId416" Type="http://schemas.openxmlformats.org/officeDocument/2006/relationships/customXml" Target="../ink/ink4144.xml"/><Relationship Id="rId220" Type="http://schemas.openxmlformats.org/officeDocument/2006/relationships/image" Target="../media/image4251.png"/><Relationship Id="rId458" Type="http://schemas.openxmlformats.org/officeDocument/2006/relationships/customXml" Target="../ink/ink4165.xml"/><Relationship Id="rId15" Type="http://schemas.openxmlformats.org/officeDocument/2006/relationships/image" Target="../media/image4138.png"/><Relationship Id="rId57" Type="http://schemas.openxmlformats.org/officeDocument/2006/relationships/image" Target="../media/image4162.png"/><Relationship Id="rId262" Type="http://schemas.openxmlformats.org/officeDocument/2006/relationships/image" Target="../media/image4274.png"/><Relationship Id="rId318" Type="http://schemas.openxmlformats.org/officeDocument/2006/relationships/customXml" Target="../ink/ink4095.xml"/><Relationship Id="rId99" Type="http://schemas.openxmlformats.org/officeDocument/2006/relationships/image" Target="../media/image4185.png"/><Relationship Id="rId122" Type="http://schemas.openxmlformats.org/officeDocument/2006/relationships/image" Target="../media/image4197.png"/><Relationship Id="rId164" Type="http://schemas.openxmlformats.org/officeDocument/2006/relationships/image" Target="../media/image4219.png"/><Relationship Id="rId371" Type="http://schemas.openxmlformats.org/officeDocument/2006/relationships/image" Target="../media/image4334.png"/><Relationship Id="rId427" Type="http://schemas.openxmlformats.org/officeDocument/2006/relationships/image" Target="../media/image4365.png"/><Relationship Id="rId469" Type="http://schemas.openxmlformats.org/officeDocument/2006/relationships/image" Target="../media/image4388.png"/><Relationship Id="rId26" Type="http://schemas.openxmlformats.org/officeDocument/2006/relationships/customXml" Target="../ink/ink3948.xml"/><Relationship Id="rId231" Type="http://schemas.openxmlformats.org/officeDocument/2006/relationships/customXml" Target="../ink/ink4051.xml"/><Relationship Id="rId273" Type="http://schemas.openxmlformats.org/officeDocument/2006/relationships/image" Target="../media/image4279.png"/><Relationship Id="rId329" Type="http://schemas.openxmlformats.org/officeDocument/2006/relationships/image" Target="../media/image4311.png"/><Relationship Id="rId480" Type="http://schemas.openxmlformats.org/officeDocument/2006/relationships/customXml" Target="../ink/ink4176.xml"/><Relationship Id="rId68" Type="http://schemas.openxmlformats.org/officeDocument/2006/relationships/customXml" Target="../ink/ink3969.xml"/><Relationship Id="rId133" Type="http://schemas.openxmlformats.org/officeDocument/2006/relationships/customXml" Target="../ink/ink4002.xml"/><Relationship Id="rId175" Type="http://schemas.openxmlformats.org/officeDocument/2006/relationships/customXml" Target="../ink/ink4023.xml"/><Relationship Id="rId340" Type="http://schemas.openxmlformats.org/officeDocument/2006/relationships/customXml" Target="../ink/ink4106.xml"/><Relationship Id="rId200" Type="http://schemas.openxmlformats.org/officeDocument/2006/relationships/image" Target="../media/image4239.png"/><Relationship Id="rId382" Type="http://schemas.openxmlformats.org/officeDocument/2006/relationships/customXml" Target="../ink/ink4127.xml"/><Relationship Id="rId438" Type="http://schemas.openxmlformats.org/officeDocument/2006/relationships/customXml" Target="../ink/ink4155.xml"/><Relationship Id="rId242" Type="http://schemas.openxmlformats.org/officeDocument/2006/relationships/image" Target="../media/image4263.png"/><Relationship Id="rId284" Type="http://schemas.openxmlformats.org/officeDocument/2006/relationships/customXml" Target="../ink/ink4078.xml"/><Relationship Id="rId491" Type="http://schemas.openxmlformats.org/officeDocument/2006/relationships/image" Target="../media/image4401.png"/><Relationship Id="rId505" Type="http://schemas.openxmlformats.org/officeDocument/2006/relationships/image" Target="../media/image4408.png"/><Relationship Id="rId37" Type="http://schemas.openxmlformats.org/officeDocument/2006/relationships/image" Target="../media/image4151.png"/><Relationship Id="rId79" Type="http://schemas.openxmlformats.org/officeDocument/2006/relationships/image" Target="../media/image4174.png"/><Relationship Id="rId102" Type="http://schemas.openxmlformats.org/officeDocument/2006/relationships/customXml" Target="../ink/ink3986.xml"/><Relationship Id="rId144" Type="http://schemas.openxmlformats.org/officeDocument/2006/relationships/image" Target="../media/image4054.png"/><Relationship Id="rId90" Type="http://schemas.openxmlformats.org/officeDocument/2006/relationships/customXml" Target="../ink/ink3980.xml"/><Relationship Id="rId186" Type="http://schemas.openxmlformats.org/officeDocument/2006/relationships/image" Target="../media/image4232.png"/><Relationship Id="rId351" Type="http://schemas.openxmlformats.org/officeDocument/2006/relationships/image" Target="../media/image4323.png"/><Relationship Id="rId393" Type="http://schemas.openxmlformats.org/officeDocument/2006/relationships/image" Target="../media/image4346.png"/><Relationship Id="rId407" Type="http://schemas.openxmlformats.org/officeDocument/2006/relationships/image" Target="../media/image4354.png"/><Relationship Id="rId449" Type="http://schemas.openxmlformats.org/officeDocument/2006/relationships/image" Target="../media/image4377.png"/><Relationship Id="rId211" Type="http://schemas.openxmlformats.org/officeDocument/2006/relationships/customXml" Target="../ink/ink4041.xml"/><Relationship Id="rId253" Type="http://schemas.openxmlformats.org/officeDocument/2006/relationships/customXml" Target="../ink/ink4062.xml"/><Relationship Id="rId295" Type="http://schemas.openxmlformats.org/officeDocument/2006/relationships/image" Target="../media/image4292.png"/><Relationship Id="rId309" Type="http://schemas.openxmlformats.org/officeDocument/2006/relationships/image" Target="../media/image4299.png"/><Relationship Id="rId460" Type="http://schemas.openxmlformats.org/officeDocument/2006/relationships/customXml" Target="../ink/ink4166.xml"/><Relationship Id="rId48" Type="http://schemas.openxmlformats.org/officeDocument/2006/relationships/customXml" Target="../ink/ink3959.xml"/><Relationship Id="rId113" Type="http://schemas.openxmlformats.org/officeDocument/2006/relationships/customXml" Target="../ink/ink3992.xml"/><Relationship Id="rId320" Type="http://schemas.openxmlformats.org/officeDocument/2006/relationships/customXml" Target="../ink/ink4096.xml"/><Relationship Id="rId155" Type="http://schemas.openxmlformats.org/officeDocument/2006/relationships/customXml" Target="../ink/ink4013.xml"/><Relationship Id="rId197" Type="http://schemas.openxmlformats.org/officeDocument/2006/relationships/customXml" Target="../ink/ink4034.xml"/><Relationship Id="rId362" Type="http://schemas.openxmlformats.org/officeDocument/2006/relationships/customXml" Target="../ink/ink4117.xml"/><Relationship Id="rId418" Type="http://schemas.openxmlformats.org/officeDocument/2006/relationships/customXml" Target="../ink/ink4145.xml"/><Relationship Id="rId222" Type="http://schemas.openxmlformats.org/officeDocument/2006/relationships/image" Target="../media/image4252.png"/><Relationship Id="rId264" Type="http://schemas.openxmlformats.org/officeDocument/2006/relationships/image" Target="../media/image4275.png"/><Relationship Id="rId471" Type="http://schemas.openxmlformats.org/officeDocument/2006/relationships/image" Target="../media/image4389.png"/><Relationship Id="rId17" Type="http://schemas.openxmlformats.org/officeDocument/2006/relationships/image" Target="../media/image4139.png"/><Relationship Id="rId59" Type="http://schemas.openxmlformats.org/officeDocument/2006/relationships/image" Target="../media/image4163.png"/><Relationship Id="rId124" Type="http://schemas.openxmlformats.org/officeDocument/2006/relationships/image" Target="../media/image4198.png"/><Relationship Id="rId70" Type="http://schemas.openxmlformats.org/officeDocument/2006/relationships/customXml" Target="../ink/ink3970.xml"/><Relationship Id="rId166" Type="http://schemas.openxmlformats.org/officeDocument/2006/relationships/image" Target="../media/image4221.png"/><Relationship Id="rId331" Type="http://schemas.openxmlformats.org/officeDocument/2006/relationships/image" Target="../media/image4312.png"/><Relationship Id="rId373" Type="http://schemas.openxmlformats.org/officeDocument/2006/relationships/image" Target="../media/image4335.png"/><Relationship Id="rId429" Type="http://schemas.openxmlformats.org/officeDocument/2006/relationships/image" Target="../media/image4366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4052.xml"/><Relationship Id="rId440" Type="http://schemas.openxmlformats.org/officeDocument/2006/relationships/customXml" Target="../ink/ink4156.xml"/><Relationship Id="rId28" Type="http://schemas.openxmlformats.org/officeDocument/2006/relationships/customXml" Target="../ink/ink3949.xml"/><Relationship Id="rId275" Type="http://schemas.openxmlformats.org/officeDocument/2006/relationships/image" Target="../media/image4281.png"/><Relationship Id="rId300" Type="http://schemas.openxmlformats.org/officeDocument/2006/relationships/customXml" Target="../ink/ink4086.xml"/><Relationship Id="rId482" Type="http://schemas.openxmlformats.org/officeDocument/2006/relationships/customXml" Target="../ink/ink4177.xml"/><Relationship Id="rId81" Type="http://schemas.openxmlformats.org/officeDocument/2006/relationships/image" Target="../media/image4175.png"/><Relationship Id="rId135" Type="http://schemas.openxmlformats.org/officeDocument/2006/relationships/customXml" Target="../ink/ink4003.xml"/><Relationship Id="rId177" Type="http://schemas.openxmlformats.org/officeDocument/2006/relationships/customXml" Target="../ink/ink4024.xml"/><Relationship Id="rId342" Type="http://schemas.openxmlformats.org/officeDocument/2006/relationships/customXml" Target="../ink/ink4107.xml"/><Relationship Id="rId384" Type="http://schemas.openxmlformats.org/officeDocument/2006/relationships/customXml" Target="../ink/ink4128.xml"/><Relationship Id="rId202" Type="http://schemas.openxmlformats.org/officeDocument/2006/relationships/image" Target="../media/image4241.png"/><Relationship Id="rId244" Type="http://schemas.openxmlformats.org/officeDocument/2006/relationships/image" Target="../media/image4264.png"/><Relationship Id="rId39" Type="http://schemas.openxmlformats.org/officeDocument/2006/relationships/image" Target="../media/image4152.png"/><Relationship Id="rId286" Type="http://schemas.openxmlformats.org/officeDocument/2006/relationships/customXml" Target="../ink/ink4079.xml"/><Relationship Id="rId451" Type="http://schemas.openxmlformats.org/officeDocument/2006/relationships/image" Target="../media/image4378.png"/><Relationship Id="rId493" Type="http://schemas.openxmlformats.org/officeDocument/2006/relationships/image" Target="../media/image4402.png"/><Relationship Id="rId507" Type="http://schemas.openxmlformats.org/officeDocument/2006/relationships/image" Target="../media/image4409.png"/><Relationship Id="rId50" Type="http://schemas.openxmlformats.org/officeDocument/2006/relationships/customXml" Target="../ink/ink3960.xml"/><Relationship Id="rId104" Type="http://schemas.openxmlformats.org/officeDocument/2006/relationships/image" Target="../media/image4187.png"/><Relationship Id="rId146" Type="http://schemas.openxmlformats.org/officeDocument/2006/relationships/image" Target="../media/image4209.png"/><Relationship Id="rId188" Type="http://schemas.openxmlformats.org/officeDocument/2006/relationships/image" Target="../media/image4233.png"/><Relationship Id="rId311" Type="http://schemas.openxmlformats.org/officeDocument/2006/relationships/image" Target="../media/image4301.png"/><Relationship Id="rId353" Type="http://schemas.openxmlformats.org/officeDocument/2006/relationships/image" Target="../media/image4324.png"/><Relationship Id="rId395" Type="http://schemas.openxmlformats.org/officeDocument/2006/relationships/image" Target="../media/image4347.png"/><Relationship Id="rId409" Type="http://schemas.openxmlformats.org/officeDocument/2006/relationships/image" Target="../media/image4355.png"/><Relationship Id="rId92" Type="http://schemas.openxmlformats.org/officeDocument/2006/relationships/customXml" Target="../ink/ink3981.xml"/><Relationship Id="rId213" Type="http://schemas.openxmlformats.org/officeDocument/2006/relationships/customXml" Target="../ink/ink4042.xml"/><Relationship Id="rId420" Type="http://schemas.openxmlformats.org/officeDocument/2006/relationships/customXml" Target="../ink/ink4146.xml"/><Relationship Id="rId255" Type="http://schemas.openxmlformats.org/officeDocument/2006/relationships/customXml" Target="../ink/ink4063.xml"/><Relationship Id="rId297" Type="http://schemas.openxmlformats.org/officeDocument/2006/relationships/image" Target="../media/image4293.png"/><Relationship Id="rId462" Type="http://schemas.openxmlformats.org/officeDocument/2006/relationships/customXml" Target="../ink/ink4167.xml"/><Relationship Id="rId115" Type="http://schemas.openxmlformats.org/officeDocument/2006/relationships/customXml" Target="../ink/ink3993.xml"/><Relationship Id="rId157" Type="http://schemas.openxmlformats.org/officeDocument/2006/relationships/customXml" Target="../ink/ink4014.xml"/><Relationship Id="rId322" Type="http://schemas.openxmlformats.org/officeDocument/2006/relationships/customXml" Target="../ink/ink4097.xml"/><Relationship Id="rId364" Type="http://schemas.openxmlformats.org/officeDocument/2006/relationships/customXml" Target="../ink/ink4118.xml"/><Relationship Id="rId61" Type="http://schemas.openxmlformats.org/officeDocument/2006/relationships/image" Target="../media/image4164.png"/><Relationship Id="rId199" Type="http://schemas.openxmlformats.org/officeDocument/2006/relationships/customXml" Target="../ink/ink4035.xml"/><Relationship Id="rId19" Type="http://schemas.openxmlformats.org/officeDocument/2006/relationships/image" Target="../media/image4141.png"/><Relationship Id="rId224" Type="http://schemas.openxmlformats.org/officeDocument/2006/relationships/image" Target="../media/image4253.png"/><Relationship Id="rId266" Type="http://schemas.openxmlformats.org/officeDocument/2006/relationships/image" Target="../media/image4276.png"/><Relationship Id="rId431" Type="http://schemas.openxmlformats.org/officeDocument/2006/relationships/image" Target="../media/image4367.png"/><Relationship Id="rId473" Type="http://schemas.openxmlformats.org/officeDocument/2006/relationships/image" Target="../media/image4391.png"/><Relationship Id="rId30" Type="http://schemas.openxmlformats.org/officeDocument/2006/relationships/customXml" Target="../ink/ink3950.xml"/><Relationship Id="rId126" Type="http://schemas.openxmlformats.org/officeDocument/2006/relationships/image" Target="../media/image4199.png"/><Relationship Id="rId168" Type="http://schemas.openxmlformats.org/officeDocument/2006/relationships/image" Target="../media/image4222.png"/><Relationship Id="rId333" Type="http://schemas.openxmlformats.org/officeDocument/2006/relationships/image" Target="../media/image4313.png"/><Relationship Id="rId72" Type="http://schemas.openxmlformats.org/officeDocument/2006/relationships/customXml" Target="../ink/ink3971.xml"/><Relationship Id="rId375" Type="http://schemas.openxmlformats.org/officeDocument/2006/relationships/image" Target="../media/image4336.png"/><Relationship Id="rId3" Type="http://schemas.openxmlformats.org/officeDocument/2006/relationships/image" Target="../media/image4132.png"/><Relationship Id="rId235" Type="http://schemas.openxmlformats.org/officeDocument/2006/relationships/customXml" Target="../ink/ink4053.xml"/><Relationship Id="rId277" Type="http://schemas.openxmlformats.org/officeDocument/2006/relationships/image" Target="../media/image4282.png"/><Relationship Id="rId400" Type="http://schemas.openxmlformats.org/officeDocument/2006/relationships/customXml" Target="../ink/ink4136.xml"/><Relationship Id="rId442" Type="http://schemas.openxmlformats.org/officeDocument/2006/relationships/customXml" Target="../ink/ink4157.xml"/><Relationship Id="rId484" Type="http://schemas.openxmlformats.org/officeDocument/2006/relationships/customXml" Target="../ink/ink4178.xml"/><Relationship Id="rId137" Type="http://schemas.openxmlformats.org/officeDocument/2006/relationships/customXml" Target="../ink/ink4004.xml"/><Relationship Id="rId302" Type="http://schemas.openxmlformats.org/officeDocument/2006/relationships/customXml" Target="../ink/ink4087.xml"/><Relationship Id="rId344" Type="http://schemas.openxmlformats.org/officeDocument/2006/relationships/customXml" Target="../ink/ink4108.xml"/><Relationship Id="rId41" Type="http://schemas.openxmlformats.org/officeDocument/2006/relationships/image" Target="../media/image4153.png"/><Relationship Id="rId83" Type="http://schemas.openxmlformats.org/officeDocument/2006/relationships/image" Target="../media/image4176.png"/><Relationship Id="rId179" Type="http://schemas.openxmlformats.org/officeDocument/2006/relationships/customXml" Target="../ink/ink4025.xml"/><Relationship Id="rId386" Type="http://schemas.openxmlformats.org/officeDocument/2006/relationships/customXml" Target="../ink/ink4129.xml"/><Relationship Id="rId190" Type="http://schemas.openxmlformats.org/officeDocument/2006/relationships/image" Target="../media/image4234.png"/><Relationship Id="rId204" Type="http://schemas.openxmlformats.org/officeDocument/2006/relationships/image" Target="../media/image4242.png"/><Relationship Id="rId246" Type="http://schemas.openxmlformats.org/officeDocument/2006/relationships/image" Target="../media/image4265.png"/><Relationship Id="rId288" Type="http://schemas.openxmlformats.org/officeDocument/2006/relationships/customXml" Target="../ink/ink4080.xml"/><Relationship Id="rId411" Type="http://schemas.openxmlformats.org/officeDocument/2006/relationships/image" Target="../media/image4356.png"/><Relationship Id="rId453" Type="http://schemas.openxmlformats.org/officeDocument/2006/relationships/image" Target="../media/image4379.png"/><Relationship Id="rId509" Type="http://schemas.openxmlformats.org/officeDocument/2006/relationships/image" Target="../media/image4411.png"/><Relationship Id="rId106" Type="http://schemas.openxmlformats.org/officeDocument/2006/relationships/image" Target="../media/image4188.png"/><Relationship Id="rId313" Type="http://schemas.openxmlformats.org/officeDocument/2006/relationships/image" Target="../media/image4302.png"/><Relationship Id="rId495" Type="http://schemas.openxmlformats.org/officeDocument/2006/relationships/image" Target="../media/image4403.png"/><Relationship Id="rId10" Type="http://schemas.openxmlformats.org/officeDocument/2006/relationships/customXml" Target="../ink/ink3940.xml"/><Relationship Id="rId52" Type="http://schemas.openxmlformats.org/officeDocument/2006/relationships/customXml" Target="../ink/ink3961.xml"/><Relationship Id="rId94" Type="http://schemas.openxmlformats.org/officeDocument/2006/relationships/customXml" Target="../ink/ink3982.xml"/><Relationship Id="rId148" Type="http://schemas.openxmlformats.org/officeDocument/2006/relationships/image" Target="../media/image4211.png"/><Relationship Id="rId355" Type="http://schemas.openxmlformats.org/officeDocument/2006/relationships/image" Target="../media/image4325.png"/><Relationship Id="rId397" Type="http://schemas.openxmlformats.org/officeDocument/2006/relationships/image" Target="../media/image4348.png"/><Relationship Id="rId215" Type="http://schemas.openxmlformats.org/officeDocument/2006/relationships/customXml" Target="../ink/ink4043.xml"/><Relationship Id="rId257" Type="http://schemas.openxmlformats.org/officeDocument/2006/relationships/customXml" Target="../ink/ink4064.xml"/><Relationship Id="rId422" Type="http://schemas.openxmlformats.org/officeDocument/2006/relationships/customXml" Target="../ink/ink4147.xml"/><Relationship Id="rId464" Type="http://schemas.openxmlformats.org/officeDocument/2006/relationships/customXml" Target="../ink/ink4168.xml"/><Relationship Id="rId299" Type="http://schemas.openxmlformats.org/officeDocument/2006/relationships/image" Target="../media/image4294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77.png"/><Relationship Id="rId299" Type="http://schemas.openxmlformats.org/officeDocument/2006/relationships/image" Target="../media/image4577.png"/><Relationship Id="rId21" Type="http://schemas.openxmlformats.org/officeDocument/2006/relationships/image" Target="../media/image4425.png"/><Relationship Id="rId63" Type="http://schemas.openxmlformats.org/officeDocument/2006/relationships/image" Target="../media/image4448.png"/><Relationship Id="rId159" Type="http://schemas.openxmlformats.org/officeDocument/2006/relationships/image" Target="../media/image4501.png"/><Relationship Id="rId324" Type="http://schemas.openxmlformats.org/officeDocument/2006/relationships/customXml" Target="../ink/ink4355.xml"/><Relationship Id="rId366" Type="http://schemas.openxmlformats.org/officeDocument/2006/relationships/customXml" Target="../ink/ink4376.xml"/><Relationship Id="rId170" Type="http://schemas.openxmlformats.org/officeDocument/2006/relationships/customXml" Target="../ink/ink4278.xml"/><Relationship Id="rId226" Type="http://schemas.openxmlformats.org/officeDocument/2006/relationships/customXml" Target="../ink/ink4306.xml"/><Relationship Id="rId433" Type="http://schemas.openxmlformats.org/officeDocument/2006/relationships/image" Target="../media/image4652.png"/><Relationship Id="rId268" Type="http://schemas.openxmlformats.org/officeDocument/2006/relationships/customXml" Target="../ink/ink4327.xml"/><Relationship Id="rId32" Type="http://schemas.openxmlformats.org/officeDocument/2006/relationships/customXml" Target="../ink/ink4209.xml"/><Relationship Id="rId74" Type="http://schemas.openxmlformats.org/officeDocument/2006/relationships/customXml" Target="../ink/ink4230.xml"/><Relationship Id="rId128" Type="http://schemas.openxmlformats.org/officeDocument/2006/relationships/customXml" Target="../ink/ink4257.xml"/><Relationship Id="rId335" Type="http://schemas.openxmlformats.org/officeDocument/2006/relationships/image" Target="../media/image4597.png"/><Relationship Id="rId377" Type="http://schemas.openxmlformats.org/officeDocument/2006/relationships/image" Target="../media/image4621.png"/><Relationship Id="rId5" Type="http://schemas.openxmlformats.org/officeDocument/2006/relationships/image" Target="../media/image4416.png"/><Relationship Id="rId181" Type="http://schemas.openxmlformats.org/officeDocument/2006/relationships/image" Target="../media/image4513.png"/><Relationship Id="rId237" Type="http://schemas.openxmlformats.org/officeDocument/2006/relationships/image" Target="../media/image4543.png"/><Relationship Id="rId402" Type="http://schemas.openxmlformats.org/officeDocument/2006/relationships/customXml" Target="../ink/ink4394.xml"/><Relationship Id="rId279" Type="http://schemas.openxmlformats.org/officeDocument/2006/relationships/image" Target="../media/image4566.png"/><Relationship Id="rId444" Type="http://schemas.openxmlformats.org/officeDocument/2006/relationships/customXml" Target="../ink/ink4415.xml"/><Relationship Id="rId43" Type="http://schemas.openxmlformats.org/officeDocument/2006/relationships/image" Target="../media/image4437.png"/><Relationship Id="rId139" Type="http://schemas.openxmlformats.org/officeDocument/2006/relationships/image" Target="../media/image4489.png"/><Relationship Id="rId290" Type="http://schemas.openxmlformats.org/officeDocument/2006/relationships/customXml" Target="../ink/ink4338.xml"/><Relationship Id="rId304" Type="http://schemas.openxmlformats.org/officeDocument/2006/relationships/customXml" Target="../ink/ink4345.xml"/><Relationship Id="rId346" Type="http://schemas.openxmlformats.org/officeDocument/2006/relationships/customXml" Target="../ink/ink4366.xml"/><Relationship Id="rId388" Type="http://schemas.openxmlformats.org/officeDocument/2006/relationships/customXml" Target="../ink/ink4387.xml"/><Relationship Id="rId85" Type="http://schemas.openxmlformats.org/officeDocument/2006/relationships/image" Target="../media/image4461.png"/><Relationship Id="rId150" Type="http://schemas.openxmlformats.org/officeDocument/2006/relationships/customXml" Target="../ink/ink4268.xml"/><Relationship Id="rId192" Type="http://schemas.openxmlformats.org/officeDocument/2006/relationships/customXml" Target="../ink/ink4289.xml"/><Relationship Id="rId206" Type="http://schemas.openxmlformats.org/officeDocument/2006/relationships/customXml" Target="../ink/ink4296.xml"/><Relationship Id="rId413" Type="http://schemas.openxmlformats.org/officeDocument/2006/relationships/image" Target="../media/image4641.png"/><Relationship Id="rId248" Type="http://schemas.openxmlformats.org/officeDocument/2006/relationships/customXml" Target="../ink/ink4317.xml"/><Relationship Id="rId455" Type="http://schemas.openxmlformats.org/officeDocument/2006/relationships/image" Target="../media/image4664.png"/><Relationship Id="rId12" Type="http://schemas.openxmlformats.org/officeDocument/2006/relationships/customXml" Target="../ink/ink4199.xml"/><Relationship Id="rId108" Type="http://schemas.openxmlformats.org/officeDocument/2006/relationships/customXml" Target="../ink/ink4247.xml"/><Relationship Id="rId315" Type="http://schemas.openxmlformats.org/officeDocument/2006/relationships/image" Target="../media/image4586.png"/><Relationship Id="rId357" Type="http://schemas.openxmlformats.org/officeDocument/2006/relationships/image" Target="../media/image4609.png"/><Relationship Id="rId54" Type="http://schemas.openxmlformats.org/officeDocument/2006/relationships/customXml" Target="../ink/ink4220.xml"/><Relationship Id="rId96" Type="http://schemas.openxmlformats.org/officeDocument/2006/relationships/customXml" Target="../ink/ink4241.xml"/><Relationship Id="rId161" Type="http://schemas.openxmlformats.org/officeDocument/2006/relationships/image" Target="../media/image4502.png"/><Relationship Id="rId217" Type="http://schemas.openxmlformats.org/officeDocument/2006/relationships/image" Target="../media/image4532.png"/><Relationship Id="rId399" Type="http://schemas.openxmlformats.org/officeDocument/2006/relationships/image" Target="../media/image4633.png"/><Relationship Id="rId259" Type="http://schemas.openxmlformats.org/officeDocument/2006/relationships/image" Target="../media/image4555.png"/><Relationship Id="rId424" Type="http://schemas.openxmlformats.org/officeDocument/2006/relationships/customXml" Target="../ink/ink4405.xml"/><Relationship Id="rId23" Type="http://schemas.openxmlformats.org/officeDocument/2006/relationships/image" Target="../media/image4426.png"/><Relationship Id="rId119" Type="http://schemas.openxmlformats.org/officeDocument/2006/relationships/image" Target="../media/image4478.png"/><Relationship Id="rId270" Type="http://schemas.openxmlformats.org/officeDocument/2006/relationships/customXml" Target="../ink/ink4328.xml"/><Relationship Id="rId326" Type="http://schemas.openxmlformats.org/officeDocument/2006/relationships/customXml" Target="../ink/ink4356.xml"/><Relationship Id="rId65" Type="http://schemas.openxmlformats.org/officeDocument/2006/relationships/image" Target="../media/image4449.png"/><Relationship Id="rId130" Type="http://schemas.openxmlformats.org/officeDocument/2006/relationships/customXml" Target="../ink/ink4258.xml"/><Relationship Id="rId368" Type="http://schemas.openxmlformats.org/officeDocument/2006/relationships/customXml" Target="../ink/ink4377.xml"/><Relationship Id="rId172" Type="http://schemas.openxmlformats.org/officeDocument/2006/relationships/customXml" Target="../ink/ink4279.xml"/><Relationship Id="rId228" Type="http://schemas.openxmlformats.org/officeDocument/2006/relationships/customXml" Target="../ink/ink4307.xml"/><Relationship Id="rId435" Type="http://schemas.openxmlformats.org/officeDocument/2006/relationships/image" Target="../media/image4653.png"/><Relationship Id="rId281" Type="http://schemas.openxmlformats.org/officeDocument/2006/relationships/image" Target="../media/image4567.png"/><Relationship Id="rId337" Type="http://schemas.openxmlformats.org/officeDocument/2006/relationships/image" Target="../media/image4598.png"/><Relationship Id="rId34" Type="http://schemas.openxmlformats.org/officeDocument/2006/relationships/customXml" Target="../ink/ink4210.xml"/><Relationship Id="rId76" Type="http://schemas.openxmlformats.org/officeDocument/2006/relationships/customXml" Target="../ink/ink4231.xml"/><Relationship Id="rId141" Type="http://schemas.openxmlformats.org/officeDocument/2006/relationships/image" Target="../media/image4491.png"/><Relationship Id="rId379" Type="http://schemas.openxmlformats.org/officeDocument/2006/relationships/image" Target="../media/image4622.png"/><Relationship Id="rId7" Type="http://schemas.openxmlformats.org/officeDocument/2006/relationships/image" Target="../media/image4417.png"/><Relationship Id="rId183" Type="http://schemas.openxmlformats.org/officeDocument/2006/relationships/image" Target="../media/image4514.png"/><Relationship Id="rId239" Type="http://schemas.openxmlformats.org/officeDocument/2006/relationships/image" Target="../media/image4544.png"/><Relationship Id="rId390" Type="http://schemas.openxmlformats.org/officeDocument/2006/relationships/customXml" Target="../ink/ink4388.xml"/><Relationship Id="rId404" Type="http://schemas.openxmlformats.org/officeDocument/2006/relationships/customXml" Target="../ink/ink4395.xml"/><Relationship Id="rId446" Type="http://schemas.openxmlformats.org/officeDocument/2006/relationships/customXml" Target="../ink/ink4416.xml"/><Relationship Id="rId250" Type="http://schemas.openxmlformats.org/officeDocument/2006/relationships/customXml" Target="../ink/ink4318.xml"/><Relationship Id="rId292" Type="http://schemas.openxmlformats.org/officeDocument/2006/relationships/customXml" Target="../ink/ink4339.xml"/><Relationship Id="rId306" Type="http://schemas.openxmlformats.org/officeDocument/2006/relationships/customXml" Target="../ink/ink4346.xml"/><Relationship Id="rId45" Type="http://schemas.openxmlformats.org/officeDocument/2006/relationships/image" Target="../media/image4438.png"/><Relationship Id="rId87" Type="http://schemas.openxmlformats.org/officeDocument/2006/relationships/image" Target="../media/image4462.png"/><Relationship Id="rId110" Type="http://schemas.openxmlformats.org/officeDocument/2006/relationships/customXml" Target="../ink/ink4248.xml"/><Relationship Id="rId348" Type="http://schemas.openxmlformats.org/officeDocument/2006/relationships/customXml" Target="../ink/ink4367.xml"/><Relationship Id="rId152" Type="http://schemas.openxmlformats.org/officeDocument/2006/relationships/customXml" Target="../ink/ink4269.xml"/><Relationship Id="rId194" Type="http://schemas.openxmlformats.org/officeDocument/2006/relationships/customXml" Target="../ink/ink4290.xml"/><Relationship Id="rId208" Type="http://schemas.openxmlformats.org/officeDocument/2006/relationships/customXml" Target="../ink/ink4297.xml"/><Relationship Id="rId415" Type="http://schemas.openxmlformats.org/officeDocument/2006/relationships/image" Target="../media/image4642.png"/><Relationship Id="rId457" Type="http://schemas.openxmlformats.org/officeDocument/2006/relationships/image" Target="../media/image4665.png"/><Relationship Id="rId261" Type="http://schemas.openxmlformats.org/officeDocument/2006/relationships/image" Target="../media/image4556.png"/><Relationship Id="rId14" Type="http://schemas.openxmlformats.org/officeDocument/2006/relationships/customXml" Target="../ink/ink4200.xml"/><Relationship Id="rId56" Type="http://schemas.openxmlformats.org/officeDocument/2006/relationships/customXml" Target="../ink/ink4221.xml"/><Relationship Id="rId317" Type="http://schemas.openxmlformats.org/officeDocument/2006/relationships/image" Target="../media/image4587.png"/><Relationship Id="rId359" Type="http://schemas.openxmlformats.org/officeDocument/2006/relationships/image" Target="../media/image4611.png"/><Relationship Id="rId98" Type="http://schemas.openxmlformats.org/officeDocument/2006/relationships/customXml" Target="../ink/ink4242.xml"/><Relationship Id="rId121" Type="http://schemas.openxmlformats.org/officeDocument/2006/relationships/image" Target="../media/image4479.png"/><Relationship Id="rId163" Type="http://schemas.openxmlformats.org/officeDocument/2006/relationships/image" Target="../media/image4503.png"/><Relationship Id="rId219" Type="http://schemas.openxmlformats.org/officeDocument/2006/relationships/image" Target="../media/image4533.png"/><Relationship Id="rId370" Type="http://schemas.openxmlformats.org/officeDocument/2006/relationships/customXml" Target="../ink/ink4378.xml"/><Relationship Id="rId426" Type="http://schemas.openxmlformats.org/officeDocument/2006/relationships/customXml" Target="../ink/ink4406.xml"/><Relationship Id="rId230" Type="http://schemas.openxmlformats.org/officeDocument/2006/relationships/customXml" Target="../ink/ink4308.xml"/><Relationship Id="rId25" Type="http://schemas.openxmlformats.org/officeDocument/2006/relationships/image" Target="../media/image4427.png"/><Relationship Id="rId67" Type="http://schemas.openxmlformats.org/officeDocument/2006/relationships/image" Target="../media/image4451.png"/><Relationship Id="rId272" Type="http://schemas.openxmlformats.org/officeDocument/2006/relationships/customXml" Target="../ink/ink4329.xml"/><Relationship Id="rId328" Type="http://schemas.openxmlformats.org/officeDocument/2006/relationships/customXml" Target="../ink/ink4357.xml"/><Relationship Id="rId132" Type="http://schemas.openxmlformats.org/officeDocument/2006/relationships/customXml" Target="../ink/ink4259.xml"/><Relationship Id="rId174" Type="http://schemas.openxmlformats.org/officeDocument/2006/relationships/customXml" Target="../ink/ink4280.xml"/><Relationship Id="rId381" Type="http://schemas.openxmlformats.org/officeDocument/2006/relationships/image" Target="../media/image4623.png"/><Relationship Id="rId241" Type="http://schemas.openxmlformats.org/officeDocument/2006/relationships/image" Target="../media/image4545.png"/><Relationship Id="rId437" Type="http://schemas.openxmlformats.org/officeDocument/2006/relationships/image" Target="../media/image4654.png"/><Relationship Id="rId36" Type="http://schemas.openxmlformats.org/officeDocument/2006/relationships/customXml" Target="../ink/ink4211.xml"/><Relationship Id="rId283" Type="http://schemas.openxmlformats.org/officeDocument/2006/relationships/image" Target="../media/image4568.png"/><Relationship Id="rId339" Type="http://schemas.openxmlformats.org/officeDocument/2006/relationships/image" Target="../media/image4599.png"/><Relationship Id="rId78" Type="http://schemas.openxmlformats.org/officeDocument/2006/relationships/customXml" Target="../ink/ink4232.xml"/><Relationship Id="rId101" Type="http://schemas.openxmlformats.org/officeDocument/2006/relationships/image" Target="../media/image4469.png"/><Relationship Id="rId143" Type="http://schemas.openxmlformats.org/officeDocument/2006/relationships/image" Target="../media/image4492.png"/><Relationship Id="rId185" Type="http://schemas.openxmlformats.org/officeDocument/2006/relationships/image" Target="../media/image4515.png"/><Relationship Id="rId350" Type="http://schemas.openxmlformats.org/officeDocument/2006/relationships/customXml" Target="../ink/ink4368.xml"/><Relationship Id="rId406" Type="http://schemas.openxmlformats.org/officeDocument/2006/relationships/customXml" Target="../ink/ink4396.xml"/><Relationship Id="rId9" Type="http://schemas.openxmlformats.org/officeDocument/2006/relationships/image" Target="../media/image4418.png"/><Relationship Id="rId210" Type="http://schemas.openxmlformats.org/officeDocument/2006/relationships/customXml" Target="../ink/ink4298.xml"/><Relationship Id="rId392" Type="http://schemas.openxmlformats.org/officeDocument/2006/relationships/customXml" Target="../ink/ink4389.xml"/><Relationship Id="rId448" Type="http://schemas.openxmlformats.org/officeDocument/2006/relationships/customXml" Target="../ink/ink4417.xml"/><Relationship Id="rId252" Type="http://schemas.openxmlformats.org/officeDocument/2006/relationships/customXml" Target="../ink/ink4319.xml"/><Relationship Id="rId294" Type="http://schemas.openxmlformats.org/officeDocument/2006/relationships/customXml" Target="../ink/ink4340.xml"/><Relationship Id="rId308" Type="http://schemas.openxmlformats.org/officeDocument/2006/relationships/customXml" Target="../ink/ink4347.xml"/><Relationship Id="rId47" Type="http://schemas.openxmlformats.org/officeDocument/2006/relationships/image" Target="../media/image4439.png"/><Relationship Id="rId89" Type="http://schemas.openxmlformats.org/officeDocument/2006/relationships/image" Target="../media/image4463.png"/><Relationship Id="rId112" Type="http://schemas.openxmlformats.org/officeDocument/2006/relationships/customXml" Target="../ink/ink4249.xml"/><Relationship Id="rId154" Type="http://schemas.openxmlformats.org/officeDocument/2006/relationships/customXml" Target="../ink/ink4270.xml"/><Relationship Id="rId361" Type="http://schemas.openxmlformats.org/officeDocument/2006/relationships/image" Target="../media/image4612.png"/><Relationship Id="rId196" Type="http://schemas.openxmlformats.org/officeDocument/2006/relationships/customXml" Target="../ink/ink4291.xml"/><Relationship Id="rId417" Type="http://schemas.openxmlformats.org/officeDocument/2006/relationships/image" Target="../media/image4643.png"/><Relationship Id="rId459" Type="http://schemas.openxmlformats.org/officeDocument/2006/relationships/image" Target="../media/image4666.png"/><Relationship Id="rId16" Type="http://schemas.openxmlformats.org/officeDocument/2006/relationships/customXml" Target="../ink/ink4201.xml"/><Relationship Id="rId221" Type="http://schemas.openxmlformats.org/officeDocument/2006/relationships/image" Target="../media/image4534.png"/><Relationship Id="rId263" Type="http://schemas.openxmlformats.org/officeDocument/2006/relationships/image" Target="../media/image4557.png"/><Relationship Id="rId319" Type="http://schemas.openxmlformats.org/officeDocument/2006/relationships/image" Target="../media/image4588.png"/><Relationship Id="rId58" Type="http://schemas.openxmlformats.org/officeDocument/2006/relationships/customXml" Target="../ink/ink4222.xml"/><Relationship Id="rId123" Type="http://schemas.openxmlformats.org/officeDocument/2006/relationships/image" Target="../media/image4481.png"/><Relationship Id="rId330" Type="http://schemas.openxmlformats.org/officeDocument/2006/relationships/customXml" Target="../ink/ink4358.xml"/><Relationship Id="rId165" Type="http://schemas.openxmlformats.org/officeDocument/2006/relationships/image" Target="../media/image4504.png"/><Relationship Id="rId372" Type="http://schemas.openxmlformats.org/officeDocument/2006/relationships/customXml" Target="../ink/ink4379.xml"/><Relationship Id="rId428" Type="http://schemas.openxmlformats.org/officeDocument/2006/relationships/customXml" Target="../ink/ink4407.xml"/><Relationship Id="rId232" Type="http://schemas.openxmlformats.org/officeDocument/2006/relationships/customXml" Target="../ink/ink4309.xml"/><Relationship Id="rId274" Type="http://schemas.openxmlformats.org/officeDocument/2006/relationships/customXml" Target="../ink/ink4330.xml"/><Relationship Id="rId27" Type="http://schemas.openxmlformats.org/officeDocument/2006/relationships/image" Target="../media/image4428.png"/><Relationship Id="rId69" Type="http://schemas.openxmlformats.org/officeDocument/2006/relationships/image" Target="../media/image4452.png"/><Relationship Id="rId134" Type="http://schemas.openxmlformats.org/officeDocument/2006/relationships/customXml" Target="../ink/ink4260.xml"/><Relationship Id="rId80" Type="http://schemas.openxmlformats.org/officeDocument/2006/relationships/customXml" Target="../ink/ink4233.xml"/><Relationship Id="rId176" Type="http://schemas.openxmlformats.org/officeDocument/2006/relationships/customXml" Target="../ink/ink4281.xml"/><Relationship Id="rId341" Type="http://schemas.openxmlformats.org/officeDocument/2006/relationships/image" Target="../media/image4601.png"/><Relationship Id="rId383" Type="http://schemas.openxmlformats.org/officeDocument/2006/relationships/image" Target="../media/image4624.png"/><Relationship Id="rId439" Type="http://schemas.openxmlformats.org/officeDocument/2006/relationships/image" Target="../media/image4655.png"/><Relationship Id="rId201" Type="http://schemas.openxmlformats.org/officeDocument/2006/relationships/image" Target="../media/image4523.png"/><Relationship Id="rId243" Type="http://schemas.openxmlformats.org/officeDocument/2006/relationships/image" Target="../media/image4546.png"/><Relationship Id="rId285" Type="http://schemas.openxmlformats.org/officeDocument/2006/relationships/image" Target="../media/image4569.png"/><Relationship Id="rId450" Type="http://schemas.openxmlformats.org/officeDocument/2006/relationships/customXml" Target="../ink/ink4418.xml"/><Relationship Id="rId38" Type="http://schemas.openxmlformats.org/officeDocument/2006/relationships/customXml" Target="../ink/ink4212.xml"/><Relationship Id="rId103" Type="http://schemas.openxmlformats.org/officeDocument/2006/relationships/image" Target="../media/image4019.png"/><Relationship Id="rId310" Type="http://schemas.openxmlformats.org/officeDocument/2006/relationships/customXml" Target="../ink/ink4348.xml"/><Relationship Id="rId91" Type="http://schemas.openxmlformats.org/officeDocument/2006/relationships/image" Target="../media/image4464.png"/><Relationship Id="rId145" Type="http://schemas.openxmlformats.org/officeDocument/2006/relationships/image" Target="../media/image4493.png"/><Relationship Id="rId187" Type="http://schemas.openxmlformats.org/officeDocument/2006/relationships/image" Target="../media/image4516.png"/><Relationship Id="rId352" Type="http://schemas.openxmlformats.org/officeDocument/2006/relationships/customXml" Target="../ink/ink4369.xml"/><Relationship Id="rId394" Type="http://schemas.openxmlformats.org/officeDocument/2006/relationships/customXml" Target="../ink/ink4390.xml"/><Relationship Id="rId408" Type="http://schemas.openxmlformats.org/officeDocument/2006/relationships/customXml" Target="../ink/ink4397.xml"/><Relationship Id="rId212" Type="http://schemas.openxmlformats.org/officeDocument/2006/relationships/customXml" Target="../ink/ink4299.xml"/><Relationship Id="rId254" Type="http://schemas.openxmlformats.org/officeDocument/2006/relationships/customXml" Target="../ink/ink4320.xml"/><Relationship Id="rId49" Type="http://schemas.openxmlformats.org/officeDocument/2006/relationships/image" Target="../media/image4441.png"/><Relationship Id="rId114" Type="http://schemas.openxmlformats.org/officeDocument/2006/relationships/customXml" Target="../ink/ink4250.xml"/><Relationship Id="rId296" Type="http://schemas.openxmlformats.org/officeDocument/2006/relationships/customXml" Target="../ink/ink4341.xml"/><Relationship Id="rId461" Type="http://schemas.openxmlformats.org/officeDocument/2006/relationships/image" Target="../media/image4667.png"/><Relationship Id="rId60" Type="http://schemas.openxmlformats.org/officeDocument/2006/relationships/customXml" Target="../ink/ink4223.xml"/><Relationship Id="rId156" Type="http://schemas.openxmlformats.org/officeDocument/2006/relationships/customXml" Target="../ink/ink4271.xml"/><Relationship Id="rId198" Type="http://schemas.openxmlformats.org/officeDocument/2006/relationships/customXml" Target="../ink/ink4292.xml"/><Relationship Id="rId321" Type="http://schemas.openxmlformats.org/officeDocument/2006/relationships/image" Target="../media/image4589.png"/><Relationship Id="rId363" Type="http://schemas.openxmlformats.org/officeDocument/2006/relationships/image" Target="../media/image4613.png"/><Relationship Id="rId419" Type="http://schemas.openxmlformats.org/officeDocument/2006/relationships/image" Target="../media/image4644.png"/><Relationship Id="rId223" Type="http://schemas.openxmlformats.org/officeDocument/2006/relationships/image" Target="../media/image4535.png"/><Relationship Id="rId430" Type="http://schemas.openxmlformats.org/officeDocument/2006/relationships/customXml" Target="../ink/ink4408.xml"/><Relationship Id="rId18" Type="http://schemas.openxmlformats.org/officeDocument/2006/relationships/customXml" Target="../ink/ink4202.xml"/><Relationship Id="rId265" Type="http://schemas.openxmlformats.org/officeDocument/2006/relationships/image" Target="../media/image4558.png"/><Relationship Id="rId125" Type="http://schemas.openxmlformats.org/officeDocument/2006/relationships/image" Target="../media/image4482.png"/><Relationship Id="rId167" Type="http://schemas.openxmlformats.org/officeDocument/2006/relationships/image" Target="../media/image4505.png"/><Relationship Id="rId332" Type="http://schemas.openxmlformats.org/officeDocument/2006/relationships/customXml" Target="../ink/ink4359.xml"/><Relationship Id="rId374" Type="http://schemas.openxmlformats.org/officeDocument/2006/relationships/customXml" Target="../ink/ink4380.xml"/><Relationship Id="rId71" Type="http://schemas.openxmlformats.org/officeDocument/2006/relationships/image" Target="../media/image4453.png"/><Relationship Id="rId234" Type="http://schemas.openxmlformats.org/officeDocument/2006/relationships/customXml" Target="../ink/ink4310.xml"/><Relationship Id="rId2" Type="http://schemas.openxmlformats.org/officeDocument/2006/relationships/customXml" Target="../ink/ink4194.xml"/><Relationship Id="rId29" Type="http://schemas.openxmlformats.org/officeDocument/2006/relationships/image" Target="../media/image4429.png"/><Relationship Id="rId276" Type="http://schemas.openxmlformats.org/officeDocument/2006/relationships/customXml" Target="../ink/ink4331.xml"/><Relationship Id="rId441" Type="http://schemas.openxmlformats.org/officeDocument/2006/relationships/image" Target="../media/image4656.png"/><Relationship Id="rId40" Type="http://schemas.openxmlformats.org/officeDocument/2006/relationships/customXml" Target="../ink/ink4213.xml"/><Relationship Id="rId136" Type="http://schemas.openxmlformats.org/officeDocument/2006/relationships/customXml" Target="../ink/ink4261.xml"/><Relationship Id="rId178" Type="http://schemas.openxmlformats.org/officeDocument/2006/relationships/customXml" Target="../ink/ink4282.xml"/><Relationship Id="rId301" Type="http://schemas.openxmlformats.org/officeDocument/2006/relationships/image" Target="../media/image4578.png"/><Relationship Id="rId343" Type="http://schemas.openxmlformats.org/officeDocument/2006/relationships/image" Target="../media/image4602.png"/><Relationship Id="rId61" Type="http://schemas.openxmlformats.org/officeDocument/2006/relationships/image" Target="../media/image4447.png"/><Relationship Id="rId82" Type="http://schemas.openxmlformats.org/officeDocument/2006/relationships/customXml" Target="../ink/ink4234.xml"/><Relationship Id="rId199" Type="http://schemas.openxmlformats.org/officeDocument/2006/relationships/image" Target="../media/image4053.png"/><Relationship Id="rId203" Type="http://schemas.openxmlformats.org/officeDocument/2006/relationships/image" Target="../media/image4524.png"/><Relationship Id="rId385" Type="http://schemas.openxmlformats.org/officeDocument/2006/relationships/image" Target="../media/image4625.png"/><Relationship Id="rId19" Type="http://schemas.openxmlformats.org/officeDocument/2006/relationships/image" Target="../media/image4424.png"/><Relationship Id="rId224" Type="http://schemas.openxmlformats.org/officeDocument/2006/relationships/customXml" Target="../ink/ink4305.xml"/><Relationship Id="rId245" Type="http://schemas.openxmlformats.org/officeDocument/2006/relationships/image" Target="../media/image4547.png"/><Relationship Id="rId266" Type="http://schemas.openxmlformats.org/officeDocument/2006/relationships/customXml" Target="../ink/ink4326.xml"/><Relationship Id="rId287" Type="http://schemas.openxmlformats.org/officeDocument/2006/relationships/image" Target="../media/image4571.png"/><Relationship Id="rId410" Type="http://schemas.openxmlformats.org/officeDocument/2006/relationships/customXml" Target="../ink/ink4398.xml"/><Relationship Id="rId431" Type="http://schemas.openxmlformats.org/officeDocument/2006/relationships/image" Target="../media/image4651.png"/><Relationship Id="rId452" Type="http://schemas.openxmlformats.org/officeDocument/2006/relationships/customXml" Target="../ink/ink4419.xml"/><Relationship Id="rId30" Type="http://schemas.openxmlformats.org/officeDocument/2006/relationships/customXml" Target="../ink/ink4208.xml"/><Relationship Id="rId105" Type="http://schemas.openxmlformats.org/officeDocument/2006/relationships/image" Target="../media/image4471.png"/><Relationship Id="rId126" Type="http://schemas.openxmlformats.org/officeDocument/2006/relationships/customXml" Target="../ink/ink4256.xml"/><Relationship Id="rId147" Type="http://schemas.openxmlformats.org/officeDocument/2006/relationships/image" Target="../media/image4494.png"/><Relationship Id="rId168" Type="http://schemas.openxmlformats.org/officeDocument/2006/relationships/customXml" Target="../ink/ink4277.xml"/><Relationship Id="rId312" Type="http://schemas.openxmlformats.org/officeDocument/2006/relationships/customXml" Target="../ink/ink4349.xml"/><Relationship Id="rId333" Type="http://schemas.openxmlformats.org/officeDocument/2006/relationships/image" Target="../media/image4596.png"/><Relationship Id="rId354" Type="http://schemas.openxmlformats.org/officeDocument/2006/relationships/customXml" Target="../ink/ink4370.xml"/><Relationship Id="rId51" Type="http://schemas.openxmlformats.org/officeDocument/2006/relationships/image" Target="../media/image4442.png"/><Relationship Id="rId72" Type="http://schemas.openxmlformats.org/officeDocument/2006/relationships/customXml" Target="../ink/ink4229.xml"/><Relationship Id="rId93" Type="http://schemas.openxmlformats.org/officeDocument/2006/relationships/image" Target="../media/image4465.png"/><Relationship Id="rId189" Type="http://schemas.openxmlformats.org/officeDocument/2006/relationships/image" Target="../media/image4517.png"/><Relationship Id="rId375" Type="http://schemas.openxmlformats.org/officeDocument/2006/relationships/image" Target="../media/image4619.png"/><Relationship Id="rId396" Type="http://schemas.openxmlformats.org/officeDocument/2006/relationships/customXml" Target="../ink/ink4391.xml"/><Relationship Id="rId3" Type="http://schemas.openxmlformats.org/officeDocument/2006/relationships/image" Target="../media/image4415.png"/><Relationship Id="rId214" Type="http://schemas.openxmlformats.org/officeDocument/2006/relationships/customXml" Target="../ink/ink4300.xml"/><Relationship Id="rId235" Type="http://schemas.openxmlformats.org/officeDocument/2006/relationships/image" Target="../media/image4542.png"/><Relationship Id="rId256" Type="http://schemas.openxmlformats.org/officeDocument/2006/relationships/customXml" Target="../ink/ink4321.xml"/><Relationship Id="rId277" Type="http://schemas.openxmlformats.org/officeDocument/2006/relationships/image" Target="../media/image4565.png"/><Relationship Id="rId298" Type="http://schemas.openxmlformats.org/officeDocument/2006/relationships/customXml" Target="../ink/ink4342.xml"/><Relationship Id="rId400" Type="http://schemas.openxmlformats.org/officeDocument/2006/relationships/customXml" Target="../ink/ink4393.xml"/><Relationship Id="rId421" Type="http://schemas.openxmlformats.org/officeDocument/2006/relationships/image" Target="../media/image4645.png"/><Relationship Id="rId442" Type="http://schemas.openxmlformats.org/officeDocument/2006/relationships/customXml" Target="../ink/ink4414.xml"/><Relationship Id="rId463" Type="http://schemas.openxmlformats.org/officeDocument/2006/relationships/image" Target="../media/image4668.png"/><Relationship Id="rId116" Type="http://schemas.openxmlformats.org/officeDocument/2006/relationships/customXml" Target="../ink/ink4251.xml"/><Relationship Id="rId137" Type="http://schemas.openxmlformats.org/officeDocument/2006/relationships/image" Target="../media/image4488.png"/><Relationship Id="rId158" Type="http://schemas.openxmlformats.org/officeDocument/2006/relationships/customXml" Target="../ink/ink4272.xml"/><Relationship Id="rId302" Type="http://schemas.openxmlformats.org/officeDocument/2006/relationships/customXml" Target="../ink/ink4344.xml"/><Relationship Id="rId323" Type="http://schemas.openxmlformats.org/officeDocument/2006/relationships/image" Target="../media/image4591.png"/><Relationship Id="rId344" Type="http://schemas.openxmlformats.org/officeDocument/2006/relationships/customXml" Target="../ink/ink4365.xml"/><Relationship Id="rId20" Type="http://schemas.openxmlformats.org/officeDocument/2006/relationships/customXml" Target="../ink/ink4203.xml"/><Relationship Id="rId41" Type="http://schemas.openxmlformats.org/officeDocument/2006/relationships/image" Target="../media/image4436.png"/><Relationship Id="rId62" Type="http://schemas.openxmlformats.org/officeDocument/2006/relationships/customXml" Target="../ink/ink4224.xml"/><Relationship Id="rId83" Type="http://schemas.openxmlformats.org/officeDocument/2006/relationships/image" Target="../media/image4459.png"/><Relationship Id="rId179" Type="http://schemas.openxmlformats.org/officeDocument/2006/relationships/image" Target="../media/image4512.png"/><Relationship Id="rId365" Type="http://schemas.openxmlformats.org/officeDocument/2006/relationships/image" Target="../media/image4614.png"/><Relationship Id="rId386" Type="http://schemas.openxmlformats.org/officeDocument/2006/relationships/customXml" Target="../ink/ink4386.xml"/><Relationship Id="rId190" Type="http://schemas.openxmlformats.org/officeDocument/2006/relationships/customXml" Target="../ink/ink4288.xml"/><Relationship Id="rId204" Type="http://schemas.openxmlformats.org/officeDocument/2006/relationships/customXml" Target="../ink/ink4295.xml"/><Relationship Id="rId225" Type="http://schemas.openxmlformats.org/officeDocument/2006/relationships/image" Target="../media/image4536.png"/><Relationship Id="rId246" Type="http://schemas.openxmlformats.org/officeDocument/2006/relationships/customXml" Target="../ink/ink4316.xml"/><Relationship Id="rId267" Type="http://schemas.openxmlformats.org/officeDocument/2006/relationships/image" Target="../media/image4559.png"/><Relationship Id="rId288" Type="http://schemas.openxmlformats.org/officeDocument/2006/relationships/customXml" Target="../ink/ink4337.xml"/><Relationship Id="rId411" Type="http://schemas.openxmlformats.org/officeDocument/2006/relationships/image" Target="../media/image4639.png"/><Relationship Id="rId432" Type="http://schemas.openxmlformats.org/officeDocument/2006/relationships/customXml" Target="../ink/ink4409.xml"/><Relationship Id="rId453" Type="http://schemas.openxmlformats.org/officeDocument/2006/relationships/image" Target="../media/image4663.png"/><Relationship Id="rId106" Type="http://schemas.openxmlformats.org/officeDocument/2006/relationships/customXml" Target="../ink/ink4246.xml"/><Relationship Id="rId127" Type="http://schemas.openxmlformats.org/officeDocument/2006/relationships/image" Target="../media/image4483.png"/><Relationship Id="rId313" Type="http://schemas.openxmlformats.org/officeDocument/2006/relationships/image" Target="../media/image4585.png"/><Relationship Id="rId10" Type="http://schemas.openxmlformats.org/officeDocument/2006/relationships/customXml" Target="../ink/ink4198.xml"/><Relationship Id="rId31" Type="http://schemas.openxmlformats.org/officeDocument/2006/relationships/image" Target="../media/image4431.png"/><Relationship Id="rId52" Type="http://schemas.openxmlformats.org/officeDocument/2006/relationships/customXml" Target="../ink/ink4219.xml"/><Relationship Id="rId73" Type="http://schemas.openxmlformats.org/officeDocument/2006/relationships/image" Target="../media/image4454.png"/><Relationship Id="rId94" Type="http://schemas.openxmlformats.org/officeDocument/2006/relationships/customXml" Target="../ink/ink4240.xml"/><Relationship Id="rId148" Type="http://schemas.openxmlformats.org/officeDocument/2006/relationships/customXml" Target="../ink/ink4267.xml"/><Relationship Id="rId169" Type="http://schemas.openxmlformats.org/officeDocument/2006/relationships/image" Target="../media/image4506.png"/><Relationship Id="rId334" Type="http://schemas.openxmlformats.org/officeDocument/2006/relationships/customXml" Target="../ink/ink4360.xml"/><Relationship Id="rId355" Type="http://schemas.openxmlformats.org/officeDocument/2006/relationships/image" Target="../media/image4608.png"/><Relationship Id="rId376" Type="http://schemas.openxmlformats.org/officeDocument/2006/relationships/customXml" Target="../ink/ink4381.xml"/><Relationship Id="rId397" Type="http://schemas.openxmlformats.org/officeDocument/2006/relationships/image" Target="../media/image4632.png"/><Relationship Id="rId4" Type="http://schemas.openxmlformats.org/officeDocument/2006/relationships/customXml" Target="../ink/ink4195.xml"/><Relationship Id="rId180" Type="http://schemas.openxmlformats.org/officeDocument/2006/relationships/customXml" Target="../ink/ink4283.xml"/><Relationship Id="rId215" Type="http://schemas.openxmlformats.org/officeDocument/2006/relationships/image" Target="../media/image4531.png"/><Relationship Id="rId236" Type="http://schemas.openxmlformats.org/officeDocument/2006/relationships/customXml" Target="../ink/ink4311.xml"/><Relationship Id="rId257" Type="http://schemas.openxmlformats.org/officeDocument/2006/relationships/image" Target="../media/image4554.png"/><Relationship Id="rId278" Type="http://schemas.openxmlformats.org/officeDocument/2006/relationships/customXml" Target="../ink/ink4332.xml"/><Relationship Id="rId401" Type="http://schemas.openxmlformats.org/officeDocument/2006/relationships/image" Target="../media/image4634.png"/><Relationship Id="rId422" Type="http://schemas.openxmlformats.org/officeDocument/2006/relationships/customXml" Target="../ink/ink4404.xml"/><Relationship Id="rId443" Type="http://schemas.openxmlformats.org/officeDocument/2006/relationships/image" Target="../media/image4657.png"/><Relationship Id="rId464" Type="http://schemas.openxmlformats.org/officeDocument/2006/relationships/customXml" Target="../ink/ink4425.xml"/><Relationship Id="rId303" Type="http://schemas.openxmlformats.org/officeDocument/2006/relationships/image" Target="../media/image4579.png"/><Relationship Id="rId42" Type="http://schemas.openxmlformats.org/officeDocument/2006/relationships/customXml" Target="../ink/ink4214.xml"/><Relationship Id="rId84" Type="http://schemas.openxmlformats.org/officeDocument/2006/relationships/customXml" Target="../ink/ink4235.xml"/><Relationship Id="rId138" Type="http://schemas.openxmlformats.org/officeDocument/2006/relationships/customXml" Target="../ink/ink4262.xml"/><Relationship Id="rId345" Type="http://schemas.openxmlformats.org/officeDocument/2006/relationships/image" Target="../media/image4603.png"/><Relationship Id="rId387" Type="http://schemas.openxmlformats.org/officeDocument/2006/relationships/image" Target="../media/image4626.png"/><Relationship Id="rId191" Type="http://schemas.openxmlformats.org/officeDocument/2006/relationships/image" Target="../media/image4518.png"/><Relationship Id="rId205" Type="http://schemas.openxmlformats.org/officeDocument/2006/relationships/image" Target="../media/image4525.png"/><Relationship Id="rId247" Type="http://schemas.openxmlformats.org/officeDocument/2006/relationships/image" Target="../media/image4548.png"/><Relationship Id="rId412" Type="http://schemas.openxmlformats.org/officeDocument/2006/relationships/customXml" Target="../ink/ink4399.xml"/><Relationship Id="rId107" Type="http://schemas.openxmlformats.org/officeDocument/2006/relationships/image" Target="../media/image4472.png"/><Relationship Id="rId289" Type="http://schemas.openxmlformats.org/officeDocument/2006/relationships/image" Target="../media/image4572.png"/><Relationship Id="rId454" Type="http://schemas.openxmlformats.org/officeDocument/2006/relationships/customXml" Target="../ink/ink4420.xml"/><Relationship Id="rId11" Type="http://schemas.openxmlformats.org/officeDocument/2006/relationships/image" Target="../media/image4419.png"/><Relationship Id="rId53" Type="http://schemas.openxmlformats.org/officeDocument/2006/relationships/image" Target="../media/image4443.png"/><Relationship Id="rId149" Type="http://schemas.openxmlformats.org/officeDocument/2006/relationships/image" Target="../media/image4495.png"/><Relationship Id="rId314" Type="http://schemas.openxmlformats.org/officeDocument/2006/relationships/customXml" Target="../ink/ink4350.xml"/><Relationship Id="rId356" Type="http://schemas.openxmlformats.org/officeDocument/2006/relationships/customXml" Target="../ink/ink4371.xml"/><Relationship Id="rId398" Type="http://schemas.openxmlformats.org/officeDocument/2006/relationships/customXml" Target="../ink/ink4392.xml"/><Relationship Id="rId95" Type="http://schemas.openxmlformats.org/officeDocument/2006/relationships/image" Target="../media/image4466.png"/><Relationship Id="rId160" Type="http://schemas.openxmlformats.org/officeDocument/2006/relationships/customXml" Target="../ink/ink4273.xml"/><Relationship Id="rId216" Type="http://schemas.openxmlformats.org/officeDocument/2006/relationships/customXml" Target="../ink/ink4301.xml"/><Relationship Id="rId423" Type="http://schemas.openxmlformats.org/officeDocument/2006/relationships/image" Target="../media/image4646.png"/><Relationship Id="rId258" Type="http://schemas.openxmlformats.org/officeDocument/2006/relationships/customXml" Target="../ink/ink4322.xml"/><Relationship Id="rId465" Type="http://schemas.openxmlformats.org/officeDocument/2006/relationships/image" Target="../media/image4669.png"/><Relationship Id="rId22" Type="http://schemas.openxmlformats.org/officeDocument/2006/relationships/customXml" Target="../ink/ink4204.xml"/><Relationship Id="rId64" Type="http://schemas.openxmlformats.org/officeDocument/2006/relationships/customXml" Target="../ink/ink4225.xml"/><Relationship Id="rId118" Type="http://schemas.openxmlformats.org/officeDocument/2006/relationships/customXml" Target="../ink/ink4252.xml"/><Relationship Id="rId325" Type="http://schemas.openxmlformats.org/officeDocument/2006/relationships/image" Target="../media/image4592.png"/><Relationship Id="rId367" Type="http://schemas.openxmlformats.org/officeDocument/2006/relationships/image" Target="../media/image4615.png"/><Relationship Id="rId171" Type="http://schemas.openxmlformats.org/officeDocument/2006/relationships/image" Target="../media/image4507.png"/><Relationship Id="rId227" Type="http://schemas.openxmlformats.org/officeDocument/2006/relationships/image" Target="../media/image4537.png"/><Relationship Id="rId269" Type="http://schemas.openxmlformats.org/officeDocument/2006/relationships/image" Target="../media/image4561.png"/><Relationship Id="rId434" Type="http://schemas.openxmlformats.org/officeDocument/2006/relationships/customXml" Target="../ink/ink4410.xml"/><Relationship Id="rId33" Type="http://schemas.openxmlformats.org/officeDocument/2006/relationships/image" Target="../media/image4432.png"/><Relationship Id="rId129" Type="http://schemas.openxmlformats.org/officeDocument/2006/relationships/image" Target="../media/image4484.png"/><Relationship Id="rId280" Type="http://schemas.openxmlformats.org/officeDocument/2006/relationships/customXml" Target="../ink/ink4333.xml"/><Relationship Id="rId336" Type="http://schemas.openxmlformats.org/officeDocument/2006/relationships/customXml" Target="../ink/ink4361.xml"/><Relationship Id="rId75" Type="http://schemas.openxmlformats.org/officeDocument/2006/relationships/image" Target="../media/image4455.png"/><Relationship Id="rId140" Type="http://schemas.openxmlformats.org/officeDocument/2006/relationships/customXml" Target="../ink/ink4263.xml"/><Relationship Id="rId182" Type="http://schemas.openxmlformats.org/officeDocument/2006/relationships/customXml" Target="../ink/ink4284.xml"/><Relationship Id="rId378" Type="http://schemas.openxmlformats.org/officeDocument/2006/relationships/customXml" Target="../ink/ink4382.xml"/><Relationship Id="rId403" Type="http://schemas.openxmlformats.org/officeDocument/2006/relationships/image" Target="../media/image4635.png"/><Relationship Id="rId6" Type="http://schemas.openxmlformats.org/officeDocument/2006/relationships/customXml" Target="../ink/ink4196.xml"/><Relationship Id="rId238" Type="http://schemas.openxmlformats.org/officeDocument/2006/relationships/customXml" Target="../ink/ink4312.xml"/><Relationship Id="rId445" Type="http://schemas.openxmlformats.org/officeDocument/2006/relationships/image" Target="../media/image4658.png"/><Relationship Id="rId291" Type="http://schemas.openxmlformats.org/officeDocument/2006/relationships/image" Target="../media/image4573.png"/><Relationship Id="rId305" Type="http://schemas.openxmlformats.org/officeDocument/2006/relationships/image" Target="../media/image4581.png"/><Relationship Id="rId347" Type="http://schemas.openxmlformats.org/officeDocument/2006/relationships/image" Target="../media/image4604.png"/><Relationship Id="rId44" Type="http://schemas.openxmlformats.org/officeDocument/2006/relationships/customXml" Target="../ink/ink4215.xml"/><Relationship Id="rId86" Type="http://schemas.openxmlformats.org/officeDocument/2006/relationships/customXml" Target="../ink/ink4236.xml"/><Relationship Id="rId151" Type="http://schemas.openxmlformats.org/officeDocument/2006/relationships/image" Target="../media/image4496.png"/><Relationship Id="rId389" Type="http://schemas.openxmlformats.org/officeDocument/2006/relationships/image" Target="../media/image4627.png"/><Relationship Id="rId193" Type="http://schemas.openxmlformats.org/officeDocument/2006/relationships/image" Target="../media/image4519.png"/><Relationship Id="rId207" Type="http://schemas.openxmlformats.org/officeDocument/2006/relationships/image" Target="../media/image4526.png"/><Relationship Id="rId249" Type="http://schemas.openxmlformats.org/officeDocument/2006/relationships/image" Target="../media/image4549.png"/><Relationship Id="rId414" Type="http://schemas.openxmlformats.org/officeDocument/2006/relationships/customXml" Target="../ink/ink4400.xml"/><Relationship Id="rId456" Type="http://schemas.openxmlformats.org/officeDocument/2006/relationships/customXml" Target="../ink/ink4421.xml"/><Relationship Id="rId13" Type="http://schemas.openxmlformats.org/officeDocument/2006/relationships/image" Target="../media/image4421.png"/><Relationship Id="rId109" Type="http://schemas.openxmlformats.org/officeDocument/2006/relationships/image" Target="../media/image4473.png"/><Relationship Id="rId260" Type="http://schemas.openxmlformats.org/officeDocument/2006/relationships/customXml" Target="../ink/ink4323.xml"/><Relationship Id="rId316" Type="http://schemas.openxmlformats.org/officeDocument/2006/relationships/customXml" Target="../ink/ink4351.xml"/><Relationship Id="rId55" Type="http://schemas.openxmlformats.org/officeDocument/2006/relationships/image" Target="../media/image4444.png"/><Relationship Id="rId97" Type="http://schemas.openxmlformats.org/officeDocument/2006/relationships/image" Target="../media/image4467.png"/><Relationship Id="rId120" Type="http://schemas.openxmlformats.org/officeDocument/2006/relationships/customXml" Target="../ink/ink4253.xml"/><Relationship Id="rId358" Type="http://schemas.openxmlformats.org/officeDocument/2006/relationships/customXml" Target="../ink/ink4372.xml"/><Relationship Id="rId162" Type="http://schemas.openxmlformats.org/officeDocument/2006/relationships/customXml" Target="../ink/ink4274.xml"/><Relationship Id="rId218" Type="http://schemas.openxmlformats.org/officeDocument/2006/relationships/customXml" Target="../ink/ink4302.xml"/><Relationship Id="rId425" Type="http://schemas.openxmlformats.org/officeDocument/2006/relationships/image" Target="../media/image4647.png"/><Relationship Id="rId271" Type="http://schemas.openxmlformats.org/officeDocument/2006/relationships/image" Target="../media/image4562.png"/><Relationship Id="rId24" Type="http://schemas.openxmlformats.org/officeDocument/2006/relationships/customXml" Target="../ink/ink4205.xml"/><Relationship Id="rId66" Type="http://schemas.openxmlformats.org/officeDocument/2006/relationships/customXml" Target="../ink/ink4226.xml"/><Relationship Id="rId131" Type="http://schemas.openxmlformats.org/officeDocument/2006/relationships/image" Target="../media/image4485.png"/><Relationship Id="rId327" Type="http://schemas.openxmlformats.org/officeDocument/2006/relationships/image" Target="../media/image4593.png"/><Relationship Id="rId369" Type="http://schemas.openxmlformats.org/officeDocument/2006/relationships/image" Target="../media/image4616.png"/><Relationship Id="rId173" Type="http://schemas.openxmlformats.org/officeDocument/2006/relationships/image" Target="../media/image4508.png"/><Relationship Id="rId229" Type="http://schemas.openxmlformats.org/officeDocument/2006/relationships/image" Target="../media/image4538.png"/><Relationship Id="rId380" Type="http://schemas.openxmlformats.org/officeDocument/2006/relationships/customXml" Target="../ink/ink4383.xml"/><Relationship Id="rId436" Type="http://schemas.openxmlformats.org/officeDocument/2006/relationships/customXml" Target="../ink/ink4411.xml"/><Relationship Id="rId240" Type="http://schemas.openxmlformats.org/officeDocument/2006/relationships/customXml" Target="../ink/ink4313.xml"/><Relationship Id="rId35" Type="http://schemas.openxmlformats.org/officeDocument/2006/relationships/image" Target="../media/image4433.png"/><Relationship Id="rId77" Type="http://schemas.openxmlformats.org/officeDocument/2006/relationships/image" Target="../media/image4456.png"/><Relationship Id="rId100" Type="http://schemas.openxmlformats.org/officeDocument/2006/relationships/customXml" Target="../ink/ink4243.xml"/><Relationship Id="rId282" Type="http://schemas.openxmlformats.org/officeDocument/2006/relationships/customXml" Target="../ink/ink4334.xml"/><Relationship Id="rId338" Type="http://schemas.openxmlformats.org/officeDocument/2006/relationships/customXml" Target="../ink/ink4362.xml"/><Relationship Id="rId8" Type="http://schemas.openxmlformats.org/officeDocument/2006/relationships/customXml" Target="../ink/ink4197.xml"/><Relationship Id="rId142" Type="http://schemas.openxmlformats.org/officeDocument/2006/relationships/customXml" Target="../ink/ink4264.xml"/><Relationship Id="rId184" Type="http://schemas.openxmlformats.org/officeDocument/2006/relationships/customXml" Target="../ink/ink4285.xml"/><Relationship Id="rId391" Type="http://schemas.openxmlformats.org/officeDocument/2006/relationships/image" Target="../media/image4628.png"/><Relationship Id="rId405" Type="http://schemas.openxmlformats.org/officeDocument/2006/relationships/image" Target="../media/image4636.png"/><Relationship Id="rId447" Type="http://schemas.openxmlformats.org/officeDocument/2006/relationships/image" Target="../media/image4659.png"/><Relationship Id="rId251" Type="http://schemas.openxmlformats.org/officeDocument/2006/relationships/image" Target="../media/image4551.png"/><Relationship Id="rId46" Type="http://schemas.openxmlformats.org/officeDocument/2006/relationships/customXml" Target="../ink/ink4216.xml"/><Relationship Id="rId293" Type="http://schemas.openxmlformats.org/officeDocument/2006/relationships/image" Target="../media/image4574.png"/><Relationship Id="rId307" Type="http://schemas.openxmlformats.org/officeDocument/2006/relationships/image" Target="../media/image4582.png"/><Relationship Id="rId349" Type="http://schemas.openxmlformats.org/officeDocument/2006/relationships/image" Target="../media/image4605.png"/><Relationship Id="rId88" Type="http://schemas.openxmlformats.org/officeDocument/2006/relationships/customXml" Target="../ink/ink4237.xml"/><Relationship Id="rId111" Type="http://schemas.openxmlformats.org/officeDocument/2006/relationships/image" Target="../media/image4474.png"/><Relationship Id="rId153" Type="http://schemas.openxmlformats.org/officeDocument/2006/relationships/image" Target="../media/image4497.png"/><Relationship Id="rId195" Type="http://schemas.openxmlformats.org/officeDocument/2006/relationships/image" Target="../media/image4521.png"/><Relationship Id="rId209" Type="http://schemas.openxmlformats.org/officeDocument/2006/relationships/image" Target="../media/image4527.png"/><Relationship Id="rId360" Type="http://schemas.openxmlformats.org/officeDocument/2006/relationships/customXml" Target="../ink/ink4373.xml"/><Relationship Id="rId416" Type="http://schemas.openxmlformats.org/officeDocument/2006/relationships/customXml" Target="../ink/ink4401.xml"/><Relationship Id="rId220" Type="http://schemas.openxmlformats.org/officeDocument/2006/relationships/customXml" Target="../ink/ink4303.xml"/><Relationship Id="rId458" Type="http://schemas.openxmlformats.org/officeDocument/2006/relationships/customXml" Target="../ink/ink4422.xml"/><Relationship Id="rId15" Type="http://schemas.openxmlformats.org/officeDocument/2006/relationships/image" Target="../media/image4422.png"/><Relationship Id="rId57" Type="http://schemas.openxmlformats.org/officeDocument/2006/relationships/image" Target="../media/image4445.png"/><Relationship Id="rId262" Type="http://schemas.openxmlformats.org/officeDocument/2006/relationships/customXml" Target="../ink/ink4324.xml"/><Relationship Id="rId318" Type="http://schemas.openxmlformats.org/officeDocument/2006/relationships/customXml" Target="../ink/ink4352.xml"/><Relationship Id="rId99" Type="http://schemas.openxmlformats.org/officeDocument/2006/relationships/image" Target="../media/image4468.png"/><Relationship Id="rId122" Type="http://schemas.openxmlformats.org/officeDocument/2006/relationships/customXml" Target="../ink/ink4254.xml"/><Relationship Id="rId164" Type="http://schemas.openxmlformats.org/officeDocument/2006/relationships/customXml" Target="../ink/ink4275.xml"/><Relationship Id="rId371" Type="http://schemas.openxmlformats.org/officeDocument/2006/relationships/image" Target="../media/image4617.png"/><Relationship Id="rId427" Type="http://schemas.openxmlformats.org/officeDocument/2006/relationships/image" Target="../media/image4648.png"/><Relationship Id="rId26" Type="http://schemas.openxmlformats.org/officeDocument/2006/relationships/customXml" Target="../ink/ink4206.xml"/><Relationship Id="rId231" Type="http://schemas.openxmlformats.org/officeDocument/2006/relationships/image" Target="../media/image4539.png"/><Relationship Id="rId273" Type="http://schemas.openxmlformats.org/officeDocument/2006/relationships/image" Target="../media/image4563.png"/><Relationship Id="rId329" Type="http://schemas.openxmlformats.org/officeDocument/2006/relationships/image" Target="../media/image4594.png"/><Relationship Id="rId68" Type="http://schemas.openxmlformats.org/officeDocument/2006/relationships/customXml" Target="../ink/ink4227.xml"/><Relationship Id="rId133" Type="http://schemas.openxmlformats.org/officeDocument/2006/relationships/image" Target="../media/image4486.png"/><Relationship Id="rId175" Type="http://schemas.openxmlformats.org/officeDocument/2006/relationships/image" Target="../media/image4509.png"/><Relationship Id="rId340" Type="http://schemas.openxmlformats.org/officeDocument/2006/relationships/customXml" Target="../ink/ink4363.xml"/><Relationship Id="rId200" Type="http://schemas.openxmlformats.org/officeDocument/2006/relationships/customXml" Target="../ink/ink4293.xml"/><Relationship Id="rId382" Type="http://schemas.openxmlformats.org/officeDocument/2006/relationships/customXml" Target="../ink/ink4384.xml"/><Relationship Id="rId438" Type="http://schemas.openxmlformats.org/officeDocument/2006/relationships/customXml" Target="../ink/ink4412.xml"/><Relationship Id="rId242" Type="http://schemas.openxmlformats.org/officeDocument/2006/relationships/customXml" Target="../ink/ink4314.xml"/><Relationship Id="rId284" Type="http://schemas.openxmlformats.org/officeDocument/2006/relationships/customXml" Target="../ink/ink4335.xml"/><Relationship Id="rId37" Type="http://schemas.openxmlformats.org/officeDocument/2006/relationships/image" Target="../media/image4434.png"/><Relationship Id="rId79" Type="http://schemas.openxmlformats.org/officeDocument/2006/relationships/image" Target="../media/image4457.png"/><Relationship Id="rId102" Type="http://schemas.openxmlformats.org/officeDocument/2006/relationships/customXml" Target="../ink/ink4244.xml"/><Relationship Id="rId144" Type="http://schemas.openxmlformats.org/officeDocument/2006/relationships/customXml" Target="../ink/ink4265.xml"/><Relationship Id="rId90" Type="http://schemas.openxmlformats.org/officeDocument/2006/relationships/customXml" Target="../ink/ink4238.xml"/><Relationship Id="rId186" Type="http://schemas.openxmlformats.org/officeDocument/2006/relationships/customXml" Target="../ink/ink4286.xml"/><Relationship Id="rId351" Type="http://schemas.openxmlformats.org/officeDocument/2006/relationships/image" Target="../media/image4606.png"/><Relationship Id="rId393" Type="http://schemas.openxmlformats.org/officeDocument/2006/relationships/image" Target="../media/image4629.png"/><Relationship Id="rId407" Type="http://schemas.openxmlformats.org/officeDocument/2006/relationships/image" Target="../media/image4637.png"/><Relationship Id="rId449" Type="http://schemas.openxmlformats.org/officeDocument/2006/relationships/image" Target="../media/image4661.png"/><Relationship Id="rId211" Type="http://schemas.openxmlformats.org/officeDocument/2006/relationships/image" Target="../media/image4528.png"/><Relationship Id="rId253" Type="http://schemas.openxmlformats.org/officeDocument/2006/relationships/image" Target="../media/image4552.png"/><Relationship Id="rId295" Type="http://schemas.openxmlformats.org/officeDocument/2006/relationships/image" Target="../media/image4575.png"/><Relationship Id="rId309" Type="http://schemas.openxmlformats.org/officeDocument/2006/relationships/image" Target="../media/image4583.png"/><Relationship Id="rId460" Type="http://schemas.openxmlformats.org/officeDocument/2006/relationships/customXml" Target="../ink/ink4423.xml"/><Relationship Id="rId48" Type="http://schemas.openxmlformats.org/officeDocument/2006/relationships/customXml" Target="../ink/ink4217.xml"/><Relationship Id="rId113" Type="http://schemas.openxmlformats.org/officeDocument/2006/relationships/image" Target="../media/image4475.png"/><Relationship Id="rId320" Type="http://schemas.openxmlformats.org/officeDocument/2006/relationships/customXml" Target="../ink/ink4353.xml"/><Relationship Id="rId155" Type="http://schemas.openxmlformats.org/officeDocument/2006/relationships/image" Target="../media/image4498.png"/><Relationship Id="rId197" Type="http://schemas.openxmlformats.org/officeDocument/2006/relationships/image" Target="../media/image4522.png"/><Relationship Id="rId362" Type="http://schemas.openxmlformats.org/officeDocument/2006/relationships/customXml" Target="../ink/ink4374.xml"/><Relationship Id="rId418" Type="http://schemas.openxmlformats.org/officeDocument/2006/relationships/customXml" Target="../ink/ink4402.xml"/><Relationship Id="rId222" Type="http://schemas.openxmlformats.org/officeDocument/2006/relationships/customXml" Target="../ink/ink4304.xml"/><Relationship Id="rId264" Type="http://schemas.openxmlformats.org/officeDocument/2006/relationships/customXml" Target="../ink/ink4325.xml"/><Relationship Id="rId17" Type="http://schemas.openxmlformats.org/officeDocument/2006/relationships/image" Target="../media/image4423.png"/><Relationship Id="rId59" Type="http://schemas.openxmlformats.org/officeDocument/2006/relationships/image" Target="../media/image4446.png"/><Relationship Id="rId124" Type="http://schemas.openxmlformats.org/officeDocument/2006/relationships/customXml" Target="../ink/ink4255.xml"/><Relationship Id="rId70" Type="http://schemas.openxmlformats.org/officeDocument/2006/relationships/customXml" Target="../ink/ink4228.xml"/><Relationship Id="rId166" Type="http://schemas.openxmlformats.org/officeDocument/2006/relationships/customXml" Target="../ink/ink4276.xml"/><Relationship Id="rId331" Type="http://schemas.openxmlformats.org/officeDocument/2006/relationships/image" Target="../media/image4595.png"/><Relationship Id="rId373" Type="http://schemas.openxmlformats.org/officeDocument/2006/relationships/image" Target="../media/image4618.png"/><Relationship Id="rId429" Type="http://schemas.openxmlformats.org/officeDocument/2006/relationships/image" Target="../media/image464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541.png"/><Relationship Id="rId440" Type="http://schemas.openxmlformats.org/officeDocument/2006/relationships/customXml" Target="../ink/ink4413.xml"/><Relationship Id="rId28" Type="http://schemas.openxmlformats.org/officeDocument/2006/relationships/customXml" Target="../ink/ink4207.xml"/><Relationship Id="rId275" Type="http://schemas.openxmlformats.org/officeDocument/2006/relationships/image" Target="../media/image4564.png"/><Relationship Id="rId300" Type="http://schemas.openxmlformats.org/officeDocument/2006/relationships/customXml" Target="../ink/ink4343.xml"/><Relationship Id="rId81" Type="http://schemas.openxmlformats.org/officeDocument/2006/relationships/image" Target="../media/image4458.png"/><Relationship Id="rId135" Type="http://schemas.openxmlformats.org/officeDocument/2006/relationships/image" Target="../media/image4487.png"/><Relationship Id="rId177" Type="http://schemas.openxmlformats.org/officeDocument/2006/relationships/image" Target="../media/image4511.png"/><Relationship Id="rId342" Type="http://schemas.openxmlformats.org/officeDocument/2006/relationships/customXml" Target="../ink/ink4364.xml"/><Relationship Id="rId384" Type="http://schemas.openxmlformats.org/officeDocument/2006/relationships/customXml" Target="../ink/ink4385.xml"/><Relationship Id="rId202" Type="http://schemas.openxmlformats.org/officeDocument/2006/relationships/customXml" Target="../ink/ink4294.xml"/><Relationship Id="rId244" Type="http://schemas.openxmlformats.org/officeDocument/2006/relationships/customXml" Target="../ink/ink4315.xml"/><Relationship Id="rId39" Type="http://schemas.openxmlformats.org/officeDocument/2006/relationships/image" Target="../media/image4435.png"/><Relationship Id="rId286" Type="http://schemas.openxmlformats.org/officeDocument/2006/relationships/customXml" Target="../ink/ink4336.xml"/><Relationship Id="rId451" Type="http://schemas.openxmlformats.org/officeDocument/2006/relationships/image" Target="../media/image4662.png"/><Relationship Id="rId50" Type="http://schemas.openxmlformats.org/officeDocument/2006/relationships/customXml" Target="../ink/ink4218.xml"/><Relationship Id="rId104" Type="http://schemas.openxmlformats.org/officeDocument/2006/relationships/customXml" Target="../ink/ink4245.xml"/><Relationship Id="rId146" Type="http://schemas.openxmlformats.org/officeDocument/2006/relationships/customXml" Target="../ink/ink4266.xml"/><Relationship Id="rId188" Type="http://schemas.openxmlformats.org/officeDocument/2006/relationships/customXml" Target="../ink/ink4287.xml"/><Relationship Id="rId311" Type="http://schemas.openxmlformats.org/officeDocument/2006/relationships/image" Target="../media/image4584.png"/><Relationship Id="rId353" Type="http://schemas.openxmlformats.org/officeDocument/2006/relationships/image" Target="../media/image4607.png"/><Relationship Id="rId395" Type="http://schemas.openxmlformats.org/officeDocument/2006/relationships/image" Target="../media/image4631.png"/><Relationship Id="rId409" Type="http://schemas.openxmlformats.org/officeDocument/2006/relationships/image" Target="../media/image4638.png"/><Relationship Id="rId92" Type="http://schemas.openxmlformats.org/officeDocument/2006/relationships/customXml" Target="../ink/ink4239.xml"/><Relationship Id="rId213" Type="http://schemas.openxmlformats.org/officeDocument/2006/relationships/image" Target="../media/image4529.png"/><Relationship Id="rId420" Type="http://schemas.openxmlformats.org/officeDocument/2006/relationships/customXml" Target="../ink/ink4403.xml"/><Relationship Id="rId255" Type="http://schemas.openxmlformats.org/officeDocument/2006/relationships/image" Target="../media/image4553.png"/><Relationship Id="rId297" Type="http://schemas.openxmlformats.org/officeDocument/2006/relationships/image" Target="../media/image4576.png"/><Relationship Id="rId462" Type="http://schemas.openxmlformats.org/officeDocument/2006/relationships/customXml" Target="../ink/ink4424.xml"/><Relationship Id="rId115" Type="http://schemas.openxmlformats.org/officeDocument/2006/relationships/image" Target="../media/image4476.png"/><Relationship Id="rId157" Type="http://schemas.openxmlformats.org/officeDocument/2006/relationships/image" Target="../media/image4499.png"/><Relationship Id="rId322" Type="http://schemas.openxmlformats.org/officeDocument/2006/relationships/customXml" Target="../ink/ink4354.xml"/><Relationship Id="rId364" Type="http://schemas.openxmlformats.org/officeDocument/2006/relationships/customXml" Target="../ink/ink4375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34.png"/><Relationship Id="rId21" Type="http://schemas.openxmlformats.org/officeDocument/2006/relationships/image" Target="../media/image4681.png"/><Relationship Id="rId42" Type="http://schemas.openxmlformats.org/officeDocument/2006/relationships/customXml" Target="../ink/ink4446.xml"/><Relationship Id="rId63" Type="http://schemas.openxmlformats.org/officeDocument/2006/relationships/image" Target="../media/image4704.png"/><Relationship Id="rId84" Type="http://schemas.openxmlformats.org/officeDocument/2006/relationships/customXml" Target="../ink/ink4467.xml"/><Relationship Id="rId138" Type="http://schemas.openxmlformats.org/officeDocument/2006/relationships/customXml" Target="../ink/ink4494.xml"/><Relationship Id="rId159" Type="http://schemas.openxmlformats.org/officeDocument/2006/relationships/image" Target="../media/image4757.png"/><Relationship Id="rId170" Type="http://schemas.openxmlformats.org/officeDocument/2006/relationships/customXml" Target="../ink/ink4510.xml"/><Relationship Id="rId191" Type="http://schemas.openxmlformats.org/officeDocument/2006/relationships/image" Target="../media/image4772.png"/><Relationship Id="rId205" Type="http://schemas.openxmlformats.org/officeDocument/2006/relationships/image" Target="../media/image4779.png"/><Relationship Id="rId226" Type="http://schemas.openxmlformats.org/officeDocument/2006/relationships/customXml" Target="../ink/ink4538.xml"/><Relationship Id="rId107" Type="http://schemas.openxmlformats.org/officeDocument/2006/relationships/image" Target="../media/image4728.png"/><Relationship Id="rId11" Type="http://schemas.openxmlformats.org/officeDocument/2006/relationships/image" Target="../media/image4675.png"/><Relationship Id="rId32" Type="http://schemas.openxmlformats.org/officeDocument/2006/relationships/customXml" Target="../ink/ink4441.xml"/><Relationship Id="rId53" Type="http://schemas.openxmlformats.org/officeDocument/2006/relationships/image" Target="../media/image4698.png"/><Relationship Id="rId74" Type="http://schemas.openxmlformats.org/officeDocument/2006/relationships/customXml" Target="../ink/ink4462.xml"/><Relationship Id="rId128" Type="http://schemas.openxmlformats.org/officeDocument/2006/relationships/customXml" Target="../ink/ink4489.xml"/><Relationship Id="rId149" Type="http://schemas.openxmlformats.org/officeDocument/2006/relationships/image" Target="../media/image4752.png"/><Relationship Id="rId5" Type="http://schemas.openxmlformats.org/officeDocument/2006/relationships/image" Target="../media/image4672.png"/><Relationship Id="rId95" Type="http://schemas.openxmlformats.org/officeDocument/2006/relationships/image" Target="../media/image4722.png"/><Relationship Id="rId160" Type="http://schemas.openxmlformats.org/officeDocument/2006/relationships/customXml" Target="../ink/ink4505.xml"/><Relationship Id="rId181" Type="http://schemas.openxmlformats.org/officeDocument/2006/relationships/image" Target="../media/image4767.png"/><Relationship Id="rId216" Type="http://schemas.openxmlformats.org/officeDocument/2006/relationships/customXml" Target="../ink/ink4533.xml"/><Relationship Id="rId237" Type="http://schemas.openxmlformats.org/officeDocument/2006/relationships/image" Target="../media/image4795.png"/><Relationship Id="rId22" Type="http://schemas.openxmlformats.org/officeDocument/2006/relationships/customXml" Target="../ink/ink4436.xml"/><Relationship Id="rId43" Type="http://schemas.openxmlformats.org/officeDocument/2006/relationships/image" Target="../media/image4693.png"/><Relationship Id="rId64" Type="http://schemas.openxmlformats.org/officeDocument/2006/relationships/customXml" Target="../ink/ink4457.xml"/><Relationship Id="rId118" Type="http://schemas.openxmlformats.org/officeDocument/2006/relationships/customXml" Target="../ink/ink4484.xml"/><Relationship Id="rId139" Type="http://schemas.openxmlformats.org/officeDocument/2006/relationships/image" Target="../media/image4746.png"/><Relationship Id="rId85" Type="http://schemas.openxmlformats.org/officeDocument/2006/relationships/image" Target="../media/image4716.png"/><Relationship Id="rId150" Type="http://schemas.openxmlformats.org/officeDocument/2006/relationships/customXml" Target="../ink/ink4500.xml"/><Relationship Id="rId171" Type="http://schemas.openxmlformats.org/officeDocument/2006/relationships/image" Target="../media/image4763.png"/><Relationship Id="rId192" Type="http://schemas.openxmlformats.org/officeDocument/2006/relationships/customXml" Target="../ink/ink4521.xml"/><Relationship Id="rId206" Type="http://schemas.openxmlformats.org/officeDocument/2006/relationships/customXml" Target="../ink/ink4528.xml"/><Relationship Id="rId227" Type="http://schemas.openxmlformats.org/officeDocument/2006/relationships/image" Target="../media/image4790.png"/><Relationship Id="rId12" Type="http://schemas.openxmlformats.org/officeDocument/2006/relationships/customXml" Target="../ink/ink4431.xml"/><Relationship Id="rId33" Type="http://schemas.openxmlformats.org/officeDocument/2006/relationships/image" Target="../media/image4687.png"/><Relationship Id="rId108" Type="http://schemas.openxmlformats.org/officeDocument/2006/relationships/customXml" Target="../ink/ink4479.xml"/><Relationship Id="rId129" Type="http://schemas.openxmlformats.org/officeDocument/2006/relationships/image" Target="../media/image4741.png"/><Relationship Id="rId54" Type="http://schemas.openxmlformats.org/officeDocument/2006/relationships/customXml" Target="../ink/ink4452.xml"/><Relationship Id="rId75" Type="http://schemas.openxmlformats.org/officeDocument/2006/relationships/image" Target="../media/image4711.png"/><Relationship Id="rId96" Type="http://schemas.openxmlformats.org/officeDocument/2006/relationships/customXml" Target="../ink/ink4473.xml"/><Relationship Id="rId140" Type="http://schemas.openxmlformats.org/officeDocument/2006/relationships/customXml" Target="../ink/ink4495.xml"/><Relationship Id="rId161" Type="http://schemas.openxmlformats.org/officeDocument/2006/relationships/image" Target="../media/image4758.png"/><Relationship Id="rId182" Type="http://schemas.openxmlformats.org/officeDocument/2006/relationships/customXml" Target="../ink/ink4516.xml"/><Relationship Id="rId217" Type="http://schemas.openxmlformats.org/officeDocument/2006/relationships/image" Target="../media/image4785.png"/><Relationship Id="rId6" Type="http://schemas.openxmlformats.org/officeDocument/2006/relationships/customXml" Target="../ink/ink4428.xml"/><Relationship Id="rId238" Type="http://schemas.openxmlformats.org/officeDocument/2006/relationships/customXml" Target="../ink/ink4544.xml"/><Relationship Id="rId23" Type="http://schemas.openxmlformats.org/officeDocument/2006/relationships/image" Target="../media/image4682.png"/><Relationship Id="rId119" Type="http://schemas.openxmlformats.org/officeDocument/2006/relationships/image" Target="../media/image4735.png"/><Relationship Id="rId44" Type="http://schemas.openxmlformats.org/officeDocument/2006/relationships/customXml" Target="../ink/ink4447.xml"/><Relationship Id="rId65" Type="http://schemas.openxmlformats.org/officeDocument/2006/relationships/image" Target="../media/image4705.png"/><Relationship Id="rId86" Type="http://schemas.openxmlformats.org/officeDocument/2006/relationships/customXml" Target="../ink/ink4468.xml"/><Relationship Id="rId130" Type="http://schemas.openxmlformats.org/officeDocument/2006/relationships/customXml" Target="../ink/ink4490.xml"/><Relationship Id="rId151" Type="http://schemas.openxmlformats.org/officeDocument/2006/relationships/image" Target="../media/image4753.png"/><Relationship Id="rId172" Type="http://schemas.openxmlformats.org/officeDocument/2006/relationships/customXml" Target="../ink/ink4511.xml"/><Relationship Id="rId193" Type="http://schemas.openxmlformats.org/officeDocument/2006/relationships/image" Target="../media/image4773.png"/><Relationship Id="rId207" Type="http://schemas.openxmlformats.org/officeDocument/2006/relationships/image" Target="../media/image4780.png"/><Relationship Id="rId228" Type="http://schemas.openxmlformats.org/officeDocument/2006/relationships/customXml" Target="../ink/ink4539.xml"/><Relationship Id="rId13" Type="http://schemas.openxmlformats.org/officeDocument/2006/relationships/image" Target="../media/image4676.png"/><Relationship Id="rId109" Type="http://schemas.openxmlformats.org/officeDocument/2006/relationships/image" Target="../media/image4729.png"/><Relationship Id="rId34" Type="http://schemas.openxmlformats.org/officeDocument/2006/relationships/customXml" Target="../ink/ink4442.xml"/><Relationship Id="rId55" Type="http://schemas.openxmlformats.org/officeDocument/2006/relationships/image" Target="../media/image4699.png"/><Relationship Id="rId76" Type="http://schemas.openxmlformats.org/officeDocument/2006/relationships/customXml" Target="../ink/ink4463.xml"/><Relationship Id="rId97" Type="http://schemas.openxmlformats.org/officeDocument/2006/relationships/image" Target="../media/image4723.png"/><Relationship Id="rId120" Type="http://schemas.openxmlformats.org/officeDocument/2006/relationships/customXml" Target="../ink/ink4485.xml"/><Relationship Id="rId141" Type="http://schemas.openxmlformats.org/officeDocument/2006/relationships/image" Target="../media/image4747.png"/><Relationship Id="rId7" Type="http://schemas.openxmlformats.org/officeDocument/2006/relationships/image" Target="../media/image4673.png"/><Relationship Id="rId162" Type="http://schemas.openxmlformats.org/officeDocument/2006/relationships/customXml" Target="../ink/ink4506.xml"/><Relationship Id="rId183" Type="http://schemas.openxmlformats.org/officeDocument/2006/relationships/image" Target="../media/image4768.png"/><Relationship Id="rId218" Type="http://schemas.openxmlformats.org/officeDocument/2006/relationships/customXml" Target="../ink/ink4534.xml"/><Relationship Id="rId239" Type="http://schemas.openxmlformats.org/officeDocument/2006/relationships/image" Target="../media/image4796.png"/><Relationship Id="rId24" Type="http://schemas.openxmlformats.org/officeDocument/2006/relationships/customXml" Target="../ink/ink4437.xml"/><Relationship Id="rId45" Type="http://schemas.openxmlformats.org/officeDocument/2006/relationships/image" Target="../media/image4694.png"/><Relationship Id="rId66" Type="http://schemas.openxmlformats.org/officeDocument/2006/relationships/customXml" Target="../ink/ink4458.xml"/><Relationship Id="rId87" Type="http://schemas.openxmlformats.org/officeDocument/2006/relationships/image" Target="../media/image4717.png"/><Relationship Id="rId110" Type="http://schemas.openxmlformats.org/officeDocument/2006/relationships/customXml" Target="../ink/ink4480.xml"/><Relationship Id="rId131" Type="http://schemas.openxmlformats.org/officeDocument/2006/relationships/image" Target="../media/image4742.png"/><Relationship Id="rId152" Type="http://schemas.openxmlformats.org/officeDocument/2006/relationships/customXml" Target="../ink/ink4501.xml"/><Relationship Id="rId173" Type="http://schemas.openxmlformats.org/officeDocument/2006/relationships/image" Target="../media/image4764.png"/><Relationship Id="rId194" Type="http://schemas.openxmlformats.org/officeDocument/2006/relationships/customXml" Target="../ink/ink4522.xml"/><Relationship Id="rId208" Type="http://schemas.openxmlformats.org/officeDocument/2006/relationships/customXml" Target="../ink/ink4529.xml"/><Relationship Id="rId229" Type="http://schemas.openxmlformats.org/officeDocument/2006/relationships/image" Target="../media/image4791.png"/><Relationship Id="rId14" Type="http://schemas.openxmlformats.org/officeDocument/2006/relationships/customXml" Target="../ink/ink4432.xml"/><Relationship Id="rId35" Type="http://schemas.openxmlformats.org/officeDocument/2006/relationships/image" Target="../media/image4688.png"/><Relationship Id="rId56" Type="http://schemas.openxmlformats.org/officeDocument/2006/relationships/customXml" Target="../ink/ink4453.xml"/><Relationship Id="rId77" Type="http://schemas.openxmlformats.org/officeDocument/2006/relationships/image" Target="../media/image4712.png"/><Relationship Id="rId100" Type="http://schemas.openxmlformats.org/officeDocument/2006/relationships/customXml" Target="../ink/ink4475.xml"/><Relationship Id="rId8" Type="http://schemas.openxmlformats.org/officeDocument/2006/relationships/customXml" Target="../ink/ink4429.xml"/><Relationship Id="rId98" Type="http://schemas.openxmlformats.org/officeDocument/2006/relationships/customXml" Target="../ink/ink4474.xml"/><Relationship Id="rId121" Type="http://schemas.openxmlformats.org/officeDocument/2006/relationships/image" Target="../media/image4736.png"/><Relationship Id="rId142" Type="http://schemas.openxmlformats.org/officeDocument/2006/relationships/customXml" Target="../ink/ink4496.xml"/><Relationship Id="rId163" Type="http://schemas.openxmlformats.org/officeDocument/2006/relationships/image" Target="../media/image4759.png"/><Relationship Id="rId184" Type="http://schemas.openxmlformats.org/officeDocument/2006/relationships/customXml" Target="../ink/ink4517.xml"/><Relationship Id="rId219" Type="http://schemas.openxmlformats.org/officeDocument/2006/relationships/image" Target="../media/image4786.png"/><Relationship Id="rId230" Type="http://schemas.openxmlformats.org/officeDocument/2006/relationships/customXml" Target="../ink/ink4540.xml"/><Relationship Id="rId25" Type="http://schemas.openxmlformats.org/officeDocument/2006/relationships/image" Target="../media/image4683.png"/><Relationship Id="rId46" Type="http://schemas.openxmlformats.org/officeDocument/2006/relationships/customXml" Target="../ink/ink4448.xml"/><Relationship Id="rId67" Type="http://schemas.openxmlformats.org/officeDocument/2006/relationships/image" Target="../media/image4706.png"/><Relationship Id="rId88" Type="http://schemas.openxmlformats.org/officeDocument/2006/relationships/customXml" Target="../ink/ink4469.xml"/><Relationship Id="rId111" Type="http://schemas.openxmlformats.org/officeDocument/2006/relationships/image" Target="../media/image4731.png"/><Relationship Id="rId132" Type="http://schemas.openxmlformats.org/officeDocument/2006/relationships/customXml" Target="../ink/ink4491.xml"/><Relationship Id="rId153" Type="http://schemas.openxmlformats.org/officeDocument/2006/relationships/image" Target="../media/image4754.png"/><Relationship Id="rId174" Type="http://schemas.openxmlformats.org/officeDocument/2006/relationships/customXml" Target="../ink/ink4512.xml"/><Relationship Id="rId195" Type="http://schemas.openxmlformats.org/officeDocument/2006/relationships/image" Target="../media/image4774.png"/><Relationship Id="rId209" Type="http://schemas.openxmlformats.org/officeDocument/2006/relationships/image" Target="../media/image4781.png"/><Relationship Id="rId190" Type="http://schemas.openxmlformats.org/officeDocument/2006/relationships/customXml" Target="../ink/ink4520.xml"/><Relationship Id="rId204" Type="http://schemas.openxmlformats.org/officeDocument/2006/relationships/customXml" Target="../ink/ink4527.xml"/><Relationship Id="rId220" Type="http://schemas.openxmlformats.org/officeDocument/2006/relationships/customXml" Target="../ink/ink4535.xml"/><Relationship Id="rId225" Type="http://schemas.openxmlformats.org/officeDocument/2006/relationships/image" Target="../media/image4789.png"/><Relationship Id="rId15" Type="http://schemas.openxmlformats.org/officeDocument/2006/relationships/image" Target="../media/image4677.png"/><Relationship Id="rId36" Type="http://schemas.openxmlformats.org/officeDocument/2006/relationships/customXml" Target="../ink/ink4443.xml"/><Relationship Id="rId57" Type="http://schemas.openxmlformats.org/officeDocument/2006/relationships/image" Target="../media/image4701.png"/><Relationship Id="rId106" Type="http://schemas.openxmlformats.org/officeDocument/2006/relationships/customXml" Target="../ink/ink4478.xml"/><Relationship Id="rId127" Type="http://schemas.openxmlformats.org/officeDocument/2006/relationships/image" Target="../media/image4739.png"/><Relationship Id="rId10" Type="http://schemas.openxmlformats.org/officeDocument/2006/relationships/customXml" Target="../ink/ink4430.xml"/><Relationship Id="rId31" Type="http://schemas.openxmlformats.org/officeDocument/2006/relationships/image" Target="../media/image4686.png"/><Relationship Id="rId52" Type="http://schemas.openxmlformats.org/officeDocument/2006/relationships/customXml" Target="../ink/ink4451.xml"/><Relationship Id="rId73" Type="http://schemas.openxmlformats.org/officeDocument/2006/relationships/image" Target="../media/image4709.png"/><Relationship Id="rId78" Type="http://schemas.openxmlformats.org/officeDocument/2006/relationships/customXml" Target="../ink/ink4464.xml"/><Relationship Id="rId94" Type="http://schemas.openxmlformats.org/officeDocument/2006/relationships/customXml" Target="../ink/ink4472.xml"/><Relationship Id="rId99" Type="http://schemas.openxmlformats.org/officeDocument/2006/relationships/image" Target="../media/image4724.png"/><Relationship Id="rId101" Type="http://schemas.openxmlformats.org/officeDocument/2006/relationships/image" Target="../media/image4725.png"/><Relationship Id="rId122" Type="http://schemas.openxmlformats.org/officeDocument/2006/relationships/customXml" Target="../ink/ink4486.xml"/><Relationship Id="rId143" Type="http://schemas.openxmlformats.org/officeDocument/2006/relationships/image" Target="../media/image4748.png"/><Relationship Id="rId148" Type="http://schemas.openxmlformats.org/officeDocument/2006/relationships/customXml" Target="../ink/ink4499.xml"/><Relationship Id="rId164" Type="http://schemas.openxmlformats.org/officeDocument/2006/relationships/customXml" Target="../ink/ink4507.xml"/><Relationship Id="rId169" Type="http://schemas.openxmlformats.org/officeDocument/2006/relationships/image" Target="../media/image4762.png"/><Relationship Id="rId185" Type="http://schemas.openxmlformats.org/officeDocument/2006/relationships/image" Target="../media/image4769.png"/><Relationship Id="rId4" Type="http://schemas.openxmlformats.org/officeDocument/2006/relationships/customXml" Target="../ink/ink4427.xml"/><Relationship Id="rId9" Type="http://schemas.openxmlformats.org/officeDocument/2006/relationships/image" Target="../media/image4674.png"/><Relationship Id="rId180" Type="http://schemas.openxmlformats.org/officeDocument/2006/relationships/customXml" Target="../ink/ink4515.xml"/><Relationship Id="rId210" Type="http://schemas.openxmlformats.org/officeDocument/2006/relationships/customXml" Target="../ink/ink4530.xml"/><Relationship Id="rId215" Type="http://schemas.openxmlformats.org/officeDocument/2006/relationships/image" Target="../media/image4784.png"/><Relationship Id="rId236" Type="http://schemas.openxmlformats.org/officeDocument/2006/relationships/customXml" Target="../ink/ink4543.xml"/><Relationship Id="rId26" Type="http://schemas.openxmlformats.org/officeDocument/2006/relationships/customXml" Target="../ink/ink4438.xml"/><Relationship Id="rId231" Type="http://schemas.openxmlformats.org/officeDocument/2006/relationships/image" Target="../media/image4792.png"/><Relationship Id="rId47" Type="http://schemas.openxmlformats.org/officeDocument/2006/relationships/image" Target="../media/image4695.png"/><Relationship Id="rId68" Type="http://schemas.openxmlformats.org/officeDocument/2006/relationships/customXml" Target="../ink/ink4459.xml"/><Relationship Id="rId89" Type="http://schemas.openxmlformats.org/officeDocument/2006/relationships/image" Target="../media/image4718.png"/><Relationship Id="rId112" Type="http://schemas.openxmlformats.org/officeDocument/2006/relationships/customXml" Target="../ink/ink4481.xml"/><Relationship Id="rId133" Type="http://schemas.openxmlformats.org/officeDocument/2006/relationships/image" Target="../media/image4743.png"/><Relationship Id="rId154" Type="http://schemas.openxmlformats.org/officeDocument/2006/relationships/customXml" Target="../ink/ink4502.xml"/><Relationship Id="rId175" Type="http://schemas.openxmlformats.org/officeDocument/2006/relationships/image" Target="../media/image4765.png"/><Relationship Id="rId196" Type="http://schemas.openxmlformats.org/officeDocument/2006/relationships/customXml" Target="../ink/ink4523.xml"/><Relationship Id="rId200" Type="http://schemas.openxmlformats.org/officeDocument/2006/relationships/customXml" Target="../ink/ink4525.xml"/><Relationship Id="rId16" Type="http://schemas.openxmlformats.org/officeDocument/2006/relationships/customXml" Target="../ink/ink4433.xml"/><Relationship Id="rId221" Type="http://schemas.openxmlformats.org/officeDocument/2006/relationships/image" Target="../media/image4787.png"/><Relationship Id="rId37" Type="http://schemas.openxmlformats.org/officeDocument/2006/relationships/image" Target="../media/image4689.png"/><Relationship Id="rId58" Type="http://schemas.openxmlformats.org/officeDocument/2006/relationships/customXml" Target="../ink/ink4454.xml"/><Relationship Id="rId79" Type="http://schemas.openxmlformats.org/officeDocument/2006/relationships/image" Target="../media/image4713.png"/><Relationship Id="rId102" Type="http://schemas.openxmlformats.org/officeDocument/2006/relationships/customXml" Target="../ink/ink4476.xml"/><Relationship Id="rId123" Type="http://schemas.openxmlformats.org/officeDocument/2006/relationships/image" Target="../media/image4737.png"/><Relationship Id="rId144" Type="http://schemas.openxmlformats.org/officeDocument/2006/relationships/customXml" Target="../ink/ink4497.xml"/><Relationship Id="rId90" Type="http://schemas.openxmlformats.org/officeDocument/2006/relationships/customXml" Target="../ink/ink4470.xml"/><Relationship Id="rId165" Type="http://schemas.openxmlformats.org/officeDocument/2006/relationships/image" Target="../media/image4760.png"/><Relationship Id="rId186" Type="http://schemas.openxmlformats.org/officeDocument/2006/relationships/customXml" Target="../ink/ink4518.xml"/><Relationship Id="rId211" Type="http://schemas.openxmlformats.org/officeDocument/2006/relationships/image" Target="../media/image4782.png"/><Relationship Id="rId232" Type="http://schemas.openxmlformats.org/officeDocument/2006/relationships/customXml" Target="../ink/ink4541.xml"/><Relationship Id="rId27" Type="http://schemas.openxmlformats.org/officeDocument/2006/relationships/image" Target="../media/image4684.png"/><Relationship Id="rId48" Type="http://schemas.openxmlformats.org/officeDocument/2006/relationships/customXml" Target="../ink/ink4449.xml"/><Relationship Id="rId69" Type="http://schemas.openxmlformats.org/officeDocument/2006/relationships/image" Target="../media/image4707.png"/><Relationship Id="rId113" Type="http://schemas.openxmlformats.org/officeDocument/2006/relationships/image" Target="../media/image4732.png"/><Relationship Id="rId134" Type="http://schemas.openxmlformats.org/officeDocument/2006/relationships/customXml" Target="../ink/ink4492.xml"/><Relationship Id="rId80" Type="http://schemas.openxmlformats.org/officeDocument/2006/relationships/customXml" Target="../ink/ink4465.xml"/><Relationship Id="rId155" Type="http://schemas.openxmlformats.org/officeDocument/2006/relationships/image" Target="../media/image4755.png"/><Relationship Id="rId176" Type="http://schemas.openxmlformats.org/officeDocument/2006/relationships/customXml" Target="../ink/ink4513.xml"/><Relationship Id="rId197" Type="http://schemas.openxmlformats.org/officeDocument/2006/relationships/image" Target="../media/image4775.png"/><Relationship Id="rId201" Type="http://schemas.openxmlformats.org/officeDocument/2006/relationships/image" Target="../media/image4777.png"/><Relationship Id="rId222" Type="http://schemas.openxmlformats.org/officeDocument/2006/relationships/customXml" Target="../ink/ink4536.xml"/><Relationship Id="rId17" Type="http://schemas.openxmlformats.org/officeDocument/2006/relationships/image" Target="../media/image4678.png"/><Relationship Id="rId38" Type="http://schemas.openxmlformats.org/officeDocument/2006/relationships/customXml" Target="../ink/ink4444.xml"/><Relationship Id="rId59" Type="http://schemas.openxmlformats.org/officeDocument/2006/relationships/image" Target="../media/image4702.png"/><Relationship Id="rId103" Type="http://schemas.openxmlformats.org/officeDocument/2006/relationships/image" Target="../media/image4726.png"/><Relationship Id="rId124" Type="http://schemas.openxmlformats.org/officeDocument/2006/relationships/customXml" Target="../ink/ink4487.xml"/><Relationship Id="rId70" Type="http://schemas.openxmlformats.org/officeDocument/2006/relationships/customXml" Target="../ink/ink4460.xml"/><Relationship Id="rId91" Type="http://schemas.openxmlformats.org/officeDocument/2006/relationships/image" Target="../media/image4719.png"/><Relationship Id="rId145" Type="http://schemas.openxmlformats.org/officeDocument/2006/relationships/image" Target="../media/image4749.png"/><Relationship Id="rId166" Type="http://schemas.openxmlformats.org/officeDocument/2006/relationships/customXml" Target="../ink/ink4508.xml"/><Relationship Id="rId187" Type="http://schemas.openxmlformats.org/officeDocument/2006/relationships/image" Target="../media/image477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531.xml"/><Relationship Id="rId233" Type="http://schemas.openxmlformats.org/officeDocument/2006/relationships/image" Target="../media/image4793.png"/><Relationship Id="rId28" Type="http://schemas.openxmlformats.org/officeDocument/2006/relationships/customXml" Target="../ink/ink4439.xml"/><Relationship Id="rId49" Type="http://schemas.openxmlformats.org/officeDocument/2006/relationships/image" Target="../media/image4696.png"/><Relationship Id="rId114" Type="http://schemas.openxmlformats.org/officeDocument/2006/relationships/customXml" Target="../ink/ink4482.xml"/><Relationship Id="rId60" Type="http://schemas.openxmlformats.org/officeDocument/2006/relationships/customXml" Target="../ink/ink4455.xml"/><Relationship Id="rId81" Type="http://schemas.openxmlformats.org/officeDocument/2006/relationships/image" Target="../media/image4714.png"/><Relationship Id="rId135" Type="http://schemas.openxmlformats.org/officeDocument/2006/relationships/image" Target="../media/image4744.png"/><Relationship Id="rId156" Type="http://schemas.openxmlformats.org/officeDocument/2006/relationships/customXml" Target="../ink/ink4503.xml"/><Relationship Id="rId177" Type="http://schemas.openxmlformats.org/officeDocument/2006/relationships/image" Target="../media/image4664.png"/><Relationship Id="rId198" Type="http://schemas.openxmlformats.org/officeDocument/2006/relationships/customXml" Target="../ink/ink4524.xml"/><Relationship Id="rId202" Type="http://schemas.openxmlformats.org/officeDocument/2006/relationships/customXml" Target="../ink/ink4526.xml"/><Relationship Id="rId223" Type="http://schemas.openxmlformats.org/officeDocument/2006/relationships/image" Target="../media/image4788.png"/><Relationship Id="rId18" Type="http://schemas.openxmlformats.org/officeDocument/2006/relationships/customXml" Target="../ink/ink4434.xml"/><Relationship Id="rId39" Type="http://schemas.openxmlformats.org/officeDocument/2006/relationships/image" Target="../media/image4691.png"/><Relationship Id="rId50" Type="http://schemas.openxmlformats.org/officeDocument/2006/relationships/customXml" Target="../ink/ink4450.xml"/><Relationship Id="rId104" Type="http://schemas.openxmlformats.org/officeDocument/2006/relationships/customXml" Target="../ink/ink4477.xml"/><Relationship Id="rId125" Type="http://schemas.openxmlformats.org/officeDocument/2006/relationships/image" Target="../media/image4738.png"/><Relationship Id="rId146" Type="http://schemas.openxmlformats.org/officeDocument/2006/relationships/customXml" Target="../ink/ink4498.xml"/><Relationship Id="rId167" Type="http://schemas.openxmlformats.org/officeDocument/2006/relationships/image" Target="../media/image4761.png"/><Relationship Id="rId188" Type="http://schemas.openxmlformats.org/officeDocument/2006/relationships/customXml" Target="../ink/ink4519.xml"/><Relationship Id="rId71" Type="http://schemas.openxmlformats.org/officeDocument/2006/relationships/image" Target="../media/image4708.png"/><Relationship Id="rId92" Type="http://schemas.openxmlformats.org/officeDocument/2006/relationships/customXml" Target="../ink/ink4471.xml"/><Relationship Id="rId213" Type="http://schemas.openxmlformats.org/officeDocument/2006/relationships/image" Target="../media/image4783.png"/><Relationship Id="rId234" Type="http://schemas.openxmlformats.org/officeDocument/2006/relationships/customXml" Target="../ink/ink4542.xml"/><Relationship Id="rId2" Type="http://schemas.openxmlformats.org/officeDocument/2006/relationships/customXml" Target="../ink/ink4426.xml"/><Relationship Id="rId29" Type="http://schemas.openxmlformats.org/officeDocument/2006/relationships/image" Target="../media/image4685.png"/><Relationship Id="rId40" Type="http://schemas.openxmlformats.org/officeDocument/2006/relationships/customXml" Target="../ink/ink4445.xml"/><Relationship Id="rId115" Type="http://schemas.openxmlformats.org/officeDocument/2006/relationships/image" Target="../media/image4733.png"/><Relationship Id="rId136" Type="http://schemas.openxmlformats.org/officeDocument/2006/relationships/customXml" Target="../ink/ink4493.xml"/><Relationship Id="rId157" Type="http://schemas.openxmlformats.org/officeDocument/2006/relationships/image" Target="../media/image4756.png"/><Relationship Id="rId178" Type="http://schemas.openxmlformats.org/officeDocument/2006/relationships/customXml" Target="../ink/ink4514.xml"/><Relationship Id="rId61" Type="http://schemas.openxmlformats.org/officeDocument/2006/relationships/image" Target="../media/image4703.png"/><Relationship Id="rId82" Type="http://schemas.openxmlformats.org/officeDocument/2006/relationships/customXml" Target="../ink/ink4466.xml"/><Relationship Id="rId199" Type="http://schemas.openxmlformats.org/officeDocument/2006/relationships/image" Target="../media/image4776.png"/><Relationship Id="rId203" Type="http://schemas.openxmlformats.org/officeDocument/2006/relationships/image" Target="../media/image4778.png"/><Relationship Id="rId19" Type="http://schemas.openxmlformats.org/officeDocument/2006/relationships/image" Target="../media/image4679.png"/><Relationship Id="rId224" Type="http://schemas.openxmlformats.org/officeDocument/2006/relationships/customXml" Target="../ink/ink4537.xml"/><Relationship Id="rId30" Type="http://schemas.openxmlformats.org/officeDocument/2006/relationships/customXml" Target="../ink/ink4440.xml"/><Relationship Id="rId105" Type="http://schemas.openxmlformats.org/officeDocument/2006/relationships/image" Target="../media/image4727.png"/><Relationship Id="rId126" Type="http://schemas.openxmlformats.org/officeDocument/2006/relationships/customXml" Target="../ink/ink4488.xml"/><Relationship Id="rId147" Type="http://schemas.openxmlformats.org/officeDocument/2006/relationships/image" Target="../media/image4751.png"/><Relationship Id="rId168" Type="http://schemas.openxmlformats.org/officeDocument/2006/relationships/customXml" Target="../ink/ink4509.xml"/><Relationship Id="rId51" Type="http://schemas.openxmlformats.org/officeDocument/2006/relationships/image" Target="../media/image4697.png"/><Relationship Id="rId72" Type="http://schemas.openxmlformats.org/officeDocument/2006/relationships/customXml" Target="../ink/ink4461.xml"/><Relationship Id="rId93" Type="http://schemas.openxmlformats.org/officeDocument/2006/relationships/image" Target="../media/image4721.png"/><Relationship Id="rId189" Type="http://schemas.openxmlformats.org/officeDocument/2006/relationships/image" Target="../media/image4771.png"/><Relationship Id="rId3" Type="http://schemas.openxmlformats.org/officeDocument/2006/relationships/image" Target="../media/image4671.png"/><Relationship Id="rId214" Type="http://schemas.openxmlformats.org/officeDocument/2006/relationships/customXml" Target="../ink/ink4532.xml"/><Relationship Id="rId235" Type="http://schemas.openxmlformats.org/officeDocument/2006/relationships/image" Target="../media/image4794.png"/><Relationship Id="rId116" Type="http://schemas.openxmlformats.org/officeDocument/2006/relationships/customXml" Target="../ink/ink4483.xml"/><Relationship Id="rId137" Type="http://schemas.openxmlformats.org/officeDocument/2006/relationships/image" Target="../media/image4745.png"/><Relationship Id="rId158" Type="http://schemas.openxmlformats.org/officeDocument/2006/relationships/customXml" Target="../ink/ink4504.xml"/><Relationship Id="rId20" Type="http://schemas.openxmlformats.org/officeDocument/2006/relationships/customXml" Target="../ink/ink4435.xml"/><Relationship Id="rId41" Type="http://schemas.openxmlformats.org/officeDocument/2006/relationships/image" Target="../media/image4692.png"/><Relationship Id="rId62" Type="http://schemas.openxmlformats.org/officeDocument/2006/relationships/customXml" Target="../ink/ink4456.xml"/><Relationship Id="rId83" Type="http://schemas.openxmlformats.org/officeDocument/2006/relationships/image" Target="../media/image4715.png"/><Relationship Id="rId179" Type="http://schemas.openxmlformats.org/officeDocument/2006/relationships/image" Target="../media/image4766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54.png"/><Relationship Id="rId299" Type="http://schemas.openxmlformats.org/officeDocument/2006/relationships/image" Target="../media/image4945.png"/><Relationship Id="rId21" Type="http://schemas.openxmlformats.org/officeDocument/2006/relationships/image" Target="../media/image4806.png"/><Relationship Id="rId63" Type="http://schemas.openxmlformats.org/officeDocument/2006/relationships/image" Target="../media/image4827.png"/><Relationship Id="rId159" Type="http://schemas.openxmlformats.org/officeDocument/2006/relationships/image" Target="../media/image4875.png"/><Relationship Id="rId324" Type="http://schemas.openxmlformats.org/officeDocument/2006/relationships/customXml" Target="../ink/ink4706.xml"/><Relationship Id="rId366" Type="http://schemas.openxmlformats.org/officeDocument/2006/relationships/customXml" Target="../ink/ink4727.xml"/><Relationship Id="rId170" Type="http://schemas.openxmlformats.org/officeDocument/2006/relationships/customXml" Target="../ink/ink4629.xml"/><Relationship Id="rId226" Type="http://schemas.openxmlformats.org/officeDocument/2006/relationships/customXml" Target="../ink/ink4657.xml"/><Relationship Id="rId433" Type="http://schemas.openxmlformats.org/officeDocument/2006/relationships/image" Target="../media/image5011.png"/><Relationship Id="rId268" Type="http://schemas.openxmlformats.org/officeDocument/2006/relationships/customXml" Target="../ink/ink4678.xml"/><Relationship Id="rId32" Type="http://schemas.openxmlformats.org/officeDocument/2006/relationships/customXml" Target="../ink/ink4560.xml"/><Relationship Id="rId74" Type="http://schemas.openxmlformats.org/officeDocument/2006/relationships/customXml" Target="../ink/ink4581.xml"/><Relationship Id="rId128" Type="http://schemas.openxmlformats.org/officeDocument/2006/relationships/customXml" Target="../ink/ink4608.xml"/><Relationship Id="rId335" Type="http://schemas.openxmlformats.org/officeDocument/2006/relationships/image" Target="../media/image4963.png"/><Relationship Id="rId377" Type="http://schemas.openxmlformats.org/officeDocument/2006/relationships/image" Target="../media/image4983.png"/><Relationship Id="rId5" Type="http://schemas.openxmlformats.org/officeDocument/2006/relationships/image" Target="../media/image4798.png"/><Relationship Id="rId181" Type="http://schemas.openxmlformats.org/officeDocument/2006/relationships/image" Target="../media/image4886.png"/><Relationship Id="rId237" Type="http://schemas.openxmlformats.org/officeDocument/2006/relationships/image" Target="../media/image4914.png"/><Relationship Id="rId402" Type="http://schemas.openxmlformats.org/officeDocument/2006/relationships/customXml" Target="../ink/ink4745.xml"/><Relationship Id="rId279" Type="http://schemas.openxmlformats.org/officeDocument/2006/relationships/image" Target="../media/image4935.png"/><Relationship Id="rId444" Type="http://schemas.openxmlformats.org/officeDocument/2006/relationships/customXml" Target="../ink/ink4766.xml"/><Relationship Id="rId43" Type="http://schemas.openxmlformats.org/officeDocument/2006/relationships/image" Target="../media/image4817.png"/><Relationship Id="rId139" Type="http://schemas.openxmlformats.org/officeDocument/2006/relationships/image" Target="../media/image4865.png"/><Relationship Id="rId290" Type="http://schemas.openxmlformats.org/officeDocument/2006/relationships/customXml" Target="../ink/ink4689.xml"/><Relationship Id="rId304" Type="http://schemas.openxmlformats.org/officeDocument/2006/relationships/customXml" Target="../ink/ink4696.xml"/><Relationship Id="rId346" Type="http://schemas.openxmlformats.org/officeDocument/2006/relationships/customXml" Target="../ink/ink4717.xml"/><Relationship Id="rId388" Type="http://schemas.openxmlformats.org/officeDocument/2006/relationships/customXml" Target="../ink/ink4738.xml"/><Relationship Id="rId85" Type="http://schemas.openxmlformats.org/officeDocument/2006/relationships/image" Target="../media/image4838.png"/><Relationship Id="rId150" Type="http://schemas.openxmlformats.org/officeDocument/2006/relationships/customXml" Target="../ink/ink4619.xml"/><Relationship Id="rId192" Type="http://schemas.openxmlformats.org/officeDocument/2006/relationships/customXml" Target="../ink/ink4640.xml"/><Relationship Id="rId206" Type="http://schemas.openxmlformats.org/officeDocument/2006/relationships/customXml" Target="../ink/ink4647.xml"/><Relationship Id="rId413" Type="http://schemas.openxmlformats.org/officeDocument/2006/relationships/image" Target="../media/image5001.png"/><Relationship Id="rId248" Type="http://schemas.openxmlformats.org/officeDocument/2006/relationships/customXml" Target="../ink/ink4668.xml"/><Relationship Id="rId12" Type="http://schemas.openxmlformats.org/officeDocument/2006/relationships/customXml" Target="../ink/ink4550.xml"/><Relationship Id="rId108" Type="http://schemas.openxmlformats.org/officeDocument/2006/relationships/customXml" Target="../ink/ink4598.xml"/><Relationship Id="rId315" Type="http://schemas.openxmlformats.org/officeDocument/2006/relationships/image" Target="../media/image4953.png"/><Relationship Id="rId357" Type="http://schemas.openxmlformats.org/officeDocument/2006/relationships/image" Target="../media/image4974.png"/><Relationship Id="rId54" Type="http://schemas.openxmlformats.org/officeDocument/2006/relationships/customXml" Target="../ink/ink4571.xml"/><Relationship Id="rId96" Type="http://schemas.openxmlformats.org/officeDocument/2006/relationships/customXml" Target="../ink/ink4592.xml"/><Relationship Id="rId161" Type="http://schemas.openxmlformats.org/officeDocument/2006/relationships/image" Target="../media/image4876.png"/><Relationship Id="rId217" Type="http://schemas.openxmlformats.org/officeDocument/2006/relationships/image" Target="../media/image4904.png"/><Relationship Id="rId399" Type="http://schemas.openxmlformats.org/officeDocument/2006/relationships/image" Target="../media/image4994.png"/><Relationship Id="rId259" Type="http://schemas.openxmlformats.org/officeDocument/2006/relationships/image" Target="../media/image4925.png"/><Relationship Id="rId424" Type="http://schemas.openxmlformats.org/officeDocument/2006/relationships/customXml" Target="../ink/ink4756.xml"/><Relationship Id="rId23" Type="http://schemas.openxmlformats.org/officeDocument/2006/relationships/image" Target="../media/image4807.png"/><Relationship Id="rId119" Type="http://schemas.openxmlformats.org/officeDocument/2006/relationships/image" Target="../media/image4855.png"/><Relationship Id="rId270" Type="http://schemas.openxmlformats.org/officeDocument/2006/relationships/customXml" Target="../ink/ink4679.xml"/><Relationship Id="rId326" Type="http://schemas.openxmlformats.org/officeDocument/2006/relationships/customXml" Target="../ink/ink4707.xml"/><Relationship Id="rId65" Type="http://schemas.openxmlformats.org/officeDocument/2006/relationships/image" Target="../media/image4828.png"/><Relationship Id="rId130" Type="http://schemas.openxmlformats.org/officeDocument/2006/relationships/customXml" Target="../ink/ink4609.xml"/><Relationship Id="rId368" Type="http://schemas.openxmlformats.org/officeDocument/2006/relationships/customXml" Target="../ink/ink4728.xml"/><Relationship Id="rId172" Type="http://schemas.openxmlformats.org/officeDocument/2006/relationships/customXml" Target="../ink/ink4630.xml"/><Relationship Id="rId228" Type="http://schemas.openxmlformats.org/officeDocument/2006/relationships/customXml" Target="../ink/ink4658.xml"/><Relationship Id="rId435" Type="http://schemas.openxmlformats.org/officeDocument/2006/relationships/image" Target="../media/image5012.png"/><Relationship Id="rId281" Type="http://schemas.openxmlformats.org/officeDocument/2006/relationships/image" Target="../media/image4936.png"/><Relationship Id="rId337" Type="http://schemas.openxmlformats.org/officeDocument/2006/relationships/image" Target="../media/image4964.png"/><Relationship Id="rId34" Type="http://schemas.openxmlformats.org/officeDocument/2006/relationships/customXml" Target="../ink/ink4561.xml"/><Relationship Id="rId76" Type="http://schemas.openxmlformats.org/officeDocument/2006/relationships/customXml" Target="../ink/ink4582.xml"/><Relationship Id="rId141" Type="http://schemas.openxmlformats.org/officeDocument/2006/relationships/image" Target="../media/image4866.png"/><Relationship Id="rId379" Type="http://schemas.openxmlformats.org/officeDocument/2006/relationships/image" Target="../media/image4984.png"/><Relationship Id="rId7" Type="http://schemas.openxmlformats.org/officeDocument/2006/relationships/image" Target="../media/image4799.png"/><Relationship Id="rId183" Type="http://schemas.openxmlformats.org/officeDocument/2006/relationships/image" Target="../media/image4887.png"/><Relationship Id="rId239" Type="http://schemas.openxmlformats.org/officeDocument/2006/relationships/image" Target="../media/image4915.png"/><Relationship Id="rId390" Type="http://schemas.openxmlformats.org/officeDocument/2006/relationships/customXml" Target="../ink/ink4739.xml"/><Relationship Id="rId404" Type="http://schemas.openxmlformats.org/officeDocument/2006/relationships/customXml" Target="../ink/ink4746.xml"/><Relationship Id="rId446" Type="http://schemas.openxmlformats.org/officeDocument/2006/relationships/customXml" Target="../ink/ink4767.xml"/><Relationship Id="rId250" Type="http://schemas.openxmlformats.org/officeDocument/2006/relationships/customXml" Target="../ink/ink4669.xml"/><Relationship Id="rId292" Type="http://schemas.openxmlformats.org/officeDocument/2006/relationships/customXml" Target="../ink/ink4690.xml"/><Relationship Id="rId306" Type="http://schemas.openxmlformats.org/officeDocument/2006/relationships/customXml" Target="../ink/ink4697.xml"/><Relationship Id="rId45" Type="http://schemas.openxmlformats.org/officeDocument/2006/relationships/image" Target="../media/image4818.png"/><Relationship Id="rId87" Type="http://schemas.openxmlformats.org/officeDocument/2006/relationships/image" Target="../media/image4839.png"/><Relationship Id="rId110" Type="http://schemas.openxmlformats.org/officeDocument/2006/relationships/customXml" Target="../ink/ink4599.xml"/><Relationship Id="rId348" Type="http://schemas.openxmlformats.org/officeDocument/2006/relationships/customXml" Target="../ink/ink4718.xml"/><Relationship Id="rId152" Type="http://schemas.openxmlformats.org/officeDocument/2006/relationships/customXml" Target="../ink/ink4620.xml"/><Relationship Id="rId194" Type="http://schemas.openxmlformats.org/officeDocument/2006/relationships/customXml" Target="../ink/ink4641.xml"/><Relationship Id="rId208" Type="http://schemas.openxmlformats.org/officeDocument/2006/relationships/customXml" Target="../ink/ink4648.xml"/><Relationship Id="rId415" Type="http://schemas.openxmlformats.org/officeDocument/2006/relationships/image" Target="../media/image5002.png"/><Relationship Id="rId261" Type="http://schemas.openxmlformats.org/officeDocument/2006/relationships/image" Target="../media/image4926.png"/><Relationship Id="rId14" Type="http://schemas.openxmlformats.org/officeDocument/2006/relationships/customXml" Target="../ink/ink4551.xml"/><Relationship Id="rId56" Type="http://schemas.openxmlformats.org/officeDocument/2006/relationships/customXml" Target="../ink/ink4572.xml"/><Relationship Id="rId317" Type="http://schemas.openxmlformats.org/officeDocument/2006/relationships/image" Target="../media/image4954.png"/><Relationship Id="rId359" Type="http://schemas.openxmlformats.org/officeDocument/2006/relationships/image" Target="../media/image4975.png"/><Relationship Id="rId98" Type="http://schemas.openxmlformats.org/officeDocument/2006/relationships/customXml" Target="../ink/ink4593.xml"/><Relationship Id="rId121" Type="http://schemas.openxmlformats.org/officeDocument/2006/relationships/image" Target="../media/image4856.png"/><Relationship Id="rId163" Type="http://schemas.openxmlformats.org/officeDocument/2006/relationships/image" Target="../media/image4877.png"/><Relationship Id="rId219" Type="http://schemas.openxmlformats.org/officeDocument/2006/relationships/image" Target="../media/image4905.png"/><Relationship Id="rId370" Type="http://schemas.openxmlformats.org/officeDocument/2006/relationships/customXml" Target="../ink/ink4729.xml"/><Relationship Id="rId426" Type="http://schemas.openxmlformats.org/officeDocument/2006/relationships/customXml" Target="../ink/ink4757.xml"/><Relationship Id="rId230" Type="http://schemas.openxmlformats.org/officeDocument/2006/relationships/customXml" Target="../ink/ink4659.xml"/><Relationship Id="rId25" Type="http://schemas.openxmlformats.org/officeDocument/2006/relationships/image" Target="../media/image4808.png"/><Relationship Id="rId67" Type="http://schemas.openxmlformats.org/officeDocument/2006/relationships/image" Target="../media/image4829.png"/><Relationship Id="rId272" Type="http://schemas.openxmlformats.org/officeDocument/2006/relationships/customXml" Target="../ink/ink4680.xml"/><Relationship Id="rId328" Type="http://schemas.openxmlformats.org/officeDocument/2006/relationships/customXml" Target="../ink/ink4708.xml"/><Relationship Id="rId132" Type="http://schemas.openxmlformats.org/officeDocument/2006/relationships/customXml" Target="../ink/ink4610.xml"/><Relationship Id="rId174" Type="http://schemas.openxmlformats.org/officeDocument/2006/relationships/customXml" Target="../ink/ink4631.xml"/><Relationship Id="rId381" Type="http://schemas.openxmlformats.org/officeDocument/2006/relationships/image" Target="../media/image4985.png"/><Relationship Id="rId241" Type="http://schemas.openxmlformats.org/officeDocument/2006/relationships/image" Target="../media/image4916.png"/><Relationship Id="rId437" Type="http://schemas.openxmlformats.org/officeDocument/2006/relationships/image" Target="../media/image5013.png"/><Relationship Id="rId36" Type="http://schemas.openxmlformats.org/officeDocument/2006/relationships/customXml" Target="../ink/ink4562.xml"/><Relationship Id="rId283" Type="http://schemas.openxmlformats.org/officeDocument/2006/relationships/image" Target="../media/image4937.png"/><Relationship Id="rId339" Type="http://schemas.openxmlformats.org/officeDocument/2006/relationships/image" Target="../media/image4965.png"/><Relationship Id="rId78" Type="http://schemas.openxmlformats.org/officeDocument/2006/relationships/customXml" Target="../ink/ink4583.xml"/><Relationship Id="rId101" Type="http://schemas.openxmlformats.org/officeDocument/2006/relationships/image" Target="../media/image4846.png"/><Relationship Id="rId143" Type="http://schemas.openxmlformats.org/officeDocument/2006/relationships/image" Target="../media/image4867.png"/><Relationship Id="rId185" Type="http://schemas.openxmlformats.org/officeDocument/2006/relationships/image" Target="../media/image4888.png"/><Relationship Id="rId350" Type="http://schemas.openxmlformats.org/officeDocument/2006/relationships/customXml" Target="../ink/ink4719.xml"/><Relationship Id="rId406" Type="http://schemas.openxmlformats.org/officeDocument/2006/relationships/customXml" Target="../ink/ink4747.xml"/><Relationship Id="rId9" Type="http://schemas.openxmlformats.org/officeDocument/2006/relationships/image" Target="../media/image4800.png"/><Relationship Id="rId210" Type="http://schemas.openxmlformats.org/officeDocument/2006/relationships/customXml" Target="../ink/ink4649.xml"/><Relationship Id="rId392" Type="http://schemas.openxmlformats.org/officeDocument/2006/relationships/customXml" Target="../ink/ink4740.xml"/><Relationship Id="rId448" Type="http://schemas.openxmlformats.org/officeDocument/2006/relationships/customXml" Target="../ink/ink4768.xml"/><Relationship Id="rId252" Type="http://schemas.openxmlformats.org/officeDocument/2006/relationships/customXml" Target="../ink/ink4670.xml"/><Relationship Id="rId294" Type="http://schemas.openxmlformats.org/officeDocument/2006/relationships/customXml" Target="../ink/ink4691.xml"/><Relationship Id="rId308" Type="http://schemas.openxmlformats.org/officeDocument/2006/relationships/customXml" Target="../ink/ink4698.xml"/><Relationship Id="rId47" Type="http://schemas.openxmlformats.org/officeDocument/2006/relationships/image" Target="../media/image4819.png"/><Relationship Id="rId89" Type="http://schemas.openxmlformats.org/officeDocument/2006/relationships/image" Target="../media/image4840.png"/><Relationship Id="rId112" Type="http://schemas.openxmlformats.org/officeDocument/2006/relationships/customXml" Target="../ink/ink4600.xml"/><Relationship Id="rId154" Type="http://schemas.openxmlformats.org/officeDocument/2006/relationships/customXml" Target="../ink/ink4621.xml"/><Relationship Id="rId361" Type="http://schemas.openxmlformats.org/officeDocument/2006/relationships/image" Target="../media/image4976.png"/><Relationship Id="rId196" Type="http://schemas.openxmlformats.org/officeDocument/2006/relationships/customXml" Target="../ink/ink4642.xml"/><Relationship Id="rId417" Type="http://schemas.openxmlformats.org/officeDocument/2006/relationships/image" Target="../media/image5003.png"/><Relationship Id="rId16" Type="http://schemas.openxmlformats.org/officeDocument/2006/relationships/customXml" Target="../ink/ink4552.xml"/><Relationship Id="rId221" Type="http://schemas.openxmlformats.org/officeDocument/2006/relationships/image" Target="../media/image4906.png"/><Relationship Id="rId263" Type="http://schemas.openxmlformats.org/officeDocument/2006/relationships/image" Target="../media/image4927.png"/><Relationship Id="rId319" Type="http://schemas.openxmlformats.org/officeDocument/2006/relationships/image" Target="../media/image4955.png"/><Relationship Id="rId58" Type="http://schemas.openxmlformats.org/officeDocument/2006/relationships/customXml" Target="../ink/ink4573.xml"/><Relationship Id="rId123" Type="http://schemas.openxmlformats.org/officeDocument/2006/relationships/image" Target="../media/image4857.png"/><Relationship Id="rId330" Type="http://schemas.openxmlformats.org/officeDocument/2006/relationships/customXml" Target="../ink/ink4709.xml"/><Relationship Id="rId165" Type="http://schemas.openxmlformats.org/officeDocument/2006/relationships/image" Target="../media/image4878.png"/><Relationship Id="rId372" Type="http://schemas.openxmlformats.org/officeDocument/2006/relationships/customXml" Target="../ink/ink4730.xml"/><Relationship Id="rId428" Type="http://schemas.openxmlformats.org/officeDocument/2006/relationships/customXml" Target="../ink/ink4758.xml"/><Relationship Id="rId232" Type="http://schemas.openxmlformats.org/officeDocument/2006/relationships/customXml" Target="../ink/ink4660.xml"/><Relationship Id="rId274" Type="http://schemas.openxmlformats.org/officeDocument/2006/relationships/customXml" Target="../ink/ink4681.xml"/><Relationship Id="rId27" Type="http://schemas.openxmlformats.org/officeDocument/2006/relationships/image" Target="../media/image4809.png"/><Relationship Id="rId69" Type="http://schemas.openxmlformats.org/officeDocument/2006/relationships/image" Target="../media/image4830.png"/><Relationship Id="rId134" Type="http://schemas.openxmlformats.org/officeDocument/2006/relationships/customXml" Target="../ink/ink4611.xml"/><Relationship Id="rId80" Type="http://schemas.openxmlformats.org/officeDocument/2006/relationships/customXml" Target="../ink/ink4584.xml"/><Relationship Id="rId176" Type="http://schemas.openxmlformats.org/officeDocument/2006/relationships/customXml" Target="../ink/ink4632.xml"/><Relationship Id="rId341" Type="http://schemas.openxmlformats.org/officeDocument/2006/relationships/image" Target="../media/image4966.png"/><Relationship Id="rId383" Type="http://schemas.openxmlformats.org/officeDocument/2006/relationships/image" Target="../media/image4986.png"/><Relationship Id="rId439" Type="http://schemas.openxmlformats.org/officeDocument/2006/relationships/image" Target="../media/image5014.png"/><Relationship Id="rId201" Type="http://schemas.openxmlformats.org/officeDocument/2006/relationships/image" Target="../media/image4896.png"/><Relationship Id="rId243" Type="http://schemas.openxmlformats.org/officeDocument/2006/relationships/image" Target="../media/image4917.png"/><Relationship Id="rId285" Type="http://schemas.openxmlformats.org/officeDocument/2006/relationships/image" Target="../media/image4938.png"/><Relationship Id="rId38" Type="http://schemas.openxmlformats.org/officeDocument/2006/relationships/customXml" Target="../ink/ink4563.xml"/><Relationship Id="rId103" Type="http://schemas.openxmlformats.org/officeDocument/2006/relationships/image" Target="../media/image4847.png"/><Relationship Id="rId310" Type="http://schemas.openxmlformats.org/officeDocument/2006/relationships/customXml" Target="../ink/ink4699.xml"/><Relationship Id="rId91" Type="http://schemas.openxmlformats.org/officeDocument/2006/relationships/image" Target="../media/image4841.png"/><Relationship Id="rId145" Type="http://schemas.openxmlformats.org/officeDocument/2006/relationships/image" Target="../media/image4868.png"/><Relationship Id="rId187" Type="http://schemas.openxmlformats.org/officeDocument/2006/relationships/image" Target="../media/image4889.png"/><Relationship Id="rId352" Type="http://schemas.openxmlformats.org/officeDocument/2006/relationships/customXml" Target="../ink/ink4720.xml"/><Relationship Id="rId394" Type="http://schemas.openxmlformats.org/officeDocument/2006/relationships/customXml" Target="../ink/ink4741.xml"/><Relationship Id="rId408" Type="http://schemas.openxmlformats.org/officeDocument/2006/relationships/customXml" Target="../ink/ink4748.xml"/><Relationship Id="rId212" Type="http://schemas.openxmlformats.org/officeDocument/2006/relationships/customXml" Target="../ink/ink4650.xml"/><Relationship Id="rId254" Type="http://schemas.openxmlformats.org/officeDocument/2006/relationships/customXml" Target="../ink/ink4671.xml"/><Relationship Id="rId49" Type="http://schemas.openxmlformats.org/officeDocument/2006/relationships/image" Target="../media/image4820.png"/><Relationship Id="rId114" Type="http://schemas.openxmlformats.org/officeDocument/2006/relationships/customXml" Target="../ink/ink4601.xml"/><Relationship Id="rId296" Type="http://schemas.openxmlformats.org/officeDocument/2006/relationships/customXml" Target="../ink/ink4692.xml"/><Relationship Id="rId60" Type="http://schemas.openxmlformats.org/officeDocument/2006/relationships/customXml" Target="../ink/ink4574.xml"/><Relationship Id="rId156" Type="http://schemas.openxmlformats.org/officeDocument/2006/relationships/customXml" Target="../ink/ink4622.xml"/><Relationship Id="rId198" Type="http://schemas.openxmlformats.org/officeDocument/2006/relationships/customXml" Target="../ink/ink4643.xml"/><Relationship Id="rId321" Type="http://schemas.openxmlformats.org/officeDocument/2006/relationships/image" Target="../media/image4956.png"/><Relationship Id="rId363" Type="http://schemas.openxmlformats.org/officeDocument/2006/relationships/image" Target="../media/image3952.png"/><Relationship Id="rId419" Type="http://schemas.openxmlformats.org/officeDocument/2006/relationships/image" Target="../media/image5004.png"/><Relationship Id="rId223" Type="http://schemas.openxmlformats.org/officeDocument/2006/relationships/image" Target="../media/image4907.png"/><Relationship Id="rId430" Type="http://schemas.openxmlformats.org/officeDocument/2006/relationships/customXml" Target="../ink/ink4759.xml"/><Relationship Id="rId18" Type="http://schemas.openxmlformats.org/officeDocument/2006/relationships/customXml" Target="../ink/ink4553.xml"/><Relationship Id="rId265" Type="http://schemas.openxmlformats.org/officeDocument/2006/relationships/image" Target="../media/image4928.png"/><Relationship Id="rId50" Type="http://schemas.openxmlformats.org/officeDocument/2006/relationships/customXml" Target="../ink/ink4569.xml"/><Relationship Id="rId104" Type="http://schemas.openxmlformats.org/officeDocument/2006/relationships/customXml" Target="../ink/ink4596.xml"/><Relationship Id="rId125" Type="http://schemas.openxmlformats.org/officeDocument/2006/relationships/image" Target="../media/image4858.png"/><Relationship Id="rId146" Type="http://schemas.openxmlformats.org/officeDocument/2006/relationships/customXml" Target="../ink/ink4617.xml"/><Relationship Id="rId167" Type="http://schemas.openxmlformats.org/officeDocument/2006/relationships/image" Target="../media/image4879.png"/><Relationship Id="rId188" Type="http://schemas.openxmlformats.org/officeDocument/2006/relationships/customXml" Target="../ink/ink4638.xml"/><Relationship Id="rId311" Type="http://schemas.openxmlformats.org/officeDocument/2006/relationships/image" Target="../media/image4951.png"/><Relationship Id="rId332" Type="http://schemas.openxmlformats.org/officeDocument/2006/relationships/customXml" Target="../ink/ink4710.xml"/><Relationship Id="rId353" Type="http://schemas.openxmlformats.org/officeDocument/2006/relationships/image" Target="../media/image4972.png"/><Relationship Id="rId374" Type="http://schemas.openxmlformats.org/officeDocument/2006/relationships/customXml" Target="../ink/ink4731.xml"/><Relationship Id="rId395" Type="http://schemas.openxmlformats.org/officeDocument/2006/relationships/image" Target="../media/image4992.png"/><Relationship Id="rId409" Type="http://schemas.openxmlformats.org/officeDocument/2006/relationships/image" Target="../media/image4999.png"/><Relationship Id="rId71" Type="http://schemas.openxmlformats.org/officeDocument/2006/relationships/image" Target="../media/image4831.png"/><Relationship Id="rId92" Type="http://schemas.openxmlformats.org/officeDocument/2006/relationships/customXml" Target="../ink/ink4590.xml"/><Relationship Id="rId213" Type="http://schemas.openxmlformats.org/officeDocument/2006/relationships/image" Target="../media/image4902.png"/><Relationship Id="rId234" Type="http://schemas.openxmlformats.org/officeDocument/2006/relationships/customXml" Target="../ink/ink4661.xml"/><Relationship Id="rId420" Type="http://schemas.openxmlformats.org/officeDocument/2006/relationships/customXml" Target="../ink/ink4754.xml"/><Relationship Id="rId2" Type="http://schemas.openxmlformats.org/officeDocument/2006/relationships/customXml" Target="../ink/ink4545.xml"/><Relationship Id="rId29" Type="http://schemas.openxmlformats.org/officeDocument/2006/relationships/image" Target="../media/image4810.png"/><Relationship Id="rId255" Type="http://schemas.openxmlformats.org/officeDocument/2006/relationships/image" Target="../media/image4923.png"/><Relationship Id="rId276" Type="http://schemas.openxmlformats.org/officeDocument/2006/relationships/customXml" Target="../ink/ink4682.xml"/><Relationship Id="rId297" Type="http://schemas.openxmlformats.org/officeDocument/2006/relationships/image" Target="../media/image4944.png"/><Relationship Id="rId441" Type="http://schemas.openxmlformats.org/officeDocument/2006/relationships/image" Target="../media/image5015.png"/><Relationship Id="rId40" Type="http://schemas.openxmlformats.org/officeDocument/2006/relationships/customXml" Target="../ink/ink4564.xml"/><Relationship Id="rId115" Type="http://schemas.openxmlformats.org/officeDocument/2006/relationships/image" Target="../media/image4853.png"/><Relationship Id="rId136" Type="http://schemas.openxmlformats.org/officeDocument/2006/relationships/customXml" Target="../ink/ink4612.xml"/><Relationship Id="rId157" Type="http://schemas.openxmlformats.org/officeDocument/2006/relationships/image" Target="../media/image4874.png"/><Relationship Id="rId178" Type="http://schemas.openxmlformats.org/officeDocument/2006/relationships/customXml" Target="../ink/ink4633.xml"/><Relationship Id="rId301" Type="http://schemas.openxmlformats.org/officeDocument/2006/relationships/image" Target="../media/image4946.png"/><Relationship Id="rId322" Type="http://schemas.openxmlformats.org/officeDocument/2006/relationships/customXml" Target="../ink/ink4705.xml"/><Relationship Id="rId343" Type="http://schemas.openxmlformats.org/officeDocument/2006/relationships/image" Target="../media/image4967.png"/><Relationship Id="rId364" Type="http://schemas.openxmlformats.org/officeDocument/2006/relationships/customXml" Target="../ink/ink4726.xml"/><Relationship Id="rId61" Type="http://schemas.openxmlformats.org/officeDocument/2006/relationships/image" Target="../media/image4826.png"/><Relationship Id="rId82" Type="http://schemas.openxmlformats.org/officeDocument/2006/relationships/customXml" Target="../ink/ink4585.xml"/><Relationship Id="rId199" Type="http://schemas.openxmlformats.org/officeDocument/2006/relationships/image" Target="../media/image4895.png"/><Relationship Id="rId203" Type="http://schemas.openxmlformats.org/officeDocument/2006/relationships/image" Target="../media/image4897.png"/><Relationship Id="rId385" Type="http://schemas.openxmlformats.org/officeDocument/2006/relationships/image" Target="../media/image4987.png"/><Relationship Id="rId19" Type="http://schemas.openxmlformats.org/officeDocument/2006/relationships/image" Target="../media/image4805.png"/><Relationship Id="rId224" Type="http://schemas.openxmlformats.org/officeDocument/2006/relationships/customXml" Target="../ink/ink4656.xml"/><Relationship Id="rId245" Type="http://schemas.openxmlformats.org/officeDocument/2006/relationships/image" Target="../media/image4918.png"/><Relationship Id="rId266" Type="http://schemas.openxmlformats.org/officeDocument/2006/relationships/customXml" Target="../ink/ink4677.xml"/><Relationship Id="rId287" Type="http://schemas.openxmlformats.org/officeDocument/2006/relationships/image" Target="../media/image4939.png"/><Relationship Id="rId410" Type="http://schemas.openxmlformats.org/officeDocument/2006/relationships/customXml" Target="../ink/ink4749.xml"/><Relationship Id="rId431" Type="http://schemas.openxmlformats.org/officeDocument/2006/relationships/image" Target="../media/image5010.png"/><Relationship Id="rId30" Type="http://schemas.openxmlformats.org/officeDocument/2006/relationships/customXml" Target="../ink/ink4559.xml"/><Relationship Id="rId105" Type="http://schemas.openxmlformats.org/officeDocument/2006/relationships/image" Target="../media/image4848.png"/><Relationship Id="rId126" Type="http://schemas.openxmlformats.org/officeDocument/2006/relationships/customXml" Target="../ink/ink4607.xml"/><Relationship Id="rId147" Type="http://schemas.openxmlformats.org/officeDocument/2006/relationships/image" Target="../media/image4869.png"/><Relationship Id="rId168" Type="http://schemas.openxmlformats.org/officeDocument/2006/relationships/customXml" Target="../ink/ink4628.xml"/><Relationship Id="rId312" Type="http://schemas.openxmlformats.org/officeDocument/2006/relationships/customXml" Target="../ink/ink4700.xml"/><Relationship Id="rId333" Type="http://schemas.openxmlformats.org/officeDocument/2006/relationships/image" Target="../media/image4962.png"/><Relationship Id="rId354" Type="http://schemas.openxmlformats.org/officeDocument/2006/relationships/customXml" Target="../ink/ink4721.xml"/><Relationship Id="rId51" Type="http://schemas.openxmlformats.org/officeDocument/2006/relationships/image" Target="../media/image4821.png"/><Relationship Id="rId72" Type="http://schemas.openxmlformats.org/officeDocument/2006/relationships/customXml" Target="../ink/ink4580.xml"/><Relationship Id="rId93" Type="http://schemas.openxmlformats.org/officeDocument/2006/relationships/image" Target="../media/image4842.png"/><Relationship Id="rId189" Type="http://schemas.openxmlformats.org/officeDocument/2006/relationships/image" Target="../media/image4890.png"/><Relationship Id="rId375" Type="http://schemas.openxmlformats.org/officeDocument/2006/relationships/image" Target="../media/image4982.png"/><Relationship Id="rId396" Type="http://schemas.openxmlformats.org/officeDocument/2006/relationships/customXml" Target="../ink/ink4742.xml"/><Relationship Id="rId3" Type="http://schemas.openxmlformats.org/officeDocument/2006/relationships/image" Target="../media/image4797.png"/><Relationship Id="rId214" Type="http://schemas.openxmlformats.org/officeDocument/2006/relationships/customXml" Target="../ink/ink4651.xml"/><Relationship Id="rId235" Type="http://schemas.openxmlformats.org/officeDocument/2006/relationships/image" Target="../media/image4913.png"/><Relationship Id="rId256" Type="http://schemas.openxmlformats.org/officeDocument/2006/relationships/customXml" Target="../ink/ink4672.xml"/><Relationship Id="rId277" Type="http://schemas.openxmlformats.org/officeDocument/2006/relationships/image" Target="../media/image4934.png"/><Relationship Id="rId298" Type="http://schemas.openxmlformats.org/officeDocument/2006/relationships/customXml" Target="../ink/ink4693.xml"/><Relationship Id="rId400" Type="http://schemas.openxmlformats.org/officeDocument/2006/relationships/customXml" Target="../ink/ink4744.xml"/><Relationship Id="rId421" Type="http://schemas.openxmlformats.org/officeDocument/2006/relationships/image" Target="../media/image5005.png"/><Relationship Id="rId442" Type="http://schemas.openxmlformats.org/officeDocument/2006/relationships/customXml" Target="../ink/ink4765.xml"/><Relationship Id="rId116" Type="http://schemas.openxmlformats.org/officeDocument/2006/relationships/customXml" Target="../ink/ink4602.xml"/><Relationship Id="rId137" Type="http://schemas.openxmlformats.org/officeDocument/2006/relationships/image" Target="../media/image4864.png"/><Relationship Id="rId158" Type="http://schemas.openxmlformats.org/officeDocument/2006/relationships/customXml" Target="../ink/ink4623.xml"/><Relationship Id="rId302" Type="http://schemas.openxmlformats.org/officeDocument/2006/relationships/customXml" Target="../ink/ink4695.xml"/><Relationship Id="rId323" Type="http://schemas.openxmlformats.org/officeDocument/2006/relationships/image" Target="../media/image4957.png"/><Relationship Id="rId344" Type="http://schemas.openxmlformats.org/officeDocument/2006/relationships/customXml" Target="../ink/ink4716.xml"/><Relationship Id="rId20" Type="http://schemas.openxmlformats.org/officeDocument/2006/relationships/customXml" Target="../ink/ink4554.xml"/><Relationship Id="rId41" Type="http://schemas.openxmlformats.org/officeDocument/2006/relationships/image" Target="../media/image4816.png"/><Relationship Id="rId62" Type="http://schemas.openxmlformats.org/officeDocument/2006/relationships/customXml" Target="../ink/ink4575.xml"/><Relationship Id="rId83" Type="http://schemas.openxmlformats.org/officeDocument/2006/relationships/image" Target="../media/image4837.png"/><Relationship Id="rId179" Type="http://schemas.openxmlformats.org/officeDocument/2006/relationships/image" Target="../media/image4885.png"/><Relationship Id="rId365" Type="http://schemas.openxmlformats.org/officeDocument/2006/relationships/image" Target="../media/image4977.png"/><Relationship Id="rId386" Type="http://schemas.openxmlformats.org/officeDocument/2006/relationships/customXml" Target="../ink/ink4737.xml"/><Relationship Id="rId190" Type="http://schemas.openxmlformats.org/officeDocument/2006/relationships/customXml" Target="../ink/ink4639.xml"/><Relationship Id="rId204" Type="http://schemas.openxmlformats.org/officeDocument/2006/relationships/customXml" Target="../ink/ink4646.xml"/><Relationship Id="rId225" Type="http://schemas.openxmlformats.org/officeDocument/2006/relationships/image" Target="../media/image4908.png"/><Relationship Id="rId246" Type="http://schemas.openxmlformats.org/officeDocument/2006/relationships/customXml" Target="../ink/ink4667.xml"/><Relationship Id="rId267" Type="http://schemas.openxmlformats.org/officeDocument/2006/relationships/image" Target="../media/image4929.png"/><Relationship Id="rId288" Type="http://schemas.openxmlformats.org/officeDocument/2006/relationships/customXml" Target="../ink/ink4688.xml"/><Relationship Id="rId411" Type="http://schemas.openxmlformats.org/officeDocument/2006/relationships/image" Target="../media/image5000.png"/><Relationship Id="rId432" Type="http://schemas.openxmlformats.org/officeDocument/2006/relationships/customXml" Target="../ink/ink4760.xml"/><Relationship Id="rId106" Type="http://schemas.openxmlformats.org/officeDocument/2006/relationships/customXml" Target="../ink/ink4597.xml"/><Relationship Id="rId127" Type="http://schemas.openxmlformats.org/officeDocument/2006/relationships/image" Target="../media/image4859.png"/><Relationship Id="rId313" Type="http://schemas.openxmlformats.org/officeDocument/2006/relationships/image" Target="../media/image4952.png"/><Relationship Id="rId10" Type="http://schemas.openxmlformats.org/officeDocument/2006/relationships/customXml" Target="../ink/ink4549.xml"/><Relationship Id="rId31" Type="http://schemas.openxmlformats.org/officeDocument/2006/relationships/image" Target="../media/image4811.png"/><Relationship Id="rId52" Type="http://schemas.openxmlformats.org/officeDocument/2006/relationships/customXml" Target="../ink/ink4570.xml"/><Relationship Id="rId73" Type="http://schemas.openxmlformats.org/officeDocument/2006/relationships/image" Target="../media/image4832.png"/><Relationship Id="rId94" Type="http://schemas.openxmlformats.org/officeDocument/2006/relationships/customXml" Target="../ink/ink4591.xml"/><Relationship Id="rId148" Type="http://schemas.openxmlformats.org/officeDocument/2006/relationships/customXml" Target="../ink/ink4618.xml"/><Relationship Id="rId169" Type="http://schemas.openxmlformats.org/officeDocument/2006/relationships/image" Target="../media/image4880.png"/><Relationship Id="rId334" Type="http://schemas.openxmlformats.org/officeDocument/2006/relationships/customXml" Target="../ink/ink4711.xml"/><Relationship Id="rId355" Type="http://schemas.openxmlformats.org/officeDocument/2006/relationships/image" Target="../media/image4973.png"/><Relationship Id="rId376" Type="http://schemas.openxmlformats.org/officeDocument/2006/relationships/customXml" Target="../ink/ink4732.xml"/><Relationship Id="rId397" Type="http://schemas.openxmlformats.org/officeDocument/2006/relationships/image" Target="../media/image4993.png"/><Relationship Id="rId4" Type="http://schemas.openxmlformats.org/officeDocument/2006/relationships/customXml" Target="../ink/ink4546.xml"/><Relationship Id="rId180" Type="http://schemas.openxmlformats.org/officeDocument/2006/relationships/customXml" Target="../ink/ink4634.xml"/><Relationship Id="rId215" Type="http://schemas.openxmlformats.org/officeDocument/2006/relationships/image" Target="../media/image4903.png"/><Relationship Id="rId236" Type="http://schemas.openxmlformats.org/officeDocument/2006/relationships/customXml" Target="../ink/ink4662.xml"/><Relationship Id="rId257" Type="http://schemas.openxmlformats.org/officeDocument/2006/relationships/image" Target="../media/image4924.png"/><Relationship Id="rId278" Type="http://schemas.openxmlformats.org/officeDocument/2006/relationships/customXml" Target="../ink/ink4683.xml"/><Relationship Id="rId401" Type="http://schemas.openxmlformats.org/officeDocument/2006/relationships/image" Target="../media/image4995.png"/><Relationship Id="rId422" Type="http://schemas.openxmlformats.org/officeDocument/2006/relationships/customXml" Target="../ink/ink4755.xml"/><Relationship Id="rId443" Type="http://schemas.openxmlformats.org/officeDocument/2006/relationships/image" Target="../media/image5016.png"/><Relationship Id="rId303" Type="http://schemas.openxmlformats.org/officeDocument/2006/relationships/image" Target="../media/image4947.png"/><Relationship Id="rId42" Type="http://schemas.openxmlformats.org/officeDocument/2006/relationships/customXml" Target="../ink/ink4565.xml"/><Relationship Id="rId84" Type="http://schemas.openxmlformats.org/officeDocument/2006/relationships/customXml" Target="../ink/ink4586.xml"/><Relationship Id="rId138" Type="http://schemas.openxmlformats.org/officeDocument/2006/relationships/customXml" Target="../ink/ink4613.xml"/><Relationship Id="rId345" Type="http://schemas.openxmlformats.org/officeDocument/2006/relationships/image" Target="../media/image4968.png"/><Relationship Id="rId387" Type="http://schemas.openxmlformats.org/officeDocument/2006/relationships/image" Target="../media/image4988.png"/><Relationship Id="rId191" Type="http://schemas.openxmlformats.org/officeDocument/2006/relationships/image" Target="../media/image4891.png"/><Relationship Id="rId205" Type="http://schemas.openxmlformats.org/officeDocument/2006/relationships/image" Target="../media/image4898.png"/><Relationship Id="rId247" Type="http://schemas.openxmlformats.org/officeDocument/2006/relationships/image" Target="../media/image4919.png"/><Relationship Id="rId412" Type="http://schemas.openxmlformats.org/officeDocument/2006/relationships/customXml" Target="../ink/ink4750.xml"/><Relationship Id="rId107" Type="http://schemas.openxmlformats.org/officeDocument/2006/relationships/image" Target="../media/image4849.png"/><Relationship Id="rId289" Type="http://schemas.openxmlformats.org/officeDocument/2006/relationships/image" Target="../media/image4940.png"/><Relationship Id="rId11" Type="http://schemas.openxmlformats.org/officeDocument/2006/relationships/image" Target="../media/image4801.png"/><Relationship Id="rId53" Type="http://schemas.openxmlformats.org/officeDocument/2006/relationships/image" Target="../media/image4822.png"/><Relationship Id="rId149" Type="http://schemas.openxmlformats.org/officeDocument/2006/relationships/image" Target="../media/image4870.png"/><Relationship Id="rId314" Type="http://schemas.openxmlformats.org/officeDocument/2006/relationships/customXml" Target="../ink/ink4701.xml"/><Relationship Id="rId356" Type="http://schemas.openxmlformats.org/officeDocument/2006/relationships/customXml" Target="../ink/ink4722.xml"/><Relationship Id="rId398" Type="http://schemas.openxmlformats.org/officeDocument/2006/relationships/customXml" Target="../ink/ink4743.xml"/><Relationship Id="rId95" Type="http://schemas.openxmlformats.org/officeDocument/2006/relationships/image" Target="../media/image4843.png"/><Relationship Id="rId160" Type="http://schemas.openxmlformats.org/officeDocument/2006/relationships/customXml" Target="../ink/ink4624.xml"/><Relationship Id="rId216" Type="http://schemas.openxmlformats.org/officeDocument/2006/relationships/customXml" Target="../ink/ink4652.xml"/><Relationship Id="rId423" Type="http://schemas.openxmlformats.org/officeDocument/2006/relationships/image" Target="../media/image5006.png"/><Relationship Id="rId258" Type="http://schemas.openxmlformats.org/officeDocument/2006/relationships/customXml" Target="../ink/ink4673.xml"/><Relationship Id="rId22" Type="http://schemas.openxmlformats.org/officeDocument/2006/relationships/customXml" Target="../ink/ink4555.xml"/><Relationship Id="rId64" Type="http://schemas.openxmlformats.org/officeDocument/2006/relationships/customXml" Target="../ink/ink4576.xml"/><Relationship Id="rId118" Type="http://schemas.openxmlformats.org/officeDocument/2006/relationships/customXml" Target="../ink/ink4603.xml"/><Relationship Id="rId325" Type="http://schemas.openxmlformats.org/officeDocument/2006/relationships/image" Target="../media/image4958.png"/><Relationship Id="rId367" Type="http://schemas.openxmlformats.org/officeDocument/2006/relationships/image" Target="../media/image4978.png"/><Relationship Id="rId171" Type="http://schemas.openxmlformats.org/officeDocument/2006/relationships/image" Target="../media/image4881.png"/><Relationship Id="rId227" Type="http://schemas.openxmlformats.org/officeDocument/2006/relationships/image" Target="../media/image4909.png"/><Relationship Id="rId269" Type="http://schemas.openxmlformats.org/officeDocument/2006/relationships/image" Target="../media/image4930.png"/><Relationship Id="rId434" Type="http://schemas.openxmlformats.org/officeDocument/2006/relationships/customXml" Target="../ink/ink4761.xml"/><Relationship Id="rId33" Type="http://schemas.openxmlformats.org/officeDocument/2006/relationships/image" Target="../media/image4812.png"/><Relationship Id="rId129" Type="http://schemas.openxmlformats.org/officeDocument/2006/relationships/image" Target="../media/image4860.png"/><Relationship Id="rId280" Type="http://schemas.openxmlformats.org/officeDocument/2006/relationships/customXml" Target="../ink/ink4684.xml"/><Relationship Id="rId336" Type="http://schemas.openxmlformats.org/officeDocument/2006/relationships/customXml" Target="../ink/ink4712.xml"/><Relationship Id="rId75" Type="http://schemas.openxmlformats.org/officeDocument/2006/relationships/image" Target="../media/image4833.png"/><Relationship Id="rId140" Type="http://schemas.openxmlformats.org/officeDocument/2006/relationships/customXml" Target="../ink/ink4614.xml"/><Relationship Id="rId182" Type="http://schemas.openxmlformats.org/officeDocument/2006/relationships/customXml" Target="../ink/ink4635.xml"/><Relationship Id="rId378" Type="http://schemas.openxmlformats.org/officeDocument/2006/relationships/customXml" Target="../ink/ink4733.xml"/><Relationship Id="rId403" Type="http://schemas.openxmlformats.org/officeDocument/2006/relationships/image" Target="../media/image4996.png"/><Relationship Id="rId6" Type="http://schemas.openxmlformats.org/officeDocument/2006/relationships/customXml" Target="../ink/ink4547.xml"/><Relationship Id="rId238" Type="http://schemas.openxmlformats.org/officeDocument/2006/relationships/customXml" Target="../ink/ink4663.xml"/><Relationship Id="rId445" Type="http://schemas.openxmlformats.org/officeDocument/2006/relationships/image" Target="../media/image5017.png"/><Relationship Id="rId291" Type="http://schemas.openxmlformats.org/officeDocument/2006/relationships/image" Target="../media/image4941.png"/><Relationship Id="rId305" Type="http://schemas.openxmlformats.org/officeDocument/2006/relationships/image" Target="../media/image4948.png"/><Relationship Id="rId347" Type="http://schemas.openxmlformats.org/officeDocument/2006/relationships/image" Target="../media/image4969.png"/><Relationship Id="rId44" Type="http://schemas.openxmlformats.org/officeDocument/2006/relationships/customXml" Target="../ink/ink4566.xml"/><Relationship Id="rId86" Type="http://schemas.openxmlformats.org/officeDocument/2006/relationships/customXml" Target="../ink/ink4587.xml"/><Relationship Id="rId151" Type="http://schemas.openxmlformats.org/officeDocument/2006/relationships/image" Target="../media/image4871.png"/><Relationship Id="rId389" Type="http://schemas.openxmlformats.org/officeDocument/2006/relationships/image" Target="../media/image4989.png"/><Relationship Id="rId193" Type="http://schemas.openxmlformats.org/officeDocument/2006/relationships/image" Target="../media/image4892.png"/><Relationship Id="rId207" Type="http://schemas.openxmlformats.org/officeDocument/2006/relationships/image" Target="../media/image4899.png"/><Relationship Id="rId249" Type="http://schemas.openxmlformats.org/officeDocument/2006/relationships/image" Target="../media/image4920.png"/><Relationship Id="rId414" Type="http://schemas.openxmlformats.org/officeDocument/2006/relationships/customXml" Target="../ink/ink4751.xml"/><Relationship Id="rId13" Type="http://schemas.openxmlformats.org/officeDocument/2006/relationships/image" Target="../media/image4802.png"/><Relationship Id="rId109" Type="http://schemas.openxmlformats.org/officeDocument/2006/relationships/image" Target="../media/image4850.png"/><Relationship Id="rId260" Type="http://schemas.openxmlformats.org/officeDocument/2006/relationships/customXml" Target="../ink/ink4674.xml"/><Relationship Id="rId316" Type="http://schemas.openxmlformats.org/officeDocument/2006/relationships/customXml" Target="../ink/ink4702.xml"/><Relationship Id="rId55" Type="http://schemas.openxmlformats.org/officeDocument/2006/relationships/image" Target="../media/image4823.png"/><Relationship Id="rId97" Type="http://schemas.openxmlformats.org/officeDocument/2006/relationships/image" Target="../media/image4844.png"/><Relationship Id="rId120" Type="http://schemas.openxmlformats.org/officeDocument/2006/relationships/customXml" Target="../ink/ink4604.xml"/><Relationship Id="rId358" Type="http://schemas.openxmlformats.org/officeDocument/2006/relationships/customXml" Target="../ink/ink4723.xml"/><Relationship Id="rId162" Type="http://schemas.openxmlformats.org/officeDocument/2006/relationships/customXml" Target="../ink/ink4625.xml"/><Relationship Id="rId218" Type="http://schemas.openxmlformats.org/officeDocument/2006/relationships/customXml" Target="../ink/ink4653.xml"/><Relationship Id="rId425" Type="http://schemas.openxmlformats.org/officeDocument/2006/relationships/image" Target="../media/image5007.png"/><Relationship Id="rId271" Type="http://schemas.openxmlformats.org/officeDocument/2006/relationships/image" Target="../media/image4931.png"/><Relationship Id="rId24" Type="http://schemas.openxmlformats.org/officeDocument/2006/relationships/customXml" Target="../ink/ink4556.xml"/><Relationship Id="rId66" Type="http://schemas.openxmlformats.org/officeDocument/2006/relationships/customXml" Target="../ink/ink4577.xml"/><Relationship Id="rId131" Type="http://schemas.openxmlformats.org/officeDocument/2006/relationships/image" Target="../media/image4861.png"/><Relationship Id="rId327" Type="http://schemas.openxmlformats.org/officeDocument/2006/relationships/image" Target="../media/image4959.png"/><Relationship Id="rId369" Type="http://schemas.openxmlformats.org/officeDocument/2006/relationships/image" Target="../media/image4979.png"/><Relationship Id="rId173" Type="http://schemas.openxmlformats.org/officeDocument/2006/relationships/image" Target="../media/image4882.png"/><Relationship Id="rId229" Type="http://schemas.openxmlformats.org/officeDocument/2006/relationships/image" Target="../media/image4910.png"/><Relationship Id="rId380" Type="http://schemas.openxmlformats.org/officeDocument/2006/relationships/customXml" Target="../ink/ink4734.xml"/><Relationship Id="rId436" Type="http://schemas.openxmlformats.org/officeDocument/2006/relationships/customXml" Target="../ink/ink4762.xml"/><Relationship Id="rId240" Type="http://schemas.openxmlformats.org/officeDocument/2006/relationships/customXml" Target="../ink/ink4664.xml"/><Relationship Id="rId35" Type="http://schemas.openxmlformats.org/officeDocument/2006/relationships/image" Target="../media/image4813.png"/><Relationship Id="rId77" Type="http://schemas.openxmlformats.org/officeDocument/2006/relationships/image" Target="../media/image4834.png"/><Relationship Id="rId100" Type="http://schemas.openxmlformats.org/officeDocument/2006/relationships/customXml" Target="../ink/ink4594.xml"/><Relationship Id="rId282" Type="http://schemas.openxmlformats.org/officeDocument/2006/relationships/customXml" Target="../ink/ink4685.xml"/><Relationship Id="rId338" Type="http://schemas.openxmlformats.org/officeDocument/2006/relationships/customXml" Target="../ink/ink4713.xml"/><Relationship Id="rId8" Type="http://schemas.openxmlformats.org/officeDocument/2006/relationships/customXml" Target="../ink/ink4548.xml"/><Relationship Id="rId142" Type="http://schemas.openxmlformats.org/officeDocument/2006/relationships/customXml" Target="../ink/ink4615.xml"/><Relationship Id="rId184" Type="http://schemas.openxmlformats.org/officeDocument/2006/relationships/customXml" Target="../ink/ink4636.xml"/><Relationship Id="rId391" Type="http://schemas.openxmlformats.org/officeDocument/2006/relationships/image" Target="../media/image4990.png"/><Relationship Id="rId405" Type="http://schemas.openxmlformats.org/officeDocument/2006/relationships/image" Target="../media/image4997.png"/><Relationship Id="rId447" Type="http://schemas.openxmlformats.org/officeDocument/2006/relationships/image" Target="../media/image5018.png"/><Relationship Id="rId251" Type="http://schemas.openxmlformats.org/officeDocument/2006/relationships/image" Target="../media/image4921.png"/><Relationship Id="rId46" Type="http://schemas.openxmlformats.org/officeDocument/2006/relationships/customXml" Target="../ink/ink4567.xml"/><Relationship Id="rId293" Type="http://schemas.openxmlformats.org/officeDocument/2006/relationships/image" Target="../media/image4942.png"/><Relationship Id="rId307" Type="http://schemas.openxmlformats.org/officeDocument/2006/relationships/image" Target="../media/image4949.png"/><Relationship Id="rId349" Type="http://schemas.openxmlformats.org/officeDocument/2006/relationships/image" Target="../media/image4970.png"/><Relationship Id="rId88" Type="http://schemas.openxmlformats.org/officeDocument/2006/relationships/customXml" Target="../ink/ink4588.xml"/><Relationship Id="rId111" Type="http://schemas.openxmlformats.org/officeDocument/2006/relationships/image" Target="../media/image4851.png"/><Relationship Id="rId153" Type="http://schemas.openxmlformats.org/officeDocument/2006/relationships/image" Target="../media/image4872.png"/><Relationship Id="rId195" Type="http://schemas.openxmlformats.org/officeDocument/2006/relationships/image" Target="../media/image4893.png"/><Relationship Id="rId209" Type="http://schemas.openxmlformats.org/officeDocument/2006/relationships/image" Target="../media/image4900.png"/><Relationship Id="rId360" Type="http://schemas.openxmlformats.org/officeDocument/2006/relationships/customXml" Target="../ink/ink4724.xml"/><Relationship Id="rId416" Type="http://schemas.openxmlformats.org/officeDocument/2006/relationships/customXml" Target="../ink/ink4752.xml"/><Relationship Id="rId220" Type="http://schemas.openxmlformats.org/officeDocument/2006/relationships/customXml" Target="../ink/ink4654.xml"/><Relationship Id="rId15" Type="http://schemas.openxmlformats.org/officeDocument/2006/relationships/image" Target="../media/image4803.png"/><Relationship Id="rId57" Type="http://schemas.openxmlformats.org/officeDocument/2006/relationships/image" Target="../media/image4824.png"/><Relationship Id="rId262" Type="http://schemas.openxmlformats.org/officeDocument/2006/relationships/customXml" Target="../ink/ink4675.xml"/><Relationship Id="rId318" Type="http://schemas.openxmlformats.org/officeDocument/2006/relationships/customXml" Target="../ink/ink4703.xml"/><Relationship Id="rId99" Type="http://schemas.openxmlformats.org/officeDocument/2006/relationships/image" Target="../media/image4845.png"/><Relationship Id="rId122" Type="http://schemas.openxmlformats.org/officeDocument/2006/relationships/customXml" Target="../ink/ink4605.xml"/><Relationship Id="rId164" Type="http://schemas.openxmlformats.org/officeDocument/2006/relationships/customXml" Target="../ink/ink4626.xml"/><Relationship Id="rId371" Type="http://schemas.openxmlformats.org/officeDocument/2006/relationships/image" Target="../media/image4980.png"/><Relationship Id="rId427" Type="http://schemas.openxmlformats.org/officeDocument/2006/relationships/image" Target="../media/image5008.png"/><Relationship Id="rId26" Type="http://schemas.openxmlformats.org/officeDocument/2006/relationships/customXml" Target="../ink/ink4557.xml"/><Relationship Id="rId231" Type="http://schemas.openxmlformats.org/officeDocument/2006/relationships/image" Target="../media/image4911.png"/><Relationship Id="rId273" Type="http://schemas.openxmlformats.org/officeDocument/2006/relationships/image" Target="../media/image4932.png"/><Relationship Id="rId329" Type="http://schemas.openxmlformats.org/officeDocument/2006/relationships/image" Target="../media/image4960.png"/><Relationship Id="rId68" Type="http://schemas.openxmlformats.org/officeDocument/2006/relationships/customXml" Target="../ink/ink4578.xml"/><Relationship Id="rId133" Type="http://schemas.openxmlformats.org/officeDocument/2006/relationships/image" Target="../media/image4862.png"/><Relationship Id="rId175" Type="http://schemas.openxmlformats.org/officeDocument/2006/relationships/image" Target="../media/image4883.png"/><Relationship Id="rId340" Type="http://schemas.openxmlformats.org/officeDocument/2006/relationships/customXml" Target="../ink/ink4714.xml"/><Relationship Id="rId200" Type="http://schemas.openxmlformats.org/officeDocument/2006/relationships/customXml" Target="../ink/ink4644.xml"/><Relationship Id="rId382" Type="http://schemas.openxmlformats.org/officeDocument/2006/relationships/customXml" Target="../ink/ink4735.xml"/><Relationship Id="rId438" Type="http://schemas.openxmlformats.org/officeDocument/2006/relationships/customXml" Target="../ink/ink4763.xml"/><Relationship Id="rId242" Type="http://schemas.openxmlformats.org/officeDocument/2006/relationships/customXml" Target="../ink/ink4665.xml"/><Relationship Id="rId284" Type="http://schemas.openxmlformats.org/officeDocument/2006/relationships/customXml" Target="../ink/ink4686.xml"/><Relationship Id="rId37" Type="http://schemas.openxmlformats.org/officeDocument/2006/relationships/image" Target="../media/image4814.png"/><Relationship Id="rId79" Type="http://schemas.openxmlformats.org/officeDocument/2006/relationships/image" Target="../media/image4835.png"/><Relationship Id="rId102" Type="http://schemas.openxmlformats.org/officeDocument/2006/relationships/customXml" Target="../ink/ink4595.xml"/><Relationship Id="rId144" Type="http://schemas.openxmlformats.org/officeDocument/2006/relationships/customXml" Target="../ink/ink4616.xml"/><Relationship Id="rId90" Type="http://schemas.openxmlformats.org/officeDocument/2006/relationships/customXml" Target="../ink/ink4589.xml"/><Relationship Id="rId186" Type="http://schemas.openxmlformats.org/officeDocument/2006/relationships/customXml" Target="../ink/ink4637.xml"/><Relationship Id="rId351" Type="http://schemas.openxmlformats.org/officeDocument/2006/relationships/image" Target="../media/image4971.png"/><Relationship Id="rId393" Type="http://schemas.openxmlformats.org/officeDocument/2006/relationships/image" Target="../media/image4991.png"/><Relationship Id="rId407" Type="http://schemas.openxmlformats.org/officeDocument/2006/relationships/image" Target="../media/image4998.png"/><Relationship Id="rId449" Type="http://schemas.openxmlformats.org/officeDocument/2006/relationships/image" Target="../media/image5019.png"/><Relationship Id="rId211" Type="http://schemas.openxmlformats.org/officeDocument/2006/relationships/image" Target="../media/image4901.png"/><Relationship Id="rId253" Type="http://schemas.openxmlformats.org/officeDocument/2006/relationships/image" Target="../media/image4922.png"/><Relationship Id="rId295" Type="http://schemas.openxmlformats.org/officeDocument/2006/relationships/image" Target="../media/image4943.png"/><Relationship Id="rId309" Type="http://schemas.openxmlformats.org/officeDocument/2006/relationships/image" Target="../media/image4950.png"/><Relationship Id="rId48" Type="http://schemas.openxmlformats.org/officeDocument/2006/relationships/customXml" Target="../ink/ink4568.xml"/><Relationship Id="rId113" Type="http://schemas.openxmlformats.org/officeDocument/2006/relationships/image" Target="../media/image4852.png"/><Relationship Id="rId320" Type="http://schemas.openxmlformats.org/officeDocument/2006/relationships/customXml" Target="../ink/ink4704.xml"/><Relationship Id="rId155" Type="http://schemas.openxmlformats.org/officeDocument/2006/relationships/image" Target="../media/image4873.png"/><Relationship Id="rId197" Type="http://schemas.openxmlformats.org/officeDocument/2006/relationships/image" Target="../media/image4894.png"/><Relationship Id="rId362" Type="http://schemas.openxmlformats.org/officeDocument/2006/relationships/customXml" Target="../ink/ink4725.xml"/><Relationship Id="rId418" Type="http://schemas.openxmlformats.org/officeDocument/2006/relationships/customXml" Target="../ink/ink4753.xml"/><Relationship Id="rId222" Type="http://schemas.openxmlformats.org/officeDocument/2006/relationships/customXml" Target="../ink/ink4655.xml"/><Relationship Id="rId264" Type="http://schemas.openxmlformats.org/officeDocument/2006/relationships/customXml" Target="../ink/ink4676.xml"/><Relationship Id="rId17" Type="http://schemas.openxmlformats.org/officeDocument/2006/relationships/image" Target="../media/image4804.png"/><Relationship Id="rId59" Type="http://schemas.openxmlformats.org/officeDocument/2006/relationships/image" Target="../media/image4825.png"/><Relationship Id="rId124" Type="http://schemas.openxmlformats.org/officeDocument/2006/relationships/customXml" Target="../ink/ink4606.xml"/><Relationship Id="rId70" Type="http://schemas.openxmlformats.org/officeDocument/2006/relationships/customXml" Target="../ink/ink4579.xml"/><Relationship Id="rId166" Type="http://schemas.openxmlformats.org/officeDocument/2006/relationships/customXml" Target="../ink/ink4627.xml"/><Relationship Id="rId331" Type="http://schemas.openxmlformats.org/officeDocument/2006/relationships/image" Target="../media/image4961.png"/><Relationship Id="rId373" Type="http://schemas.openxmlformats.org/officeDocument/2006/relationships/image" Target="../media/image4981.png"/><Relationship Id="rId429" Type="http://schemas.openxmlformats.org/officeDocument/2006/relationships/image" Target="../media/image5009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4912.png"/><Relationship Id="rId440" Type="http://schemas.openxmlformats.org/officeDocument/2006/relationships/customXml" Target="../ink/ink4764.xml"/><Relationship Id="rId28" Type="http://schemas.openxmlformats.org/officeDocument/2006/relationships/customXml" Target="../ink/ink4558.xml"/><Relationship Id="rId275" Type="http://schemas.openxmlformats.org/officeDocument/2006/relationships/image" Target="../media/image4933.png"/><Relationship Id="rId300" Type="http://schemas.openxmlformats.org/officeDocument/2006/relationships/customXml" Target="../ink/ink4694.xml"/><Relationship Id="rId81" Type="http://schemas.openxmlformats.org/officeDocument/2006/relationships/image" Target="../media/image4836.png"/><Relationship Id="rId135" Type="http://schemas.openxmlformats.org/officeDocument/2006/relationships/image" Target="../media/image4863.png"/><Relationship Id="rId177" Type="http://schemas.openxmlformats.org/officeDocument/2006/relationships/image" Target="../media/image4884.png"/><Relationship Id="rId342" Type="http://schemas.openxmlformats.org/officeDocument/2006/relationships/customXml" Target="../ink/ink4715.xml"/><Relationship Id="rId384" Type="http://schemas.openxmlformats.org/officeDocument/2006/relationships/customXml" Target="../ink/ink4736.xml"/><Relationship Id="rId202" Type="http://schemas.openxmlformats.org/officeDocument/2006/relationships/customXml" Target="../ink/ink4645.xml"/><Relationship Id="rId244" Type="http://schemas.openxmlformats.org/officeDocument/2006/relationships/customXml" Target="../ink/ink4666.xml"/><Relationship Id="rId39" Type="http://schemas.openxmlformats.org/officeDocument/2006/relationships/image" Target="../media/image4815.png"/><Relationship Id="rId286" Type="http://schemas.openxmlformats.org/officeDocument/2006/relationships/customXml" Target="../ink/ink4687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77.png"/><Relationship Id="rId21" Type="http://schemas.openxmlformats.org/officeDocument/2006/relationships/image" Target="../media/image5029.png"/><Relationship Id="rId63" Type="http://schemas.openxmlformats.org/officeDocument/2006/relationships/image" Target="../media/image5050.png"/><Relationship Id="rId159" Type="http://schemas.openxmlformats.org/officeDocument/2006/relationships/image" Target="../media/image5098.png"/><Relationship Id="rId170" Type="http://schemas.openxmlformats.org/officeDocument/2006/relationships/customXml" Target="../ink/ink4853.xml"/><Relationship Id="rId226" Type="http://schemas.openxmlformats.org/officeDocument/2006/relationships/customXml" Target="../ink/ink4881.xml"/><Relationship Id="rId268" Type="http://schemas.openxmlformats.org/officeDocument/2006/relationships/customXml" Target="../ink/ink4902.xml"/><Relationship Id="rId32" Type="http://schemas.openxmlformats.org/officeDocument/2006/relationships/customXml" Target="../ink/ink4784.xml"/><Relationship Id="rId74" Type="http://schemas.openxmlformats.org/officeDocument/2006/relationships/customXml" Target="../ink/ink4805.xml"/><Relationship Id="rId128" Type="http://schemas.openxmlformats.org/officeDocument/2006/relationships/customXml" Target="../ink/ink4832.xml"/><Relationship Id="rId5" Type="http://schemas.openxmlformats.org/officeDocument/2006/relationships/image" Target="../media/image5021.png"/><Relationship Id="rId95" Type="http://schemas.openxmlformats.org/officeDocument/2006/relationships/image" Target="../media/image5066.png"/><Relationship Id="rId160" Type="http://schemas.openxmlformats.org/officeDocument/2006/relationships/customXml" Target="../ink/ink4848.xml"/><Relationship Id="rId181" Type="http://schemas.openxmlformats.org/officeDocument/2006/relationships/image" Target="../media/image5109.png"/><Relationship Id="rId216" Type="http://schemas.openxmlformats.org/officeDocument/2006/relationships/customXml" Target="../ink/ink4876.xml"/><Relationship Id="rId237" Type="http://schemas.openxmlformats.org/officeDocument/2006/relationships/image" Target="../media/image5137.png"/><Relationship Id="rId258" Type="http://schemas.openxmlformats.org/officeDocument/2006/relationships/customXml" Target="../ink/ink4897.xml"/><Relationship Id="rId22" Type="http://schemas.openxmlformats.org/officeDocument/2006/relationships/customXml" Target="../ink/ink4779.xml"/><Relationship Id="rId43" Type="http://schemas.openxmlformats.org/officeDocument/2006/relationships/image" Target="../media/image5040.png"/><Relationship Id="rId64" Type="http://schemas.openxmlformats.org/officeDocument/2006/relationships/customXml" Target="../ink/ink4800.xml"/><Relationship Id="rId118" Type="http://schemas.openxmlformats.org/officeDocument/2006/relationships/customXml" Target="../ink/ink4827.xml"/><Relationship Id="rId139" Type="http://schemas.openxmlformats.org/officeDocument/2006/relationships/image" Target="../media/image5088.png"/><Relationship Id="rId85" Type="http://schemas.openxmlformats.org/officeDocument/2006/relationships/image" Target="../media/image5061.png"/><Relationship Id="rId150" Type="http://schemas.openxmlformats.org/officeDocument/2006/relationships/customXml" Target="../ink/ink4843.xml"/><Relationship Id="rId171" Type="http://schemas.openxmlformats.org/officeDocument/2006/relationships/image" Target="../media/image5104.png"/><Relationship Id="rId192" Type="http://schemas.openxmlformats.org/officeDocument/2006/relationships/customXml" Target="../ink/ink4864.xml"/><Relationship Id="rId206" Type="http://schemas.openxmlformats.org/officeDocument/2006/relationships/customXml" Target="../ink/ink4871.xml"/><Relationship Id="rId227" Type="http://schemas.openxmlformats.org/officeDocument/2006/relationships/image" Target="../media/image5132.png"/><Relationship Id="rId248" Type="http://schemas.openxmlformats.org/officeDocument/2006/relationships/customXml" Target="../ink/ink4892.xml"/><Relationship Id="rId269" Type="http://schemas.openxmlformats.org/officeDocument/2006/relationships/image" Target="../media/image5153.png"/><Relationship Id="rId12" Type="http://schemas.openxmlformats.org/officeDocument/2006/relationships/customXml" Target="../ink/ink4774.xml"/><Relationship Id="rId33" Type="http://schemas.openxmlformats.org/officeDocument/2006/relationships/image" Target="../media/image5035.png"/><Relationship Id="rId108" Type="http://schemas.openxmlformats.org/officeDocument/2006/relationships/customXml" Target="../ink/ink4822.xml"/><Relationship Id="rId129" Type="http://schemas.openxmlformats.org/officeDocument/2006/relationships/image" Target="../media/image5083.png"/><Relationship Id="rId54" Type="http://schemas.openxmlformats.org/officeDocument/2006/relationships/customXml" Target="../ink/ink4795.xml"/><Relationship Id="rId75" Type="http://schemas.openxmlformats.org/officeDocument/2006/relationships/image" Target="../media/image5056.png"/><Relationship Id="rId96" Type="http://schemas.openxmlformats.org/officeDocument/2006/relationships/customXml" Target="../ink/ink4816.xml"/><Relationship Id="rId140" Type="http://schemas.openxmlformats.org/officeDocument/2006/relationships/customXml" Target="../ink/ink4838.xml"/><Relationship Id="rId161" Type="http://schemas.openxmlformats.org/officeDocument/2006/relationships/image" Target="../media/image5099.png"/><Relationship Id="rId182" Type="http://schemas.openxmlformats.org/officeDocument/2006/relationships/customXml" Target="../ink/ink4859.xml"/><Relationship Id="rId217" Type="http://schemas.openxmlformats.org/officeDocument/2006/relationships/image" Target="../media/image5127.png"/><Relationship Id="rId6" Type="http://schemas.openxmlformats.org/officeDocument/2006/relationships/customXml" Target="../ink/ink4771.xml"/><Relationship Id="rId238" Type="http://schemas.openxmlformats.org/officeDocument/2006/relationships/customXml" Target="../ink/ink4887.xml"/><Relationship Id="rId259" Type="http://schemas.openxmlformats.org/officeDocument/2006/relationships/image" Target="../media/image5148.png"/><Relationship Id="rId23" Type="http://schemas.openxmlformats.org/officeDocument/2006/relationships/image" Target="../media/image5030.png"/><Relationship Id="rId119" Type="http://schemas.openxmlformats.org/officeDocument/2006/relationships/image" Target="../media/image5078.png"/><Relationship Id="rId270" Type="http://schemas.openxmlformats.org/officeDocument/2006/relationships/customXml" Target="../ink/ink4903.xml"/><Relationship Id="rId44" Type="http://schemas.openxmlformats.org/officeDocument/2006/relationships/customXml" Target="../ink/ink4790.xml"/><Relationship Id="rId65" Type="http://schemas.openxmlformats.org/officeDocument/2006/relationships/image" Target="../media/image5051.png"/><Relationship Id="rId86" Type="http://schemas.openxmlformats.org/officeDocument/2006/relationships/customXml" Target="../ink/ink4811.xml"/><Relationship Id="rId130" Type="http://schemas.openxmlformats.org/officeDocument/2006/relationships/customXml" Target="../ink/ink4833.xml"/><Relationship Id="rId151" Type="http://schemas.openxmlformats.org/officeDocument/2006/relationships/image" Target="../media/image5094.png"/><Relationship Id="rId172" Type="http://schemas.openxmlformats.org/officeDocument/2006/relationships/customXml" Target="../ink/ink4854.xml"/><Relationship Id="rId193" Type="http://schemas.openxmlformats.org/officeDocument/2006/relationships/image" Target="../media/image5115.png"/><Relationship Id="rId207" Type="http://schemas.openxmlformats.org/officeDocument/2006/relationships/image" Target="../media/image5122.png"/><Relationship Id="rId228" Type="http://schemas.openxmlformats.org/officeDocument/2006/relationships/customXml" Target="../ink/ink4882.xml"/><Relationship Id="rId249" Type="http://schemas.openxmlformats.org/officeDocument/2006/relationships/image" Target="../media/image5143.png"/><Relationship Id="rId13" Type="http://schemas.openxmlformats.org/officeDocument/2006/relationships/image" Target="../media/image5025.png"/><Relationship Id="rId109" Type="http://schemas.openxmlformats.org/officeDocument/2006/relationships/image" Target="../media/image5073.png"/><Relationship Id="rId260" Type="http://schemas.openxmlformats.org/officeDocument/2006/relationships/customXml" Target="../ink/ink4898.xml"/><Relationship Id="rId34" Type="http://schemas.openxmlformats.org/officeDocument/2006/relationships/customXml" Target="../ink/ink4785.xml"/><Relationship Id="rId55" Type="http://schemas.openxmlformats.org/officeDocument/2006/relationships/image" Target="../media/image5046.png"/><Relationship Id="rId76" Type="http://schemas.openxmlformats.org/officeDocument/2006/relationships/customXml" Target="../ink/ink4806.xml"/><Relationship Id="rId97" Type="http://schemas.openxmlformats.org/officeDocument/2006/relationships/image" Target="../media/image5067.png"/><Relationship Id="rId120" Type="http://schemas.openxmlformats.org/officeDocument/2006/relationships/customXml" Target="../ink/ink4828.xml"/><Relationship Id="rId141" Type="http://schemas.openxmlformats.org/officeDocument/2006/relationships/image" Target="../media/image5089.png"/><Relationship Id="rId7" Type="http://schemas.openxmlformats.org/officeDocument/2006/relationships/image" Target="../media/image5022.png"/><Relationship Id="rId162" Type="http://schemas.openxmlformats.org/officeDocument/2006/relationships/customXml" Target="../ink/ink4849.xml"/><Relationship Id="rId183" Type="http://schemas.openxmlformats.org/officeDocument/2006/relationships/image" Target="../media/image5110.png"/><Relationship Id="rId218" Type="http://schemas.openxmlformats.org/officeDocument/2006/relationships/customXml" Target="../ink/ink4877.xml"/><Relationship Id="rId239" Type="http://schemas.openxmlformats.org/officeDocument/2006/relationships/image" Target="../media/image5138.png"/><Relationship Id="rId250" Type="http://schemas.openxmlformats.org/officeDocument/2006/relationships/customXml" Target="../ink/ink4893.xml"/><Relationship Id="rId271" Type="http://schemas.openxmlformats.org/officeDocument/2006/relationships/image" Target="../media/image5154.png"/><Relationship Id="rId24" Type="http://schemas.openxmlformats.org/officeDocument/2006/relationships/customXml" Target="../ink/ink4780.xml"/><Relationship Id="rId45" Type="http://schemas.openxmlformats.org/officeDocument/2006/relationships/image" Target="../media/image5041.png"/><Relationship Id="rId66" Type="http://schemas.openxmlformats.org/officeDocument/2006/relationships/customXml" Target="../ink/ink4801.xml"/><Relationship Id="rId87" Type="http://schemas.openxmlformats.org/officeDocument/2006/relationships/image" Target="../media/image5062.png"/><Relationship Id="rId110" Type="http://schemas.openxmlformats.org/officeDocument/2006/relationships/customXml" Target="../ink/ink4823.xml"/><Relationship Id="rId131" Type="http://schemas.openxmlformats.org/officeDocument/2006/relationships/image" Target="../media/image5084.png"/><Relationship Id="rId152" Type="http://schemas.openxmlformats.org/officeDocument/2006/relationships/customXml" Target="../ink/ink4844.xml"/><Relationship Id="rId173" Type="http://schemas.openxmlformats.org/officeDocument/2006/relationships/image" Target="../media/image5105.png"/><Relationship Id="rId194" Type="http://schemas.openxmlformats.org/officeDocument/2006/relationships/customXml" Target="../ink/ink4865.xml"/><Relationship Id="rId208" Type="http://schemas.openxmlformats.org/officeDocument/2006/relationships/customXml" Target="../ink/ink4872.xml"/><Relationship Id="rId229" Type="http://schemas.openxmlformats.org/officeDocument/2006/relationships/image" Target="../media/image5133.png"/><Relationship Id="rId240" Type="http://schemas.openxmlformats.org/officeDocument/2006/relationships/customXml" Target="../ink/ink4888.xml"/><Relationship Id="rId261" Type="http://schemas.openxmlformats.org/officeDocument/2006/relationships/image" Target="../media/image5149.png"/><Relationship Id="rId14" Type="http://schemas.openxmlformats.org/officeDocument/2006/relationships/customXml" Target="../ink/ink4775.xml"/><Relationship Id="rId35" Type="http://schemas.openxmlformats.org/officeDocument/2006/relationships/image" Target="../media/image5036.png"/><Relationship Id="rId56" Type="http://schemas.openxmlformats.org/officeDocument/2006/relationships/customXml" Target="../ink/ink4796.xml"/><Relationship Id="rId77" Type="http://schemas.openxmlformats.org/officeDocument/2006/relationships/image" Target="../media/image5057.png"/><Relationship Id="rId100" Type="http://schemas.openxmlformats.org/officeDocument/2006/relationships/customXml" Target="../ink/ink4818.xml"/><Relationship Id="rId8" Type="http://schemas.openxmlformats.org/officeDocument/2006/relationships/customXml" Target="../ink/ink4772.xml"/><Relationship Id="rId98" Type="http://schemas.openxmlformats.org/officeDocument/2006/relationships/customXml" Target="../ink/ink4817.xml"/><Relationship Id="rId121" Type="http://schemas.openxmlformats.org/officeDocument/2006/relationships/image" Target="../media/image5079.png"/><Relationship Id="rId142" Type="http://schemas.openxmlformats.org/officeDocument/2006/relationships/customXml" Target="../ink/ink4839.xml"/><Relationship Id="rId163" Type="http://schemas.openxmlformats.org/officeDocument/2006/relationships/image" Target="../media/image5100.png"/><Relationship Id="rId184" Type="http://schemas.openxmlformats.org/officeDocument/2006/relationships/customXml" Target="../ink/ink4860.xml"/><Relationship Id="rId219" Type="http://schemas.openxmlformats.org/officeDocument/2006/relationships/image" Target="../media/image5128.png"/><Relationship Id="rId230" Type="http://schemas.openxmlformats.org/officeDocument/2006/relationships/customXml" Target="../ink/ink4883.xml"/><Relationship Id="rId251" Type="http://schemas.openxmlformats.org/officeDocument/2006/relationships/image" Target="../media/image5144.png"/><Relationship Id="rId25" Type="http://schemas.openxmlformats.org/officeDocument/2006/relationships/image" Target="../media/image5031.png"/><Relationship Id="rId46" Type="http://schemas.openxmlformats.org/officeDocument/2006/relationships/customXml" Target="../ink/ink4791.xml"/><Relationship Id="rId67" Type="http://schemas.openxmlformats.org/officeDocument/2006/relationships/image" Target="../media/image5052.png"/><Relationship Id="rId272" Type="http://schemas.openxmlformats.org/officeDocument/2006/relationships/customXml" Target="../ink/ink4904.xml"/><Relationship Id="rId88" Type="http://schemas.openxmlformats.org/officeDocument/2006/relationships/customXml" Target="../ink/ink4812.xml"/><Relationship Id="rId111" Type="http://schemas.openxmlformats.org/officeDocument/2006/relationships/image" Target="../media/image5074.png"/><Relationship Id="rId132" Type="http://schemas.openxmlformats.org/officeDocument/2006/relationships/customXml" Target="../ink/ink4834.xml"/><Relationship Id="rId153" Type="http://schemas.openxmlformats.org/officeDocument/2006/relationships/image" Target="../media/image5095.png"/><Relationship Id="rId174" Type="http://schemas.openxmlformats.org/officeDocument/2006/relationships/customXml" Target="../ink/ink4855.xml"/><Relationship Id="rId195" Type="http://schemas.openxmlformats.org/officeDocument/2006/relationships/image" Target="../media/image5116.png"/><Relationship Id="rId209" Type="http://schemas.openxmlformats.org/officeDocument/2006/relationships/image" Target="../media/image5123.png"/><Relationship Id="rId220" Type="http://schemas.openxmlformats.org/officeDocument/2006/relationships/customXml" Target="../ink/ink4878.xml"/><Relationship Id="rId241" Type="http://schemas.openxmlformats.org/officeDocument/2006/relationships/image" Target="../media/image5139.png"/><Relationship Id="rId15" Type="http://schemas.openxmlformats.org/officeDocument/2006/relationships/image" Target="../media/image5026.png"/><Relationship Id="rId36" Type="http://schemas.openxmlformats.org/officeDocument/2006/relationships/customXml" Target="../ink/ink4786.xml"/><Relationship Id="rId57" Type="http://schemas.openxmlformats.org/officeDocument/2006/relationships/image" Target="../media/image5047.png"/><Relationship Id="rId262" Type="http://schemas.openxmlformats.org/officeDocument/2006/relationships/customXml" Target="../ink/ink4899.xml"/><Relationship Id="rId78" Type="http://schemas.openxmlformats.org/officeDocument/2006/relationships/customXml" Target="../ink/ink4807.xml"/><Relationship Id="rId99" Type="http://schemas.openxmlformats.org/officeDocument/2006/relationships/image" Target="../media/image5068.png"/><Relationship Id="rId101" Type="http://schemas.openxmlformats.org/officeDocument/2006/relationships/image" Target="../media/image5069.png"/><Relationship Id="rId122" Type="http://schemas.openxmlformats.org/officeDocument/2006/relationships/customXml" Target="../ink/ink4829.xml"/><Relationship Id="rId143" Type="http://schemas.openxmlformats.org/officeDocument/2006/relationships/image" Target="../media/image5090.png"/><Relationship Id="rId164" Type="http://schemas.openxmlformats.org/officeDocument/2006/relationships/customXml" Target="../ink/ink4850.xml"/><Relationship Id="rId185" Type="http://schemas.openxmlformats.org/officeDocument/2006/relationships/image" Target="../media/image5111.png"/><Relationship Id="rId9" Type="http://schemas.openxmlformats.org/officeDocument/2006/relationships/image" Target="../media/image5023.png"/><Relationship Id="rId210" Type="http://schemas.openxmlformats.org/officeDocument/2006/relationships/customXml" Target="../ink/ink4873.xml"/><Relationship Id="rId26" Type="http://schemas.openxmlformats.org/officeDocument/2006/relationships/customXml" Target="../ink/ink4781.xml"/><Relationship Id="rId231" Type="http://schemas.openxmlformats.org/officeDocument/2006/relationships/image" Target="../media/image5134.png"/><Relationship Id="rId252" Type="http://schemas.openxmlformats.org/officeDocument/2006/relationships/customXml" Target="../ink/ink4894.xml"/><Relationship Id="rId273" Type="http://schemas.openxmlformats.org/officeDocument/2006/relationships/image" Target="../media/image5155.png"/><Relationship Id="rId47" Type="http://schemas.openxmlformats.org/officeDocument/2006/relationships/image" Target="../media/image5042.png"/><Relationship Id="rId68" Type="http://schemas.openxmlformats.org/officeDocument/2006/relationships/customXml" Target="../ink/ink4802.xml"/><Relationship Id="rId89" Type="http://schemas.openxmlformats.org/officeDocument/2006/relationships/image" Target="../media/image5063.png"/><Relationship Id="rId112" Type="http://schemas.openxmlformats.org/officeDocument/2006/relationships/customXml" Target="../ink/ink4824.xml"/><Relationship Id="rId133" Type="http://schemas.openxmlformats.org/officeDocument/2006/relationships/image" Target="../media/image5085.png"/><Relationship Id="rId154" Type="http://schemas.openxmlformats.org/officeDocument/2006/relationships/customXml" Target="../ink/ink4845.xml"/><Relationship Id="rId175" Type="http://schemas.openxmlformats.org/officeDocument/2006/relationships/image" Target="../media/image5106.png"/><Relationship Id="rId196" Type="http://schemas.openxmlformats.org/officeDocument/2006/relationships/customXml" Target="../ink/ink4866.xml"/><Relationship Id="rId200" Type="http://schemas.openxmlformats.org/officeDocument/2006/relationships/customXml" Target="../ink/ink4868.xml"/><Relationship Id="rId16" Type="http://schemas.openxmlformats.org/officeDocument/2006/relationships/customXml" Target="../ink/ink4776.xml"/><Relationship Id="rId221" Type="http://schemas.openxmlformats.org/officeDocument/2006/relationships/image" Target="../media/image5129.png"/><Relationship Id="rId242" Type="http://schemas.openxmlformats.org/officeDocument/2006/relationships/customXml" Target="../ink/ink4889.xml"/><Relationship Id="rId263" Type="http://schemas.openxmlformats.org/officeDocument/2006/relationships/image" Target="../media/image5150.png"/><Relationship Id="rId37" Type="http://schemas.openxmlformats.org/officeDocument/2006/relationships/image" Target="../media/image5037.png"/><Relationship Id="rId58" Type="http://schemas.openxmlformats.org/officeDocument/2006/relationships/customXml" Target="../ink/ink4797.xml"/><Relationship Id="rId79" Type="http://schemas.openxmlformats.org/officeDocument/2006/relationships/image" Target="../media/image5058.png"/><Relationship Id="rId102" Type="http://schemas.openxmlformats.org/officeDocument/2006/relationships/customXml" Target="../ink/ink4819.xml"/><Relationship Id="rId123" Type="http://schemas.openxmlformats.org/officeDocument/2006/relationships/image" Target="../media/image5080.png"/><Relationship Id="rId144" Type="http://schemas.openxmlformats.org/officeDocument/2006/relationships/customXml" Target="../ink/ink4840.xml"/><Relationship Id="rId90" Type="http://schemas.openxmlformats.org/officeDocument/2006/relationships/customXml" Target="../ink/ink4813.xml"/><Relationship Id="rId165" Type="http://schemas.openxmlformats.org/officeDocument/2006/relationships/image" Target="../media/image5101.png"/><Relationship Id="rId186" Type="http://schemas.openxmlformats.org/officeDocument/2006/relationships/customXml" Target="../ink/ink4861.xml"/><Relationship Id="rId211" Type="http://schemas.openxmlformats.org/officeDocument/2006/relationships/image" Target="../media/image5124.png"/><Relationship Id="rId232" Type="http://schemas.openxmlformats.org/officeDocument/2006/relationships/customXml" Target="../ink/ink4884.xml"/><Relationship Id="rId253" Type="http://schemas.openxmlformats.org/officeDocument/2006/relationships/image" Target="../media/image5145.png"/><Relationship Id="rId274" Type="http://schemas.openxmlformats.org/officeDocument/2006/relationships/customXml" Target="../ink/ink4905.xml"/><Relationship Id="rId27" Type="http://schemas.openxmlformats.org/officeDocument/2006/relationships/image" Target="../media/image5032.png"/><Relationship Id="rId48" Type="http://schemas.openxmlformats.org/officeDocument/2006/relationships/customXml" Target="../ink/ink4792.xml"/><Relationship Id="rId69" Type="http://schemas.openxmlformats.org/officeDocument/2006/relationships/image" Target="../media/image5053.png"/><Relationship Id="rId113" Type="http://schemas.openxmlformats.org/officeDocument/2006/relationships/image" Target="../media/image5075.png"/><Relationship Id="rId134" Type="http://schemas.openxmlformats.org/officeDocument/2006/relationships/customXml" Target="../ink/ink4835.xml"/><Relationship Id="rId80" Type="http://schemas.openxmlformats.org/officeDocument/2006/relationships/customXml" Target="../ink/ink4808.xml"/><Relationship Id="rId155" Type="http://schemas.openxmlformats.org/officeDocument/2006/relationships/image" Target="../media/image5096.png"/><Relationship Id="rId176" Type="http://schemas.openxmlformats.org/officeDocument/2006/relationships/customXml" Target="../ink/ink4856.xml"/><Relationship Id="rId197" Type="http://schemas.openxmlformats.org/officeDocument/2006/relationships/image" Target="../media/image5117.png"/><Relationship Id="rId201" Type="http://schemas.openxmlformats.org/officeDocument/2006/relationships/image" Target="../media/image5119.png"/><Relationship Id="rId222" Type="http://schemas.openxmlformats.org/officeDocument/2006/relationships/customXml" Target="../ink/ink4879.xml"/><Relationship Id="rId243" Type="http://schemas.openxmlformats.org/officeDocument/2006/relationships/image" Target="../media/image5140.png"/><Relationship Id="rId264" Type="http://schemas.openxmlformats.org/officeDocument/2006/relationships/customXml" Target="../ink/ink4900.xml"/><Relationship Id="rId17" Type="http://schemas.openxmlformats.org/officeDocument/2006/relationships/image" Target="../media/image5027.png"/><Relationship Id="rId38" Type="http://schemas.openxmlformats.org/officeDocument/2006/relationships/customXml" Target="../ink/ink4787.xml"/><Relationship Id="rId59" Type="http://schemas.openxmlformats.org/officeDocument/2006/relationships/image" Target="../media/image5048.png"/><Relationship Id="rId103" Type="http://schemas.openxmlformats.org/officeDocument/2006/relationships/image" Target="../media/image5070.png"/><Relationship Id="rId124" Type="http://schemas.openxmlformats.org/officeDocument/2006/relationships/customXml" Target="../ink/ink4830.xml"/><Relationship Id="rId70" Type="http://schemas.openxmlformats.org/officeDocument/2006/relationships/customXml" Target="../ink/ink4803.xml"/><Relationship Id="rId91" Type="http://schemas.openxmlformats.org/officeDocument/2006/relationships/image" Target="../media/image5064.png"/><Relationship Id="rId145" Type="http://schemas.openxmlformats.org/officeDocument/2006/relationships/image" Target="../media/image5091.png"/><Relationship Id="rId166" Type="http://schemas.openxmlformats.org/officeDocument/2006/relationships/customXml" Target="../ink/ink4851.xml"/><Relationship Id="rId187" Type="http://schemas.openxmlformats.org/officeDocument/2006/relationships/image" Target="../media/image511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874.xml"/><Relationship Id="rId233" Type="http://schemas.openxmlformats.org/officeDocument/2006/relationships/image" Target="../media/image5135.png"/><Relationship Id="rId254" Type="http://schemas.openxmlformats.org/officeDocument/2006/relationships/customXml" Target="../ink/ink4895.xml"/><Relationship Id="rId28" Type="http://schemas.openxmlformats.org/officeDocument/2006/relationships/customXml" Target="../ink/ink4782.xml"/><Relationship Id="rId49" Type="http://schemas.openxmlformats.org/officeDocument/2006/relationships/image" Target="../media/image5043.png"/><Relationship Id="rId114" Type="http://schemas.openxmlformats.org/officeDocument/2006/relationships/customXml" Target="../ink/ink4825.xml"/><Relationship Id="rId275" Type="http://schemas.openxmlformats.org/officeDocument/2006/relationships/image" Target="../media/image5156.png"/><Relationship Id="rId60" Type="http://schemas.openxmlformats.org/officeDocument/2006/relationships/customXml" Target="../ink/ink4798.xml"/><Relationship Id="rId81" Type="http://schemas.openxmlformats.org/officeDocument/2006/relationships/image" Target="../media/image5059.png"/><Relationship Id="rId135" Type="http://schemas.openxmlformats.org/officeDocument/2006/relationships/image" Target="../media/image5086.png"/><Relationship Id="rId156" Type="http://schemas.openxmlformats.org/officeDocument/2006/relationships/customXml" Target="../ink/ink4846.xml"/><Relationship Id="rId177" Type="http://schemas.openxmlformats.org/officeDocument/2006/relationships/image" Target="../media/image5107.png"/><Relationship Id="rId198" Type="http://schemas.openxmlformats.org/officeDocument/2006/relationships/customXml" Target="../ink/ink4867.xml"/><Relationship Id="rId202" Type="http://schemas.openxmlformats.org/officeDocument/2006/relationships/customXml" Target="../ink/ink4869.xml"/><Relationship Id="rId223" Type="http://schemas.openxmlformats.org/officeDocument/2006/relationships/image" Target="../media/image5130.png"/><Relationship Id="rId244" Type="http://schemas.openxmlformats.org/officeDocument/2006/relationships/customXml" Target="../ink/ink4890.xml"/><Relationship Id="rId18" Type="http://schemas.openxmlformats.org/officeDocument/2006/relationships/customXml" Target="../ink/ink4777.xml"/><Relationship Id="rId39" Type="http://schemas.openxmlformats.org/officeDocument/2006/relationships/image" Target="../media/image5038.png"/><Relationship Id="rId265" Type="http://schemas.openxmlformats.org/officeDocument/2006/relationships/image" Target="../media/image5151.png"/><Relationship Id="rId50" Type="http://schemas.openxmlformats.org/officeDocument/2006/relationships/customXml" Target="../ink/ink4793.xml"/><Relationship Id="rId104" Type="http://schemas.openxmlformats.org/officeDocument/2006/relationships/customXml" Target="../ink/ink4820.xml"/><Relationship Id="rId125" Type="http://schemas.openxmlformats.org/officeDocument/2006/relationships/image" Target="../media/image5081.png"/><Relationship Id="rId146" Type="http://schemas.openxmlformats.org/officeDocument/2006/relationships/customXml" Target="../ink/ink4841.xml"/><Relationship Id="rId167" Type="http://schemas.openxmlformats.org/officeDocument/2006/relationships/image" Target="../media/image5102.png"/><Relationship Id="rId188" Type="http://schemas.openxmlformats.org/officeDocument/2006/relationships/customXml" Target="../ink/ink4862.xml"/><Relationship Id="rId71" Type="http://schemas.openxmlformats.org/officeDocument/2006/relationships/image" Target="../media/image5054.png"/><Relationship Id="rId92" Type="http://schemas.openxmlformats.org/officeDocument/2006/relationships/customXml" Target="../ink/ink4814.xml"/><Relationship Id="rId213" Type="http://schemas.openxmlformats.org/officeDocument/2006/relationships/image" Target="../media/image5125.png"/><Relationship Id="rId234" Type="http://schemas.openxmlformats.org/officeDocument/2006/relationships/customXml" Target="../ink/ink4885.xml"/><Relationship Id="rId2" Type="http://schemas.openxmlformats.org/officeDocument/2006/relationships/customXml" Target="../ink/ink4769.xml"/><Relationship Id="rId29" Type="http://schemas.openxmlformats.org/officeDocument/2006/relationships/image" Target="../media/image5033.png"/><Relationship Id="rId255" Type="http://schemas.openxmlformats.org/officeDocument/2006/relationships/image" Target="../media/image5146.png"/><Relationship Id="rId40" Type="http://schemas.openxmlformats.org/officeDocument/2006/relationships/customXml" Target="../ink/ink4788.xml"/><Relationship Id="rId115" Type="http://schemas.openxmlformats.org/officeDocument/2006/relationships/image" Target="../media/image5076.png"/><Relationship Id="rId136" Type="http://schemas.openxmlformats.org/officeDocument/2006/relationships/customXml" Target="../ink/ink4836.xml"/><Relationship Id="rId157" Type="http://schemas.openxmlformats.org/officeDocument/2006/relationships/image" Target="../media/image5097.png"/><Relationship Id="rId178" Type="http://schemas.openxmlformats.org/officeDocument/2006/relationships/customXml" Target="../ink/ink4857.xml"/><Relationship Id="rId61" Type="http://schemas.openxmlformats.org/officeDocument/2006/relationships/image" Target="../media/image5049.png"/><Relationship Id="rId82" Type="http://schemas.openxmlformats.org/officeDocument/2006/relationships/customXml" Target="../ink/ink4809.xml"/><Relationship Id="rId199" Type="http://schemas.openxmlformats.org/officeDocument/2006/relationships/image" Target="../media/image5118.png"/><Relationship Id="rId203" Type="http://schemas.openxmlformats.org/officeDocument/2006/relationships/image" Target="../media/image5120.png"/><Relationship Id="rId19" Type="http://schemas.openxmlformats.org/officeDocument/2006/relationships/image" Target="../media/image5028.png"/><Relationship Id="rId224" Type="http://schemas.openxmlformats.org/officeDocument/2006/relationships/customXml" Target="../ink/ink4880.xml"/><Relationship Id="rId245" Type="http://schemas.openxmlformats.org/officeDocument/2006/relationships/image" Target="../media/image5141.png"/><Relationship Id="rId266" Type="http://schemas.openxmlformats.org/officeDocument/2006/relationships/customXml" Target="../ink/ink4901.xml"/><Relationship Id="rId30" Type="http://schemas.openxmlformats.org/officeDocument/2006/relationships/customXml" Target="../ink/ink4783.xml"/><Relationship Id="rId105" Type="http://schemas.openxmlformats.org/officeDocument/2006/relationships/image" Target="../media/image5071.png"/><Relationship Id="rId126" Type="http://schemas.openxmlformats.org/officeDocument/2006/relationships/customXml" Target="../ink/ink4831.xml"/><Relationship Id="rId147" Type="http://schemas.openxmlformats.org/officeDocument/2006/relationships/image" Target="../media/image5092.png"/><Relationship Id="rId168" Type="http://schemas.openxmlformats.org/officeDocument/2006/relationships/customXml" Target="../ink/ink4852.xml"/><Relationship Id="rId51" Type="http://schemas.openxmlformats.org/officeDocument/2006/relationships/image" Target="../media/image5044.png"/><Relationship Id="rId72" Type="http://schemas.openxmlformats.org/officeDocument/2006/relationships/customXml" Target="../ink/ink4804.xml"/><Relationship Id="rId93" Type="http://schemas.openxmlformats.org/officeDocument/2006/relationships/image" Target="../media/image5065.png"/><Relationship Id="rId189" Type="http://schemas.openxmlformats.org/officeDocument/2006/relationships/image" Target="../media/image5113.png"/><Relationship Id="rId3" Type="http://schemas.openxmlformats.org/officeDocument/2006/relationships/image" Target="../media/image5020.png"/><Relationship Id="rId214" Type="http://schemas.openxmlformats.org/officeDocument/2006/relationships/customXml" Target="../ink/ink4875.xml"/><Relationship Id="rId235" Type="http://schemas.openxmlformats.org/officeDocument/2006/relationships/image" Target="../media/image5136.png"/><Relationship Id="rId256" Type="http://schemas.openxmlformats.org/officeDocument/2006/relationships/customXml" Target="../ink/ink4896.xml"/><Relationship Id="rId116" Type="http://schemas.openxmlformats.org/officeDocument/2006/relationships/customXml" Target="../ink/ink4826.xml"/><Relationship Id="rId137" Type="http://schemas.openxmlformats.org/officeDocument/2006/relationships/image" Target="../media/image5087.png"/><Relationship Id="rId158" Type="http://schemas.openxmlformats.org/officeDocument/2006/relationships/customXml" Target="../ink/ink4847.xml"/><Relationship Id="rId20" Type="http://schemas.openxmlformats.org/officeDocument/2006/relationships/customXml" Target="../ink/ink4778.xml"/><Relationship Id="rId41" Type="http://schemas.openxmlformats.org/officeDocument/2006/relationships/image" Target="../media/image5039.png"/><Relationship Id="rId62" Type="http://schemas.openxmlformats.org/officeDocument/2006/relationships/customXml" Target="../ink/ink4799.xml"/><Relationship Id="rId83" Type="http://schemas.openxmlformats.org/officeDocument/2006/relationships/image" Target="../media/image5060.png"/><Relationship Id="rId179" Type="http://schemas.openxmlformats.org/officeDocument/2006/relationships/image" Target="../media/image5108.png"/><Relationship Id="rId190" Type="http://schemas.openxmlformats.org/officeDocument/2006/relationships/customXml" Target="../ink/ink4863.xml"/><Relationship Id="rId204" Type="http://schemas.openxmlformats.org/officeDocument/2006/relationships/customXml" Target="../ink/ink4870.xml"/><Relationship Id="rId225" Type="http://schemas.openxmlformats.org/officeDocument/2006/relationships/image" Target="../media/image5131.png"/><Relationship Id="rId246" Type="http://schemas.openxmlformats.org/officeDocument/2006/relationships/customXml" Target="../ink/ink4891.xml"/><Relationship Id="rId267" Type="http://schemas.openxmlformats.org/officeDocument/2006/relationships/image" Target="../media/image5152.png"/><Relationship Id="rId106" Type="http://schemas.openxmlformats.org/officeDocument/2006/relationships/customXml" Target="../ink/ink4821.xml"/><Relationship Id="rId127" Type="http://schemas.openxmlformats.org/officeDocument/2006/relationships/image" Target="../media/image5082.png"/><Relationship Id="rId10" Type="http://schemas.openxmlformats.org/officeDocument/2006/relationships/customXml" Target="../ink/ink4773.xml"/><Relationship Id="rId31" Type="http://schemas.openxmlformats.org/officeDocument/2006/relationships/image" Target="../media/image5034.png"/><Relationship Id="rId52" Type="http://schemas.openxmlformats.org/officeDocument/2006/relationships/customXml" Target="../ink/ink4794.xml"/><Relationship Id="rId73" Type="http://schemas.openxmlformats.org/officeDocument/2006/relationships/image" Target="../media/image5055.png"/><Relationship Id="rId94" Type="http://schemas.openxmlformats.org/officeDocument/2006/relationships/customXml" Target="../ink/ink4815.xml"/><Relationship Id="rId148" Type="http://schemas.openxmlformats.org/officeDocument/2006/relationships/customXml" Target="../ink/ink4842.xml"/><Relationship Id="rId169" Type="http://schemas.openxmlformats.org/officeDocument/2006/relationships/image" Target="../media/image5103.png"/><Relationship Id="rId4" Type="http://schemas.openxmlformats.org/officeDocument/2006/relationships/customXml" Target="../ink/ink4770.xml"/><Relationship Id="rId180" Type="http://schemas.openxmlformats.org/officeDocument/2006/relationships/customXml" Target="../ink/ink4858.xml"/><Relationship Id="rId215" Type="http://schemas.openxmlformats.org/officeDocument/2006/relationships/image" Target="../media/image5126.png"/><Relationship Id="rId236" Type="http://schemas.openxmlformats.org/officeDocument/2006/relationships/customXml" Target="../ink/ink4886.xml"/><Relationship Id="rId257" Type="http://schemas.openxmlformats.org/officeDocument/2006/relationships/image" Target="../media/image5147.png"/><Relationship Id="rId42" Type="http://schemas.openxmlformats.org/officeDocument/2006/relationships/customXml" Target="../ink/ink4789.xml"/><Relationship Id="rId84" Type="http://schemas.openxmlformats.org/officeDocument/2006/relationships/customXml" Target="../ink/ink4810.xml"/><Relationship Id="rId138" Type="http://schemas.openxmlformats.org/officeDocument/2006/relationships/customXml" Target="../ink/ink4837.xml"/><Relationship Id="rId191" Type="http://schemas.openxmlformats.org/officeDocument/2006/relationships/image" Target="../media/image5114.png"/><Relationship Id="rId205" Type="http://schemas.openxmlformats.org/officeDocument/2006/relationships/image" Target="../media/image5121.png"/><Relationship Id="rId247" Type="http://schemas.openxmlformats.org/officeDocument/2006/relationships/image" Target="../media/image5142.png"/><Relationship Id="rId107" Type="http://schemas.openxmlformats.org/officeDocument/2006/relationships/image" Target="../media/image5072.png"/><Relationship Id="rId11" Type="http://schemas.openxmlformats.org/officeDocument/2006/relationships/image" Target="../media/image5024.png"/><Relationship Id="rId53" Type="http://schemas.openxmlformats.org/officeDocument/2006/relationships/image" Target="../media/image5045.png"/><Relationship Id="rId149" Type="http://schemas.openxmlformats.org/officeDocument/2006/relationships/image" Target="../media/image50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13.png"/><Relationship Id="rId299" Type="http://schemas.openxmlformats.org/officeDocument/2006/relationships/image" Target="../media/image5304.png"/><Relationship Id="rId21" Type="http://schemas.openxmlformats.org/officeDocument/2006/relationships/image" Target="../media/image5166.png"/><Relationship Id="rId63" Type="http://schemas.openxmlformats.org/officeDocument/2006/relationships/image" Target="../media/image5187.png"/><Relationship Id="rId159" Type="http://schemas.openxmlformats.org/officeDocument/2006/relationships/image" Target="../media/image5234.png"/><Relationship Id="rId324" Type="http://schemas.openxmlformats.org/officeDocument/2006/relationships/customXml" Target="../ink/ink5067.xml"/><Relationship Id="rId366" Type="http://schemas.openxmlformats.org/officeDocument/2006/relationships/customXml" Target="../ink/ink5088.xml"/><Relationship Id="rId170" Type="http://schemas.openxmlformats.org/officeDocument/2006/relationships/customXml" Target="../ink/ink4990.xml"/><Relationship Id="rId226" Type="http://schemas.openxmlformats.org/officeDocument/2006/relationships/customXml" Target="../ink/ink5018.xml"/><Relationship Id="rId268" Type="http://schemas.openxmlformats.org/officeDocument/2006/relationships/customXml" Target="../ink/ink5039.xml"/><Relationship Id="rId32" Type="http://schemas.openxmlformats.org/officeDocument/2006/relationships/customXml" Target="../ink/ink4921.xml"/><Relationship Id="rId74" Type="http://schemas.openxmlformats.org/officeDocument/2006/relationships/customXml" Target="../ink/ink4942.xml"/><Relationship Id="rId128" Type="http://schemas.openxmlformats.org/officeDocument/2006/relationships/customXml" Target="../ink/ink4969.xml"/><Relationship Id="rId335" Type="http://schemas.openxmlformats.org/officeDocument/2006/relationships/image" Target="../media/image5322.png"/><Relationship Id="rId377" Type="http://schemas.openxmlformats.org/officeDocument/2006/relationships/image" Target="../media/image5343.png"/><Relationship Id="rId5" Type="http://schemas.openxmlformats.org/officeDocument/2006/relationships/image" Target="../media/image5158.png"/><Relationship Id="rId181" Type="http://schemas.openxmlformats.org/officeDocument/2006/relationships/image" Target="../media/image5245.png"/><Relationship Id="rId237" Type="http://schemas.openxmlformats.org/officeDocument/2006/relationships/image" Target="../media/image5273.png"/><Relationship Id="rId402" Type="http://schemas.openxmlformats.org/officeDocument/2006/relationships/customXml" Target="../ink/ink5106.xml"/><Relationship Id="rId279" Type="http://schemas.openxmlformats.org/officeDocument/2006/relationships/image" Target="../media/image5294.png"/><Relationship Id="rId43" Type="http://schemas.openxmlformats.org/officeDocument/2006/relationships/image" Target="../media/image5177.png"/><Relationship Id="rId139" Type="http://schemas.openxmlformats.org/officeDocument/2006/relationships/image" Target="../media/image5224.png"/><Relationship Id="rId290" Type="http://schemas.openxmlformats.org/officeDocument/2006/relationships/customXml" Target="../ink/ink5050.xml"/><Relationship Id="rId304" Type="http://schemas.openxmlformats.org/officeDocument/2006/relationships/customXml" Target="../ink/ink5057.xml"/><Relationship Id="rId346" Type="http://schemas.openxmlformats.org/officeDocument/2006/relationships/customXml" Target="../ink/ink5078.xml"/><Relationship Id="rId388" Type="http://schemas.openxmlformats.org/officeDocument/2006/relationships/customXml" Target="../ink/ink5099.xml"/><Relationship Id="rId85" Type="http://schemas.openxmlformats.org/officeDocument/2006/relationships/image" Target="../media/image5197.png"/><Relationship Id="rId150" Type="http://schemas.openxmlformats.org/officeDocument/2006/relationships/customXml" Target="../ink/ink4980.xml"/><Relationship Id="rId192" Type="http://schemas.openxmlformats.org/officeDocument/2006/relationships/customXml" Target="../ink/ink5001.xml"/><Relationship Id="rId206" Type="http://schemas.openxmlformats.org/officeDocument/2006/relationships/customXml" Target="../ink/ink5008.xml"/><Relationship Id="rId248" Type="http://schemas.openxmlformats.org/officeDocument/2006/relationships/customXml" Target="../ink/ink5029.xml"/><Relationship Id="rId12" Type="http://schemas.openxmlformats.org/officeDocument/2006/relationships/customXml" Target="../ink/ink4911.xml"/><Relationship Id="rId108" Type="http://schemas.openxmlformats.org/officeDocument/2006/relationships/customXml" Target="../ink/ink4959.xml"/><Relationship Id="rId315" Type="http://schemas.openxmlformats.org/officeDocument/2006/relationships/image" Target="../media/image5312.png"/><Relationship Id="rId357" Type="http://schemas.openxmlformats.org/officeDocument/2006/relationships/image" Target="../media/image5333.png"/><Relationship Id="rId54" Type="http://schemas.openxmlformats.org/officeDocument/2006/relationships/customXml" Target="../ink/ink4932.xml"/><Relationship Id="rId96" Type="http://schemas.openxmlformats.org/officeDocument/2006/relationships/customXml" Target="../ink/ink4953.xml"/><Relationship Id="rId161" Type="http://schemas.openxmlformats.org/officeDocument/2006/relationships/image" Target="../media/image5235.png"/><Relationship Id="rId217" Type="http://schemas.openxmlformats.org/officeDocument/2006/relationships/image" Target="../media/image5263.png"/><Relationship Id="rId399" Type="http://schemas.openxmlformats.org/officeDocument/2006/relationships/image" Target="../media/image5354.png"/><Relationship Id="rId259" Type="http://schemas.openxmlformats.org/officeDocument/2006/relationships/image" Target="../media/image5284.png"/><Relationship Id="rId23" Type="http://schemas.openxmlformats.org/officeDocument/2006/relationships/image" Target="../media/image5167.png"/><Relationship Id="rId119" Type="http://schemas.openxmlformats.org/officeDocument/2006/relationships/image" Target="../media/image5214.png"/><Relationship Id="rId270" Type="http://schemas.openxmlformats.org/officeDocument/2006/relationships/customXml" Target="../ink/ink5040.xml"/><Relationship Id="rId326" Type="http://schemas.openxmlformats.org/officeDocument/2006/relationships/customXml" Target="../ink/ink5068.xml"/><Relationship Id="rId65" Type="http://schemas.openxmlformats.org/officeDocument/2006/relationships/image" Target="../media/image5188.png"/><Relationship Id="rId130" Type="http://schemas.openxmlformats.org/officeDocument/2006/relationships/customXml" Target="../ink/ink4970.xml"/><Relationship Id="rId368" Type="http://schemas.openxmlformats.org/officeDocument/2006/relationships/customXml" Target="../ink/ink5089.xml"/><Relationship Id="rId172" Type="http://schemas.openxmlformats.org/officeDocument/2006/relationships/customXml" Target="../ink/ink4991.xml"/><Relationship Id="rId228" Type="http://schemas.openxmlformats.org/officeDocument/2006/relationships/customXml" Target="../ink/ink5019.xml"/><Relationship Id="rId281" Type="http://schemas.openxmlformats.org/officeDocument/2006/relationships/image" Target="../media/image5295.png"/><Relationship Id="rId337" Type="http://schemas.openxmlformats.org/officeDocument/2006/relationships/image" Target="../media/image5323.png"/><Relationship Id="rId34" Type="http://schemas.openxmlformats.org/officeDocument/2006/relationships/customXml" Target="../ink/ink4922.xml"/><Relationship Id="rId76" Type="http://schemas.openxmlformats.org/officeDocument/2006/relationships/customXml" Target="../ink/ink4943.xml"/><Relationship Id="rId141" Type="http://schemas.openxmlformats.org/officeDocument/2006/relationships/image" Target="../media/image5225.png"/><Relationship Id="rId379" Type="http://schemas.openxmlformats.org/officeDocument/2006/relationships/image" Target="../media/image5344.png"/><Relationship Id="rId7" Type="http://schemas.openxmlformats.org/officeDocument/2006/relationships/image" Target="../media/image5159.png"/><Relationship Id="rId183" Type="http://schemas.openxmlformats.org/officeDocument/2006/relationships/image" Target="../media/image5246.png"/><Relationship Id="rId239" Type="http://schemas.openxmlformats.org/officeDocument/2006/relationships/image" Target="../media/image5274.png"/><Relationship Id="rId390" Type="http://schemas.openxmlformats.org/officeDocument/2006/relationships/customXml" Target="../ink/ink5100.xml"/><Relationship Id="rId250" Type="http://schemas.openxmlformats.org/officeDocument/2006/relationships/customXml" Target="../ink/ink5030.xml"/><Relationship Id="rId292" Type="http://schemas.openxmlformats.org/officeDocument/2006/relationships/customXml" Target="../ink/ink5051.xml"/><Relationship Id="rId306" Type="http://schemas.openxmlformats.org/officeDocument/2006/relationships/customXml" Target="../ink/ink5058.xml"/><Relationship Id="rId45" Type="http://schemas.openxmlformats.org/officeDocument/2006/relationships/image" Target="../media/image5178.png"/><Relationship Id="rId87" Type="http://schemas.openxmlformats.org/officeDocument/2006/relationships/image" Target="../media/image5198.png"/><Relationship Id="rId110" Type="http://schemas.openxmlformats.org/officeDocument/2006/relationships/customXml" Target="../ink/ink4960.xml"/><Relationship Id="rId348" Type="http://schemas.openxmlformats.org/officeDocument/2006/relationships/customXml" Target="../ink/ink5079.xml"/><Relationship Id="rId152" Type="http://schemas.openxmlformats.org/officeDocument/2006/relationships/customXml" Target="../ink/ink4981.xml"/><Relationship Id="rId194" Type="http://schemas.openxmlformats.org/officeDocument/2006/relationships/customXml" Target="../ink/ink5002.xml"/><Relationship Id="rId208" Type="http://schemas.openxmlformats.org/officeDocument/2006/relationships/customXml" Target="../ink/ink5009.xml"/><Relationship Id="rId261" Type="http://schemas.openxmlformats.org/officeDocument/2006/relationships/image" Target="../media/image5285.png"/><Relationship Id="rId14" Type="http://schemas.openxmlformats.org/officeDocument/2006/relationships/customXml" Target="../ink/ink4912.xml"/><Relationship Id="rId56" Type="http://schemas.openxmlformats.org/officeDocument/2006/relationships/customXml" Target="../ink/ink4933.xml"/><Relationship Id="rId317" Type="http://schemas.openxmlformats.org/officeDocument/2006/relationships/image" Target="../media/image5313.png"/><Relationship Id="rId359" Type="http://schemas.openxmlformats.org/officeDocument/2006/relationships/image" Target="../media/image5334.png"/><Relationship Id="rId98" Type="http://schemas.openxmlformats.org/officeDocument/2006/relationships/customXml" Target="../ink/ink4954.xml"/><Relationship Id="rId121" Type="http://schemas.openxmlformats.org/officeDocument/2006/relationships/image" Target="../media/image5215.png"/><Relationship Id="rId163" Type="http://schemas.openxmlformats.org/officeDocument/2006/relationships/image" Target="../media/image5236.png"/><Relationship Id="rId219" Type="http://schemas.openxmlformats.org/officeDocument/2006/relationships/image" Target="../media/image5264.png"/><Relationship Id="rId370" Type="http://schemas.openxmlformats.org/officeDocument/2006/relationships/customXml" Target="../ink/ink5090.xml"/><Relationship Id="rId230" Type="http://schemas.openxmlformats.org/officeDocument/2006/relationships/customXml" Target="../ink/ink5020.xml"/><Relationship Id="rId25" Type="http://schemas.openxmlformats.org/officeDocument/2006/relationships/image" Target="../media/image5168.png"/><Relationship Id="rId67" Type="http://schemas.openxmlformats.org/officeDocument/2006/relationships/image" Target="../media/image3956.png"/><Relationship Id="rId272" Type="http://schemas.openxmlformats.org/officeDocument/2006/relationships/customXml" Target="../ink/ink5041.xml"/><Relationship Id="rId328" Type="http://schemas.openxmlformats.org/officeDocument/2006/relationships/customXml" Target="../ink/ink5069.xml"/><Relationship Id="rId132" Type="http://schemas.openxmlformats.org/officeDocument/2006/relationships/customXml" Target="../ink/ink4971.xml"/><Relationship Id="rId174" Type="http://schemas.openxmlformats.org/officeDocument/2006/relationships/customXml" Target="../ink/ink4992.xml"/><Relationship Id="rId381" Type="http://schemas.openxmlformats.org/officeDocument/2006/relationships/image" Target="../media/image5345.png"/><Relationship Id="rId241" Type="http://schemas.openxmlformats.org/officeDocument/2006/relationships/image" Target="../media/image5275.png"/><Relationship Id="rId36" Type="http://schemas.openxmlformats.org/officeDocument/2006/relationships/customXml" Target="../ink/ink4923.xml"/><Relationship Id="rId283" Type="http://schemas.openxmlformats.org/officeDocument/2006/relationships/image" Target="../media/image5296.png"/><Relationship Id="rId339" Type="http://schemas.openxmlformats.org/officeDocument/2006/relationships/image" Target="../media/image5324.png"/><Relationship Id="rId78" Type="http://schemas.openxmlformats.org/officeDocument/2006/relationships/customXml" Target="../ink/ink4944.xml"/><Relationship Id="rId101" Type="http://schemas.openxmlformats.org/officeDocument/2006/relationships/image" Target="../media/image5205.png"/><Relationship Id="rId143" Type="http://schemas.openxmlformats.org/officeDocument/2006/relationships/image" Target="../media/image5226.png"/><Relationship Id="rId185" Type="http://schemas.openxmlformats.org/officeDocument/2006/relationships/image" Target="../media/image5247.png"/><Relationship Id="rId350" Type="http://schemas.openxmlformats.org/officeDocument/2006/relationships/customXml" Target="../ink/ink5080.xml"/><Relationship Id="rId9" Type="http://schemas.openxmlformats.org/officeDocument/2006/relationships/image" Target="../media/image5160.png"/><Relationship Id="rId210" Type="http://schemas.openxmlformats.org/officeDocument/2006/relationships/customXml" Target="../ink/ink5010.xml"/><Relationship Id="rId392" Type="http://schemas.openxmlformats.org/officeDocument/2006/relationships/customXml" Target="../ink/ink5101.xml"/><Relationship Id="rId252" Type="http://schemas.openxmlformats.org/officeDocument/2006/relationships/customXml" Target="../ink/ink5031.xml"/><Relationship Id="rId294" Type="http://schemas.openxmlformats.org/officeDocument/2006/relationships/customXml" Target="../ink/ink5052.xml"/><Relationship Id="rId308" Type="http://schemas.openxmlformats.org/officeDocument/2006/relationships/customXml" Target="../ink/ink5059.xml"/><Relationship Id="rId47" Type="http://schemas.openxmlformats.org/officeDocument/2006/relationships/image" Target="../media/image5179.png"/><Relationship Id="rId89" Type="http://schemas.openxmlformats.org/officeDocument/2006/relationships/image" Target="../media/image5199.png"/><Relationship Id="rId112" Type="http://schemas.openxmlformats.org/officeDocument/2006/relationships/customXml" Target="../ink/ink4961.xml"/><Relationship Id="rId154" Type="http://schemas.openxmlformats.org/officeDocument/2006/relationships/customXml" Target="../ink/ink4982.xml"/><Relationship Id="rId361" Type="http://schemas.openxmlformats.org/officeDocument/2006/relationships/image" Target="../media/image5335.png"/><Relationship Id="rId196" Type="http://schemas.openxmlformats.org/officeDocument/2006/relationships/customXml" Target="../ink/ink5003.xml"/><Relationship Id="rId16" Type="http://schemas.openxmlformats.org/officeDocument/2006/relationships/customXml" Target="../ink/ink4913.xml"/><Relationship Id="rId221" Type="http://schemas.openxmlformats.org/officeDocument/2006/relationships/image" Target="../media/image5265.png"/><Relationship Id="rId263" Type="http://schemas.openxmlformats.org/officeDocument/2006/relationships/image" Target="../media/image5286.png"/><Relationship Id="rId319" Type="http://schemas.openxmlformats.org/officeDocument/2006/relationships/image" Target="../media/image5314.png"/><Relationship Id="rId58" Type="http://schemas.openxmlformats.org/officeDocument/2006/relationships/customXml" Target="../ink/ink4934.xml"/><Relationship Id="rId123" Type="http://schemas.openxmlformats.org/officeDocument/2006/relationships/image" Target="../media/image5216.png"/><Relationship Id="rId330" Type="http://schemas.openxmlformats.org/officeDocument/2006/relationships/customXml" Target="../ink/ink5070.xml"/><Relationship Id="rId90" Type="http://schemas.openxmlformats.org/officeDocument/2006/relationships/customXml" Target="../ink/ink4950.xml"/><Relationship Id="rId165" Type="http://schemas.openxmlformats.org/officeDocument/2006/relationships/image" Target="../media/image5237.png"/><Relationship Id="rId186" Type="http://schemas.openxmlformats.org/officeDocument/2006/relationships/customXml" Target="../ink/ink4998.xml"/><Relationship Id="rId351" Type="http://schemas.openxmlformats.org/officeDocument/2006/relationships/image" Target="../media/image5330.png"/><Relationship Id="rId372" Type="http://schemas.openxmlformats.org/officeDocument/2006/relationships/customXml" Target="../ink/ink5091.xml"/><Relationship Id="rId393" Type="http://schemas.openxmlformats.org/officeDocument/2006/relationships/image" Target="../media/image5351.png"/><Relationship Id="rId211" Type="http://schemas.openxmlformats.org/officeDocument/2006/relationships/image" Target="../media/image5260.png"/><Relationship Id="rId232" Type="http://schemas.openxmlformats.org/officeDocument/2006/relationships/customXml" Target="../ink/ink5021.xml"/><Relationship Id="rId253" Type="http://schemas.openxmlformats.org/officeDocument/2006/relationships/image" Target="../media/image5281.png"/><Relationship Id="rId274" Type="http://schemas.openxmlformats.org/officeDocument/2006/relationships/customXml" Target="../ink/ink5042.xml"/><Relationship Id="rId295" Type="http://schemas.openxmlformats.org/officeDocument/2006/relationships/image" Target="../media/image5302.png"/><Relationship Id="rId309" Type="http://schemas.openxmlformats.org/officeDocument/2006/relationships/image" Target="../media/image5309.png"/><Relationship Id="rId27" Type="http://schemas.openxmlformats.org/officeDocument/2006/relationships/image" Target="../media/image5169.png"/><Relationship Id="rId48" Type="http://schemas.openxmlformats.org/officeDocument/2006/relationships/customXml" Target="../ink/ink4929.xml"/><Relationship Id="rId69" Type="http://schemas.openxmlformats.org/officeDocument/2006/relationships/image" Target="../media/image5189.png"/><Relationship Id="rId113" Type="http://schemas.openxmlformats.org/officeDocument/2006/relationships/image" Target="../media/image5211.png"/><Relationship Id="rId134" Type="http://schemas.openxmlformats.org/officeDocument/2006/relationships/customXml" Target="../ink/ink4972.xml"/><Relationship Id="rId320" Type="http://schemas.openxmlformats.org/officeDocument/2006/relationships/customXml" Target="../ink/ink5065.xml"/><Relationship Id="rId80" Type="http://schemas.openxmlformats.org/officeDocument/2006/relationships/customXml" Target="../ink/ink4945.xml"/><Relationship Id="rId155" Type="http://schemas.openxmlformats.org/officeDocument/2006/relationships/image" Target="../media/image5232.png"/><Relationship Id="rId176" Type="http://schemas.openxmlformats.org/officeDocument/2006/relationships/customXml" Target="../ink/ink4993.xml"/><Relationship Id="rId197" Type="http://schemas.openxmlformats.org/officeDocument/2006/relationships/image" Target="../media/image5253.png"/><Relationship Id="rId341" Type="http://schemas.openxmlformats.org/officeDocument/2006/relationships/image" Target="../media/image5325.png"/><Relationship Id="rId362" Type="http://schemas.openxmlformats.org/officeDocument/2006/relationships/customXml" Target="../ink/ink5086.xml"/><Relationship Id="rId383" Type="http://schemas.openxmlformats.org/officeDocument/2006/relationships/image" Target="../media/image5346.png"/><Relationship Id="rId201" Type="http://schemas.openxmlformats.org/officeDocument/2006/relationships/image" Target="../media/image5255.png"/><Relationship Id="rId222" Type="http://schemas.openxmlformats.org/officeDocument/2006/relationships/customXml" Target="../ink/ink5016.xml"/><Relationship Id="rId243" Type="http://schemas.openxmlformats.org/officeDocument/2006/relationships/image" Target="../media/image5276.png"/><Relationship Id="rId264" Type="http://schemas.openxmlformats.org/officeDocument/2006/relationships/customXml" Target="../ink/ink5037.xml"/><Relationship Id="rId285" Type="http://schemas.openxmlformats.org/officeDocument/2006/relationships/image" Target="../media/image5297.png"/><Relationship Id="rId17" Type="http://schemas.openxmlformats.org/officeDocument/2006/relationships/image" Target="../media/image5164.png"/><Relationship Id="rId38" Type="http://schemas.openxmlformats.org/officeDocument/2006/relationships/customXml" Target="../ink/ink4924.xml"/><Relationship Id="rId59" Type="http://schemas.openxmlformats.org/officeDocument/2006/relationships/image" Target="../media/image5185.png"/><Relationship Id="rId103" Type="http://schemas.openxmlformats.org/officeDocument/2006/relationships/image" Target="../media/image5206.png"/><Relationship Id="rId124" Type="http://schemas.openxmlformats.org/officeDocument/2006/relationships/customXml" Target="../ink/ink4967.xml"/><Relationship Id="rId310" Type="http://schemas.openxmlformats.org/officeDocument/2006/relationships/customXml" Target="../ink/ink5060.xml"/><Relationship Id="rId70" Type="http://schemas.openxmlformats.org/officeDocument/2006/relationships/customXml" Target="../ink/ink4940.xml"/><Relationship Id="rId91" Type="http://schemas.openxmlformats.org/officeDocument/2006/relationships/image" Target="../media/image5200.png"/><Relationship Id="rId145" Type="http://schemas.openxmlformats.org/officeDocument/2006/relationships/image" Target="../media/image5227.png"/><Relationship Id="rId166" Type="http://schemas.openxmlformats.org/officeDocument/2006/relationships/customXml" Target="../ink/ink4988.xml"/><Relationship Id="rId187" Type="http://schemas.openxmlformats.org/officeDocument/2006/relationships/image" Target="../media/image5248.png"/><Relationship Id="rId331" Type="http://schemas.openxmlformats.org/officeDocument/2006/relationships/image" Target="../media/image5320.png"/><Relationship Id="rId352" Type="http://schemas.openxmlformats.org/officeDocument/2006/relationships/customXml" Target="../ink/ink5081.xml"/><Relationship Id="rId373" Type="http://schemas.openxmlformats.org/officeDocument/2006/relationships/image" Target="../media/image5341.png"/><Relationship Id="rId394" Type="http://schemas.openxmlformats.org/officeDocument/2006/relationships/customXml" Target="../ink/ink5102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011.xml"/><Relationship Id="rId233" Type="http://schemas.openxmlformats.org/officeDocument/2006/relationships/image" Target="../media/image5271.png"/><Relationship Id="rId254" Type="http://schemas.openxmlformats.org/officeDocument/2006/relationships/customXml" Target="../ink/ink5032.xml"/><Relationship Id="rId28" Type="http://schemas.openxmlformats.org/officeDocument/2006/relationships/customXml" Target="../ink/ink4919.xml"/><Relationship Id="rId49" Type="http://schemas.openxmlformats.org/officeDocument/2006/relationships/image" Target="../media/image5180.png"/><Relationship Id="rId114" Type="http://schemas.openxmlformats.org/officeDocument/2006/relationships/customXml" Target="../ink/ink4962.xml"/><Relationship Id="rId275" Type="http://schemas.openxmlformats.org/officeDocument/2006/relationships/image" Target="../media/image5292.png"/><Relationship Id="rId296" Type="http://schemas.openxmlformats.org/officeDocument/2006/relationships/customXml" Target="../ink/ink5053.xml"/><Relationship Id="rId300" Type="http://schemas.openxmlformats.org/officeDocument/2006/relationships/customXml" Target="../ink/ink5055.xml"/><Relationship Id="rId60" Type="http://schemas.openxmlformats.org/officeDocument/2006/relationships/customXml" Target="../ink/ink4935.xml"/><Relationship Id="rId81" Type="http://schemas.openxmlformats.org/officeDocument/2006/relationships/image" Target="../media/image5195.png"/><Relationship Id="rId135" Type="http://schemas.openxmlformats.org/officeDocument/2006/relationships/image" Target="../media/image5222.png"/><Relationship Id="rId156" Type="http://schemas.openxmlformats.org/officeDocument/2006/relationships/customXml" Target="../ink/ink4983.xml"/><Relationship Id="rId177" Type="http://schemas.openxmlformats.org/officeDocument/2006/relationships/image" Target="../media/image5243.png"/><Relationship Id="rId198" Type="http://schemas.openxmlformats.org/officeDocument/2006/relationships/customXml" Target="../ink/ink5004.xml"/><Relationship Id="rId321" Type="http://schemas.openxmlformats.org/officeDocument/2006/relationships/image" Target="../media/image5315.png"/><Relationship Id="rId342" Type="http://schemas.openxmlformats.org/officeDocument/2006/relationships/customXml" Target="../ink/ink5076.xml"/><Relationship Id="rId363" Type="http://schemas.openxmlformats.org/officeDocument/2006/relationships/image" Target="../media/image5336.png"/><Relationship Id="rId384" Type="http://schemas.openxmlformats.org/officeDocument/2006/relationships/customXml" Target="../ink/ink5097.xml"/><Relationship Id="rId202" Type="http://schemas.openxmlformats.org/officeDocument/2006/relationships/customXml" Target="../ink/ink5006.xml"/><Relationship Id="rId223" Type="http://schemas.openxmlformats.org/officeDocument/2006/relationships/image" Target="../media/image5266.png"/><Relationship Id="rId244" Type="http://schemas.openxmlformats.org/officeDocument/2006/relationships/customXml" Target="../ink/ink5027.xml"/><Relationship Id="rId18" Type="http://schemas.openxmlformats.org/officeDocument/2006/relationships/customXml" Target="../ink/ink4914.xml"/><Relationship Id="rId39" Type="http://schemas.openxmlformats.org/officeDocument/2006/relationships/image" Target="../media/image5175.png"/><Relationship Id="rId265" Type="http://schemas.openxmlformats.org/officeDocument/2006/relationships/image" Target="../media/image5287.png"/><Relationship Id="rId286" Type="http://schemas.openxmlformats.org/officeDocument/2006/relationships/customXml" Target="../ink/ink5048.xml"/><Relationship Id="rId50" Type="http://schemas.openxmlformats.org/officeDocument/2006/relationships/customXml" Target="../ink/ink4930.xml"/><Relationship Id="rId104" Type="http://schemas.openxmlformats.org/officeDocument/2006/relationships/customXml" Target="../ink/ink4957.xml"/><Relationship Id="rId125" Type="http://schemas.openxmlformats.org/officeDocument/2006/relationships/image" Target="../media/image5217.png"/><Relationship Id="rId146" Type="http://schemas.openxmlformats.org/officeDocument/2006/relationships/customXml" Target="../ink/ink4978.xml"/><Relationship Id="rId167" Type="http://schemas.openxmlformats.org/officeDocument/2006/relationships/image" Target="../media/image5238.png"/><Relationship Id="rId188" Type="http://schemas.openxmlformats.org/officeDocument/2006/relationships/customXml" Target="../ink/ink4999.xml"/><Relationship Id="rId311" Type="http://schemas.openxmlformats.org/officeDocument/2006/relationships/image" Target="../media/image5310.png"/><Relationship Id="rId332" Type="http://schemas.openxmlformats.org/officeDocument/2006/relationships/customXml" Target="../ink/ink5071.xml"/><Relationship Id="rId353" Type="http://schemas.openxmlformats.org/officeDocument/2006/relationships/image" Target="../media/image5331.png"/><Relationship Id="rId374" Type="http://schemas.openxmlformats.org/officeDocument/2006/relationships/customXml" Target="../ink/ink5092.xml"/><Relationship Id="rId395" Type="http://schemas.openxmlformats.org/officeDocument/2006/relationships/image" Target="../media/image5352.png"/><Relationship Id="rId71" Type="http://schemas.openxmlformats.org/officeDocument/2006/relationships/image" Target="../media/image5190.png"/><Relationship Id="rId92" Type="http://schemas.openxmlformats.org/officeDocument/2006/relationships/customXml" Target="../ink/ink4951.xml"/><Relationship Id="rId213" Type="http://schemas.openxmlformats.org/officeDocument/2006/relationships/image" Target="../media/image5261.png"/><Relationship Id="rId234" Type="http://schemas.openxmlformats.org/officeDocument/2006/relationships/customXml" Target="../ink/ink5022.xml"/><Relationship Id="rId2" Type="http://schemas.openxmlformats.org/officeDocument/2006/relationships/customXml" Target="../ink/ink4906.xml"/><Relationship Id="rId29" Type="http://schemas.openxmlformats.org/officeDocument/2006/relationships/image" Target="../media/image5170.png"/><Relationship Id="rId255" Type="http://schemas.openxmlformats.org/officeDocument/2006/relationships/image" Target="../media/image5282.png"/><Relationship Id="rId276" Type="http://schemas.openxmlformats.org/officeDocument/2006/relationships/customXml" Target="../ink/ink5043.xml"/><Relationship Id="rId297" Type="http://schemas.openxmlformats.org/officeDocument/2006/relationships/image" Target="../media/image5303.png"/><Relationship Id="rId40" Type="http://schemas.openxmlformats.org/officeDocument/2006/relationships/customXml" Target="../ink/ink4925.xml"/><Relationship Id="rId115" Type="http://schemas.openxmlformats.org/officeDocument/2006/relationships/image" Target="../media/image5212.png"/><Relationship Id="rId136" Type="http://schemas.openxmlformats.org/officeDocument/2006/relationships/customXml" Target="../ink/ink4973.xml"/><Relationship Id="rId157" Type="http://schemas.openxmlformats.org/officeDocument/2006/relationships/image" Target="../media/image5233.png"/><Relationship Id="rId178" Type="http://schemas.openxmlformats.org/officeDocument/2006/relationships/customXml" Target="../ink/ink4994.xml"/><Relationship Id="rId301" Type="http://schemas.openxmlformats.org/officeDocument/2006/relationships/image" Target="../media/image5305.png"/><Relationship Id="rId322" Type="http://schemas.openxmlformats.org/officeDocument/2006/relationships/customXml" Target="../ink/ink5066.xml"/><Relationship Id="rId343" Type="http://schemas.openxmlformats.org/officeDocument/2006/relationships/image" Target="../media/image5326.png"/><Relationship Id="rId364" Type="http://schemas.openxmlformats.org/officeDocument/2006/relationships/customXml" Target="../ink/ink5087.xml"/><Relationship Id="rId61" Type="http://schemas.openxmlformats.org/officeDocument/2006/relationships/image" Target="../media/image5186.png"/><Relationship Id="rId82" Type="http://schemas.openxmlformats.org/officeDocument/2006/relationships/customXml" Target="../ink/ink4946.xml"/><Relationship Id="rId199" Type="http://schemas.openxmlformats.org/officeDocument/2006/relationships/image" Target="../media/image5254.png"/><Relationship Id="rId203" Type="http://schemas.openxmlformats.org/officeDocument/2006/relationships/image" Target="../media/image5256.png"/><Relationship Id="rId385" Type="http://schemas.openxmlformats.org/officeDocument/2006/relationships/image" Target="../media/image5347.png"/><Relationship Id="rId19" Type="http://schemas.openxmlformats.org/officeDocument/2006/relationships/image" Target="../media/image5165.png"/><Relationship Id="rId224" Type="http://schemas.openxmlformats.org/officeDocument/2006/relationships/customXml" Target="../ink/ink5017.xml"/><Relationship Id="rId245" Type="http://schemas.openxmlformats.org/officeDocument/2006/relationships/image" Target="../media/image5277.png"/><Relationship Id="rId266" Type="http://schemas.openxmlformats.org/officeDocument/2006/relationships/customXml" Target="../ink/ink5038.xml"/><Relationship Id="rId287" Type="http://schemas.openxmlformats.org/officeDocument/2006/relationships/image" Target="../media/image5298.png"/><Relationship Id="rId30" Type="http://schemas.openxmlformats.org/officeDocument/2006/relationships/customXml" Target="../ink/ink4920.xml"/><Relationship Id="rId105" Type="http://schemas.openxmlformats.org/officeDocument/2006/relationships/image" Target="../media/image5207.png"/><Relationship Id="rId126" Type="http://schemas.openxmlformats.org/officeDocument/2006/relationships/customXml" Target="../ink/ink4968.xml"/><Relationship Id="rId147" Type="http://schemas.openxmlformats.org/officeDocument/2006/relationships/image" Target="../media/image5228.png"/><Relationship Id="rId168" Type="http://schemas.openxmlformats.org/officeDocument/2006/relationships/customXml" Target="../ink/ink4989.xml"/><Relationship Id="rId312" Type="http://schemas.openxmlformats.org/officeDocument/2006/relationships/customXml" Target="../ink/ink5061.xml"/><Relationship Id="rId333" Type="http://schemas.openxmlformats.org/officeDocument/2006/relationships/image" Target="../media/image5321.png"/><Relationship Id="rId354" Type="http://schemas.openxmlformats.org/officeDocument/2006/relationships/customXml" Target="../ink/ink5082.xml"/><Relationship Id="rId51" Type="http://schemas.openxmlformats.org/officeDocument/2006/relationships/image" Target="../media/image5181.png"/><Relationship Id="rId72" Type="http://schemas.openxmlformats.org/officeDocument/2006/relationships/customXml" Target="../ink/ink4941.xml"/><Relationship Id="rId93" Type="http://schemas.openxmlformats.org/officeDocument/2006/relationships/image" Target="../media/image5201.png"/><Relationship Id="rId189" Type="http://schemas.openxmlformats.org/officeDocument/2006/relationships/image" Target="../media/image5249.png"/><Relationship Id="rId375" Type="http://schemas.openxmlformats.org/officeDocument/2006/relationships/image" Target="../media/image5342.png"/><Relationship Id="rId396" Type="http://schemas.openxmlformats.org/officeDocument/2006/relationships/customXml" Target="../ink/ink5103.xml"/><Relationship Id="rId3" Type="http://schemas.openxmlformats.org/officeDocument/2006/relationships/image" Target="../media/image5157.png"/><Relationship Id="rId214" Type="http://schemas.openxmlformats.org/officeDocument/2006/relationships/customXml" Target="../ink/ink5012.xml"/><Relationship Id="rId235" Type="http://schemas.openxmlformats.org/officeDocument/2006/relationships/image" Target="../media/image5272.png"/><Relationship Id="rId256" Type="http://schemas.openxmlformats.org/officeDocument/2006/relationships/customXml" Target="../ink/ink5033.xml"/><Relationship Id="rId277" Type="http://schemas.openxmlformats.org/officeDocument/2006/relationships/image" Target="../media/image5293.png"/><Relationship Id="rId298" Type="http://schemas.openxmlformats.org/officeDocument/2006/relationships/customXml" Target="../ink/ink5054.xml"/><Relationship Id="rId400" Type="http://schemas.openxmlformats.org/officeDocument/2006/relationships/customXml" Target="../ink/ink5105.xml"/><Relationship Id="rId116" Type="http://schemas.openxmlformats.org/officeDocument/2006/relationships/customXml" Target="../ink/ink4963.xml"/><Relationship Id="rId137" Type="http://schemas.openxmlformats.org/officeDocument/2006/relationships/image" Target="../media/image5223.png"/><Relationship Id="rId158" Type="http://schemas.openxmlformats.org/officeDocument/2006/relationships/customXml" Target="../ink/ink4984.xml"/><Relationship Id="rId302" Type="http://schemas.openxmlformats.org/officeDocument/2006/relationships/customXml" Target="../ink/ink5056.xml"/><Relationship Id="rId323" Type="http://schemas.openxmlformats.org/officeDocument/2006/relationships/image" Target="../media/image5316.png"/><Relationship Id="rId344" Type="http://schemas.openxmlformats.org/officeDocument/2006/relationships/customXml" Target="../ink/ink5077.xml"/><Relationship Id="rId20" Type="http://schemas.openxmlformats.org/officeDocument/2006/relationships/customXml" Target="../ink/ink4915.xml"/><Relationship Id="rId41" Type="http://schemas.openxmlformats.org/officeDocument/2006/relationships/image" Target="../media/image5176.png"/><Relationship Id="rId62" Type="http://schemas.openxmlformats.org/officeDocument/2006/relationships/customXml" Target="../ink/ink4936.xml"/><Relationship Id="rId83" Type="http://schemas.openxmlformats.org/officeDocument/2006/relationships/image" Target="../media/image5196.png"/><Relationship Id="rId179" Type="http://schemas.openxmlformats.org/officeDocument/2006/relationships/image" Target="../media/image5244.png"/><Relationship Id="rId365" Type="http://schemas.openxmlformats.org/officeDocument/2006/relationships/image" Target="../media/image5337.png"/><Relationship Id="rId386" Type="http://schemas.openxmlformats.org/officeDocument/2006/relationships/customXml" Target="../ink/ink5098.xml"/><Relationship Id="rId190" Type="http://schemas.openxmlformats.org/officeDocument/2006/relationships/customXml" Target="../ink/ink5000.xml"/><Relationship Id="rId204" Type="http://schemas.openxmlformats.org/officeDocument/2006/relationships/customXml" Target="../ink/ink5007.xml"/><Relationship Id="rId225" Type="http://schemas.openxmlformats.org/officeDocument/2006/relationships/image" Target="../media/image5267.png"/><Relationship Id="rId246" Type="http://schemas.openxmlformats.org/officeDocument/2006/relationships/customXml" Target="../ink/ink5028.xml"/><Relationship Id="rId267" Type="http://schemas.openxmlformats.org/officeDocument/2006/relationships/image" Target="../media/image5288.png"/><Relationship Id="rId288" Type="http://schemas.openxmlformats.org/officeDocument/2006/relationships/customXml" Target="../ink/ink5049.xml"/><Relationship Id="rId106" Type="http://schemas.openxmlformats.org/officeDocument/2006/relationships/customXml" Target="../ink/ink4958.xml"/><Relationship Id="rId127" Type="http://schemas.openxmlformats.org/officeDocument/2006/relationships/image" Target="../media/image5218.png"/><Relationship Id="rId313" Type="http://schemas.openxmlformats.org/officeDocument/2006/relationships/image" Target="../media/image5311.png"/><Relationship Id="rId10" Type="http://schemas.openxmlformats.org/officeDocument/2006/relationships/customXml" Target="../ink/ink4910.xml"/><Relationship Id="rId31" Type="http://schemas.openxmlformats.org/officeDocument/2006/relationships/image" Target="../media/image5171.png"/><Relationship Id="rId52" Type="http://schemas.openxmlformats.org/officeDocument/2006/relationships/customXml" Target="../ink/ink4931.xml"/><Relationship Id="rId73" Type="http://schemas.openxmlformats.org/officeDocument/2006/relationships/image" Target="../media/image5191.png"/><Relationship Id="rId94" Type="http://schemas.openxmlformats.org/officeDocument/2006/relationships/customXml" Target="../ink/ink4952.xml"/><Relationship Id="rId148" Type="http://schemas.openxmlformats.org/officeDocument/2006/relationships/customXml" Target="../ink/ink4979.xml"/><Relationship Id="rId169" Type="http://schemas.openxmlformats.org/officeDocument/2006/relationships/image" Target="../media/image5239.png"/><Relationship Id="rId334" Type="http://schemas.openxmlformats.org/officeDocument/2006/relationships/customXml" Target="../ink/ink5072.xml"/><Relationship Id="rId355" Type="http://schemas.openxmlformats.org/officeDocument/2006/relationships/image" Target="../media/image5332.png"/><Relationship Id="rId376" Type="http://schemas.openxmlformats.org/officeDocument/2006/relationships/customXml" Target="../ink/ink5093.xml"/><Relationship Id="rId397" Type="http://schemas.openxmlformats.org/officeDocument/2006/relationships/image" Target="../media/image5353.png"/><Relationship Id="rId4" Type="http://schemas.openxmlformats.org/officeDocument/2006/relationships/customXml" Target="../ink/ink4907.xml"/><Relationship Id="rId180" Type="http://schemas.openxmlformats.org/officeDocument/2006/relationships/customXml" Target="../ink/ink4995.xml"/><Relationship Id="rId215" Type="http://schemas.openxmlformats.org/officeDocument/2006/relationships/image" Target="../media/image5262.png"/><Relationship Id="rId236" Type="http://schemas.openxmlformats.org/officeDocument/2006/relationships/customXml" Target="../ink/ink5023.xml"/><Relationship Id="rId257" Type="http://schemas.openxmlformats.org/officeDocument/2006/relationships/image" Target="../media/image5283.png"/><Relationship Id="rId278" Type="http://schemas.openxmlformats.org/officeDocument/2006/relationships/customXml" Target="../ink/ink5044.xml"/><Relationship Id="rId401" Type="http://schemas.openxmlformats.org/officeDocument/2006/relationships/image" Target="../media/image5355.png"/><Relationship Id="rId303" Type="http://schemas.openxmlformats.org/officeDocument/2006/relationships/image" Target="../media/image5306.png"/><Relationship Id="rId42" Type="http://schemas.openxmlformats.org/officeDocument/2006/relationships/customXml" Target="../ink/ink4926.xml"/><Relationship Id="rId84" Type="http://schemas.openxmlformats.org/officeDocument/2006/relationships/customXml" Target="../ink/ink4947.xml"/><Relationship Id="rId138" Type="http://schemas.openxmlformats.org/officeDocument/2006/relationships/customXml" Target="../ink/ink4974.xml"/><Relationship Id="rId345" Type="http://schemas.openxmlformats.org/officeDocument/2006/relationships/image" Target="../media/image5327.png"/><Relationship Id="rId387" Type="http://schemas.openxmlformats.org/officeDocument/2006/relationships/image" Target="../media/image5348.png"/><Relationship Id="rId191" Type="http://schemas.openxmlformats.org/officeDocument/2006/relationships/image" Target="../media/image5250.png"/><Relationship Id="rId205" Type="http://schemas.openxmlformats.org/officeDocument/2006/relationships/image" Target="../media/image5257.png"/><Relationship Id="rId247" Type="http://schemas.openxmlformats.org/officeDocument/2006/relationships/image" Target="../media/image5278.png"/><Relationship Id="rId107" Type="http://schemas.openxmlformats.org/officeDocument/2006/relationships/image" Target="../media/image5208.png"/><Relationship Id="rId289" Type="http://schemas.openxmlformats.org/officeDocument/2006/relationships/image" Target="../media/image5299.png"/><Relationship Id="rId11" Type="http://schemas.openxmlformats.org/officeDocument/2006/relationships/image" Target="../media/image5161.png"/><Relationship Id="rId53" Type="http://schemas.openxmlformats.org/officeDocument/2006/relationships/image" Target="../media/image5182.png"/><Relationship Id="rId149" Type="http://schemas.openxmlformats.org/officeDocument/2006/relationships/image" Target="../media/image5229.png"/><Relationship Id="rId314" Type="http://schemas.openxmlformats.org/officeDocument/2006/relationships/customXml" Target="../ink/ink5062.xml"/><Relationship Id="rId356" Type="http://schemas.openxmlformats.org/officeDocument/2006/relationships/customXml" Target="../ink/ink5083.xml"/><Relationship Id="rId398" Type="http://schemas.openxmlformats.org/officeDocument/2006/relationships/customXml" Target="../ink/ink5104.xml"/><Relationship Id="rId95" Type="http://schemas.openxmlformats.org/officeDocument/2006/relationships/image" Target="../media/image5202.png"/><Relationship Id="rId160" Type="http://schemas.openxmlformats.org/officeDocument/2006/relationships/customXml" Target="../ink/ink4985.xml"/><Relationship Id="rId216" Type="http://schemas.openxmlformats.org/officeDocument/2006/relationships/customXml" Target="../ink/ink5013.xml"/><Relationship Id="rId258" Type="http://schemas.openxmlformats.org/officeDocument/2006/relationships/customXml" Target="../ink/ink5034.xml"/><Relationship Id="rId22" Type="http://schemas.openxmlformats.org/officeDocument/2006/relationships/customXml" Target="../ink/ink4916.xml"/><Relationship Id="rId64" Type="http://schemas.openxmlformats.org/officeDocument/2006/relationships/customXml" Target="../ink/ink4937.xml"/><Relationship Id="rId118" Type="http://schemas.openxmlformats.org/officeDocument/2006/relationships/customXml" Target="../ink/ink4964.xml"/><Relationship Id="rId325" Type="http://schemas.openxmlformats.org/officeDocument/2006/relationships/image" Target="../media/image5317.png"/><Relationship Id="rId367" Type="http://schemas.openxmlformats.org/officeDocument/2006/relationships/image" Target="../media/image5338.png"/><Relationship Id="rId171" Type="http://schemas.openxmlformats.org/officeDocument/2006/relationships/image" Target="../media/image5240.png"/><Relationship Id="rId227" Type="http://schemas.openxmlformats.org/officeDocument/2006/relationships/image" Target="../media/image5268.png"/><Relationship Id="rId269" Type="http://schemas.openxmlformats.org/officeDocument/2006/relationships/image" Target="../media/image5289.png"/><Relationship Id="rId33" Type="http://schemas.openxmlformats.org/officeDocument/2006/relationships/image" Target="../media/image5172.png"/><Relationship Id="rId129" Type="http://schemas.openxmlformats.org/officeDocument/2006/relationships/image" Target="../media/image5219.png"/><Relationship Id="rId280" Type="http://schemas.openxmlformats.org/officeDocument/2006/relationships/customXml" Target="../ink/ink5045.xml"/><Relationship Id="rId336" Type="http://schemas.openxmlformats.org/officeDocument/2006/relationships/customXml" Target="../ink/ink5073.xml"/><Relationship Id="rId75" Type="http://schemas.openxmlformats.org/officeDocument/2006/relationships/image" Target="../media/image5192.png"/><Relationship Id="rId140" Type="http://schemas.openxmlformats.org/officeDocument/2006/relationships/customXml" Target="../ink/ink4975.xml"/><Relationship Id="rId182" Type="http://schemas.openxmlformats.org/officeDocument/2006/relationships/customXml" Target="../ink/ink4996.xml"/><Relationship Id="rId378" Type="http://schemas.openxmlformats.org/officeDocument/2006/relationships/customXml" Target="../ink/ink5094.xml"/><Relationship Id="rId403" Type="http://schemas.openxmlformats.org/officeDocument/2006/relationships/image" Target="../media/image5356.png"/><Relationship Id="rId6" Type="http://schemas.openxmlformats.org/officeDocument/2006/relationships/customXml" Target="../ink/ink4908.xml"/><Relationship Id="rId238" Type="http://schemas.openxmlformats.org/officeDocument/2006/relationships/customXml" Target="../ink/ink5024.xml"/><Relationship Id="rId291" Type="http://schemas.openxmlformats.org/officeDocument/2006/relationships/image" Target="../media/image5300.png"/><Relationship Id="rId305" Type="http://schemas.openxmlformats.org/officeDocument/2006/relationships/image" Target="../media/image5307.png"/><Relationship Id="rId347" Type="http://schemas.openxmlformats.org/officeDocument/2006/relationships/image" Target="../media/image5328.png"/><Relationship Id="rId44" Type="http://schemas.openxmlformats.org/officeDocument/2006/relationships/customXml" Target="../ink/ink4927.xml"/><Relationship Id="rId86" Type="http://schemas.openxmlformats.org/officeDocument/2006/relationships/customXml" Target="../ink/ink4948.xml"/><Relationship Id="rId151" Type="http://schemas.openxmlformats.org/officeDocument/2006/relationships/image" Target="../media/image5230.png"/><Relationship Id="rId389" Type="http://schemas.openxmlformats.org/officeDocument/2006/relationships/image" Target="../media/image5349.png"/><Relationship Id="rId193" Type="http://schemas.openxmlformats.org/officeDocument/2006/relationships/image" Target="../media/image5251.png"/><Relationship Id="rId207" Type="http://schemas.openxmlformats.org/officeDocument/2006/relationships/image" Target="../media/image5258.png"/><Relationship Id="rId249" Type="http://schemas.openxmlformats.org/officeDocument/2006/relationships/image" Target="../media/image5279.png"/><Relationship Id="rId13" Type="http://schemas.openxmlformats.org/officeDocument/2006/relationships/image" Target="../media/image5162.png"/><Relationship Id="rId109" Type="http://schemas.openxmlformats.org/officeDocument/2006/relationships/image" Target="../media/image5209.png"/><Relationship Id="rId260" Type="http://schemas.openxmlformats.org/officeDocument/2006/relationships/customXml" Target="../ink/ink5035.xml"/><Relationship Id="rId316" Type="http://schemas.openxmlformats.org/officeDocument/2006/relationships/customXml" Target="../ink/ink5063.xml"/><Relationship Id="rId55" Type="http://schemas.openxmlformats.org/officeDocument/2006/relationships/image" Target="../media/image5183.png"/><Relationship Id="rId97" Type="http://schemas.openxmlformats.org/officeDocument/2006/relationships/image" Target="../media/image5203.png"/><Relationship Id="rId120" Type="http://schemas.openxmlformats.org/officeDocument/2006/relationships/customXml" Target="../ink/ink4965.xml"/><Relationship Id="rId358" Type="http://schemas.openxmlformats.org/officeDocument/2006/relationships/customXml" Target="../ink/ink5084.xml"/><Relationship Id="rId162" Type="http://schemas.openxmlformats.org/officeDocument/2006/relationships/customXml" Target="../ink/ink4986.xml"/><Relationship Id="rId218" Type="http://schemas.openxmlformats.org/officeDocument/2006/relationships/customXml" Target="../ink/ink5014.xml"/><Relationship Id="rId271" Type="http://schemas.openxmlformats.org/officeDocument/2006/relationships/image" Target="../media/image5290.png"/><Relationship Id="rId24" Type="http://schemas.openxmlformats.org/officeDocument/2006/relationships/customXml" Target="../ink/ink4917.xml"/><Relationship Id="rId66" Type="http://schemas.openxmlformats.org/officeDocument/2006/relationships/customXml" Target="../ink/ink4938.xml"/><Relationship Id="rId131" Type="http://schemas.openxmlformats.org/officeDocument/2006/relationships/image" Target="../media/image5220.png"/><Relationship Id="rId327" Type="http://schemas.openxmlformats.org/officeDocument/2006/relationships/image" Target="../media/image5318.png"/><Relationship Id="rId369" Type="http://schemas.openxmlformats.org/officeDocument/2006/relationships/image" Target="../media/image5339.png"/><Relationship Id="rId173" Type="http://schemas.openxmlformats.org/officeDocument/2006/relationships/image" Target="../media/image5241.png"/><Relationship Id="rId229" Type="http://schemas.openxmlformats.org/officeDocument/2006/relationships/image" Target="../media/image5269.png"/><Relationship Id="rId380" Type="http://schemas.openxmlformats.org/officeDocument/2006/relationships/customXml" Target="../ink/ink5095.xml"/><Relationship Id="rId240" Type="http://schemas.openxmlformats.org/officeDocument/2006/relationships/customXml" Target="../ink/ink5025.xml"/><Relationship Id="rId35" Type="http://schemas.openxmlformats.org/officeDocument/2006/relationships/image" Target="../media/image5173.png"/><Relationship Id="rId77" Type="http://schemas.openxmlformats.org/officeDocument/2006/relationships/image" Target="../media/image5193.png"/><Relationship Id="rId100" Type="http://schemas.openxmlformats.org/officeDocument/2006/relationships/customXml" Target="../ink/ink4955.xml"/><Relationship Id="rId282" Type="http://schemas.openxmlformats.org/officeDocument/2006/relationships/customXml" Target="../ink/ink5046.xml"/><Relationship Id="rId338" Type="http://schemas.openxmlformats.org/officeDocument/2006/relationships/customXml" Target="../ink/ink5074.xml"/><Relationship Id="rId8" Type="http://schemas.openxmlformats.org/officeDocument/2006/relationships/customXml" Target="../ink/ink4909.xml"/><Relationship Id="rId142" Type="http://schemas.openxmlformats.org/officeDocument/2006/relationships/customXml" Target="../ink/ink4976.xml"/><Relationship Id="rId184" Type="http://schemas.openxmlformats.org/officeDocument/2006/relationships/customXml" Target="../ink/ink4997.xml"/><Relationship Id="rId391" Type="http://schemas.openxmlformats.org/officeDocument/2006/relationships/image" Target="../media/image5350.png"/><Relationship Id="rId251" Type="http://schemas.openxmlformats.org/officeDocument/2006/relationships/image" Target="../media/image5280.png"/><Relationship Id="rId46" Type="http://schemas.openxmlformats.org/officeDocument/2006/relationships/customXml" Target="../ink/ink4928.xml"/><Relationship Id="rId293" Type="http://schemas.openxmlformats.org/officeDocument/2006/relationships/image" Target="../media/image5301.png"/><Relationship Id="rId307" Type="http://schemas.openxmlformats.org/officeDocument/2006/relationships/image" Target="../media/image5308.png"/><Relationship Id="rId349" Type="http://schemas.openxmlformats.org/officeDocument/2006/relationships/image" Target="../media/image5329.png"/><Relationship Id="rId88" Type="http://schemas.openxmlformats.org/officeDocument/2006/relationships/customXml" Target="../ink/ink4949.xml"/><Relationship Id="rId111" Type="http://schemas.openxmlformats.org/officeDocument/2006/relationships/image" Target="../media/image5210.png"/><Relationship Id="rId153" Type="http://schemas.openxmlformats.org/officeDocument/2006/relationships/image" Target="../media/image5231.png"/><Relationship Id="rId195" Type="http://schemas.openxmlformats.org/officeDocument/2006/relationships/image" Target="../media/image5252.png"/><Relationship Id="rId209" Type="http://schemas.openxmlformats.org/officeDocument/2006/relationships/image" Target="../media/image5259.png"/><Relationship Id="rId360" Type="http://schemas.openxmlformats.org/officeDocument/2006/relationships/customXml" Target="../ink/ink5085.xml"/><Relationship Id="rId220" Type="http://schemas.openxmlformats.org/officeDocument/2006/relationships/customXml" Target="../ink/ink5015.xml"/><Relationship Id="rId15" Type="http://schemas.openxmlformats.org/officeDocument/2006/relationships/image" Target="../media/image5163.png"/><Relationship Id="rId57" Type="http://schemas.openxmlformats.org/officeDocument/2006/relationships/image" Target="../media/image5184.png"/><Relationship Id="rId262" Type="http://schemas.openxmlformats.org/officeDocument/2006/relationships/customXml" Target="../ink/ink5036.xml"/><Relationship Id="rId318" Type="http://schemas.openxmlformats.org/officeDocument/2006/relationships/customXml" Target="../ink/ink5064.xml"/><Relationship Id="rId99" Type="http://schemas.openxmlformats.org/officeDocument/2006/relationships/image" Target="../media/image5204.png"/><Relationship Id="rId122" Type="http://schemas.openxmlformats.org/officeDocument/2006/relationships/customXml" Target="../ink/ink4966.xml"/><Relationship Id="rId164" Type="http://schemas.openxmlformats.org/officeDocument/2006/relationships/customXml" Target="../ink/ink4987.xml"/><Relationship Id="rId371" Type="http://schemas.openxmlformats.org/officeDocument/2006/relationships/image" Target="../media/image5340.png"/><Relationship Id="rId26" Type="http://schemas.openxmlformats.org/officeDocument/2006/relationships/customXml" Target="../ink/ink4918.xml"/><Relationship Id="rId231" Type="http://schemas.openxmlformats.org/officeDocument/2006/relationships/image" Target="../media/image5270.png"/><Relationship Id="rId273" Type="http://schemas.openxmlformats.org/officeDocument/2006/relationships/image" Target="../media/image5291.png"/><Relationship Id="rId329" Type="http://schemas.openxmlformats.org/officeDocument/2006/relationships/image" Target="../media/image5319.png"/><Relationship Id="rId68" Type="http://schemas.openxmlformats.org/officeDocument/2006/relationships/customXml" Target="../ink/ink4939.xml"/><Relationship Id="rId133" Type="http://schemas.openxmlformats.org/officeDocument/2006/relationships/image" Target="../media/image5221.png"/><Relationship Id="rId175" Type="http://schemas.openxmlformats.org/officeDocument/2006/relationships/image" Target="../media/image5242.png"/><Relationship Id="rId340" Type="http://schemas.openxmlformats.org/officeDocument/2006/relationships/customXml" Target="../ink/ink5075.xml"/><Relationship Id="rId200" Type="http://schemas.openxmlformats.org/officeDocument/2006/relationships/customXml" Target="../ink/ink5005.xml"/><Relationship Id="rId382" Type="http://schemas.openxmlformats.org/officeDocument/2006/relationships/customXml" Target="../ink/ink5096.xml"/><Relationship Id="rId242" Type="http://schemas.openxmlformats.org/officeDocument/2006/relationships/customXml" Target="../ink/ink5026.xml"/><Relationship Id="rId284" Type="http://schemas.openxmlformats.org/officeDocument/2006/relationships/customXml" Target="../ink/ink5047.xml"/><Relationship Id="rId37" Type="http://schemas.openxmlformats.org/officeDocument/2006/relationships/image" Target="../media/image5174.png"/><Relationship Id="rId79" Type="http://schemas.openxmlformats.org/officeDocument/2006/relationships/image" Target="../media/image5194.png"/><Relationship Id="rId102" Type="http://schemas.openxmlformats.org/officeDocument/2006/relationships/customXml" Target="../ink/ink4956.xml"/><Relationship Id="rId144" Type="http://schemas.openxmlformats.org/officeDocument/2006/relationships/customXml" Target="../ink/ink4977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414.png"/><Relationship Id="rId21" Type="http://schemas.openxmlformats.org/officeDocument/2006/relationships/image" Target="../media/image5366.png"/><Relationship Id="rId63" Type="http://schemas.openxmlformats.org/officeDocument/2006/relationships/image" Target="../media/image5387.png"/><Relationship Id="rId159" Type="http://schemas.openxmlformats.org/officeDocument/2006/relationships/image" Target="../media/image5435.png"/><Relationship Id="rId170" Type="http://schemas.openxmlformats.org/officeDocument/2006/relationships/customXml" Target="../ink/ink5191.xml"/><Relationship Id="rId226" Type="http://schemas.openxmlformats.org/officeDocument/2006/relationships/customXml" Target="../ink/ink5219.xml"/><Relationship Id="rId268" Type="http://schemas.openxmlformats.org/officeDocument/2006/relationships/customXml" Target="../ink/ink5240.xml"/><Relationship Id="rId11" Type="http://schemas.openxmlformats.org/officeDocument/2006/relationships/image" Target="../media/image5361.png"/><Relationship Id="rId32" Type="http://schemas.openxmlformats.org/officeDocument/2006/relationships/customXml" Target="../ink/ink5122.xml"/><Relationship Id="rId53" Type="http://schemas.openxmlformats.org/officeDocument/2006/relationships/image" Target="../media/image5382.png"/><Relationship Id="rId74" Type="http://schemas.openxmlformats.org/officeDocument/2006/relationships/customXml" Target="../ink/ink5143.xml"/><Relationship Id="rId128" Type="http://schemas.openxmlformats.org/officeDocument/2006/relationships/customXml" Target="../ink/ink5170.xml"/><Relationship Id="rId149" Type="http://schemas.openxmlformats.org/officeDocument/2006/relationships/image" Target="../media/image5430.png"/><Relationship Id="rId5" Type="http://schemas.openxmlformats.org/officeDocument/2006/relationships/image" Target="../media/image5358.png"/><Relationship Id="rId95" Type="http://schemas.openxmlformats.org/officeDocument/2006/relationships/image" Target="../media/image5403.png"/><Relationship Id="rId160" Type="http://schemas.openxmlformats.org/officeDocument/2006/relationships/customXml" Target="../ink/ink5186.xml"/><Relationship Id="rId181" Type="http://schemas.openxmlformats.org/officeDocument/2006/relationships/image" Target="../media/image5446.png"/><Relationship Id="rId216" Type="http://schemas.openxmlformats.org/officeDocument/2006/relationships/customXml" Target="../ink/ink5214.xml"/><Relationship Id="rId237" Type="http://schemas.openxmlformats.org/officeDocument/2006/relationships/image" Target="../media/image5474.png"/><Relationship Id="rId258" Type="http://schemas.openxmlformats.org/officeDocument/2006/relationships/customXml" Target="../ink/ink5235.xml"/><Relationship Id="rId22" Type="http://schemas.openxmlformats.org/officeDocument/2006/relationships/customXml" Target="../ink/ink5117.xml"/><Relationship Id="rId43" Type="http://schemas.openxmlformats.org/officeDocument/2006/relationships/image" Target="../media/image5377.png"/><Relationship Id="rId64" Type="http://schemas.openxmlformats.org/officeDocument/2006/relationships/customXml" Target="../ink/ink5138.xml"/><Relationship Id="rId118" Type="http://schemas.openxmlformats.org/officeDocument/2006/relationships/customXml" Target="../ink/ink5165.xml"/><Relationship Id="rId139" Type="http://schemas.openxmlformats.org/officeDocument/2006/relationships/image" Target="../media/image5425.png"/><Relationship Id="rId85" Type="http://schemas.openxmlformats.org/officeDocument/2006/relationships/image" Target="../media/image5398.png"/><Relationship Id="rId150" Type="http://schemas.openxmlformats.org/officeDocument/2006/relationships/customXml" Target="../ink/ink5181.xml"/><Relationship Id="rId171" Type="http://schemas.openxmlformats.org/officeDocument/2006/relationships/image" Target="../media/image5441.png"/><Relationship Id="rId192" Type="http://schemas.openxmlformats.org/officeDocument/2006/relationships/customXml" Target="../ink/ink5202.xml"/><Relationship Id="rId206" Type="http://schemas.openxmlformats.org/officeDocument/2006/relationships/customXml" Target="../ink/ink5209.xml"/><Relationship Id="rId227" Type="http://schemas.openxmlformats.org/officeDocument/2006/relationships/image" Target="../media/image5469.png"/><Relationship Id="rId248" Type="http://schemas.openxmlformats.org/officeDocument/2006/relationships/customXml" Target="../ink/ink5230.xml"/><Relationship Id="rId269" Type="http://schemas.openxmlformats.org/officeDocument/2006/relationships/image" Target="../media/image5490.png"/><Relationship Id="rId12" Type="http://schemas.openxmlformats.org/officeDocument/2006/relationships/customXml" Target="../ink/ink5112.xml"/><Relationship Id="rId33" Type="http://schemas.openxmlformats.org/officeDocument/2006/relationships/image" Target="../media/image5372.png"/><Relationship Id="rId108" Type="http://schemas.openxmlformats.org/officeDocument/2006/relationships/customXml" Target="../ink/ink5160.xml"/><Relationship Id="rId129" Type="http://schemas.openxmlformats.org/officeDocument/2006/relationships/image" Target="../media/image5420.png"/><Relationship Id="rId54" Type="http://schemas.openxmlformats.org/officeDocument/2006/relationships/customXml" Target="../ink/ink5133.xml"/><Relationship Id="rId75" Type="http://schemas.openxmlformats.org/officeDocument/2006/relationships/image" Target="../media/image5393.png"/><Relationship Id="rId96" Type="http://schemas.openxmlformats.org/officeDocument/2006/relationships/customXml" Target="../ink/ink5154.xml"/><Relationship Id="rId140" Type="http://schemas.openxmlformats.org/officeDocument/2006/relationships/customXml" Target="../ink/ink5176.xml"/><Relationship Id="rId161" Type="http://schemas.openxmlformats.org/officeDocument/2006/relationships/image" Target="../media/image5436.png"/><Relationship Id="rId182" Type="http://schemas.openxmlformats.org/officeDocument/2006/relationships/customXml" Target="../ink/ink5197.xml"/><Relationship Id="rId217" Type="http://schemas.openxmlformats.org/officeDocument/2006/relationships/image" Target="../media/image5464.png"/><Relationship Id="rId6" Type="http://schemas.openxmlformats.org/officeDocument/2006/relationships/customXml" Target="../ink/ink5109.xml"/><Relationship Id="rId238" Type="http://schemas.openxmlformats.org/officeDocument/2006/relationships/customXml" Target="../ink/ink5225.xml"/><Relationship Id="rId259" Type="http://schemas.openxmlformats.org/officeDocument/2006/relationships/image" Target="../media/image5485.png"/><Relationship Id="rId23" Type="http://schemas.openxmlformats.org/officeDocument/2006/relationships/image" Target="../media/image5367.png"/><Relationship Id="rId119" Type="http://schemas.openxmlformats.org/officeDocument/2006/relationships/image" Target="../media/image5415.png"/><Relationship Id="rId270" Type="http://schemas.openxmlformats.org/officeDocument/2006/relationships/customXml" Target="../ink/ink5241.xml"/><Relationship Id="rId44" Type="http://schemas.openxmlformats.org/officeDocument/2006/relationships/customXml" Target="../ink/ink5128.xml"/><Relationship Id="rId65" Type="http://schemas.openxmlformats.org/officeDocument/2006/relationships/image" Target="../media/image5388.png"/><Relationship Id="rId86" Type="http://schemas.openxmlformats.org/officeDocument/2006/relationships/customXml" Target="../ink/ink5149.xml"/><Relationship Id="rId130" Type="http://schemas.openxmlformats.org/officeDocument/2006/relationships/customXml" Target="../ink/ink5171.xml"/><Relationship Id="rId151" Type="http://schemas.openxmlformats.org/officeDocument/2006/relationships/image" Target="../media/image5431.png"/><Relationship Id="rId172" Type="http://schemas.openxmlformats.org/officeDocument/2006/relationships/customXml" Target="../ink/ink5192.xml"/><Relationship Id="rId193" Type="http://schemas.openxmlformats.org/officeDocument/2006/relationships/image" Target="../media/image5452.png"/><Relationship Id="rId207" Type="http://schemas.openxmlformats.org/officeDocument/2006/relationships/image" Target="../media/image5459.png"/><Relationship Id="rId228" Type="http://schemas.openxmlformats.org/officeDocument/2006/relationships/customXml" Target="../ink/ink5220.xml"/><Relationship Id="rId249" Type="http://schemas.openxmlformats.org/officeDocument/2006/relationships/image" Target="../media/image5480.png"/><Relationship Id="rId13" Type="http://schemas.openxmlformats.org/officeDocument/2006/relationships/image" Target="../media/image5362.png"/><Relationship Id="rId109" Type="http://schemas.openxmlformats.org/officeDocument/2006/relationships/image" Target="../media/image5410.png"/><Relationship Id="rId260" Type="http://schemas.openxmlformats.org/officeDocument/2006/relationships/customXml" Target="../ink/ink5236.xml"/><Relationship Id="rId34" Type="http://schemas.openxmlformats.org/officeDocument/2006/relationships/customXml" Target="../ink/ink5123.xml"/><Relationship Id="rId55" Type="http://schemas.openxmlformats.org/officeDocument/2006/relationships/image" Target="../media/image5383.png"/><Relationship Id="rId76" Type="http://schemas.openxmlformats.org/officeDocument/2006/relationships/customXml" Target="../ink/ink5144.xml"/><Relationship Id="rId97" Type="http://schemas.openxmlformats.org/officeDocument/2006/relationships/image" Target="../media/image5404.png"/><Relationship Id="rId120" Type="http://schemas.openxmlformats.org/officeDocument/2006/relationships/customXml" Target="../ink/ink5166.xml"/><Relationship Id="rId141" Type="http://schemas.openxmlformats.org/officeDocument/2006/relationships/image" Target="../media/image5426.png"/><Relationship Id="rId7" Type="http://schemas.openxmlformats.org/officeDocument/2006/relationships/image" Target="../media/image5359.png"/><Relationship Id="rId162" Type="http://schemas.openxmlformats.org/officeDocument/2006/relationships/customXml" Target="../ink/ink5187.xml"/><Relationship Id="rId183" Type="http://schemas.openxmlformats.org/officeDocument/2006/relationships/image" Target="../media/image5447.png"/><Relationship Id="rId218" Type="http://schemas.openxmlformats.org/officeDocument/2006/relationships/customXml" Target="../ink/ink5215.xml"/><Relationship Id="rId239" Type="http://schemas.openxmlformats.org/officeDocument/2006/relationships/image" Target="../media/image5475.png"/><Relationship Id="rId250" Type="http://schemas.openxmlformats.org/officeDocument/2006/relationships/customXml" Target="../ink/ink5231.xml"/><Relationship Id="rId271" Type="http://schemas.openxmlformats.org/officeDocument/2006/relationships/image" Target="../media/image5491.png"/><Relationship Id="rId24" Type="http://schemas.openxmlformats.org/officeDocument/2006/relationships/customXml" Target="../ink/ink5118.xml"/><Relationship Id="rId45" Type="http://schemas.openxmlformats.org/officeDocument/2006/relationships/image" Target="../media/image5378.png"/><Relationship Id="rId66" Type="http://schemas.openxmlformats.org/officeDocument/2006/relationships/customXml" Target="../ink/ink5139.xml"/><Relationship Id="rId87" Type="http://schemas.openxmlformats.org/officeDocument/2006/relationships/image" Target="../media/image5399.png"/><Relationship Id="rId110" Type="http://schemas.openxmlformats.org/officeDocument/2006/relationships/customXml" Target="../ink/ink5161.xml"/><Relationship Id="rId131" Type="http://schemas.openxmlformats.org/officeDocument/2006/relationships/image" Target="../media/image5421.png"/><Relationship Id="rId152" Type="http://schemas.openxmlformats.org/officeDocument/2006/relationships/customXml" Target="../ink/ink5182.xml"/><Relationship Id="rId173" Type="http://schemas.openxmlformats.org/officeDocument/2006/relationships/image" Target="../media/image5442.png"/><Relationship Id="rId194" Type="http://schemas.openxmlformats.org/officeDocument/2006/relationships/customXml" Target="../ink/ink5203.xml"/><Relationship Id="rId208" Type="http://schemas.openxmlformats.org/officeDocument/2006/relationships/customXml" Target="../ink/ink5210.xml"/><Relationship Id="rId229" Type="http://schemas.openxmlformats.org/officeDocument/2006/relationships/image" Target="../media/image5470.png"/><Relationship Id="rId240" Type="http://schemas.openxmlformats.org/officeDocument/2006/relationships/customXml" Target="../ink/ink5226.xml"/><Relationship Id="rId261" Type="http://schemas.openxmlformats.org/officeDocument/2006/relationships/image" Target="../media/image5486.png"/><Relationship Id="rId14" Type="http://schemas.openxmlformats.org/officeDocument/2006/relationships/customXml" Target="../ink/ink5113.xml"/><Relationship Id="rId35" Type="http://schemas.openxmlformats.org/officeDocument/2006/relationships/image" Target="../media/image5373.png"/><Relationship Id="rId56" Type="http://schemas.openxmlformats.org/officeDocument/2006/relationships/customXml" Target="../ink/ink5134.xml"/><Relationship Id="rId77" Type="http://schemas.openxmlformats.org/officeDocument/2006/relationships/image" Target="../media/image5394.png"/><Relationship Id="rId100" Type="http://schemas.openxmlformats.org/officeDocument/2006/relationships/customXml" Target="../ink/ink5156.xml"/><Relationship Id="rId8" Type="http://schemas.openxmlformats.org/officeDocument/2006/relationships/customXml" Target="../ink/ink5110.xml"/><Relationship Id="rId98" Type="http://schemas.openxmlformats.org/officeDocument/2006/relationships/customXml" Target="../ink/ink5155.xml"/><Relationship Id="rId121" Type="http://schemas.openxmlformats.org/officeDocument/2006/relationships/image" Target="../media/image5416.png"/><Relationship Id="rId142" Type="http://schemas.openxmlformats.org/officeDocument/2006/relationships/customXml" Target="../ink/ink5177.xml"/><Relationship Id="rId163" Type="http://schemas.openxmlformats.org/officeDocument/2006/relationships/image" Target="../media/image5437.png"/><Relationship Id="rId184" Type="http://schemas.openxmlformats.org/officeDocument/2006/relationships/customXml" Target="../ink/ink5198.xml"/><Relationship Id="rId219" Type="http://schemas.openxmlformats.org/officeDocument/2006/relationships/image" Target="../media/image5465.png"/><Relationship Id="rId230" Type="http://schemas.openxmlformats.org/officeDocument/2006/relationships/customXml" Target="../ink/ink5221.xml"/><Relationship Id="rId251" Type="http://schemas.openxmlformats.org/officeDocument/2006/relationships/image" Target="../media/image5481.png"/><Relationship Id="rId25" Type="http://schemas.openxmlformats.org/officeDocument/2006/relationships/image" Target="../media/image5368.png"/><Relationship Id="rId46" Type="http://schemas.openxmlformats.org/officeDocument/2006/relationships/customXml" Target="../ink/ink5129.xml"/><Relationship Id="rId67" Type="http://schemas.openxmlformats.org/officeDocument/2006/relationships/image" Target="../media/image5389.png"/><Relationship Id="rId88" Type="http://schemas.openxmlformats.org/officeDocument/2006/relationships/customXml" Target="../ink/ink5150.xml"/><Relationship Id="rId111" Type="http://schemas.openxmlformats.org/officeDocument/2006/relationships/image" Target="../media/image5411.png"/><Relationship Id="rId132" Type="http://schemas.openxmlformats.org/officeDocument/2006/relationships/customXml" Target="../ink/ink5172.xml"/><Relationship Id="rId153" Type="http://schemas.openxmlformats.org/officeDocument/2006/relationships/image" Target="../media/image5432.png"/><Relationship Id="rId174" Type="http://schemas.openxmlformats.org/officeDocument/2006/relationships/customXml" Target="../ink/ink5193.xml"/><Relationship Id="rId195" Type="http://schemas.openxmlformats.org/officeDocument/2006/relationships/image" Target="../media/image5453.png"/><Relationship Id="rId209" Type="http://schemas.openxmlformats.org/officeDocument/2006/relationships/image" Target="../media/image5460.png"/><Relationship Id="rId220" Type="http://schemas.openxmlformats.org/officeDocument/2006/relationships/customXml" Target="../ink/ink5216.xml"/><Relationship Id="rId241" Type="http://schemas.openxmlformats.org/officeDocument/2006/relationships/image" Target="../media/image5476.png"/><Relationship Id="rId15" Type="http://schemas.openxmlformats.org/officeDocument/2006/relationships/image" Target="../media/image5363.png"/><Relationship Id="rId36" Type="http://schemas.openxmlformats.org/officeDocument/2006/relationships/customXml" Target="../ink/ink5124.xml"/><Relationship Id="rId57" Type="http://schemas.openxmlformats.org/officeDocument/2006/relationships/image" Target="../media/image5384.png"/><Relationship Id="rId262" Type="http://schemas.openxmlformats.org/officeDocument/2006/relationships/customXml" Target="../ink/ink5237.xml"/><Relationship Id="rId78" Type="http://schemas.openxmlformats.org/officeDocument/2006/relationships/customXml" Target="../ink/ink5145.xml"/><Relationship Id="rId99" Type="http://schemas.openxmlformats.org/officeDocument/2006/relationships/image" Target="../media/image5405.png"/><Relationship Id="rId101" Type="http://schemas.openxmlformats.org/officeDocument/2006/relationships/image" Target="../media/image5406.png"/><Relationship Id="rId122" Type="http://schemas.openxmlformats.org/officeDocument/2006/relationships/customXml" Target="../ink/ink5167.xml"/><Relationship Id="rId143" Type="http://schemas.openxmlformats.org/officeDocument/2006/relationships/image" Target="../media/image5427.png"/><Relationship Id="rId164" Type="http://schemas.openxmlformats.org/officeDocument/2006/relationships/customXml" Target="../ink/ink5188.xml"/><Relationship Id="rId185" Type="http://schemas.openxmlformats.org/officeDocument/2006/relationships/image" Target="../media/image5448.png"/><Relationship Id="rId9" Type="http://schemas.openxmlformats.org/officeDocument/2006/relationships/image" Target="../media/image5360.png"/><Relationship Id="rId210" Type="http://schemas.openxmlformats.org/officeDocument/2006/relationships/customXml" Target="../ink/ink5211.xml"/><Relationship Id="rId26" Type="http://schemas.openxmlformats.org/officeDocument/2006/relationships/customXml" Target="../ink/ink5119.xml"/><Relationship Id="rId231" Type="http://schemas.openxmlformats.org/officeDocument/2006/relationships/image" Target="../media/image5471.png"/><Relationship Id="rId252" Type="http://schemas.openxmlformats.org/officeDocument/2006/relationships/customXml" Target="../ink/ink5232.xml"/><Relationship Id="rId47" Type="http://schemas.openxmlformats.org/officeDocument/2006/relationships/image" Target="../media/image5379.png"/><Relationship Id="rId68" Type="http://schemas.openxmlformats.org/officeDocument/2006/relationships/customXml" Target="../ink/ink5140.xml"/><Relationship Id="rId89" Type="http://schemas.openxmlformats.org/officeDocument/2006/relationships/image" Target="../media/image5400.png"/><Relationship Id="rId112" Type="http://schemas.openxmlformats.org/officeDocument/2006/relationships/customXml" Target="../ink/ink5162.xml"/><Relationship Id="rId133" Type="http://schemas.openxmlformats.org/officeDocument/2006/relationships/image" Target="../media/image5422.png"/><Relationship Id="rId154" Type="http://schemas.openxmlformats.org/officeDocument/2006/relationships/customXml" Target="../ink/ink5183.xml"/><Relationship Id="rId175" Type="http://schemas.openxmlformats.org/officeDocument/2006/relationships/image" Target="../media/image5443.png"/><Relationship Id="rId196" Type="http://schemas.openxmlformats.org/officeDocument/2006/relationships/customXml" Target="../ink/ink5204.xml"/><Relationship Id="rId200" Type="http://schemas.openxmlformats.org/officeDocument/2006/relationships/customXml" Target="../ink/ink5206.xml"/><Relationship Id="rId16" Type="http://schemas.openxmlformats.org/officeDocument/2006/relationships/customXml" Target="../ink/ink5114.xml"/><Relationship Id="rId221" Type="http://schemas.openxmlformats.org/officeDocument/2006/relationships/image" Target="../media/image5466.png"/><Relationship Id="rId242" Type="http://schemas.openxmlformats.org/officeDocument/2006/relationships/customXml" Target="../ink/ink5227.xml"/><Relationship Id="rId263" Type="http://schemas.openxmlformats.org/officeDocument/2006/relationships/image" Target="../media/image5487.png"/><Relationship Id="rId37" Type="http://schemas.openxmlformats.org/officeDocument/2006/relationships/image" Target="../media/image5374.png"/><Relationship Id="rId58" Type="http://schemas.openxmlformats.org/officeDocument/2006/relationships/customXml" Target="../ink/ink5135.xml"/><Relationship Id="rId79" Type="http://schemas.openxmlformats.org/officeDocument/2006/relationships/image" Target="../media/image5395.png"/><Relationship Id="rId102" Type="http://schemas.openxmlformats.org/officeDocument/2006/relationships/customXml" Target="../ink/ink5157.xml"/><Relationship Id="rId123" Type="http://schemas.openxmlformats.org/officeDocument/2006/relationships/image" Target="../media/image5417.png"/><Relationship Id="rId144" Type="http://schemas.openxmlformats.org/officeDocument/2006/relationships/customXml" Target="../ink/ink5178.xml"/><Relationship Id="rId90" Type="http://schemas.openxmlformats.org/officeDocument/2006/relationships/customXml" Target="../ink/ink5151.xml"/><Relationship Id="rId165" Type="http://schemas.openxmlformats.org/officeDocument/2006/relationships/image" Target="../media/image5438.png"/><Relationship Id="rId186" Type="http://schemas.openxmlformats.org/officeDocument/2006/relationships/customXml" Target="../ink/ink5199.xml"/><Relationship Id="rId211" Type="http://schemas.openxmlformats.org/officeDocument/2006/relationships/image" Target="../media/image5461.png"/><Relationship Id="rId232" Type="http://schemas.openxmlformats.org/officeDocument/2006/relationships/customXml" Target="../ink/ink5222.xml"/><Relationship Id="rId253" Type="http://schemas.openxmlformats.org/officeDocument/2006/relationships/image" Target="../media/image5482.png"/><Relationship Id="rId27" Type="http://schemas.openxmlformats.org/officeDocument/2006/relationships/image" Target="../media/image5369.png"/><Relationship Id="rId48" Type="http://schemas.openxmlformats.org/officeDocument/2006/relationships/customXml" Target="../ink/ink5130.xml"/><Relationship Id="rId69" Type="http://schemas.openxmlformats.org/officeDocument/2006/relationships/image" Target="../media/image5390.png"/><Relationship Id="rId113" Type="http://schemas.openxmlformats.org/officeDocument/2006/relationships/image" Target="../media/image5412.png"/><Relationship Id="rId134" Type="http://schemas.openxmlformats.org/officeDocument/2006/relationships/customXml" Target="../ink/ink5173.xml"/><Relationship Id="rId80" Type="http://schemas.openxmlformats.org/officeDocument/2006/relationships/customXml" Target="../ink/ink5146.xml"/><Relationship Id="rId155" Type="http://schemas.openxmlformats.org/officeDocument/2006/relationships/image" Target="../media/image5433.png"/><Relationship Id="rId176" Type="http://schemas.openxmlformats.org/officeDocument/2006/relationships/customXml" Target="../ink/ink5194.xml"/><Relationship Id="rId197" Type="http://schemas.openxmlformats.org/officeDocument/2006/relationships/image" Target="../media/image5454.png"/><Relationship Id="rId201" Type="http://schemas.openxmlformats.org/officeDocument/2006/relationships/image" Target="../media/image5456.png"/><Relationship Id="rId222" Type="http://schemas.openxmlformats.org/officeDocument/2006/relationships/customXml" Target="../ink/ink5217.xml"/><Relationship Id="rId243" Type="http://schemas.openxmlformats.org/officeDocument/2006/relationships/image" Target="../media/image5477.png"/><Relationship Id="rId264" Type="http://schemas.openxmlformats.org/officeDocument/2006/relationships/customXml" Target="../ink/ink5238.xml"/><Relationship Id="rId17" Type="http://schemas.openxmlformats.org/officeDocument/2006/relationships/image" Target="../media/image5364.png"/><Relationship Id="rId38" Type="http://schemas.openxmlformats.org/officeDocument/2006/relationships/customXml" Target="../ink/ink5125.xml"/><Relationship Id="rId59" Type="http://schemas.openxmlformats.org/officeDocument/2006/relationships/image" Target="../media/image5385.png"/><Relationship Id="rId103" Type="http://schemas.openxmlformats.org/officeDocument/2006/relationships/image" Target="../media/image5407.png"/><Relationship Id="rId124" Type="http://schemas.openxmlformats.org/officeDocument/2006/relationships/customXml" Target="../ink/ink5168.xml"/><Relationship Id="rId70" Type="http://schemas.openxmlformats.org/officeDocument/2006/relationships/customXml" Target="../ink/ink5141.xml"/><Relationship Id="rId91" Type="http://schemas.openxmlformats.org/officeDocument/2006/relationships/image" Target="../media/image5401.png"/><Relationship Id="rId145" Type="http://schemas.openxmlformats.org/officeDocument/2006/relationships/image" Target="../media/image5428.png"/><Relationship Id="rId166" Type="http://schemas.openxmlformats.org/officeDocument/2006/relationships/customXml" Target="../ink/ink5189.xml"/><Relationship Id="rId187" Type="http://schemas.openxmlformats.org/officeDocument/2006/relationships/image" Target="../media/image5449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212.xml"/><Relationship Id="rId233" Type="http://schemas.openxmlformats.org/officeDocument/2006/relationships/image" Target="../media/image5472.png"/><Relationship Id="rId254" Type="http://schemas.openxmlformats.org/officeDocument/2006/relationships/customXml" Target="../ink/ink5233.xml"/><Relationship Id="rId28" Type="http://schemas.openxmlformats.org/officeDocument/2006/relationships/customXml" Target="../ink/ink5120.xml"/><Relationship Id="rId49" Type="http://schemas.openxmlformats.org/officeDocument/2006/relationships/image" Target="../media/image5380.png"/><Relationship Id="rId114" Type="http://schemas.openxmlformats.org/officeDocument/2006/relationships/customXml" Target="../ink/ink5163.xml"/><Relationship Id="rId60" Type="http://schemas.openxmlformats.org/officeDocument/2006/relationships/customXml" Target="../ink/ink5136.xml"/><Relationship Id="rId81" Type="http://schemas.openxmlformats.org/officeDocument/2006/relationships/image" Target="../media/image5396.png"/><Relationship Id="rId135" Type="http://schemas.openxmlformats.org/officeDocument/2006/relationships/image" Target="../media/image5423.png"/><Relationship Id="rId156" Type="http://schemas.openxmlformats.org/officeDocument/2006/relationships/customXml" Target="../ink/ink5184.xml"/><Relationship Id="rId177" Type="http://schemas.openxmlformats.org/officeDocument/2006/relationships/image" Target="../media/image5444.png"/><Relationship Id="rId198" Type="http://schemas.openxmlformats.org/officeDocument/2006/relationships/customXml" Target="../ink/ink5205.xml"/><Relationship Id="rId202" Type="http://schemas.openxmlformats.org/officeDocument/2006/relationships/customXml" Target="../ink/ink5207.xml"/><Relationship Id="rId223" Type="http://schemas.openxmlformats.org/officeDocument/2006/relationships/image" Target="../media/image5467.png"/><Relationship Id="rId244" Type="http://schemas.openxmlformats.org/officeDocument/2006/relationships/customXml" Target="../ink/ink5228.xml"/><Relationship Id="rId18" Type="http://schemas.openxmlformats.org/officeDocument/2006/relationships/customXml" Target="../ink/ink5115.xml"/><Relationship Id="rId39" Type="http://schemas.openxmlformats.org/officeDocument/2006/relationships/image" Target="../media/image5375.png"/><Relationship Id="rId265" Type="http://schemas.openxmlformats.org/officeDocument/2006/relationships/image" Target="../media/image5488.png"/><Relationship Id="rId50" Type="http://schemas.openxmlformats.org/officeDocument/2006/relationships/customXml" Target="../ink/ink5131.xml"/><Relationship Id="rId104" Type="http://schemas.openxmlformats.org/officeDocument/2006/relationships/customXml" Target="../ink/ink5158.xml"/><Relationship Id="rId125" Type="http://schemas.openxmlformats.org/officeDocument/2006/relationships/image" Target="../media/image5418.png"/><Relationship Id="rId146" Type="http://schemas.openxmlformats.org/officeDocument/2006/relationships/customXml" Target="../ink/ink5179.xml"/><Relationship Id="rId167" Type="http://schemas.openxmlformats.org/officeDocument/2006/relationships/image" Target="../media/image5439.png"/><Relationship Id="rId188" Type="http://schemas.openxmlformats.org/officeDocument/2006/relationships/customXml" Target="../ink/ink5200.xml"/><Relationship Id="rId71" Type="http://schemas.openxmlformats.org/officeDocument/2006/relationships/image" Target="../media/image5391.png"/><Relationship Id="rId92" Type="http://schemas.openxmlformats.org/officeDocument/2006/relationships/customXml" Target="../ink/ink5152.xml"/><Relationship Id="rId213" Type="http://schemas.openxmlformats.org/officeDocument/2006/relationships/image" Target="../media/image5462.png"/><Relationship Id="rId234" Type="http://schemas.openxmlformats.org/officeDocument/2006/relationships/customXml" Target="../ink/ink5223.xml"/><Relationship Id="rId2" Type="http://schemas.openxmlformats.org/officeDocument/2006/relationships/customXml" Target="../ink/ink5107.xml"/><Relationship Id="rId29" Type="http://schemas.openxmlformats.org/officeDocument/2006/relationships/image" Target="../media/image5370.png"/><Relationship Id="rId255" Type="http://schemas.openxmlformats.org/officeDocument/2006/relationships/image" Target="../media/image5483.png"/><Relationship Id="rId40" Type="http://schemas.openxmlformats.org/officeDocument/2006/relationships/customXml" Target="../ink/ink5126.xml"/><Relationship Id="rId115" Type="http://schemas.openxmlformats.org/officeDocument/2006/relationships/image" Target="../media/image5413.png"/><Relationship Id="rId136" Type="http://schemas.openxmlformats.org/officeDocument/2006/relationships/customXml" Target="../ink/ink5174.xml"/><Relationship Id="rId157" Type="http://schemas.openxmlformats.org/officeDocument/2006/relationships/image" Target="../media/image5434.png"/><Relationship Id="rId178" Type="http://schemas.openxmlformats.org/officeDocument/2006/relationships/customXml" Target="../ink/ink5195.xml"/><Relationship Id="rId61" Type="http://schemas.openxmlformats.org/officeDocument/2006/relationships/image" Target="../media/image5386.png"/><Relationship Id="rId82" Type="http://schemas.openxmlformats.org/officeDocument/2006/relationships/customXml" Target="../ink/ink5147.xml"/><Relationship Id="rId199" Type="http://schemas.openxmlformats.org/officeDocument/2006/relationships/image" Target="../media/image5455.png"/><Relationship Id="rId203" Type="http://schemas.openxmlformats.org/officeDocument/2006/relationships/image" Target="../media/image5457.png"/><Relationship Id="rId19" Type="http://schemas.openxmlformats.org/officeDocument/2006/relationships/image" Target="../media/image5365.png"/><Relationship Id="rId224" Type="http://schemas.openxmlformats.org/officeDocument/2006/relationships/customXml" Target="../ink/ink5218.xml"/><Relationship Id="rId245" Type="http://schemas.openxmlformats.org/officeDocument/2006/relationships/image" Target="../media/image5478.png"/><Relationship Id="rId266" Type="http://schemas.openxmlformats.org/officeDocument/2006/relationships/customXml" Target="../ink/ink5239.xml"/><Relationship Id="rId30" Type="http://schemas.openxmlformats.org/officeDocument/2006/relationships/customXml" Target="../ink/ink5121.xml"/><Relationship Id="rId105" Type="http://schemas.openxmlformats.org/officeDocument/2006/relationships/image" Target="../media/image5408.png"/><Relationship Id="rId126" Type="http://schemas.openxmlformats.org/officeDocument/2006/relationships/customXml" Target="../ink/ink5169.xml"/><Relationship Id="rId147" Type="http://schemas.openxmlformats.org/officeDocument/2006/relationships/image" Target="../media/image5429.png"/><Relationship Id="rId168" Type="http://schemas.openxmlformats.org/officeDocument/2006/relationships/customXml" Target="../ink/ink5190.xml"/><Relationship Id="rId51" Type="http://schemas.openxmlformats.org/officeDocument/2006/relationships/image" Target="../media/image5381.png"/><Relationship Id="rId72" Type="http://schemas.openxmlformats.org/officeDocument/2006/relationships/customXml" Target="../ink/ink5142.xml"/><Relationship Id="rId93" Type="http://schemas.openxmlformats.org/officeDocument/2006/relationships/image" Target="../media/image5402.png"/><Relationship Id="rId189" Type="http://schemas.openxmlformats.org/officeDocument/2006/relationships/image" Target="../media/image5450.png"/><Relationship Id="rId3" Type="http://schemas.openxmlformats.org/officeDocument/2006/relationships/image" Target="../media/image5357.png"/><Relationship Id="rId214" Type="http://schemas.openxmlformats.org/officeDocument/2006/relationships/customXml" Target="../ink/ink5213.xml"/><Relationship Id="rId235" Type="http://schemas.openxmlformats.org/officeDocument/2006/relationships/image" Target="../media/image5473.png"/><Relationship Id="rId256" Type="http://schemas.openxmlformats.org/officeDocument/2006/relationships/customXml" Target="../ink/ink5234.xml"/><Relationship Id="rId116" Type="http://schemas.openxmlformats.org/officeDocument/2006/relationships/customXml" Target="../ink/ink5164.xml"/><Relationship Id="rId137" Type="http://schemas.openxmlformats.org/officeDocument/2006/relationships/image" Target="../media/image5424.png"/><Relationship Id="rId158" Type="http://schemas.openxmlformats.org/officeDocument/2006/relationships/customXml" Target="../ink/ink5185.xml"/><Relationship Id="rId20" Type="http://schemas.openxmlformats.org/officeDocument/2006/relationships/customXml" Target="../ink/ink5116.xml"/><Relationship Id="rId41" Type="http://schemas.openxmlformats.org/officeDocument/2006/relationships/image" Target="../media/image5376.png"/><Relationship Id="rId62" Type="http://schemas.openxmlformats.org/officeDocument/2006/relationships/customXml" Target="../ink/ink5137.xml"/><Relationship Id="rId83" Type="http://schemas.openxmlformats.org/officeDocument/2006/relationships/image" Target="../media/image5397.png"/><Relationship Id="rId179" Type="http://schemas.openxmlformats.org/officeDocument/2006/relationships/image" Target="../media/image5445.png"/><Relationship Id="rId190" Type="http://schemas.openxmlformats.org/officeDocument/2006/relationships/customXml" Target="../ink/ink5201.xml"/><Relationship Id="rId204" Type="http://schemas.openxmlformats.org/officeDocument/2006/relationships/customXml" Target="../ink/ink5208.xml"/><Relationship Id="rId225" Type="http://schemas.openxmlformats.org/officeDocument/2006/relationships/image" Target="../media/image5468.png"/><Relationship Id="rId246" Type="http://schemas.openxmlformats.org/officeDocument/2006/relationships/customXml" Target="../ink/ink5229.xml"/><Relationship Id="rId267" Type="http://schemas.openxmlformats.org/officeDocument/2006/relationships/image" Target="../media/image5489.png"/><Relationship Id="rId106" Type="http://schemas.openxmlformats.org/officeDocument/2006/relationships/customXml" Target="../ink/ink5159.xml"/><Relationship Id="rId127" Type="http://schemas.openxmlformats.org/officeDocument/2006/relationships/image" Target="../media/image5419.png"/><Relationship Id="rId10" Type="http://schemas.openxmlformats.org/officeDocument/2006/relationships/customXml" Target="../ink/ink5111.xml"/><Relationship Id="rId31" Type="http://schemas.openxmlformats.org/officeDocument/2006/relationships/image" Target="../media/image5371.png"/><Relationship Id="rId52" Type="http://schemas.openxmlformats.org/officeDocument/2006/relationships/customXml" Target="../ink/ink5132.xml"/><Relationship Id="rId73" Type="http://schemas.openxmlformats.org/officeDocument/2006/relationships/image" Target="../media/image5392.png"/><Relationship Id="rId94" Type="http://schemas.openxmlformats.org/officeDocument/2006/relationships/customXml" Target="../ink/ink5153.xml"/><Relationship Id="rId148" Type="http://schemas.openxmlformats.org/officeDocument/2006/relationships/customXml" Target="../ink/ink5180.xml"/><Relationship Id="rId169" Type="http://schemas.openxmlformats.org/officeDocument/2006/relationships/image" Target="../media/image5440.png"/><Relationship Id="rId4" Type="http://schemas.openxmlformats.org/officeDocument/2006/relationships/customXml" Target="../ink/ink5108.xml"/><Relationship Id="rId180" Type="http://schemas.openxmlformats.org/officeDocument/2006/relationships/customXml" Target="../ink/ink5196.xml"/><Relationship Id="rId215" Type="http://schemas.openxmlformats.org/officeDocument/2006/relationships/image" Target="../media/image5463.png"/><Relationship Id="rId236" Type="http://schemas.openxmlformats.org/officeDocument/2006/relationships/customXml" Target="../ink/ink5224.xml"/><Relationship Id="rId257" Type="http://schemas.openxmlformats.org/officeDocument/2006/relationships/image" Target="../media/image5484.png"/><Relationship Id="rId42" Type="http://schemas.openxmlformats.org/officeDocument/2006/relationships/customXml" Target="../ink/ink5127.xml"/><Relationship Id="rId84" Type="http://schemas.openxmlformats.org/officeDocument/2006/relationships/customXml" Target="../ink/ink5148.xml"/><Relationship Id="rId138" Type="http://schemas.openxmlformats.org/officeDocument/2006/relationships/customXml" Target="../ink/ink5175.xml"/><Relationship Id="rId191" Type="http://schemas.openxmlformats.org/officeDocument/2006/relationships/image" Target="../media/image5451.png"/><Relationship Id="rId205" Type="http://schemas.openxmlformats.org/officeDocument/2006/relationships/image" Target="../media/image5458.png"/><Relationship Id="rId247" Type="http://schemas.openxmlformats.org/officeDocument/2006/relationships/image" Target="../media/image5479.png"/><Relationship Id="rId107" Type="http://schemas.openxmlformats.org/officeDocument/2006/relationships/image" Target="../media/image540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54.xml"/><Relationship Id="rId117" Type="http://schemas.openxmlformats.org/officeDocument/2006/relationships/image" Target="../media/image5550.png"/><Relationship Id="rId21" Type="http://schemas.openxmlformats.org/officeDocument/2006/relationships/image" Target="../media/image5502.png"/><Relationship Id="rId42" Type="http://schemas.openxmlformats.org/officeDocument/2006/relationships/customXml" Target="../ink/ink5262.xml"/><Relationship Id="rId47" Type="http://schemas.openxmlformats.org/officeDocument/2006/relationships/image" Target="../media/image5515.png"/><Relationship Id="rId63" Type="http://schemas.openxmlformats.org/officeDocument/2006/relationships/image" Target="../media/image5523.png"/><Relationship Id="rId68" Type="http://schemas.openxmlformats.org/officeDocument/2006/relationships/customXml" Target="../ink/ink5275.xml"/><Relationship Id="rId84" Type="http://schemas.openxmlformats.org/officeDocument/2006/relationships/customXml" Target="../ink/ink5283.xml"/><Relationship Id="rId89" Type="http://schemas.openxmlformats.org/officeDocument/2006/relationships/image" Target="../media/image5536.png"/><Relationship Id="rId112" Type="http://schemas.openxmlformats.org/officeDocument/2006/relationships/customXml" Target="../ink/ink5297.xml"/><Relationship Id="rId16" Type="http://schemas.openxmlformats.org/officeDocument/2006/relationships/customXml" Target="../ink/ink5249.xml"/><Relationship Id="rId107" Type="http://schemas.openxmlformats.org/officeDocument/2006/relationships/image" Target="../media/image5545.png"/><Relationship Id="rId11" Type="http://schemas.openxmlformats.org/officeDocument/2006/relationships/image" Target="../media/image5497.png"/><Relationship Id="rId32" Type="http://schemas.openxmlformats.org/officeDocument/2006/relationships/customXml" Target="../ink/ink5257.xml"/><Relationship Id="rId37" Type="http://schemas.openxmlformats.org/officeDocument/2006/relationships/image" Target="../media/image5510.png"/><Relationship Id="rId53" Type="http://schemas.openxmlformats.org/officeDocument/2006/relationships/image" Target="../media/image5518.png"/><Relationship Id="rId58" Type="http://schemas.openxmlformats.org/officeDocument/2006/relationships/customXml" Target="../ink/ink5270.xml"/><Relationship Id="rId74" Type="http://schemas.openxmlformats.org/officeDocument/2006/relationships/customXml" Target="../ink/ink5278.xml"/><Relationship Id="rId79" Type="http://schemas.openxmlformats.org/officeDocument/2006/relationships/image" Target="../media/image5531.png"/><Relationship Id="rId102" Type="http://schemas.openxmlformats.org/officeDocument/2006/relationships/customXml" Target="../ink/ink5292.xml"/><Relationship Id="rId123" Type="http://schemas.openxmlformats.org/officeDocument/2006/relationships/image" Target="../media/image5553.png"/><Relationship Id="rId5" Type="http://schemas.openxmlformats.org/officeDocument/2006/relationships/image" Target="../media/image5494.png"/><Relationship Id="rId90" Type="http://schemas.openxmlformats.org/officeDocument/2006/relationships/customXml" Target="../ink/ink5286.xml"/><Relationship Id="rId95" Type="http://schemas.openxmlformats.org/officeDocument/2006/relationships/image" Target="../media/image5539.png"/><Relationship Id="rId22" Type="http://schemas.openxmlformats.org/officeDocument/2006/relationships/customXml" Target="../ink/ink5252.xml"/><Relationship Id="rId27" Type="http://schemas.openxmlformats.org/officeDocument/2006/relationships/image" Target="../media/image5505.png"/><Relationship Id="rId43" Type="http://schemas.openxmlformats.org/officeDocument/2006/relationships/image" Target="../media/image5513.png"/><Relationship Id="rId48" Type="http://schemas.openxmlformats.org/officeDocument/2006/relationships/customXml" Target="../ink/ink5265.xml"/><Relationship Id="rId64" Type="http://schemas.openxmlformats.org/officeDocument/2006/relationships/customXml" Target="../ink/ink5273.xml"/><Relationship Id="rId69" Type="http://schemas.openxmlformats.org/officeDocument/2006/relationships/image" Target="../media/image5526.png"/><Relationship Id="rId113" Type="http://schemas.openxmlformats.org/officeDocument/2006/relationships/image" Target="../media/image5548.png"/><Relationship Id="rId118" Type="http://schemas.openxmlformats.org/officeDocument/2006/relationships/customXml" Target="../ink/ink5300.xml"/><Relationship Id="rId80" Type="http://schemas.openxmlformats.org/officeDocument/2006/relationships/customXml" Target="../ink/ink5281.xml"/><Relationship Id="rId85" Type="http://schemas.openxmlformats.org/officeDocument/2006/relationships/image" Target="../media/image5534.png"/><Relationship Id="rId12" Type="http://schemas.openxmlformats.org/officeDocument/2006/relationships/customXml" Target="../ink/ink5247.xml"/><Relationship Id="rId17" Type="http://schemas.openxmlformats.org/officeDocument/2006/relationships/image" Target="../media/image5500.png"/><Relationship Id="rId33" Type="http://schemas.openxmlformats.org/officeDocument/2006/relationships/image" Target="../media/image5508.png"/><Relationship Id="rId38" Type="http://schemas.openxmlformats.org/officeDocument/2006/relationships/customXml" Target="../ink/ink5260.xml"/><Relationship Id="rId59" Type="http://schemas.openxmlformats.org/officeDocument/2006/relationships/image" Target="../media/image5521.png"/><Relationship Id="rId103" Type="http://schemas.openxmlformats.org/officeDocument/2006/relationships/image" Target="../media/image5543.png"/><Relationship Id="rId108" Type="http://schemas.openxmlformats.org/officeDocument/2006/relationships/customXml" Target="../ink/ink5295.xml"/><Relationship Id="rId124" Type="http://schemas.openxmlformats.org/officeDocument/2006/relationships/customXml" Target="../ink/ink5303.xml"/><Relationship Id="rId54" Type="http://schemas.openxmlformats.org/officeDocument/2006/relationships/customXml" Target="../ink/ink5268.xml"/><Relationship Id="rId70" Type="http://schemas.openxmlformats.org/officeDocument/2006/relationships/customXml" Target="../ink/ink5276.xml"/><Relationship Id="rId75" Type="http://schemas.openxmlformats.org/officeDocument/2006/relationships/image" Target="../media/image5529.png"/><Relationship Id="rId91" Type="http://schemas.openxmlformats.org/officeDocument/2006/relationships/image" Target="../media/image5537.png"/><Relationship Id="rId96" Type="http://schemas.openxmlformats.org/officeDocument/2006/relationships/customXml" Target="../ink/ink52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44.xml"/><Relationship Id="rId23" Type="http://schemas.openxmlformats.org/officeDocument/2006/relationships/image" Target="../media/image5503.png"/><Relationship Id="rId28" Type="http://schemas.openxmlformats.org/officeDocument/2006/relationships/customXml" Target="../ink/ink5255.xml"/><Relationship Id="rId49" Type="http://schemas.openxmlformats.org/officeDocument/2006/relationships/image" Target="../media/image5516.png"/><Relationship Id="rId114" Type="http://schemas.openxmlformats.org/officeDocument/2006/relationships/customXml" Target="../ink/ink5298.xml"/><Relationship Id="rId119" Type="http://schemas.openxmlformats.org/officeDocument/2006/relationships/image" Target="../media/image5551.png"/><Relationship Id="rId44" Type="http://schemas.openxmlformats.org/officeDocument/2006/relationships/customXml" Target="../ink/ink5263.xml"/><Relationship Id="rId60" Type="http://schemas.openxmlformats.org/officeDocument/2006/relationships/customXml" Target="../ink/ink5271.xml"/><Relationship Id="rId65" Type="http://schemas.openxmlformats.org/officeDocument/2006/relationships/image" Target="../media/image5524.png"/><Relationship Id="rId81" Type="http://schemas.openxmlformats.org/officeDocument/2006/relationships/image" Target="../media/image5532.png"/><Relationship Id="rId86" Type="http://schemas.openxmlformats.org/officeDocument/2006/relationships/customXml" Target="../ink/ink5284.xml"/><Relationship Id="rId13" Type="http://schemas.openxmlformats.org/officeDocument/2006/relationships/image" Target="../media/image5498.png"/><Relationship Id="rId18" Type="http://schemas.openxmlformats.org/officeDocument/2006/relationships/customXml" Target="../ink/ink5250.xml"/><Relationship Id="rId39" Type="http://schemas.openxmlformats.org/officeDocument/2006/relationships/image" Target="../media/image5511.png"/><Relationship Id="rId109" Type="http://schemas.openxmlformats.org/officeDocument/2006/relationships/image" Target="../media/image5546.png"/><Relationship Id="rId34" Type="http://schemas.openxmlformats.org/officeDocument/2006/relationships/customXml" Target="../ink/ink5258.xml"/><Relationship Id="rId50" Type="http://schemas.openxmlformats.org/officeDocument/2006/relationships/customXml" Target="../ink/ink5266.xml"/><Relationship Id="rId55" Type="http://schemas.openxmlformats.org/officeDocument/2006/relationships/image" Target="../media/image5519.png"/><Relationship Id="rId76" Type="http://schemas.openxmlformats.org/officeDocument/2006/relationships/customXml" Target="../ink/ink5279.xml"/><Relationship Id="rId97" Type="http://schemas.openxmlformats.org/officeDocument/2006/relationships/image" Target="../media/image5540.png"/><Relationship Id="rId104" Type="http://schemas.openxmlformats.org/officeDocument/2006/relationships/customXml" Target="../ink/ink5293.xml"/><Relationship Id="rId120" Type="http://schemas.openxmlformats.org/officeDocument/2006/relationships/customXml" Target="../ink/ink5301.xml"/><Relationship Id="rId125" Type="http://schemas.openxmlformats.org/officeDocument/2006/relationships/image" Target="../media/image5554.png"/><Relationship Id="rId7" Type="http://schemas.openxmlformats.org/officeDocument/2006/relationships/image" Target="../media/image5495.png"/><Relationship Id="rId71" Type="http://schemas.openxmlformats.org/officeDocument/2006/relationships/image" Target="../media/image5527.png"/><Relationship Id="rId92" Type="http://schemas.openxmlformats.org/officeDocument/2006/relationships/customXml" Target="../ink/ink5287.xml"/><Relationship Id="rId2" Type="http://schemas.openxmlformats.org/officeDocument/2006/relationships/customXml" Target="../ink/ink5242.xml"/><Relationship Id="rId29" Type="http://schemas.openxmlformats.org/officeDocument/2006/relationships/image" Target="../media/image5506.png"/><Relationship Id="rId24" Type="http://schemas.openxmlformats.org/officeDocument/2006/relationships/customXml" Target="../ink/ink5253.xml"/><Relationship Id="rId40" Type="http://schemas.openxmlformats.org/officeDocument/2006/relationships/customXml" Target="../ink/ink5261.xml"/><Relationship Id="rId45" Type="http://schemas.openxmlformats.org/officeDocument/2006/relationships/image" Target="../media/image5514.png"/><Relationship Id="rId66" Type="http://schemas.openxmlformats.org/officeDocument/2006/relationships/customXml" Target="../ink/ink5274.xml"/><Relationship Id="rId87" Type="http://schemas.openxmlformats.org/officeDocument/2006/relationships/image" Target="../media/image5535.png"/><Relationship Id="rId110" Type="http://schemas.openxmlformats.org/officeDocument/2006/relationships/customXml" Target="../ink/ink5296.xml"/><Relationship Id="rId115" Type="http://schemas.openxmlformats.org/officeDocument/2006/relationships/image" Target="../media/image5549.png"/><Relationship Id="rId61" Type="http://schemas.openxmlformats.org/officeDocument/2006/relationships/image" Target="../media/image5522.png"/><Relationship Id="rId82" Type="http://schemas.openxmlformats.org/officeDocument/2006/relationships/customXml" Target="../ink/ink5282.xml"/><Relationship Id="rId19" Type="http://schemas.openxmlformats.org/officeDocument/2006/relationships/image" Target="../media/image5501.png"/><Relationship Id="rId14" Type="http://schemas.openxmlformats.org/officeDocument/2006/relationships/customXml" Target="../ink/ink5248.xml"/><Relationship Id="rId30" Type="http://schemas.openxmlformats.org/officeDocument/2006/relationships/customXml" Target="../ink/ink5256.xml"/><Relationship Id="rId35" Type="http://schemas.openxmlformats.org/officeDocument/2006/relationships/image" Target="../media/image5509.png"/><Relationship Id="rId56" Type="http://schemas.openxmlformats.org/officeDocument/2006/relationships/customXml" Target="../ink/ink5269.xml"/><Relationship Id="rId77" Type="http://schemas.openxmlformats.org/officeDocument/2006/relationships/image" Target="../media/image5530.png"/><Relationship Id="rId100" Type="http://schemas.openxmlformats.org/officeDocument/2006/relationships/customXml" Target="../ink/ink5291.xml"/><Relationship Id="rId105" Type="http://schemas.openxmlformats.org/officeDocument/2006/relationships/image" Target="../media/image5544.png"/><Relationship Id="rId126" Type="http://schemas.openxmlformats.org/officeDocument/2006/relationships/customXml" Target="../ink/ink5304.xml"/><Relationship Id="rId8" Type="http://schemas.openxmlformats.org/officeDocument/2006/relationships/customXml" Target="../ink/ink5245.xml"/><Relationship Id="rId51" Type="http://schemas.openxmlformats.org/officeDocument/2006/relationships/image" Target="../media/image5517.png"/><Relationship Id="rId72" Type="http://schemas.openxmlformats.org/officeDocument/2006/relationships/customXml" Target="../ink/ink5277.xml"/><Relationship Id="rId93" Type="http://schemas.openxmlformats.org/officeDocument/2006/relationships/image" Target="../media/image5538.png"/><Relationship Id="rId98" Type="http://schemas.openxmlformats.org/officeDocument/2006/relationships/customXml" Target="../ink/ink5290.xml"/><Relationship Id="rId121" Type="http://schemas.openxmlformats.org/officeDocument/2006/relationships/image" Target="../media/image5552.png"/><Relationship Id="rId3" Type="http://schemas.openxmlformats.org/officeDocument/2006/relationships/image" Target="../media/image5493.png"/><Relationship Id="rId25" Type="http://schemas.openxmlformats.org/officeDocument/2006/relationships/image" Target="../media/image5504.png"/><Relationship Id="rId46" Type="http://schemas.openxmlformats.org/officeDocument/2006/relationships/customXml" Target="../ink/ink5264.xml"/><Relationship Id="rId67" Type="http://schemas.openxmlformats.org/officeDocument/2006/relationships/image" Target="../media/image5525.png"/><Relationship Id="rId116" Type="http://schemas.openxmlformats.org/officeDocument/2006/relationships/customXml" Target="../ink/ink5299.xml"/><Relationship Id="rId20" Type="http://schemas.openxmlformats.org/officeDocument/2006/relationships/customXml" Target="../ink/ink5251.xml"/><Relationship Id="rId41" Type="http://schemas.openxmlformats.org/officeDocument/2006/relationships/image" Target="../media/image5512.png"/><Relationship Id="rId62" Type="http://schemas.openxmlformats.org/officeDocument/2006/relationships/customXml" Target="../ink/ink5272.xml"/><Relationship Id="rId83" Type="http://schemas.openxmlformats.org/officeDocument/2006/relationships/image" Target="../media/image5533.png"/><Relationship Id="rId88" Type="http://schemas.openxmlformats.org/officeDocument/2006/relationships/customXml" Target="../ink/ink5285.xml"/><Relationship Id="rId111" Type="http://schemas.openxmlformats.org/officeDocument/2006/relationships/image" Target="../media/image5547.png"/><Relationship Id="rId15" Type="http://schemas.openxmlformats.org/officeDocument/2006/relationships/image" Target="../media/image5499.png"/><Relationship Id="rId36" Type="http://schemas.openxmlformats.org/officeDocument/2006/relationships/customXml" Target="../ink/ink5259.xml"/><Relationship Id="rId57" Type="http://schemas.openxmlformats.org/officeDocument/2006/relationships/image" Target="../media/image5520.png"/><Relationship Id="rId106" Type="http://schemas.openxmlformats.org/officeDocument/2006/relationships/customXml" Target="../ink/ink5294.xml"/><Relationship Id="rId127" Type="http://schemas.openxmlformats.org/officeDocument/2006/relationships/image" Target="../media/image5555.png"/><Relationship Id="rId10" Type="http://schemas.openxmlformats.org/officeDocument/2006/relationships/customXml" Target="../ink/ink5246.xml"/><Relationship Id="rId31" Type="http://schemas.openxmlformats.org/officeDocument/2006/relationships/image" Target="../media/image5507.png"/><Relationship Id="rId52" Type="http://schemas.openxmlformats.org/officeDocument/2006/relationships/customXml" Target="../ink/ink5267.xml"/><Relationship Id="rId73" Type="http://schemas.openxmlformats.org/officeDocument/2006/relationships/image" Target="../media/image5528.png"/><Relationship Id="rId78" Type="http://schemas.openxmlformats.org/officeDocument/2006/relationships/customXml" Target="../ink/ink5280.xml"/><Relationship Id="rId94" Type="http://schemas.openxmlformats.org/officeDocument/2006/relationships/customXml" Target="../ink/ink5288.xml"/><Relationship Id="rId99" Type="http://schemas.openxmlformats.org/officeDocument/2006/relationships/image" Target="../media/image5541.png"/><Relationship Id="rId101" Type="http://schemas.openxmlformats.org/officeDocument/2006/relationships/image" Target="../media/image5542.png"/><Relationship Id="rId122" Type="http://schemas.openxmlformats.org/officeDocument/2006/relationships/customXml" Target="../ink/ink5302.xml"/><Relationship Id="rId4" Type="http://schemas.openxmlformats.org/officeDocument/2006/relationships/customXml" Target="../ink/ink5243.xml"/><Relationship Id="rId9" Type="http://schemas.openxmlformats.org/officeDocument/2006/relationships/image" Target="../media/image549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5.png"/><Relationship Id="rId21" Type="http://schemas.openxmlformats.org/officeDocument/2006/relationships/image" Target="../media/image287.png"/><Relationship Id="rId42" Type="http://schemas.openxmlformats.org/officeDocument/2006/relationships/customXml" Target="../ink/ink22.xml"/><Relationship Id="rId63" Type="http://schemas.openxmlformats.org/officeDocument/2006/relationships/image" Target="../media/image308.png"/><Relationship Id="rId84" Type="http://schemas.openxmlformats.org/officeDocument/2006/relationships/customXml" Target="../ink/ink43.xml"/><Relationship Id="rId138" Type="http://schemas.openxmlformats.org/officeDocument/2006/relationships/customXml" Target="../ink/ink70.xml"/><Relationship Id="rId159" Type="http://schemas.openxmlformats.org/officeDocument/2006/relationships/image" Target="../media/image356.png"/><Relationship Id="rId170" Type="http://schemas.openxmlformats.org/officeDocument/2006/relationships/customXml" Target="../ink/ink86.xml"/><Relationship Id="rId191" Type="http://schemas.openxmlformats.org/officeDocument/2006/relationships/image" Target="../media/image372.png"/><Relationship Id="rId205" Type="http://schemas.openxmlformats.org/officeDocument/2006/relationships/image" Target="../media/image379.png"/><Relationship Id="rId226" Type="http://schemas.openxmlformats.org/officeDocument/2006/relationships/customXml" Target="../ink/ink114.xml"/><Relationship Id="rId247" Type="http://schemas.openxmlformats.org/officeDocument/2006/relationships/image" Target="../media/image400.png"/><Relationship Id="rId107" Type="http://schemas.openxmlformats.org/officeDocument/2006/relationships/image" Target="../media/image330.png"/><Relationship Id="rId11" Type="http://schemas.openxmlformats.org/officeDocument/2006/relationships/image" Target="../media/image282.png"/><Relationship Id="rId32" Type="http://schemas.openxmlformats.org/officeDocument/2006/relationships/customXml" Target="../ink/ink17.xml"/><Relationship Id="rId53" Type="http://schemas.openxmlformats.org/officeDocument/2006/relationships/image" Target="../media/image303.png"/><Relationship Id="rId74" Type="http://schemas.openxmlformats.org/officeDocument/2006/relationships/customXml" Target="../ink/ink38.xml"/><Relationship Id="rId128" Type="http://schemas.openxmlformats.org/officeDocument/2006/relationships/customXml" Target="../ink/ink65.xml"/><Relationship Id="rId149" Type="http://schemas.openxmlformats.org/officeDocument/2006/relationships/image" Target="../media/image351.png"/><Relationship Id="rId5" Type="http://schemas.openxmlformats.org/officeDocument/2006/relationships/image" Target="../media/image279.png"/><Relationship Id="rId95" Type="http://schemas.openxmlformats.org/officeDocument/2006/relationships/image" Target="../media/image324.png"/><Relationship Id="rId160" Type="http://schemas.openxmlformats.org/officeDocument/2006/relationships/customXml" Target="../ink/ink81.xml"/><Relationship Id="rId181" Type="http://schemas.openxmlformats.org/officeDocument/2006/relationships/image" Target="../media/image367.png"/><Relationship Id="rId216" Type="http://schemas.openxmlformats.org/officeDocument/2006/relationships/customXml" Target="../ink/ink109.xml"/><Relationship Id="rId237" Type="http://schemas.openxmlformats.org/officeDocument/2006/relationships/image" Target="../media/image395.png"/><Relationship Id="rId22" Type="http://schemas.openxmlformats.org/officeDocument/2006/relationships/customXml" Target="../ink/ink12.xml"/><Relationship Id="rId43" Type="http://schemas.openxmlformats.org/officeDocument/2006/relationships/image" Target="../media/image298.png"/><Relationship Id="rId64" Type="http://schemas.openxmlformats.org/officeDocument/2006/relationships/customXml" Target="../ink/ink33.xml"/><Relationship Id="rId118" Type="http://schemas.openxmlformats.org/officeDocument/2006/relationships/customXml" Target="../ink/ink60.xml"/><Relationship Id="rId139" Type="http://schemas.openxmlformats.org/officeDocument/2006/relationships/image" Target="../media/image346.png"/><Relationship Id="rId85" Type="http://schemas.openxmlformats.org/officeDocument/2006/relationships/image" Target="../media/image319.png"/><Relationship Id="rId150" Type="http://schemas.openxmlformats.org/officeDocument/2006/relationships/customXml" Target="../ink/ink76.xml"/><Relationship Id="rId171" Type="http://schemas.openxmlformats.org/officeDocument/2006/relationships/image" Target="../media/image362.png"/><Relationship Id="rId192" Type="http://schemas.openxmlformats.org/officeDocument/2006/relationships/customXml" Target="../ink/ink97.xml"/><Relationship Id="rId206" Type="http://schemas.openxmlformats.org/officeDocument/2006/relationships/customXml" Target="../ink/ink104.xml"/><Relationship Id="rId227" Type="http://schemas.openxmlformats.org/officeDocument/2006/relationships/image" Target="../media/image390.png"/><Relationship Id="rId248" Type="http://schemas.openxmlformats.org/officeDocument/2006/relationships/customXml" Target="../ink/ink125.xml"/><Relationship Id="rId12" Type="http://schemas.openxmlformats.org/officeDocument/2006/relationships/customXml" Target="../ink/ink7.xml"/><Relationship Id="rId33" Type="http://schemas.openxmlformats.org/officeDocument/2006/relationships/image" Target="../media/image293.png"/><Relationship Id="rId108" Type="http://schemas.openxmlformats.org/officeDocument/2006/relationships/customXml" Target="../ink/ink55.xml"/><Relationship Id="rId129" Type="http://schemas.openxmlformats.org/officeDocument/2006/relationships/image" Target="../media/image341.png"/><Relationship Id="rId54" Type="http://schemas.openxmlformats.org/officeDocument/2006/relationships/customXml" Target="../ink/ink28.xml"/><Relationship Id="rId75" Type="http://schemas.openxmlformats.org/officeDocument/2006/relationships/image" Target="../media/image314.png"/><Relationship Id="rId96" Type="http://schemas.openxmlformats.org/officeDocument/2006/relationships/customXml" Target="../ink/ink49.xml"/><Relationship Id="rId140" Type="http://schemas.openxmlformats.org/officeDocument/2006/relationships/customXml" Target="../ink/ink71.xml"/><Relationship Id="rId161" Type="http://schemas.openxmlformats.org/officeDocument/2006/relationships/image" Target="../media/image357.png"/><Relationship Id="rId182" Type="http://schemas.openxmlformats.org/officeDocument/2006/relationships/customXml" Target="../ink/ink92.xml"/><Relationship Id="rId217" Type="http://schemas.openxmlformats.org/officeDocument/2006/relationships/image" Target="../media/image385.png"/><Relationship Id="rId6" Type="http://schemas.openxmlformats.org/officeDocument/2006/relationships/customXml" Target="../ink/ink4.xml"/><Relationship Id="rId238" Type="http://schemas.openxmlformats.org/officeDocument/2006/relationships/customXml" Target="../ink/ink120.xml"/><Relationship Id="rId23" Type="http://schemas.openxmlformats.org/officeDocument/2006/relationships/image" Target="../media/image288.png"/><Relationship Id="rId119" Type="http://schemas.openxmlformats.org/officeDocument/2006/relationships/image" Target="../media/image336.png"/><Relationship Id="rId44" Type="http://schemas.openxmlformats.org/officeDocument/2006/relationships/customXml" Target="../ink/ink23.xml"/><Relationship Id="rId65" Type="http://schemas.openxmlformats.org/officeDocument/2006/relationships/image" Target="../media/image309.png"/><Relationship Id="rId86" Type="http://schemas.openxmlformats.org/officeDocument/2006/relationships/customXml" Target="../ink/ink44.xml"/><Relationship Id="rId130" Type="http://schemas.openxmlformats.org/officeDocument/2006/relationships/customXml" Target="../ink/ink66.xml"/><Relationship Id="rId151" Type="http://schemas.openxmlformats.org/officeDocument/2006/relationships/image" Target="../media/image352.png"/><Relationship Id="rId172" Type="http://schemas.openxmlformats.org/officeDocument/2006/relationships/customXml" Target="../ink/ink87.xml"/><Relationship Id="rId193" Type="http://schemas.openxmlformats.org/officeDocument/2006/relationships/image" Target="../media/image373.png"/><Relationship Id="rId207" Type="http://schemas.openxmlformats.org/officeDocument/2006/relationships/image" Target="../media/image380.png"/><Relationship Id="rId228" Type="http://schemas.openxmlformats.org/officeDocument/2006/relationships/customXml" Target="../ink/ink115.xml"/><Relationship Id="rId249" Type="http://schemas.openxmlformats.org/officeDocument/2006/relationships/image" Target="../media/image401.png"/><Relationship Id="rId13" Type="http://schemas.openxmlformats.org/officeDocument/2006/relationships/image" Target="../media/image283.png"/><Relationship Id="rId109" Type="http://schemas.openxmlformats.org/officeDocument/2006/relationships/image" Target="../media/image331.png"/><Relationship Id="rId34" Type="http://schemas.openxmlformats.org/officeDocument/2006/relationships/customXml" Target="../ink/ink18.xml"/><Relationship Id="rId55" Type="http://schemas.openxmlformats.org/officeDocument/2006/relationships/image" Target="../media/image304.png"/><Relationship Id="rId76" Type="http://schemas.openxmlformats.org/officeDocument/2006/relationships/customXml" Target="../ink/ink39.xml"/><Relationship Id="rId97" Type="http://schemas.openxmlformats.org/officeDocument/2006/relationships/image" Target="../media/image325.png"/><Relationship Id="rId120" Type="http://schemas.openxmlformats.org/officeDocument/2006/relationships/customXml" Target="../ink/ink61.xml"/><Relationship Id="rId141" Type="http://schemas.openxmlformats.org/officeDocument/2006/relationships/image" Target="../media/image347.png"/><Relationship Id="rId7" Type="http://schemas.openxmlformats.org/officeDocument/2006/relationships/image" Target="../media/image280.png"/><Relationship Id="rId162" Type="http://schemas.openxmlformats.org/officeDocument/2006/relationships/customXml" Target="../ink/ink82.xml"/><Relationship Id="rId183" Type="http://schemas.openxmlformats.org/officeDocument/2006/relationships/image" Target="../media/image368.png"/><Relationship Id="rId218" Type="http://schemas.openxmlformats.org/officeDocument/2006/relationships/customXml" Target="../ink/ink110.xml"/><Relationship Id="rId239" Type="http://schemas.openxmlformats.org/officeDocument/2006/relationships/image" Target="../media/image396.png"/><Relationship Id="rId250" Type="http://schemas.openxmlformats.org/officeDocument/2006/relationships/customXml" Target="../ink/ink126.xml"/><Relationship Id="rId24" Type="http://schemas.openxmlformats.org/officeDocument/2006/relationships/customXml" Target="../ink/ink13.xml"/><Relationship Id="rId45" Type="http://schemas.openxmlformats.org/officeDocument/2006/relationships/image" Target="../media/image299.png"/><Relationship Id="rId66" Type="http://schemas.openxmlformats.org/officeDocument/2006/relationships/customXml" Target="../ink/ink34.xml"/><Relationship Id="rId87" Type="http://schemas.openxmlformats.org/officeDocument/2006/relationships/image" Target="../media/image320.png"/><Relationship Id="rId110" Type="http://schemas.openxmlformats.org/officeDocument/2006/relationships/customXml" Target="../ink/ink56.xml"/><Relationship Id="rId131" Type="http://schemas.openxmlformats.org/officeDocument/2006/relationships/image" Target="../media/image342.png"/><Relationship Id="rId152" Type="http://schemas.openxmlformats.org/officeDocument/2006/relationships/customXml" Target="../ink/ink77.xml"/><Relationship Id="rId173" Type="http://schemas.openxmlformats.org/officeDocument/2006/relationships/image" Target="../media/image363.png"/><Relationship Id="rId194" Type="http://schemas.openxmlformats.org/officeDocument/2006/relationships/customXml" Target="../ink/ink98.xml"/><Relationship Id="rId208" Type="http://schemas.openxmlformats.org/officeDocument/2006/relationships/customXml" Target="../ink/ink105.xml"/><Relationship Id="rId229" Type="http://schemas.openxmlformats.org/officeDocument/2006/relationships/image" Target="../media/image391.png"/><Relationship Id="rId240" Type="http://schemas.openxmlformats.org/officeDocument/2006/relationships/customXml" Target="../ink/ink121.xml"/><Relationship Id="rId14" Type="http://schemas.openxmlformats.org/officeDocument/2006/relationships/customXml" Target="../ink/ink8.xml"/><Relationship Id="rId35" Type="http://schemas.openxmlformats.org/officeDocument/2006/relationships/image" Target="../media/image294.png"/><Relationship Id="rId56" Type="http://schemas.openxmlformats.org/officeDocument/2006/relationships/customXml" Target="../ink/ink29.xml"/><Relationship Id="rId77" Type="http://schemas.openxmlformats.org/officeDocument/2006/relationships/image" Target="../media/image315.png"/><Relationship Id="rId100" Type="http://schemas.openxmlformats.org/officeDocument/2006/relationships/customXml" Target="../ink/ink51.xml"/><Relationship Id="rId8" Type="http://schemas.openxmlformats.org/officeDocument/2006/relationships/customXml" Target="../ink/ink5.xml"/><Relationship Id="rId98" Type="http://schemas.openxmlformats.org/officeDocument/2006/relationships/customXml" Target="../ink/ink50.xml"/><Relationship Id="rId121" Type="http://schemas.openxmlformats.org/officeDocument/2006/relationships/image" Target="../media/image337.png"/><Relationship Id="rId142" Type="http://schemas.openxmlformats.org/officeDocument/2006/relationships/customXml" Target="../ink/ink72.xml"/><Relationship Id="rId163" Type="http://schemas.openxmlformats.org/officeDocument/2006/relationships/image" Target="../media/image358.png"/><Relationship Id="rId184" Type="http://schemas.openxmlformats.org/officeDocument/2006/relationships/customXml" Target="../ink/ink93.xml"/><Relationship Id="rId219" Type="http://schemas.openxmlformats.org/officeDocument/2006/relationships/image" Target="../media/image386.png"/><Relationship Id="rId230" Type="http://schemas.openxmlformats.org/officeDocument/2006/relationships/customXml" Target="../ink/ink116.xml"/><Relationship Id="rId251" Type="http://schemas.openxmlformats.org/officeDocument/2006/relationships/image" Target="../media/image402.png"/><Relationship Id="rId25" Type="http://schemas.openxmlformats.org/officeDocument/2006/relationships/image" Target="../media/image289.png"/><Relationship Id="rId46" Type="http://schemas.openxmlformats.org/officeDocument/2006/relationships/customXml" Target="../ink/ink24.xml"/><Relationship Id="rId67" Type="http://schemas.openxmlformats.org/officeDocument/2006/relationships/image" Target="../media/image310.png"/><Relationship Id="rId88" Type="http://schemas.openxmlformats.org/officeDocument/2006/relationships/customXml" Target="../ink/ink45.xml"/><Relationship Id="rId111" Type="http://schemas.openxmlformats.org/officeDocument/2006/relationships/image" Target="../media/image332.png"/><Relationship Id="rId132" Type="http://schemas.openxmlformats.org/officeDocument/2006/relationships/customXml" Target="../ink/ink67.xml"/><Relationship Id="rId153" Type="http://schemas.openxmlformats.org/officeDocument/2006/relationships/image" Target="../media/image353.png"/><Relationship Id="rId174" Type="http://schemas.openxmlformats.org/officeDocument/2006/relationships/customXml" Target="../ink/ink88.xml"/><Relationship Id="rId195" Type="http://schemas.openxmlformats.org/officeDocument/2006/relationships/image" Target="../media/image374.png"/><Relationship Id="rId209" Type="http://schemas.openxmlformats.org/officeDocument/2006/relationships/image" Target="../media/image381.png"/><Relationship Id="rId220" Type="http://schemas.openxmlformats.org/officeDocument/2006/relationships/customXml" Target="../ink/ink111.xml"/><Relationship Id="rId241" Type="http://schemas.openxmlformats.org/officeDocument/2006/relationships/image" Target="../media/image397.png"/><Relationship Id="rId15" Type="http://schemas.openxmlformats.org/officeDocument/2006/relationships/image" Target="../media/image284.png"/><Relationship Id="rId36" Type="http://schemas.openxmlformats.org/officeDocument/2006/relationships/customXml" Target="../ink/ink19.xml"/><Relationship Id="rId57" Type="http://schemas.openxmlformats.org/officeDocument/2006/relationships/image" Target="../media/image305.png"/><Relationship Id="rId78" Type="http://schemas.openxmlformats.org/officeDocument/2006/relationships/customXml" Target="../ink/ink40.xml"/><Relationship Id="rId99" Type="http://schemas.openxmlformats.org/officeDocument/2006/relationships/image" Target="../media/image326.png"/><Relationship Id="rId101" Type="http://schemas.openxmlformats.org/officeDocument/2006/relationships/image" Target="../media/image327.png"/><Relationship Id="rId122" Type="http://schemas.openxmlformats.org/officeDocument/2006/relationships/customXml" Target="../ink/ink62.xml"/><Relationship Id="rId143" Type="http://schemas.openxmlformats.org/officeDocument/2006/relationships/image" Target="../media/image348.png"/><Relationship Id="rId164" Type="http://schemas.openxmlformats.org/officeDocument/2006/relationships/customXml" Target="../ink/ink83.xml"/><Relationship Id="rId185" Type="http://schemas.openxmlformats.org/officeDocument/2006/relationships/image" Target="../media/image369.png"/><Relationship Id="rId9" Type="http://schemas.openxmlformats.org/officeDocument/2006/relationships/image" Target="../media/image281.png"/><Relationship Id="rId210" Type="http://schemas.openxmlformats.org/officeDocument/2006/relationships/customXml" Target="../ink/ink106.xml"/><Relationship Id="rId26" Type="http://schemas.openxmlformats.org/officeDocument/2006/relationships/customXml" Target="../ink/ink14.xml"/><Relationship Id="rId231" Type="http://schemas.openxmlformats.org/officeDocument/2006/relationships/image" Target="../media/image392.png"/><Relationship Id="rId252" Type="http://schemas.openxmlformats.org/officeDocument/2006/relationships/customXml" Target="../ink/ink127.xml"/><Relationship Id="rId47" Type="http://schemas.openxmlformats.org/officeDocument/2006/relationships/image" Target="../media/image300.png"/><Relationship Id="rId68" Type="http://schemas.openxmlformats.org/officeDocument/2006/relationships/customXml" Target="../ink/ink35.xml"/><Relationship Id="rId89" Type="http://schemas.openxmlformats.org/officeDocument/2006/relationships/image" Target="../media/image321.png"/><Relationship Id="rId112" Type="http://schemas.openxmlformats.org/officeDocument/2006/relationships/customXml" Target="../ink/ink57.xml"/><Relationship Id="rId133" Type="http://schemas.openxmlformats.org/officeDocument/2006/relationships/image" Target="../media/image343.png"/><Relationship Id="rId154" Type="http://schemas.openxmlformats.org/officeDocument/2006/relationships/customXml" Target="../ink/ink78.xml"/><Relationship Id="rId175" Type="http://schemas.openxmlformats.org/officeDocument/2006/relationships/image" Target="../media/image364.png"/><Relationship Id="rId196" Type="http://schemas.openxmlformats.org/officeDocument/2006/relationships/customXml" Target="../ink/ink99.xml"/><Relationship Id="rId200" Type="http://schemas.openxmlformats.org/officeDocument/2006/relationships/customXml" Target="../ink/ink101.xml"/><Relationship Id="rId16" Type="http://schemas.openxmlformats.org/officeDocument/2006/relationships/customXml" Target="../ink/ink9.xml"/><Relationship Id="rId221" Type="http://schemas.openxmlformats.org/officeDocument/2006/relationships/image" Target="../media/image387.png"/><Relationship Id="rId242" Type="http://schemas.openxmlformats.org/officeDocument/2006/relationships/customXml" Target="../ink/ink122.xml"/><Relationship Id="rId37" Type="http://schemas.openxmlformats.org/officeDocument/2006/relationships/image" Target="../media/image295.png"/><Relationship Id="rId58" Type="http://schemas.openxmlformats.org/officeDocument/2006/relationships/customXml" Target="../ink/ink30.xml"/><Relationship Id="rId79" Type="http://schemas.openxmlformats.org/officeDocument/2006/relationships/image" Target="../media/image316.png"/><Relationship Id="rId102" Type="http://schemas.openxmlformats.org/officeDocument/2006/relationships/customXml" Target="../ink/ink52.xml"/><Relationship Id="rId123" Type="http://schemas.openxmlformats.org/officeDocument/2006/relationships/image" Target="../media/image338.png"/><Relationship Id="rId144" Type="http://schemas.openxmlformats.org/officeDocument/2006/relationships/customXml" Target="../ink/ink73.xml"/><Relationship Id="rId90" Type="http://schemas.openxmlformats.org/officeDocument/2006/relationships/customXml" Target="../ink/ink46.xml"/><Relationship Id="rId165" Type="http://schemas.openxmlformats.org/officeDocument/2006/relationships/image" Target="../media/image359.png"/><Relationship Id="rId186" Type="http://schemas.openxmlformats.org/officeDocument/2006/relationships/customXml" Target="../ink/ink94.xml"/><Relationship Id="rId211" Type="http://schemas.openxmlformats.org/officeDocument/2006/relationships/image" Target="../media/image382.png"/><Relationship Id="rId232" Type="http://schemas.openxmlformats.org/officeDocument/2006/relationships/customXml" Target="../ink/ink117.xml"/><Relationship Id="rId253" Type="http://schemas.openxmlformats.org/officeDocument/2006/relationships/image" Target="../media/image403.png"/><Relationship Id="rId27" Type="http://schemas.openxmlformats.org/officeDocument/2006/relationships/image" Target="../media/image290.png"/><Relationship Id="rId48" Type="http://schemas.openxmlformats.org/officeDocument/2006/relationships/customXml" Target="../ink/ink25.xml"/><Relationship Id="rId69" Type="http://schemas.openxmlformats.org/officeDocument/2006/relationships/image" Target="../media/image311.png"/><Relationship Id="rId113" Type="http://schemas.openxmlformats.org/officeDocument/2006/relationships/image" Target="../media/image333.png"/><Relationship Id="rId134" Type="http://schemas.openxmlformats.org/officeDocument/2006/relationships/customXml" Target="../ink/ink68.xml"/><Relationship Id="rId80" Type="http://schemas.openxmlformats.org/officeDocument/2006/relationships/customXml" Target="../ink/ink41.xml"/><Relationship Id="rId155" Type="http://schemas.openxmlformats.org/officeDocument/2006/relationships/image" Target="../media/image354.png"/><Relationship Id="rId176" Type="http://schemas.openxmlformats.org/officeDocument/2006/relationships/customXml" Target="../ink/ink89.xml"/><Relationship Id="rId197" Type="http://schemas.openxmlformats.org/officeDocument/2006/relationships/image" Target="../media/image375.png"/><Relationship Id="rId201" Type="http://schemas.openxmlformats.org/officeDocument/2006/relationships/image" Target="../media/image377.png"/><Relationship Id="rId222" Type="http://schemas.openxmlformats.org/officeDocument/2006/relationships/customXml" Target="../ink/ink112.xml"/><Relationship Id="rId243" Type="http://schemas.openxmlformats.org/officeDocument/2006/relationships/image" Target="../media/image398.png"/><Relationship Id="rId17" Type="http://schemas.openxmlformats.org/officeDocument/2006/relationships/image" Target="../media/image285.png"/><Relationship Id="rId38" Type="http://schemas.openxmlformats.org/officeDocument/2006/relationships/customXml" Target="../ink/ink20.xml"/><Relationship Id="rId59" Type="http://schemas.openxmlformats.org/officeDocument/2006/relationships/image" Target="../media/image306.png"/><Relationship Id="rId103" Type="http://schemas.openxmlformats.org/officeDocument/2006/relationships/image" Target="../media/image328.png"/><Relationship Id="rId124" Type="http://schemas.openxmlformats.org/officeDocument/2006/relationships/customXml" Target="../ink/ink63.xml"/><Relationship Id="rId70" Type="http://schemas.openxmlformats.org/officeDocument/2006/relationships/customXml" Target="../ink/ink36.xml"/><Relationship Id="rId91" Type="http://schemas.openxmlformats.org/officeDocument/2006/relationships/image" Target="../media/image322.png"/><Relationship Id="rId145" Type="http://schemas.openxmlformats.org/officeDocument/2006/relationships/image" Target="../media/image349.png"/><Relationship Id="rId166" Type="http://schemas.openxmlformats.org/officeDocument/2006/relationships/customXml" Target="../ink/ink84.xml"/><Relationship Id="rId187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7.xml"/><Relationship Id="rId233" Type="http://schemas.openxmlformats.org/officeDocument/2006/relationships/image" Target="../media/image393.png"/><Relationship Id="rId254" Type="http://schemas.openxmlformats.org/officeDocument/2006/relationships/customXml" Target="../ink/ink128.xml"/><Relationship Id="rId28" Type="http://schemas.openxmlformats.org/officeDocument/2006/relationships/customXml" Target="../ink/ink15.xml"/><Relationship Id="rId49" Type="http://schemas.openxmlformats.org/officeDocument/2006/relationships/image" Target="../media/image301.png"/><Relationship Id="rId114" Type="http://schemas.openxmlformats.org/officeDocument/2006/relationships/customXml" Target="../ink/ink58.xml"/><Relationship Id="rId60" Type="http://schemas.openxmlformats.org/officeDocument/2006/relationships/customXml" Target="../ink/ink31.xml"/><Relationship Id="rId81" Type="http://schemas.openxmlformats.org/officeDocument/2006/relationships/image" Target="../media/image317.png"/><Relationship Id="rId135" Type="http://schemas.openxmlformats.org/officeDocument/2006/relationships/image" Target="../media/image344.png"/><Relationship Id="rId156" Type="http://schemas.openxmlformats.org/officeDocument/2006/relationships/customXml" Target="../ink/ink79.xml"/><Relationship Id="rId177" Type="http://schemas.openxmlformats.org/officeDocument/2006/relationships/image" Target="../media/image365.png"/><Relationship Id="rId198" Type="http://schemas.openxmlformats.org/officeDocument/2006/relationships/customXml" Target="../ink/ink100.xml"/><Relationship Id="rId202" Type="http://schemas.openxmlformats.org/officeDocument/2006/relationships/customXml" Target="../ink/ink102.xml"/><Relationship Id="rId223" Type="http://schemas.openxmlformats.org/officeDocument/2006/relationships/image" Target="../media/image388.png"/><Relationship Id="rId244" Type="http://schemas.openxmlformats.org/officeDocument/2006/relationships/customXml" Target="../ink/ink123.xml"/><Relationship Id="rId18" Type="http://schemas.openxmlformats.org/officeDocument/2006/relationships/customXml" Target="../ink/ink10.xml"/><Relationship Id="rId39" Type="http://schemas.openxmlformats.org/officeDocument/2006/relationships/image" Target="../media/image296.png"/><Relationship Id="rId50" Type="http://schemas.openxmlformats.org/officeDocument/2006/relationships/customXml" Target="../ink/ink26.xml"/><Relationship Id="rId104" Type="http://schemas.openxmlformats.org/officeDocument/2006/relationships/customXml" Target="../ink/ink53.xml"/><Relationship Id="rId125" Type="http://schemas.openxmlformats.org/officeDocument/2006/relationships/image" Target="../media/image339.png"/><Relationship Id="rId146" Type="http://schemas.openxmlformats.org/officeDocument/2006/relationships/customXml" Target="../ink/ink74.xml"/><Relationship Id="rId167" Type="http://schemas.openxmlformats.org/officeDocument/2006/relationships/image" Target="../media/image360.png"/><Relationship Id="rId188" Type="http://schemas.openxmlformats.org/officeDocument/2006/relationships/customXml" Target="../ink/ink95.xml"/><Relationship Id="rId71" Type="http://schemas.openxmlformats.org/officeDocument/2006/relationships/image" Target="../media/image312.png"/><Relationship Id="rId92" Type="http://schemas.openxmlformats.org/officeDocument/2006/relationships/customXml" Target="../ink/ink47.xml"/><Relationship Id="rId213" Type="http://schemas.openxmlformats.org/officeDocument/2006/relationships/image" Target="../media/image383.png"/><Relationship Id="rId234" Type="http://schemas.openxmlformats.org/officeDocument/2006/relationships/customXml" Target="../ink/ink118.xml"/><Relationship Id="rId2" Type="http://schemas.openxmlformats.org/officeDocument/2006/relationships/customXml" Target="../ink/ink2.xml"/><Relationship Id="rId29" Type="http://schemas.openxmlformats.org/officeDocument/2006/relationships/image" Target="../media/image291.png"/><Relationship Id="rId255" Type="http://schemas.openxmlformats.org/officeDocument/2006/relationships/image" Target="../media/image404.png"/><Relationship Id="rId40" Type="http://schemas.openxmlformats.org/officeDocument/2006/relationships/customXml" Target="../ink/ink21.xml"/><Relationship Id="rId115" Type="http://schemas.openxmlformats.org/officeDocument/2006/relationships/image" Target="../media/image334.png"/><Relationship Id="rId136" Type="http://schemas.openxmlformats.org/officeDocument/2006/relationships/customXml" Target="../ink/ink69.xml"/><Relationship Id="rId157" Type="http://schemas.openxmlformats.org/officeDocument/2006/relationships/image" Target="../media/image355.png"/><Relationship Id="rId178" Type="http://schemas.openxmlformats.org/officeDocument/2006/relationships/customXml" Target="../ink/ink90.xml"/><Relationship Id="rId61" Type="http://schemas.openxmlformats.org/officeDocument/2006/relationships/image" Target="../media/image307.png"/><Relationship Id="rId82" Type="http://schemas.openxmlformats.org/officeDocument/2006/relationships/customXml" Target="../ink/ink42.xml"/><Relationship Id="rId199" Type="http://schemas.openxmlformats.org/officeDocument/2006/relationships/image" Target="../media/image376.png"/><Relationship Id="rId203" Type="http://schemas.openxmlformats.org/officeDocument/2006/relationships/image" Target="../media/image378.png"/><Relationship Id="rId19" Type="http://schemas.openxmlformats.org/officeDocument/2006/relationships/image" Target="../media/image286.png"/><Relationship Id="rId224" Type="http://schemas.openxmlformats.org/officeDocument/2006/relationships/customXml" Target="../ink/ink113.xml"/><Relationship Id="rId245" Type="http://schemas.openxmlformats.org/officeDocument/2006/relationships/image" Target="../media/image399.png"/><Relationship Id="rId30" Type="http://schemas.openxmlformats.org/officeDocument/2006/relationships/customXml" Target="../ink/ink16.xml"/><Relationship Id="rId105" Type="http://schemas.openxmlformats.org/officeDocument/2006/relationships/image" Target="../media/image329.png"/><Relationship Id="rId126" Type="http://schemas.openxmlformats.org/officeDocument/2006/relationships/customXml" Target="../ink/ink64.xml"/><Relationship Id="rId147" Type="http://schemas.openxmlformats.org/officeDocument/2006/relationships/image" Target="../media/image350.png"/><Relationship Id="rId168" Type="http://schemas.openxmlformats.org/officeDocument/2006/relationships/customXml" Target="../ink/ink85.xml"/><Relationship Id="rId51" Type="http://schemas.openxmlformats.org/officeDocument/2006/relationships/image" Target="../media/image302.png"/><Relationship Id="rId72" Type="http://schemas.openxmlformats.org/officeDocument/2006/relationships/customXml" Target="../ink/ink37.xml"/><Relationship Id="rId93" Type="http://schemas.openxmlformats.org/officeDocument/2006/relationships/image" Target="../media/image323.png"/><Relationship Id="rId189" Type="http://schemas.openxmlformats.org/officeDocument/2006/relationships/image" Target="../media/image371.png"/><Relationship Id="rId3" Type="http://schemas.openxmlformats.org/officeDocument/2006/relationships/image" Target="../media/image278.png"/><Relationship Id="rId214" Type="http://schemas.openxmlformats.org/officeDocument/2006/relationships/customXml" Target="../ink/ink108.xml"/><Relationship Id="rId235" Type="http://schemas.openxmlformats.org/officeDocument/2006/relationships/image" Target="../media/image394.png"/><Relationship Id="rId256" Type="http://schemas.openxmlformats.org/officeDocument/2006/relationships/customXml" Target="../ink/ink129.xml"/><Relationship Id="rId116" Type="http://schemas.openxmlformats.org/officeDocument/2006/relationships/customXml" Target="../ink/ink59.xml"/><Relationship Id="rId137" Type="http://schemas.openxmlformats.org/officeDocument/2006/relationships/image" Target="../media/image345.png"/><Relationship Id="rId158" Type="http://schemas.openxmlformats.org/officeDocument/2006/relationships/customXml" Target="../ink/ink80.xml"/><Relationship Id="rId20" Type="http://schemas.openxmlformats.org/officeDocument/2006/relationships/customXml" Target="../ink/ink11.xml"/><Relationship Id="rId41" Type="http://schemas.openxmlformats.org/officeDocument/2006/relationships/image" Target="../media/image297.png"/><Relationship Id="rId62" Type="http://schemas.openxmlformats.org/officeDocument/2006/relationships/customXml" Target="../ink/ink32.xml"/><Relationship Id="rId83" Type="http://schemas.openxmlformats.org/officeDocument/2006/relationships/image" Target="../media/image318.png"/><Relationship Id="rId179" Type="http://schemas.openxmlformats.org/officeDocument/2006/relationships/image" Target="../media/image366.png"/><Relationship Id="rId190" Type="http://schemas.openxmlformats.org/officeDocument/2006/relationships/customXml" Target="../ink/ink96.xml"/><Relationship Id="rId204" Type="http://schemas.openxmlformats.org/officeDocument/2006/relationships/customXml" Target="../ink/ink103.xml"/><Relationship Id="rId225" Type="http://schemas.openxmlformats.org/officeDocument/2006/relationships/image" Target="../media/image389.png"/><Relationship Id="rId246" Type="http://schemas.openxmlformats.org/officeDocument/2006/relationships/customXml" Target="../ink/ink124.xml"/><Relationship Id="rId106" Type="http://schemas.openxmlformats.org/officeDocument/2006/relationships/customXml" Target="../ink/ink54.xml"/><Relationship Id="rId127" Type="http://schemas.openxmlformats.org/officeDocument/2006/relationships/image" Target="../media/image340.png"/><Relationship Id="rId10" Type="http://schemas.openxmlformats.org/officeDocument/2006/relationships/customXml" Target="../ink/ink6.xml"/><Relationship Id="rId31" Type="http://schemas.openxmlformats.org/officeDocument/2006/relationships/image" Target="../media/image292.png"/><Relationship Id="rId52" Type="http://schemas.openxmlformats.org/officeDocument/2006/relationships/customXml" Target="../ink/ink27.xml"/><Relationship Id="rId73" Type="http://schemas.openxmlformats.org/officeDocument/2006/relationships/image" Target="../media/image313.png"/><Relationship Id="rId94" Type="http://schemas.openxmlformats.org/officeDocument/2006/relationships/customXml" Target="../ink/ink48.xml"/><Relationship Id="rId148" Type="http://schemas.openxmlformats.org/officeDocument/2006/relationships/customXml" Target="../ink/ink75.xml"/><Relationship Id="rId169" Type="http://schemas.openxmlformats.org/officeDocument/2006/relationships/image" Target="../media/image361.png"/><Relationship Id="rId4" Type="http://schemas.openxmlformats.org/officeDocument/2006/relationships/customXml" Target="../ink/ink3.xml"/><Relationship Id="rId180" Type="http://schemas.openxmlformats.org/officeDocument/2006/relationships/customXml" Target="../ink/ink91.xml"/><Relationship Id="rId215" Type="http://schemas.openxmlformats.org/officeDocument/2006/relationships/image" Target="../media/image384.png"/><Relationship Id="rId236" Type="http://schemas.openxmlformats.org/officeDocument/2006/relationships/customXml" Target="../ink/ink119.xml"/><Relationship Id="rId257" Type="http://schemas.openxmlformats.org/officeDocument/2006/relationships/image" Target="../media/image405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3.png"/><Relationship Id="rId21" Type="http://schemas.openxmlformats.org/officeDocument/2006/relationships/image" Target="../media/image415.png"/><Relationship Id="rId42" Type="http://schemas.openxmlformats.org/officeDocument/2006/relationships/customXml" Target="../ink/ink150.xml"/><Relationship Id="rId63" Type="http://schemas.openxmlformats.org/officeDocument/2006/relationships/image" Target="../media/image436.png"/><Relationship Id="rId84" Type="http://schemas.openxmlformats.org/officeDocument/2006/relationships/customXml" Target="../ink/ink171.xml"/><Relationship Id="rId138" Type="http://schemas.openxmlformats.org/officeDocument/2006/relationships/customXml" Target="../ink/ink198.xml"/><Relationship Id="rId107" Type="http://schemas.openxmlformats.org/officeDocument/2006/relationships/image" Target="../media/image458.png"/><Relationship Id="rId11" Type="http://schemas.openxmlformats.org/officeDocument/2006/relationships/image" Target="../media/image410.png"/><Relationship Id="rId32" Type="http://schemas.openxmlformats.org/officeDocument/2006/relationships/customXml" Target="../ink/ink145.xml"/><Relationship Id="rId37" Type="http://schemas.openxmlformats.org/officeDocument/2006/relationships/image" Target="../media/image423.png"/><Relationship Id="rId53" Type="http://schemas.openxmlformats.org/officeDocument/2006/relationships/image" Target="../media/image431.png"/><Relationship Id="rId58" Type="http://schemas.openxmlformats.org/officeDocument/2006/relationships/customXml" Target="../ink/ink158.xml"/><Relationship Id="rId74" Type="http://schemas.openxmlformats.org/officeDocument/2006/relationships/customXml" Target="../ink/ink166.xml"/><Relationship Id="rId79" Type="http://schemas.openxmlformats.org/officeDocument/2006/relationships/image" Target="../media/image444.png"/><Relationship Id="rId102" Type="http://schemas.openxmlformats.org/officeDocument/2006/relationships/customXml" Target="../ink/ink180.xml"/><Relationship Id="rId123" Type="http://schemas.openxmlformats.org/officeDocument/2006/relationships/image" Target="../media/image466.png"/><Relationship Id="rId128" Type="http://schemas.openxmlformats.org/officeDocument/2006/relationships/customXml" Target="../ink/ink193.xml"/><Relationship Id="rId5" Type="http://schemas.openxmlformats.org/officeDocument/2006/relationships/image" Target="../media/image407.png"/><Relationship Id="rId90" Type="http://schemas.openxmlformats.org/officeDocument/2006/relationships/customXml" Target="../ink/ink174.xml"/><Relationship Id="rId95" Type="http://schemas.openxmlformats.org/officeDocument/2006/relationships/image" Target="../media/image452.png"/><Relationship Id="rId22" Type="http://schemas.openxmlformats.org/officeDocument/2006/relationships/customXml" Target="../ink/ink140.xml"/><Relationship Id="rId27" Type="http://schemas.openxmlformats.org/officeDocument/2006/relationships/image" Target="../media/image418.png"/><Relationship Id="rId43" Type="http://schemas.openxmlformats.org/officeDocument/2006/relationships/image" Target="../media/image426.png"/><Relationship Id="rId48" Type="http://schemas.openxmlformats.org/officeDocument/2006/relationships/customXml" Target="../ink/ink153.xml"/><Relationship Id="rId64" Type="http://schemas.openxmlformats.org/officeDocument/2006/relationships/customXml" Target="../ink/ink161.xml"/><Relationship Id="rId69" Type="http://schemas.openxmlformats.org/officeDocument/2006/relationships/image" Target="../media/image439.png"/><Relationship Id="rId113" Type="http://schemas.openxmlformats.org/officeDocument/2006/relationships/image" Target="../media/image461.png"/><Relationship Id="rId118" Type="http://schemas.openxmlformats.org/officeDocument/2006/relationships/customXml" Target="../ink/ink188.xml"/><Relationship Id="rId134" Type="http://schemas.openxmlformats.org/officeDocument/2006/relationships/customXml" Target="../ink/ink196.xml"/><Relationship Id="rId139" Type="http://schemas.openxmlformats.org/officeDocument/2006/relationships/image" Target="../media/image474.png"/><Relationship Id="rId80" Type="http://schemas.openxmlformats.org/officeDocument/2006/relationships/customXml" Target="../ink/ink169.xml"/><Relationship Id="rId85" Type="http://schemas.openxmlformats.org/officeDocument/2006/relationships/image" Target="../media/image447.png"/><Relationship Id="rId12" Type="http://schemas.openxmlformats.org/officeDocument/2006/relationships/customXml" Target="../ink/ink135.xml"/><Relationship Id="rId17" Type="http://schemas.openxmlformats.org/officeDocument/2006/relationships/image" Target="../media/image413.png"/><Relationship Id="rId33" Type="http://schemas.openxmlformats.org/officeDocument/2006/relationships/image" Target="../media/image421.png"/><Relationship Id="rId38" Type="http://schemas.openxmlformats.org/officeDocument/2006/relationships/customXml" Target="../ink/ink148.xml"/><Relationship Id="rId59" Type="http://schemas.openxmlformats.org/officeDocument/2006/relationships/image" Target="../media/image434.png"/><Relationship Id="rId103" Type="http://schemas.openxmlformats.org/officeDocument/2006/relationships/image" Target="../media/image456.png"/><Relationship Id="rId108" Type="http://schemas.openxmlformats.org/officeDocument/2006/relationships/customXml" Target="../ink/ink183.xml"/><Relationship Id="rId124" Type="http://schemas.openxmlformats.org/officeDocument/2006/relationships/customXml" Target="../ink/ink191.xml"/><Relationship Id="rId129" Type="http://schemas.openxmlformats.org/officeDocument/2006/relationships/image" Target="../media/image469.png"/><Relationship Id="rId54" Type="http://schemas.openxmlformats.org/officeDocument/2006/relationships/customXml" Target="../ink/ink156.xml"/><Relationship Id="rId70" Type="http://schemas.openxmlformats.org/officeDocument/2006/relationships/customXml" Target="../ink/ink164.xml"/><Relationship Id="rId75" Type="http://schemas.openxmlformats.org/officeDocument/2006/relationships/image" Target="../media/image442.png"/><Relationship Id="rId91" Type="http://schemas.openxmlformats.org/officeDocument/2006/relationships/image" Target="../media/image450.png"/><Relationship Id="rId96" Type="http://schemas.openxmlformats.org/officeDocument/2006/relationships/customXml" Target="../ink/ink177.xml"/><Relationship Id="rId140" Type="http://schemas.openxmlformats.org/officeDocument/2006/relationships/customXml" Target="../ink/ink1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2.xml"/><Relationship Id="rId23" Type="http://schemas.openxmlformats.org/officeDocument/2006/relationships/image" Target="../media/image416.png"/><Relationship Id="rId28" Type="http://schemas.openxmlformats.org/officeDocument/2006/relationships/customXml" Target="../ink/ink143.xml"/><Relationship Id="rId49" Type="http://schemas.openxmlformats.org/officeDocument/2006/relationships/image" Target="../media/image429.png"/><Relationship Id="rId114" Type="http://schemas.openxmlformats.org/officeDocument/2006/relationships/customXml" Target="../ink/ink186.xml"/><Relationship Id="rId119" Type="http://schemas.openxmlformats.org/officeDocument/2006/relationships/image" Target="../media/image464.png"/><Relationship Id="rId44" Type="http://schemas.openxmlformats.org/officeDocument/2006/relationships/customXml" Target="../ink/ink151.xml"/><Relationship Id="rId60" Type="http://schemas.openxmlformats.org/officeDocument/2006/relationships/customXml" Target="../ink/ink159.xml"/><Relationship Id="rId65" Type="http://schemas.openxmlformats.org/officeDocument/2006/relationships/image" Target="../media/image437.png"/><Relationship Id="rId81" Type="http://schemas.openxmlformats.org/officeDocument/2006/relationships/image" Target="../media/image445.png"/><Relationship Id="rId86" Type="http://schemas.openxmlformats.org/officeDocument/2006/relationships/customXml" Target="../ink/ink172.xml"/><Relationship Id="rId130" Type="http://schemas.openxmlformats.org/officeDocument/2006/relationships/customXml" Target="../ink/ink194.xml"/><Relationship Id="rId135" Type="http://schemas.openxmlformats.org/officeDocument/2006/relationships/image" Target="../media/image472.png"/><Relationship Id="rId13" Type="http://schemas.openxmlformats.org/officeDocument/2006/relationships/image" Target="../media/image411.png"/><Relationship Id="rId18" Type="http://schemas.openxmlformats.org/officeDocument/2006/relationships/customXml" Target="../ink/ink138.xml"/><Relationship Id="rId39" Type="http://schemas.openxmlformats.org/officeDocument/2006/relationships/image" Target="../media/image424.png"/><Relationship Id="rId109" Type="http://schemas.openxmlformats.org/officeDocument/2006/relationships/image" Target="../media/image459.png"/><Relationship Id="rId34" Type="http://schemas.openxmlformats.org/officeDocument/2006/relationships/customXml" Target="../ink/ink146.xml"/><Relationship Id="rId50" Type="http://schemas.openxmlformats.org/officeDocument/2006/relationships/customXml" Target="../ink/ink154.xml"/><Relationship Id="rId55" Type="http://schemas.openxmlformats.org/officeDocument/2006/relationships/image" Target="../media/image432.png"/><Relationship Id="rId76" Type="http://schemas.openxmlformats.org/officeDocument/2006/relationships/customXml" Target="../ink/ink167.xml"/><Relationship Id="rId97" Type="http://schemas.openxmlformats.org/officeDocument/2006/relationships/image" Target="../media/image453.png"/><Relationship Id="rId104" Type="http://schemas.openxmlformats.org/officeDocument/2006/relationships/customXml" Target="../ink/ink181.xml"/><Relationship Id="rId120" Type="http://schemas.openxmlformats.org/officeDocument/2006/relationships/customXml" Target="../ink/ink189.xml"/><Relationship Id="rId125" Type="http://schemas.openxmlformats.org/officeDocument/2006/relationships/image" Target="../media/image467.png"/><Relationship Id="rId141" Type="http://schemas.openxmlformats.org/officeDocument/2006/relationships/image" Target="../media/image475.png"/><Relationship Id="rId7" Type="http://schemas.openxmlformats.org/officeDocument/2006/relationships/image" Target="../media/image408.png"/><Relationship Id="rId71" Type="http://schemas.openxmlformats.org/officeDocument/2006/relationships/image" Target="../media/image440.png"/><Relationship Id="rId92" Type="http://schemas.openxmlformats.org/officeDocument/2006/relationships/customXml" Target="../ink/ink175.xml"/><Relationship Id="rId2" Type="http://schemas.openxmlformats.org/officeDocument/2006/relationships/customXml" Target="../ink/ink130.xml"/><Relationship Id="rId29" Type="http://schemas.openxmlformats.org/officeDocument/2006/relationships/image" Target="../media/image419.png"/><Relationship Id="rId24" Type="http://schemas.openxmlformats.org/officeDocument/2006/relationships/customXml" Target="../ink/ink141.xml"/><Relationship Id="rId40" Type="http://schemas.openxmlformats.org/officeDocument/2006/relationships/customXml" Target="../ink/ink149.xml"/><Relationship Id="rId45" Type="http://schemas.openxmlformats.org/officeDocument/2006/relationships/image" Target="../media/image427.png"/><Relationship Id="rId66" Type="http://schemas.openxmlformats.org/officeDocument/2006/relationships/customXml" Target="../ink/ink162.xml"/><Relationship Id="rId87" Type="http://schemas.openxmlformats.org/officeDocument/2006/relationships/image" Target="../media/image448.png"/><Relationship Id="rId110" Type="http://schemas.openxmlformats.org/officeDocument/2006/relationships/customXml" Target="../ink/ink184.xml"/><Relationship Id="rId115" Type="http://schemas.openxmlformats.org/officeDocument/2006/relationships/image" Target="../media/image462.png"/><Relationship Id="rId131" Type="http://schemas.openxmlformats.org/officeDocument/2006/relationships/image" Target="../media/image470.png"/><Relationship Id="rId136" Type="http://schemas.openxmlformats.org/officeDocument/2006/relationships/customXml" Target="../ink/ink197.xml"/><Relationship Id="rId61" Type="http://schemas.openxmlformats.org/officeDocument/2006/relationships/image" Target="../media/image435.png"/><Relationship Id="rId82" Type="http://schemas.openxmlformats.org/officeDocument/2006/relationships/customXml" Target="../ink/ink170.xml"/><Relationship Id="rId19" Type="http://schemas.openxmlformats.org/officeDocument/2006/relationships/image" Target="../media/image414.png"/><Relationship Id="rId14" Type="http://schemas.openxmlformats.org/officeDocument/2006/relationships/customXml" Target="../ink/ink136.xml"/><Relationship Id="rId30" Type="http://schemas.openxmlformats.org/officeDocument/2006/relationships/customXml" Target="../ink/ink144.xml"/><Relationship Id="rId35" Type="http://schemas.openxmlformats.org/officeDocument/2006/relationships/image" Target="../media/image422.png"/><Relationship Id="rId56" Type="http://schemas.openxmlformats.org/officeDocument/2006/relationships/customXml" Target="../ink/ink157.xml"/><Relationship Id="rId77" Type="http://schemas.openxmlformats.org/officeDocument/2006/relationships/image" Target="../media/image443.png"/><Relationship Id="rId100" Type="http://schemas.openxmlformats.org/officeDocument/2006/relationships/customXml" Target="../ink/ink179.xml"/><Relationship Id="rId105" Type="http://schemas.openxmlformats.org/officeDocument/2006/relationships/image" Target="../media/image457.png"/><Relationship Id="rId126" Type="http://schemas.openxmlformats.org/officeDocument/2006/relationships/customXml" Target="../ink/ink192.xml"/><Relationship Id="rId8" Type="http://schemas.openxmlformats.org/officeDocument/2006/relationships/customXml" Target="../ink/ink133.xml"/><Relationship Id="rId51" Type="http://schemas.openxmlformats.org/officeDocument/2006/relationships/image" Target="../media/image430.png"/><Relationship Id="rId72" Type="http://schemas.openxmlformats.org/officeDocument/2006/relationships/customXml" Target="../ink/ink165.xml"/><Relationship Id="rId93" Type="http://schemas.openxmlformats.org/officeDocument/2006/relationships/image" Target="../media/image451.png"/><Relationship Id="rId98" Type="http://schemas.openxmlformats.org/officeDocument/2006/relationships/customXml" Target="../ink/ink178.xml"/><Relationship Id="rId121" Type="http://schemas.openxmlformats.org/officeDocument/2006/relationships/image" Target="../media/image465.png"/><Relationship Id="rId3" Type="http://schemas.openxmlformats.org/officeDocument/2006/relationships/image" Target="../media/image406.png"/><Relationship Id="rId25" Type="http://schemas.openxmlformats.org/officeDocument/2006/relationships/image" Target="../media/image417.png"/><Relationship Id="rId46" Type="http://schemas.openxmlformats.org/officeDocument/2006/relationships/customXml" Target="../ink/ink152.xml"/><Relationship Id="rId67" Type="http://schemas.openxmlformats.org/officeDocument/2006/relationships/image" Target="../media/image438.png"/><Relationship Id="rId116" Type="http://schemas.openxmlformats.org/officeDocument/2006/relationships/customXml" Target="../ink/ink187.xml"/><Relationship Id="rId137" Type="http://schemas.openxmlformats.org/officeDocument/2006/relationships/image" Target="../media/image473.png"/><Relationship Id="rId20" Type="http://schemas.openxmlformats.org/officeDocument/2006/relationships/customXml" Target="../ink/ink139.xml"/><Relationship Id="rId41" Type="http://schemas.openxmlformats.org/officeDocument/2006/relationships/image" Target="../media/image425.png"/><Relationship Id="rId62" Type="http://schemas.openxmlformats.org/officeDocument/2006/relationships/customXml" Target="../ink/ink160.xml"/><Relationship Id="rId83" Type="http://schemas.openxmlformats.org/officeDocument/2006/relationships/image" Target="../media/image446.png"/><Relationship Id="rId88" Type="http://schemas.openxmlformats.org/officeDocument/2006/relationships/customXml" Target="../ink/ink173.xml"/><Relationship Id="rId111" Type="http://schemas.openxmlformats.org/officeDocument/2006/relationships/image" Target="../media/image460.png"/><Relationship Id="rId132" Type="http://schemas.openxmlformats.org/officeDocument/2006/relationships/customXml" Target="../ink/ink195.xml"/><Relationship Id="rId15" Type="http://schemas.openxmlformats.org/officeDocument/2006/relationships/image" Target="../media/image412.png"/><Relationship Id="rId36" Type="http://schemas.openxmlformats.org/officeDocument/2006/relationships/customXml" Target="../ink/ink147.xml"/><Relationship Id="rId57" Type="http://schemas.openxmlformats.org/officeDocument/2006/relationships/image" Target="../media/image433.png"/><Relationship Id="rId106" Type="http://schemas.openxmlformats.org/officeDocument/2006/relationships/customXml" Target="../ink/ink182.xml"/><Relationship Id="rId127" Type="http://schemas.openxmlformats.org/officeDocument/2006/relationships/image" Target="../media/image468.png"/><Relationship Id="rId10" Type="http://schemas.openxmlformats.org/officeDocument/2006/relationships/customXml" Target="../ink/ink134.xml"/><Relationship Id="rId31" Type="http://schemas.openxmlformats.org/officeDocument/2006/relationships/image" Target="../media/image420.png"/><Relationship Id="rId52" Type="http://schemas.openxmlformats.org/officeDocument/2006/relationships/customXml" Target="../ink/ink155.xml"/><Relationship Id="rId73" Type="http://schemas.openxmlformats.org/officeDocument/2006/relationships/image" Target="../media/image441.png"/><Relationship Id="rId78" Type="http://schemas.openxmlformats.org/officeDocument/2006/relationships/customXml" Target="../ink/ink168.xml"/><Relationship Id="rId94" Type="http://schemas.openxmlformats.org/officeDocument/2006/relationships/customXml" Target="../ink/ink176.xml"/><Relationship Id="rId99" Type="http://schemas.openxmlformats.org/officeDocument/2006/relationships/image" Target="../media/image454.png"/><Relationship Id="rId101" Type="http://schemas.openxmlformats.org/officeDocument/2006/relationships/image" Target="../media/image455.png"/><Relationship Id="rId122" Type="http://schemas.openxmlformats.org/officeDocument/2006/relationships/customXml" Target="../ink/ink190.xml"/><Relationship Id="rId4" Type="http://schemas.openxmlformats.org/officeDocument/2006/relationships/customXml" Target="../ink/ink131.xml"/><Relationship Id="rId9" Type="http://schemas.openxmlformats.org/officeDocument/2006/relationships/image" Target="../media/image409.png"/><Relationship Id="rId26" Type="http://schemas.openxmlformats.org/officeDocument/2006/relationships/customXml" Target="../ink/ink142.xml"/><Relationship Id="rId47" Type="http://schemas.openxmlformats.org/officeDocument/2006/relationships/image" Target="../media/image428.png"/><Relationship Id="rId68" Type="http://schemas.openxmlformats.org/officeDocument/2006/relationships/customXml" Target="../ink/ink163.xml"/><Relationship Id="rId89" Type="http://schemas.openxmlformats.org/officeDocument/2006/relationships/image" Target="../media/image449.png"/><Relationship Id="rId112" Type="http://schemas.openxmlformats.org/officeDocument/2006/relationships/customXml" Target="../ink/ink185.xml"/><Relationship Id="rId133" Type="http://schemas.openxmlformats.org/officeDocument/2006/relationships/image" Target="../media/image471.png"/><Relationship Id="rId16" Type="http://schemas.openxmlformats.org/officeDocument/2006/relationships/customXml" Target="../ink/ink137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70.png"/><Relationship Id="rId299" Type="http://schemas.openxmlformats.org/officeDocument/2006/relationships/image" Target="../media/image558.png"/><Relationship Id="rId21" Type="http://schemas.openxmlformats.org/officeDocument/2006/relationships/image" Target="../media/image4200.png"/><Relationship Id="rId63" Type="http://schemas.openxmlformats.org/officeDocument/2006/relationships/image" Target="../media/image4400.png"/><Relationship Id="rId159" Type="http://schemas.openxmlformats.org/officeDocument/2006/relationships/image" Target="../media/image488.png"/><Relationship Id="rId324" Type="http://schemas.openxmlformats.org/officeDocument/2006/relationships/image" Target="../media/image570.png"/><Relationship Id="rId170" Type="http://schemas.openxmlformats.org/officeDocument/2006/relationships/customXml" Target="../ink/ink284.xml"/><Relationship Id="rId226" Type="http://schemas.openxmlformats.org/officeDocument/2006/relationships/customXml" Target="../ink/ink312.xml"/><Relationship Id="rId268" Type="http://schemas.openxmlformats.org/officeDocument/2006/relationships/customXml" Target="../ink/ink333.xml"/><Relationship Id="rId32" Type="http://schemas.openxmlformats.org/officeDocument/2006/relationships/customXml" Target="../ink/ink215.xml"/><Relationship Id="rId74" Type="http://schemas.openxmlformats.org/officeDocument/2006/relationships/customXml" Target="../ink/ink236.xml"/><Relationship Id="rId128" Type="http://schemas.openxmlformats.org/officeDocument/2006/relationships/customXml" Target="../ink/ink263.xml"/><Relationship Id="rId335" Type="http://schemas.openxmlformats.org/officeDocument/2006/relationships/customXml" Target="../ink/ink367.xml"/><Relationship Id="rId5" Type="http://schemas.openxmlformats.org/officeDocument/2006/relationships/image" Target="../media/image4120.png"/><Relationship Id="rId181" Type="http://schemas.openxmlformats.org/officeDocument/2006/relationships/image" Target="../media/image499.png"/><Relationship Id="rId237" Type="http://schemas.openxmlformats.org/officeDocument/2006/relationships/image" Target="../media/image527.png"/><Relationship Id="rId279" Type="http://schemas.openxmlformats.org/officeDocument/2006/relationships/image" Target="../media/image548.png"/><Relationship Id="rId43" Type="http://schemas.openxmlformats.org/officeDocument/2006/relationships/image" Target="../media/image4300.png"/><Relationship Id="rId139" Type="http://schemas.openxmlformats.org/officeDocument/2006/relationships/image" Target="../media/image478.png"/><Relationship Id="rId290" Type="http://schemas.openxmlformats.org/officeDocument/2006/relationships/customXml" Target="../ink/ink344.xml"/><Relationship Id="rId304" Type="http://schemas.openxmlformats.org/officeDocument/2006/relationships/customXml" Target="../ink/ink351.xml"/><Relationship Id="rId346" Type="http://schemas.openxmlformats.org/officeDocument/2006/relationships/customXml" Target="../ink/ink373.xml"/><Relationship Id="rId85" Type="http://schemas.openxmlformats.org/officeDocument/2006/relationships/image" Target="../media/image4510.png"/><Relationship Id="rId150" Type="http://schemas.openxmlformats.org/officeDocument/2006/relationships/customXml" Target="../ink/ink274.xml"/><Relationship Id="rId192" Type="http://schemas.openxmlformats.org/officeDocument/2006/relationships/customXml" Target="../ink/ink295.xml"/><Relationship Id="rId206" Type="http://schemas.openxmlformats.org/officeDocument/2006/relationships/customXml" Target="../ink/ink302.xml"/><Relationship Id="rId248" Type="http://schemas.openxmlformats.org/officeDocument/2006/relationships/customXml" Target="../ink/ink323.xml"/><Relationship Id="rId12" Type="http://schemas.openxmlformats.org/officeDocument/2006/relationships/customXml" Target="../ink/ink205.xml"/><Relationship Id="rId108" Type="http://schemas.openxmlformats.org/officeDocument/2006/relationships/customXml" Target="../ink/ink253.xml"/><Relationship Id="rId315" Type="http://schemas.openxmlformats.org/officeDocument/2006/relationships/customXml" Target="../ink/ink357.xml"/><Relationship Id="rId357" Type="http://schemas.openxmlformats.org/officeDocument/2006/relationships/image" Target="../media/image586.png"/><Relationship Id="rId54" Type="http://schemas.openxmlformats.org/officeDocument/2006/relationships/customXml" Target="../ink/ink226.xml"/><Relationship Id="rId96" Type="http://schemas.openxmlformats.org/officeDocument/2006/relationships/customXml" Target="../ink/ink247.xml"/><Relationship Id="rId161" Type="http://schemas.openxmlformats.org/officeDocument/2006/relationships/image" Target="../media/image489.png"/><Relationship Id="rId217" Type="http://schemas.openxmlformats.org/officeDocument/2006/relationships/image" Target="../media/image517.png"/><Relationship Id="rId259" Type="http://schemas.openxmlformats.org/officeDocument/2006/relationships/image" Target="../media/image538.png"/><Relationship Id="rId23" Type="http://schemas.openxmlformats.org/officeDocument/2006/relationships/image" Target="../media/image4210.png"/><Relationship Id="rId119" Type="http://schemas.openxmlformats.org/officeDocument/2006/relationships/image" Target="../media/image4680.png"/><Relationship Id="rId270" Type="http://schemas.openxmlformats.org/officeDocument/2006/relationships/customXml" Target="../ink/ink334.xml"/><Relationship Id="rId326" Type="http://schemas.openxmlformats.org/officeDocument/2006/relationships/image" Target="../media/image571.png"/><Relationship Id="rId65" Type="http://schemas.openxmlformats.org/officeDocument/2006/relationships/image" Target="../media/image4410.png"/><Relationship Id="rId130" Type="http://schemas.openxmlformats.org/officeDocument/2006/relationships/customXml" Target="../ink/ink264.xml"/><Relationship Id="rId172" Type="http://schemas.openxmlformats.org/officeDocument/2006/relationships/customXml" Target="../ink/ink285.xml"/><Relationship Id="rId228" Type="http://schemas.openxmlformats.org/officeDocument/2006/relationships/customXml" Target="../ink/ink313.xml"/><Relationship Id="rId281" Type="http://schemas.openxmlformats.org/officeDocument/2006/relationships/image" Target="../media/image549.png"/><Relationship Id="rId337" Type="http://schemas.openxmlformats.org/officeDocument/2006/relationships/customXml" Target="../ink/ink368.xml"/><Relationship Id="rId34" Type="http://schemas.openxmlformats.org/officeDocument/2006/relationships/customXml" Target="../ink/ink216.xml"/><Relationship Id="rId76" Type="http://schemas.openxmlformats.org/officeDocument/2006/relationships/customXml" Target="../ink/ink237.xml"/><Relationship Id="rId141" Type="http://schemas.openxmlformats.org/officeDocument/2006/relationships/image" Target="../media/image479.png"/><Relationship Id="rId7" Type="http://schemas.openxmlformats.org/officeDocument/2006/relationships/image" Target="../media/image4130.png"/><Relationship Id="rId183" Type="http://schemas.openxmlformats.org/officeDocument/2006/relationships/image" Target="../media/image500.png"/><Relationship Id="rId239" Type="http://schemas.openxmlformats.org/officeDocument/2006/relationships/image" Target="../media/image528.png"/><Relationship Id="rId250" Type="http://schemas.openxmlformats.org/officeDocument/2006/relationships/customXml" Target="../ink/ink324.xml"/><Relationship Id="rId292" Type="http://schemas.openxmlformats.org/officeDocument/2006/relationships/customXml" Target="../ink/ink345.xml"/><Relationship Id="rId306" Type="http://schemas.openxmlformats.org/officeDocument/2006/relationships/customXml" Target="../ink/ink352.xml"/><Relationship Id="rId45" Type="http://schemas.openxmlformats.org/officeDocument/2006/relationships/image" Target="../media/image4310.png"/><Relationship Id="rId87" Type="http://schemas.openxmlformats.org/officeDocument/2006/relationships/image" Target="../media/image4520.png"/><Relationship Id="rId110" Type="http://schemas.openxmlformats.org/officeDocument/2006/relationships/customXml" Target="../ink/ink254.xml"/><Relationship Id="rId348" Type="http://schemas.openxmlformats.org/officeDocument/2006/relationships/customXml" Target="../ink/ink374.xml"/><Relationship Id="rId152" Type="http://schemas.openxmlformats.org/officeDocument/2006/relationships/customXml" Target="../ink/ink275.xml"/><Relationship Id="rId194" Type="http://schemas.openxmlformats.org/officeDocument/2006/relationships/customXml" Target="../ink/ink296.xml"/><Relationship Id="rId208" Type="http://schemas.openxmlformats.org/officeDocument/2006/relationships/customXml" Target="../ink/ink303.xml"/><Relationship Id="rId261" Type="http://schemas.openxmlformats.org/officeDocument/2006/relationships/image" Target="../media/image539.png"/><Relationship Id="rId14" Type="http://schemas.openxmlformats.org/officeDocument/2006/relationships/customXml" Target="../ink/ink206.xml"/><Relationship Id="rId56" Type="http://schemas.openxmlformats.org/officeDocument/2006/relationships/customXml" Target="../ink/ink227.xml"/><Relationship Id="rId317" Type="http://schemas.openxmlformats.org/officeDocument/2006/relationships/customXml" Target="../ink/ink358.xml"/><Relationship Id="rId359" Type="http://schemas.openxmlformats.org/officeDocument/2006/relationships/image" Target="../media/image587.png"/><Relationship Id="rId98" Type="http://schemas.openxmlformats.org/officeDocument/2006/relationships/customXml" Target="../ink/ink248.xml"/><Relationship Id="rId121" Type="http://schemas.openxmlformats.org/officeDocument/2006/relationships/image" Target="../media/image4690.png"/><Relationship Id="rId163" Type="http://schemas.openxmlformats.org/officeDocument/2006/relationships/image" Target="../media/image490.png"/><Relationship Id="rId219" Type="http://schemas.openxmlformats.org/officeDocument/2006/relationships/image" Target="../media/image518.png"/><Relationship Id="rId230" Type="http://schemas.openxmlformats.org/officeDocument/2006/relationships/customXml" Target="../ink/ink314.xml"/><Relationship Id="rId25" Type="http://schemas.openxmlformats.org/officeDocument/2006/relationships/image" Target="../media/image4220.png"/><Relationship Id="rId67" Type="http://schemas.openxmlformats.org/officeDocument/2006/relationships/image" Target="../media/image4420.png"/><Relationship Id="rId272" Type="http://schemas.openxmlformats.org/officeDocument/2006/relationships/customXml" Target="../ink/ink335.xml"/><Relationship Id="rId328" Type="http://schemas.openxmlformats.org/officeDocument/2006/relationships/image" Target="../media/image572.png"/><Relationship Id="rId88" Type="http://schemas.openxmlformats.org/officeDocument/2006/relationships/customXml" Target="../ink/ink243.xml"/><Relationship Id="rId111" Type="http://schemas.openxmlformats.org/officeDocument/2006/relationships/image" Target="../media/image4640.png"/><Relationship Id="rId132" Type="http://schemas.openxmlformats.org/officeDocument/2006/relationships/customXml" Target="../ink/ink265.xml"/><Relationship Id="rId153" Type="http://schemas.openxmlformats.org/officeDocument/2006/relationships/image" Target="../media/image485.png"/><Relationship Id="rId174" Type="http://schemas.openxmlformats.org/officeDocument/2006/relationships/customXml" Target="../ink/ink286.xml"/><Relationship Id="rId195" Type="http://schemas.openxmlformats.org/officeDocument/2006/relationships/image" Target="../media/image506.png"/><Relationship Id="rId209" Type="http://schemas.openxmlformats.org/officeDocument/2006/relationships/image" Target="../media/image513.png"/><Relationship Id="rId360" Type="http://schemas.openxmlformats.org/officeDocument/2006/relationships/customXml" Target="../ink/ink380.xml"/><Relationship Id="rId220" Type="http://schemas.openxmlformats.org/officeDocument/2006/relationships/customXml" Target="../ink/ink309.xml"/><Relationship Id="rId241" Type="http://schemas.openxmlformats.org/officeDocument/2006/relationships/image" Target="../media/image529.png"/><Relationship Id="rId15" Type="http://schemas.openxmlformats.org/officeDocument/2006/relationships/image" Target="../media/image4170.png"/><Relationship Id="rId36" Type="http://schemas.openxmlformats.org/officeDocument/2006/relationships/customXml" Target="../ink/ink217.xml"/><Relationship Id="rId57" Type="http://schemas.openxmlformats.org/officeDocument/2006/relationships/image" Target="../media/image4370.png"/><Relationship Id="rId262" Type="http://schemas.openxmlformats.org/officeDocument/2006/relationships/customXml" Target="../ink/ink330.xml"/><Relationship Id="rId283" Type="http://schemas.openxmlformats.org/officeDocument/2006/relationships/image" Target="../media/image550.png"/><Relationship Id="rId318" Type="http://schemas.openxmlformats.org/officeDocument/2006/relationships/image" Target="../media/image567.png"/><Relationship Id="rId339" Type="http://schemas.openxmlformats.org/officeDocument/2006/relationships/image" Target="../media/image577.png"/><Relationship Id="rId78" Type="http://schemas.openxmlformats.org/officeDocument/2006/relationships/customXml" Target="../ink/ink238.xml"/><Relationship Id="rId99" Type="http://schemas.openxmlformats.org/officeDocument/2006/relationships/image" Target="../media/image4580.png"/><Relationship Id="rId101" Type="http://schemas.openxmlformats.org/officeDocument/2006/relationships/image" Target="../media/image4590.png"/><Relationship Id="rId122" Type="http://schemas.openxmlformats.org/officeDocument/2006/relationships/customXml" Target="../ink/ink260.xml"/><Relationship Id="rId143" Type="http://schemas.openxmlformats.org/officeDocument/2006/relationships/image" Target="../media/image480.png"/><Relationship Id="rId164" Type="http://schemas.openxmlformats.org/officeDocument/2006/relationships/customXml" Target="../ink/ink281.xml"/><Relationship Id="rId185" Type="http://schemas.openxmlformats.org/officeDocument/2006/relationships/image" Target="../media/image501.png"/><Relationship Id="rId350" Type="http://schemas.openxmlformats.org/officeDocument/2006/relationships/customXml" Target="../ink/ink375.xml"/><Relationship Id="rId9" Type="http://schemas.openxmlformats.org/officeDocument/2006/relationships/image" Target="../media/image4140.png"/><Relationship Id="rId210" Type="http://schemas.openxmlformats.org/officeDocument/2006/relationships/customXml" Target="../ink/ink304.xml"/><Relationship Id="rId26" Type="http://schemas.openxmlformats.org/officeDocument/2006/relationships/customXml" Target="../ink/ink212.xml"/><Relationship Id="rId231" Type="http://schemas.openxmlformats.org/officeDocument/2006/relationships/image" Target="../media/image524.png"/><Relationship Id="rId252" Type="http://schemas.openxmlformats.org/officeDocument/2006/relationships/customXml" Target="../ink/ink325.xml"/><Relationship Id="rId273" Type="http://schemas.openxmlformats.org/officeDocument/2006/relationships/image" Target="../media/image545.png"/><Relationship Id="rId294" Type="http://schemas.openxmlformats.org/officeDocument/2006/relationships/customXml" Target="../ink/ink346.xml"/><Relationship Id="rId308" Type="http://schemas.openxmlformats.org/officeDocument/2006/relationships/customXml" Target="../ink/ink353.xml"/><Relationship Id="rId329" Type="http://schemas.openxmlformats.org/officeDocument/2006/relationships/customXml" Target="../ink/ink364.xml"/><Relationship Id="rId47" Type="http://schemas.openxmlformats.org/officeDocument/2006/relationships/image" Target="../media/image4320.png"/><Relationship Id="rId68" Type="http://schemas.openxmlformats.org/officeDocument/2006/relationships/customXml" Target="../ink/ink233.xml"/><Relationship Id="rId89" Type="http://schemas.openxmlformats.org/officeDocument/2006/relationships/image" Target="../media/image4530.png"/><Relationship Id="rId112" Type="http://schemas.openxmlformats.org/officeDocument/2006/relationships/customXml" Target="../ink/ink255.xml"/><Relationship Id="rId133" Type="http://schemas.openxmlformats.org/officeDocument/2006/relationships/image" Target="../media/image4750.png"/><Relationship Id="rId154" Type="http://schemas.openxmlformats.org/officeDocument/2006/relationships/customXml" Target="../ink/ink276.xml"/><Relationship Id="rId175" Type="http://schemas.openxmlformats.org/officeDocument/2006/relationships/image" Target="../media/image496.png"/><Relationship Id="rId340" Type="http://schemas.openxmlformats.org/officeDocument/2006/relationships/customXml" Target="../ink/ink370.xml"/><Relationship Id="rId361" Type="http://schemas.openxmlformats.org/officeDocument/2006/relationships/image" Target="../media/image588.png"/><Relationship Id="rId196" Type="http://schemas.openxmlformats.org/officeDocument/2006/relationships/customXml" Target="../ink/ink297.xml"/><Relationship Id="rId200" Type="http://schemas.openxmlformats.org/officeDocument/2006/relationships/customXml" Target="../ink/ink299.xml"/><Relationship Id="rId16" Type="http://schemas.openxmlformats.org/officeDocument/2006/relationships/customXml" Target="../ink/ink207.xml"/><Relationship Id="rId221" Type="http://schemas.openxmlformats.org/officeDocument/2006/relationships/image" Target="../media/image519.png"/><Relationship Id="rId242" Type="http://schemas.openxmlformats.org/officeDocument/2006/relationships/customXml" Target="../ink/ink320.xml"/><Relationship Id="rId263" Type="http://schemas.openxmlformats.org/officeDocument/2006/relationships/image" Target="../media/image540.png"/><Relationship Id="rId284" Type="http://schemas.openxmlformats.org/officeDocument/2006/relationships/customXml" Target="../ink/ink341.xml"/><Relationship Id="rId319" Type="http://schemas.openxmlformats.org/officeDocument/2006/relationships/customXml" Target="../ink/ink359.xml"/><Relationship Id="rId37" Type="http://schemas.openxmlformats.org/officeDocument/2006/relationships/image" Target="../media/image4270.png"/><Relationship Id="rId58" Type="http://schemas.openxmlformats.org/officeDocument/2006/relationships/customXml" Target="../ink/ink228.xml"/><Relationship Id="rId79" Type="http://schemas.openxmlformats.org/officeDocument/2006/relationships/image" Target="../media/image4480.png"/><Relationship Id="rId102" Type="http://schemas.openxmlformats.org/officeDocument/2006/relationships/customXml" Target="../ink/ink250.xml"/><Relationship Id="rId123" Type="http://schemas.openxmlformats.org/officeDocument/2006/relationships/image" Target="../media/image4700.png"/><Relationship Id="rId144" Type="http://schemas.openxmlformats.org/officeDocument/2006/relationships/customXml" Target="../ink/ink271.xml"/><Relationship Id="rId330" Type="http://schemas.openxmlformats.org/officeDocument/2006/relationships/image" Target="../media/image573.png"/><Relationship Id="rId90" Type="http://schemas.openxmlformats.org/officeDocument/2006/relationships/customXml" Target="../ink/ink244.xml"/><Relationship Id="rId165" Type="http://schemas.openxmlformats.org/officeDocument/2006/relationships/image" Target="../media/image491.png"/><Relationship Id="rId186" Type="http://schemas.openxmlformats.org/officeDocument/2006/relationships/customXml" Target="../ink/ink292.xml"/><Relationship Id="rId351" Type="http://schemas.openxmlformats.org/officeDocument/2006/relationships/image" Target="../media/image583.png"/><Relationship Id="rId211" Type="http://schemas.openxmlformats.org/officeDocument/2006/relationships/image" Target="../media/image514.png"/><Relationship Id="rId232" Type="http://schemas.openxmlformats.org/officeDocument/2006/relationships/customXml" Target="../ink/ink315.xml"/><Relationship Id="rId253" Type="http://schemas.openxmlformats.org/officeDocument/2006/relationships/image" Target="../media/image535.png"/><Relationship Id="rId274" Type="http://schemas.openxmlformats.org/officeDocument/2006/relationships/customXml" Target="../ink/ink336.xml"/><Relationship Id="rId295" Type="http://schemas.openxmlformats.org/officeDocument/2006/relationships/image" Target="../media/image556.png"/><Relationship Id="rId309" Type="http://schemas.openxmlformats.org/officeDocument/2006/relationships/image" Target="../media/image563.png"/><Relationship Id="rId27" Type="http://schemas.openxmlformats.org/officeDocument/2006/relationships/image" Target="../media/image338.png"/><Relationship Id="rId48" Type="http://schemas.openxmlformats.org/officeDocument/2006/relationships/customXml" Target="../ink/ink223.xml"/><Relationship Id="rId69" Type="http://schemas.openxmlformats.org/officeDocument/2006/relationships/image" Target="../media/image4430.png"/><Relationship Id="rId113" Type="http://schemas.openxmlformats.org/officeDocument/2006/relationships/image" Target="../media/image4650.png"/><Relationship Id="rId134" Type="http://schemas.openxmlformats.org/officeDocument/2006/relationships/customXml" Target="../ink/ink266.xml"/><Relationship Id="rId320" Type="http://schemas.openxmlformats.org/officeDocument/2006/relationships/image" Target="../media/image568.png"/><Relationship Id="rId80" Type="http://schemas.openxmlformats.org/officeDocument/2006/relationships/customXml" Target="../ink/ink239.xml"/><Relationship Id="rId155" Type="http://schemas.openxmlformats.org/officeDocument/2006/relationships/image" Target="../media/image486.png"/><Relationship Id="rId176" Type="http://schemas.openxmlformats.org/officeDocument/2006/relationships/customXml" Target="../ink/ink287.xml"/><Relationship Id="rId197" Type="http://schemas.openxmlformats.org/officeDocument/2006/relationships/image" Target="../media/image507.png"/><Relationship Id="rId341" Type="http://schemas.openxmlformats.org/officeDocument/2006/relationships/image" Target="../media/image578.png"/><Relationship Id="rId201" Type="http://schemas.openxmlformats.org/officeDocument/2006/relationships/image" Target="../media/image509.png"/><Relationship Id="rId222" Type="http://schemas.openxmlformats.org/officeDocument/2006/relationships/customXml" Target="../ink/ink310.xml"/><Relationship Id="rId243" Type="http://schemas.openxmlformats.org/officeDocument/2006/relationships/image" Target="../media/image530.png"/><Relationship Id="rId264" Type="http://schemas.openxmlformats.org/officeDocument/2006/relationships/customXml" Target="../ink/ink331.xml"/><Relationship Id="rId285" Type="http://schemas.openxmlformats.org/officeDocument/2006/relationships/image" Target="../media/image551.png"/><Relationship Id="rId17" Type="http://schemas.openxmlformats.org/officeDocument/2006/relationships/image" Target="../media/image4180.png"/><Relationship Id="rId38" Type="http://schemas.openxmlformats.org/officeDocument/2006/relationships/customXml" Target="../ink/ink218.xml"/><Relationship Id="rId59" Type="http://schemas.openxmlformats.org/officeDocument/2006/relationships/image" Target="../media/image4380.png"/><Relationship Id="rId103" Type="http://schemas.openxmlformats.org/officeDocument/2006/relationships/image" Target="../media/image4600.png"/><Relationship Id="rId124" Type="http://schemas.openxmlformats.org/officeDocument/2006/relationships/customXml" Target="../ink/ink261.xml"/><Relationship Id="rId310" Type="http://schemas.openxmlformats.org/officeDocument/2006/relationships/customXml" Target="../ink/ink354.xml"/><Relationship Id="rId70" Type="http://schemas.openxmlformats.org/officeDocument/2006/relationships/customXml" Target="../ink/ink234.xml"/><Relationship Id="rId91" Type="http://schemas.openxmlformats.org/officeDocument/2006/relationships/image" Target="../media/image4540.png"/><Relationship Id="rId145" Type="http://schemas.openxmlformats.org/officeDocument/2006/relationships/image" Target="../media/image481.png"/><Relationship Id="rId166" Type="http://schemas.openxmlformats.org/officeDocument/2006/relationships/customXml" Target="../ink/ink282.xml"/><Relationship Id="rId187" Type="http://schemas.openxmlformats.org/officeDocument/2006/relationships/image" Target="../media/image502.png"/><Relationship Id="rId331" Type="http://schemas.openxmlformats.org/officeDocument/2006/relationships/customXml" Target="../ink/ink365.xml"/><Relationship Id="rId352" Type="http://schemas.openxmlformats.org/officeDocument/2006/relationships/customXml" Target="../ink/ink376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05.xml"/><Relationship Id="rId233" Type="http://schemas.openxmlformats.org/officeDocument/2006/relationships/image" Target="../media/image525.png"/><Relationship Id="rId254" Type="http://schemas.openxmlformats.org/officeDocument/2006/relationships/customXml" Target="../ink/ink326.xml"/><Relationship Id="rId28" Type="http://schemas.openxmlformats.org/officeDocument/2006/relationships/customXml" Target="../ink/ink213.xml"/><Relationship Id="rId49" Type="http://schemas.openxmlformats.org/officeDocument/2006/relationships/image" Target="../media/image4330.png"/><Relationship Id="rId114" Type="http://schemas.openxmlformats.org/officeDocument/2006/relationships/customXml" Target="../ink/ink256.xml"/><Relationship Id="rId275" Type="http://schemas.openxmlformats.org/officeDocument/2006/relationships/image" Target="../media/image546.png"/><Relationship Id="rId296" Type="http://schemas.openxmlformats.org/officeDocument/2006/relationships/customXml" Target="../ink/ink347.xml"/><Relationship Id="rId300" Type="http://schemas.openxmlformats.org/officeDocument/2006/relationships/customXml" Target="../ink/ink349.xml"/><Relationship Id="rId60" Type="http://schemas.openxmlformats.org/officeDocument/2006/relationships/customXml" Target="../ink/ink229.xml"/><Relationship Id="rId81" Type="http://schemas.openxmlformats.org/officeDocument/2006/relationships/image" Target="../media/image4490.png"/><Relationship Id="rId135" Type="http://schemas.openxmlformats.org/officeDocument/2006/relationships/image" Target="../media/image476.png"/><Relationship Id="rId156" Type="http://schemas.openxmlformats.org/officeDocument/2006/relationships/customXml" Target="../ink/ink277.xml"/><Relationship Id="rId177" Type="http://schemas.openxmlformats.org/officeDocument/2006/relationships/image" Target="../media/image497.png"/><Relationship Id="rId198" Type="http://schemas.openxmlformats.org/officeDocument/2006/relationships/customXml" Target="../ink/ink298.xml"/><Relationship Id="rId321" Type="http://schemas.openxmlformats.org/officeDocument/2006/relationships/customXml" Target="../ink/ink360.xml"/><Relationship Id="rId342" Type="http://schemas.openxmlformats.org/officeDocument/2006/relationships/customXml" Target="../ink/ink371.xml"/><Relationship Id="rId202" Type="http://schemas.openxmlformats.org/officeDocument/2006/relationships/customXml" Target="../ink/ink300.xml"/><Relationship Id="rId223" Type="http://schemas.openxmlformats.org/officeDocument/2006/relationships/image" Target="../media/image520.png"/><Relationship Id="rId244" Type="http://schemas.openxmlformats.org/officeDocument/2006/relationships/customXml" Target="../ink/ink321.xml"/><Relationship Id="rId18" Type="http://schemas.openxmlformats.org/officeDocument/2006/relationships/customXml" Target="../ink/ink208.xml"/><Relationship Id="rId39" Type="http://schemas.openxmlformats.org/officeDocument/2006/relationships/image" Target="../media/image4280.png"/><Relationship Id="rId265" Type="http://schemas.openxmlformats.org/officeDocument/2006/relationships/image" Target="../media/image541.png"/><Relationship Id="rId286" Type="http://schemas.openxmlformats.org/officeDocument/2006/relationships/customXml" Target="../ink/ink342.xml"/><Relationship Id="rId50" Type="http://schemas.openxmlformats.org/officeDocument/2006/relationships/customXml" Target="../ink/ink224.xml"/><Relationship Id="rId104" Type="http://schemas.openxmlformats.org/officeDocument/2006/relationships/customXml" Target="../ink/ink251.xml"/><Relationship Id="rId125" Type="http://schemas.openxmlformats.org/officeDocument/2006/relationships/image" Target="../media/image4710.png"/><Relationship Id="rId146" Type="http://schemas.openxmlformats.org/officeDocument/2006/relationships/customXml" Target="../ink/ink272.xml"/><Relationship Id="rId167" Type="http://schemas.openxmlformats.org/officeDocument/2006/relationships/image" Target="../media/image492.png"/><Relationship Id="rId188" Type="http://schemas.openxmlformats.org/officeDocument/2006/relationships/customXml" Target="../ink/ink293.xml"/><Relationship Id="rId311" Type="http://schemas.openxmlformats.org/officeDocument/2006/relationships/customXml" Target="../ink/ink355.xml"/><Relationship Id="rId332" Type="http://schemas.openxmlformats.org/officeDocument/2006/relationships/image" Target="../media/image574.png"/><Relationship Id="rId353" Type="http://schemas.openxmlformats.org/officeDocument/2006/relationships/image" Target="../media/image584.png"/><Relationship Id="rId71" Type="http://schemas.openxmlformats.org/officeDocument/2006/relationships/image" Target="../media/image4440.png"/><Relationship Id="rId92" Type="http://schemas.openxmlformats.org/officeDocument/2006/relationships/customXml" Target="../ink/ink245.xml"/><Relationship Id="rId213" Type="http://schemas.openxmlformats.org/officeDocument/2006/relationships/image" Target="../media/image515.png"/><Relationship Id="rId234" Type="http://schemas.openxmlformats.org/officeDocument/2006/relationships/customXml" Target="../ink/ink316.xml"/><Relationship Id="rId2" Type="http://schemas.openxmlformats.org/officeDocument/2006/relationships/customXml" Target="../ink/ink200.xml"/><Relationship Id="rId29" Type="http://schemas.openxmlformats.org/officeDocument/2006/relationships/image" Target="../media/image4230.png"/><Relationship Id="rId255" Type="http://schemas.openxmlformats.org/officeDocument/2006/relationships/image" Target="../media/image536.png"/><Relationship Id="rId276" Type="http://schemas.openxmlformats.org/officeDocument/2006/relationships/customXml" Target="../ink/ink337.xml"/><Relationship Id="rId297" Type="http://schemas.openxmlformats.org/officeDocument/2006/relationships/image" Target="../media/image557.png"/><Relationship Id="rId40" Type="http://schemas.openxmlformats.org/officeDocument/2006/relationships/customXml" Target="../ink/ink219.xml"/><Relationship Id="rId115" Type="http://schemas.openxmlformats.org/officeDocument/2006/relationships/image" Target="../media/image4660.png"/><Relationship Id="rId136" Type="http://schemas.openxmlformats.org/officeDocument/2006/relationships/customXml" Target="../ink/ink267.xml"/><Relationship Id="rId157" Type="http://schemas.openxmlformats.org/officeDocument/2006/relationships/image" Target="../media/image487.png"/><Relationship Id="rId178" Type="http://schemas.openxmlformats.org/officeDocument/2006/relationships/customXml" Target="../ink/ink288.xml"/><Relationship Id="rId301" Type="http://schemas.openxmlformats.org/officeDocument/2006/relationships/image" Target="../media/image559.png"/><Relationship Id="rId322" Type="http://schemas.openxmlformats.org/officeDocument/2006/relationships/image" Target="../media/image569.png"/><Relationship Id="rId343" Type="http://schemas.openxmlformats.org/officeDocument/2006/relationships/image" Target="../media/image579.png"/><Relationship Id="rId61" Type="http://schemas.openxmlformats.org/officeDocument/2006/relationships/image" Target="../media/image4390.png"/><Relationship Id="rId82" Type="http://schemas.openxmlformats.org/officeDocument/2006/relationships/customXml" Target="../ink/ink240.xml"/><Relationship Id="rId199" Type="http://schemas.openxmlformats.org/officeDocument/2006/relationships/image" Target="../media/image508.png"/><Relationship Id="rId203" Type="http://schemas.openxmlformats.org/officeDocument/2006/relationships/image" Target="../media/image510.png"/><Relationship Id="rId19" Type="http://schemas.openxmlformats.org/officeDocument/2006/relationships/image" Target="../media/image4190.png"/><Relationship Id="rId224" Type="http://schemas.openxmlformats.org/officeDocument/2006/relationships/customXml" Target="../ink/ink311.xml"/><Relationship Id="rId245" Type="http://schemas.openxmlformats.org/officeDocument/2006/relationships/image" Target="../media/image531.png"/><Relationship Id="rId266" Type="http://schemas.openxmlformats.org/officeDocument/2006/relationships/customXml" Target="../ink/ink332.xml"/><Relationship Id="rId287" Type="http://schemas.openxmlformats.org/officeDocument/2006/relationships/image" Target="../media/image552.png"/><Relationship Id="rId30" Type="http://schemas.openxmlformats.org/officeDocument/2006/relationships/customXml" Target="../ink/ink214.xml"/><Relationship Id="rId105" Type="http://schemas.openxmlformats.org/officeDocument/2006/relationships/image" Target="../media/image4610.png"/><Relationship Id="rId126" Type="http://schemas.openxmlformats.org/officeDocument/2006/relationships/customXml" Target="../ink/ink262.xml"/><Relationship Id="rId147" Type="http://schemas.openxmlformats.org/officeDocument/2006/relationships/image" Target="../media/image482.png"/><Relationship Id="rId168" Type="http://schemas.openxmlformats.org/officeDocument/2006/relationships/customXml" Target="../ink/ink283.xml"/><Relationship Id="rId312" Type="http://schemas.openxmlformats.org/officeDocument/2006/relationships/image" Target="../media/image564.png"/><Relationship Id="rId333" Type="http://schemas.openxmlformats.org/officeDocument/2006/relationships/customXml" Target="../ink/ink366.xml"/><Relationship Id="rId354" Type="http://schemas.openxmlformats.org/officeDocument/2006/relationships/customXml" Target="../ink/ink377.xml"/><Relationship Id="rId51" Type="http://schemas.openxmlformats.org/officeDocument/2006/relationships/image" Target="../media/image4340.png"/><Relationship Id="rId72" Type="http://schemas.openxmlformats.org/officeDocument/2006/relationships/customXml" Target="../ink/ink235.xml"/><Relationship Id="rId93" Type="http://schemas.openxmlformats.org/officeDocument/2006/relationships/image" Target="../media/image4550.png"/><Relationship Id="rId189" Type="http://schemas.openxmlformats.org/officeDocument/2006/relationships/image" Target="../media/image503.png"/><Relationship Id="rId3" Type="http://schemas.openxmlformats.org/officeDocument/2006/relationships/image" Target="../media/image4110.png"/><Relationship Id="rId214" Type="http://schemas.openxmlformats.org/officeDocument/2006/relationships/customXml" Target="../ink/ink306.xml"/><Relationship Id="rId235" Type="http://schemas.openxmlformats.org/officeDocument/2006/relationships/image" Target="../media/image526.png"/><Relationship Id="rId256" Type="http://schemas.openxmlformats.org/officeDocument/2006/relationships/customXml" Target="../ink/ink327.xml"/><Relationship Id="rId277" Type="http://schemas.openxmlformats.org/officeDocument/2006/relationships/image" Target="../media/image547.png"/><Relationship Id="rId298" Type="http://schemas.openxmlformats.org/officeDocument/2006/relationships/customXml" Target="../ink/ink348.xml"/><Relationship Id="rId116" Type="http://schemas.openxmlformats.org/officeDocument/2006/relationships/customXml" Target="../ink/ink257.xml"/><Relationship Id="rId137" Type="http://schemas.openxmlformats.org/officeDocument/2006/relationships/image" Target="../media/image477.png"/><Relationship Id="rId158" Type="http://schemas.openxmlformats.org/officeDocument/2006/relationships/customXml" Target="../ink/ink278.xml"/><Relationship Id="rId302" Type="http://schemas.openxmlformats.org/officeDocument/2006/relationships/customXml" Target="../ink/ink350.xml"/><Relationship Id="rId323" Type="http://schemas.openxmlformats.org/officeDocument/2006/relationships/customXml" Target="../ink/ink361.xml"/><Relationship Id="rId344" Type="http://schemas.openxmlformats.org/officeDocument/2006/relationships/customXml" Target="../ink/ink372.xml"/><Relationship Id="rId20" Type="http://schemas.openxmlformats.org/officeDocument/2006/relationships/customXml" Target="../ink/ink209.xml"/><Relationship Id="rId41" Type="http://schemas.openxmlformats.org/officeDocument/2006/relationships/image" Target="../media/image4290.png"/><Relationship Id="rId62" Type="http://schemas.openxmlformats.org/officeDocument/2006/relationships/customXml" Target="../ink/ink230.xml"/><Relationship Id="rId83" Type="http://schemas.openxmlformats.org/officeDocument/2006/relationships/image" Target="../media/image4500.png"/><Relationship Id="rId179" Type="http://schemas.openxmlformats.org/officeDocument/2006/relationships/image" Target="../media/image498.png"/><Relationship Id="rId190" Type="http://schemas.openxmlformats.org/officeDocument/2006/relationships/customXml" Target="../ink/ink294.xml"/><Relationship Id="rId204" Type="http://schemas.openxmlformats.org/officeDocument/2006/relationships/customXml" Target="../ink/ink301.xml"/><Relationship Id="rId225" Type="http://schemas.openxmlformats.org/officeDocument/2006/relationships/image" Target="../media/image521.png"/><Relationship Id="rId246" Type="http://schemas.openxmlformats.org/officeDocument/2006/relationships/customXml" Target="../ink/ink322.xml"/><Relationship Id="rId267" Type="http://schemas.openxmlformats.org/officeDocument/2006/relationships/image" Target="../media/image542.png"/><Relationship Id="rId288" Type="http://schemas.openxmlformats.org/officeDocument/2006/relationships/customXml" Target="../ink/ink343.xml"/><Relationship Id="rId106" Type="http://schemas.openxmlformats.org/officeDocument/2006/relationships/customXml" Target="../ink/ink252.xml"/><Relationship Id="rId127" Type="http://schemas.openxmlformats.org/officeDocument/2006/relationships/image" Target="../media/image4720.png"/><Relationship Id="rId313" Type="http://schemas.openxmlformats.org/officeDocument/2006/relationships/customXml" Target="../ink/ink356.xml"/><Relationship Id="rId10" Type="http://schemas.openxmlformats.org/officeDocument/2006/relationships/customXml" Target="../ink/ink204.xml"/><Relationship Id="rId31" Type="http://schemas.openxmlformats.org/officeDocument/2006/relationships/image" Target="../media/image4240.png"/><Relationship Id="rId52" Type="http://schemas.openxmlformats.org/officeDocument/2006/relationships/customXml" Target="../ink/ink225.xml"/><Relationship Id="rId73" Type="http://schemas.openxmlformats.org/officeDocument/2006/relationships/image" Target="../media/image4450.png"/><Relationship Id="rId94" Type="http://schemas.openxmlformats.org/officeDocument/2006/relationships/customXml" Target="../ink/ink246.xml"/><Relationship Id="rId148" Type="http://schemas.openxmlformats.org/officeDocument/2006/relationships/customXml" Target="../ink/ink273.xml"/><Relationship Id="rId169" Type="http://schemas.openxmlformats.org/officeDocument/2006/relationships/image" Target="../media/image493.png"/><Relationship Id="rId334" Type="http://schemas.openxmlformats.org/officeDocument/2006/relationships/image" Target="../media/image575.png"/><Relationship Id="rId355" Type="http://schemas.openxmlformats.org/officeDocument/2006/relationships/image" Target="../media/image585.png"/><Relationship Id="rId4" Type="http://schemas.openxmlformats.org/officeDocument/2006/relationships/customXml" Target="../ink/ink201.xml"/><Relationship Id="rId180" Type="http://schemas.openxmlformats.org/officeDocument/2006/relationships/customXml" Target="../ink/ink289.xml"/><Relationship Id="rId215" Type="http://schemas.openxmlformats.org/officeDocument/2006/relationships/image" Target="../media/image516.png"/><Relationship Id="rId236" Type="http://schemas.openxmlformats.org/officeDocument/2006/relationships/customXml" Target="../ink/ink317.xml"/><Relationship Id="rId257" Type="http://schemas.openxmlformats.org/officeDocument/2006/relationships/image" Target="../media/image537.png"/><Relationship Id="rId278" Type="http://schemas.openxmlformats.org/officeDocument/2006/relationships/customXml" Target="../ink/ink338.xml"/><Relationship Id="rId303" Type="http://schemas.openxmlformats.org/officeDocument/2006/relationships/image" Target="../media/image560.png"/><Relationship Id="rId42" Type="http://schemas.openxmlformats.org/officeDocument/2006/relationships/customXml" Target="../ink/ink220.xml"/><Relationship Id="rId84" Type="http://schemas.openxmlformats.org/officeDocument/2006/relationships/customXml" Target="../ink/ink241.xml"/><Relationship Id="rId138" Type="http://schemas.openxmlformats.org/officeDocument/2006/relationships/customXml" Target="../ink/ink268.xml"/><Relationship Id="rId345" Type="http://schemas.openxmlformats.org/officeDocument/2006/relationships/image" Target="../media/image580.png"/><Relationship Id="rId191" Type="http://schemas.openxmlformats.org/officeDocument/2006/relationships/image" Target="../media/image504.png"/><Relationship Id="rId205" Type="http://schemas.openxmlformats.org/officeDocument/2006/relationships/image" Target="../media/image511.png"/><Relationship Id="rId247" Type="http://schemas.openxmlformats.org/officeDocument/2006/relationships/image" Target="../media/image532.png"/><Relationship Id="rId107" Type="http://schemas.openxmlformats.org/officeDocument/2006/relationships/image" Target="../media/image4620.png"/><Relationship Id="rId289" Type="http://schemas.openxmlformats.org/officeDocument/2006/relationships/image" Target="../media/image553.png"/><Relationship Id="rId11" Type="http://schemas.openxmlformats.org/officeDocument/2006/relationships/image" Target="../media/image4150.png"/><Relationship Id="rId53" Type="http://schemas.openxmlformats.org/officeDocument/2006/relationships/image" Target="../media/image4350.png"/><Relationship Id="rId149" Type="http://schemas.openxmlformats.org/officeDocument/2006/relationships/image" Target="../media/image483.png"/><Relationship Id="rId314" Type="http://schemas.openxmlformats.org/officeDocument/2006/relationships/image" Target="../media/image565.png"/><Relationship Id="rId356" Type="http://schemas.openxmlformats.org/officeDocument/2006/relationships/customXml" Target="../ink/ink378.xml"/><Relationship Id="rId95" Type="http://schemas.openxmlformats.org/officeDocument/2006/relationships/image" Target="../media/image4560.png"/><Relationship Id="rId160" Type="http://schemas.openxmlformats.org/officeDocument/2006/relationships/customXml" Target="../ink/ink279.xml"/><Relationship Id="rId216" Type="http://schemas.openxmlformats.org/officeDocument/2006/relationships/customXml" Target="../ink/ink307.xml"/><Relationship Id="rId258" Type="http://schemas.openxmlformats.org/officeDocument/2006/relationships/customXml" Target="../ink/ink328.xml"/><Relationship Id="rId22" Type="http://schemas.openxmlformats.org/officeDocument/2006/relationships/customXml" Target="../ink/ink210.xml"/><Relationship Id="rId64" Type="http://schemas.openxmlformats.org/officeDocument/2006/relationships/customXml" Target="../ink/ink231.xml"/><Relationship Id="rId118" Type="http://schemas.openxmlformats.org/officeDocument/2006/relationships/customXml" Target="../ink/ink258.xml"/><Relationship Id="rId325" Type="http://schemas.openxmlformats.org/officeDocument/2006/relationships/customXml" Target="../ink/ink362.xml"/><Relationship Id="rId171" Type="http://schemas.openxmlformats.org/officeDocument/2006/relationships/image" Target="../media/image494.png"/><Relationship Id="rId227" Type="http://schemas.openxmlformats.org/officeDocument/2006/relationships/image" Target="../media/image522.png"/><Relationship Id="rId269" Type="http://schemas.openxmlformats.org/officeDocument/2006/relationships/image" Target="../media/image543.png"/><Relationship Id="rId33" Type="http://schemas.openxmlformats.org/officeDocument/2006/relationships/image" Target="../media/image4250.png"/><Relationship Id="rId129" Type="http://schemas.openxmlformats.org/officeDocument/2006/relationships/image" Target="../media/image4730.png"/><Relationship Id="rId280" Type="http://schemas.openxmlformats.org/officeDocument/2006/relationships/customXml" Target="../ink/ink339.xml"/><Relationship Id="rId336" Type="http://schemas.openxmlformats.org/officeDocument/2006/relationships/image" Target="../media/image576.png"/><Relationship Id="rId75" Type="http://schemas.openxmlformats.org/officeDocument/2006/relationships/image" Target="../media/image4460.png"/><Relationship Id="rId140" Type="http://schemas.openxmlformats.org/officeDocument/2006/relationships/customXml" Target="../ink/ink269.xml"/><Relationship Id="rId182" Type="http://schemas.openxmlformats.org/officeDocument/2006/relationships/customXml" Target="../ink/ink290.xml"/><Relationship Id="rId6" Type="http://schemas.openxmlformats.org/officeDocument/2006/relationships/customXml" Target="../ink/ink202.xml"/><Relationship Id="rId238" Type="http://schemas.openxmlformats.org/officeDocument/2006/relationships/customXml" Target="../ink/ink318.xml"/><Relationship Id="rId291" Type="http://schemas.openxmlformats.org/officeDocument/2006/relationships/image" Target="../media/image554.png"/><Relationship Id="rId305" Type="http://schemas.openxmlformats.org/officeDocument/2006/relationships/image" Target="../media/image561.png"/><Relationship Id="rId347" Type="http://schemas.openxmlformats.org/officeDocument/2006/relationships/image" Target="../media/image581.png"/><Relationship Id="rId44" Type="http://schemas.openxmlformats.org/officeDocument/2006/relationships/customXml" Target="../ink/ink221.xml"/><Relationship Id="rId86" Type="http://schemas.openxmlformats.org/officeDocument/2006/relationships/customXml" Target="../ink/ink242.xml"/><Relationship Id="rId151" Type="http://schemas.openxmlformats.org/officeDocument/2006/relationships/image" Target="../media/image484.png"/><Relationship Id="rId193" Type="http://schemas.openxmlformats.org/officeDocument/2006/relationships/image" Target="../media/image505.png"/><Relationship Id="rId207" Type="http://schemas.openxmlformats.org/officeDocument/2006/relationships/image" Target="../media/image512.png"/><Relationship Id="rId249" Type="http://schemas.openxmlformats.org/officeDocument/2006/relationships/image" Target="../media/image533.png"/><Relationship Id="rId13" Type="http://schemas.openxmlformats.org/officeDocument/2006/relationships/image" Target="../media/image4160.png"/><Relationship Id="rId109" Type="http://schemas.openxmlformats.org/officeDocument/2006/relationships/image" Target="../media/image4630.png"/><Relationship Id="rId260" Type="http://schemas.openxmlformats.org/officeDocument/2006/relationships/customXml" Target="../ink/ink329.xml"/><Relationship Id="rId316" Type="http://schemas.openxmlformats.org/officeDocument/2006/relationships/image" Target="../media/image566.png"/><Relationship Id="rId55" Type="http://schemas.openxmlformats.org/officeDocument/2006/relationships/image" Target="../media/image4360.png"/><Relationship Id="rId97" Type="http://schemas.openxmlformats.org/officeDocument/2006/relationships/image" Target="../media/image4570.png"/><Relationship Id="rId120" Type="http://schemas.openxmlformats.org/officeDocument/2006/relationships/customXml" Target="../ink/ink259.xml"/><Relationship Id="rId358" Type="http://schemas.openxmlformats.org/officeDocument/2006/relationships/customXml" Target="../ink/ink379.xml"/><Relationship Id="rId162" Type="http://schemas.openxmlformats.org/officeDocument/2006/relationships/customXml" Target="../ink/ink280.xml"/><Relationship Id="rId218" Type="http://schemas.openxmlformats.org/officeDocument/2006/relationships/customXml" Target="../ink/ink308.xml"/><Relationship Id="rId271" Type="http://schemas.openxmlformats.org/officeDocument/2006/relationships/image" Target="../media/image544.png"/><Relationship Id="rId24" Type="http://schemas.openxmlformats.org/officeDocument/2006/relationships/customXml" Target="../ink/ink211.xml"/><Relationship Id="rId66" Type="http://schemas.openxmlformats.org/officeDocument/2006/relationships/customXml" Target="../ink/ink232.xml"/><Relationship Id="rId131" Type="http://schemas.openxmlformats.org/officeDocument/2006/relationships/image" Target="../media/image4740.png"/><Relationship Id="rId327" Type="http://schemas.openxmlformats.org/officeDocument/2006/relationships/customXml" Target="../ink/ink363.xml"/><Relationship Id="rId173" Type="http://schemas.openxmlformats.org/officeDocument/2006/relationships/image" Target="../media/image495.png"/><Relationship Id="rId229" Type="http://schemas.openxmlformats.org/officeDocument/2006/relationships/image" Target="../media/image523.png"/><Relationship Id="rId240" Type="http://schemas.openxmlformats.org/officeDocument/2006/relationships/customXml" Target="../ink/ink319.xml"/><Relationship Id="rId35" Type="http://schemas.openxmlformats.org/officeDocument/2006/relationships/image" Target="../media/image4260.png"/><Relationship Id="rId77" Type="http://schemas.openxmlformats.org/officeDocument/2006/relationships/image" Target="../media/image4470.png"/><Relationship Id="rId100" Type="http://schemas.openxmlformats.org/officeDocument/2006/relationships/customXml" Target="../ink/ink249.xml"/><Relationship Id="rId282" Type="http://schemas.openxmlformats.org/officeDocument/2006/relationships/customXml" Target="../ink/ink340.xml"/><Relationship Id="rId338" Type="http://schemas.openxmlformats.org/officeDocument/2006/relationships/customXml" Target="../ink/ink369.xml"/><Relationship Id="rId8" Type="http://schemas.openxmlformats.org/officeDocument/2006/relationships/customXml" Target="../ink/ink203.xml"/><Relationship Id="rId142" Type="http://schemas.openxmlformats.org/officeDocument/2006/relationships/customXml" Target="../ink/ink270.xml"/><Relationship Id="rId184" Type="http://schemas.openxmlformats.org/officeDocument/2006/relationships/customXml" Target="../ink/ink291.xml"/><Relationship Id="rId251" Type="http://schemas.openxmlformats.org/officeDocument/2006/relationships/image" Target="../media/image534.png"/><Relationship Id="rId46" Type="http://schemas.openxmlformats.org/officeDocument/2006/relationships/customXml" Target="../ink/ink222.xml"/><Relationship Id="rId293" Type="http://schemas.openxmlformats.org/officeDocument/2006/relationships/image" Target="../media/image555.png"/><Relationship Id="rId307" Type="http://schemas.openxmlformats.org/officeDocument/2006/relationships/image" Target="../media/image562.png"/><Relationship Id="rId349" Type="http://schemas.openxmlformats.org/officeDocument/2006/relationships/image" Target="../media/image582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5.png"/><Relationship Id="rId21" Type="http://schemas.openxmlformats.org/officeDocument/2006/relationships/image" Target="../media/image598.png"/><Relationship Id="rId42" Type="http://schemas.openxmlformats.org/officeDocument/2006/relationships/customXml" Target="../ink/ink401.xml"/><Relationship Id="rId63" Type="http://schemas.openxmlformats.org/officeDocument/2006/relationships/image" Target="../media/image619.png"/><Relationship Id="rId84" Type="http://schemas.openxmlformats.org/officeDocument/2006/relationships/customXml" Target="../ink/ink422.xml"/><Relationship Id="rId138" Type="http://schemas.openxmlformats.org/officeDocument/2006/relationships/customXml" Target="../ink/ink449.xml"/><Relationship Id="rId107" Type="http://schemas.openxmlformats.org/officeDocument/2006/relationships/image" Target="../media/image640.png"/><Relationship Id="rId11" Type="http://schemas.openxmlformats.org/officeDocument/2006/relationships/image" Target="../media/image593.png"/><Relationship Id="rId32" Type="http://schemas.openxmlformats.org/officeDocument/2006/relationships/customXml" Target="../ink/ink396.xml"/><Relationship Id="rId53" Type="http://schemas.openxmlformats.org/officeDocument/2006/relationships/image" Target="../media/image614.png"/><Relationship Id="rId74" Type="http://schemas.openxmlformats.org/officeDocument/2006/relationships/customXml" Target="../ink/ink417.xml"/><Relationship Id="rId128" Type="http://schemas.openxmlformats.org/officeDocument/2006/relationships/customXml" Target="../ink/ink444.xml"/><Relationship Id="rId5" Type="http://schemas.openxmlformats.org/officeDocument/2006/relationships/image" Target="../media/image590.png"/><Relationship Id="rId90" Type="http://schemas.openxmlformats.org/officeDocument/2006/relationships/customXml" Target="../ink/ink425.xml"/><Relationship Id="rId95" Type="http://schemas.openxmlformats.org/officeDocument/2006/relationships/image" Target="../media/image635.png"/><Relationship Id="rId22" Type="http://schemas.openxmlformats.org/officeDocument/2006/relationships/customXml" Target="../ink/ink391.xml"/><Relationship Id="rId27" Type="http://schemas.openxmlformats.org/officeDocument/2006/relationships/image" Target="../media/image601.png"/><Relationship Id="rId43" Type="http://schemas.openxmlformats.org/officeDocument/2006/relationships/image" Target="../media/image609.png"/><Relationship Id="rId48" Type="http://schemas.openxmlformats.org/officeDocument/2006/relationships/customXml" Target="../ink/ink404.xml"/><Relationship Id="rId64" Type="http://schemas.openxmlformats.org/officeDocument/2006/relationships/customXml" Target="../ink/ink412.xml"/><Relationship Id="rId69" Type="http://schemas.openxmlformats.org/officeDocument/2006/relationships/image" Target="../media/image622.png"/><Relationship Id="rId113" Type="http://schemas.openxmlformats.org/officeDocument/2006/relationships/image" Target="../media/image643.png"/><Relationship Id="rId118" Type="http://schemas.openxmlformats.org/officeDocument/2006/relationships/customXml" Target="../ink/ink439.xml"/><Relationship Id="rId134" Type="http://schemas.openxmlformats.org/officeDocument/2006/relationships/customXml" Target="../ink/ink447.xml"/><Relationship Id="rId139" Type="http://schemas.openxmlformats.org/officeDocument/2006/relationships/image" Target="../media/image656.png"/><Relationship Id="rId80" Type="http://schemas.openxmlformats.org/officeDocument/2006/relationships/customXml" Target="../ink/ink420.xml"/><Relationship Id="rId85" Type="http://schemas.openxmlformats.org/officeDocument/2006/relationships/image" Target="../media/image630.png"/><Relationship Id="rId12" Type="http://schemas.openxmlformats.org/officeDocument/2006/relationships/customXml" Target="../ink/ink386.xml"/><Relationship Id="rId17" Type="http://schemas.openxmlformats.org/officeDocument/2006/relationships/image" Target="../media/image596.png"/><Relationship Id="rId33" Type="http://schemas.openxmlformats.org/officeDocument/2006/relationships/image" Target="../media/image604.png"/><Relationship Id="rId38" Type="http://schemas.openxmlformats.org/officeDocument/2006/relationships/customXml" Target="../ink/ink399.xml"/><Relationship Id="rId59" Type="http://schemas.openxmlformats.org/officeDocument/2006/relationships/image" Target="../media/image617.png"/><Relationship Id="rId103" Type="http://schemas.openxmlformats.org/officeDocument/2006/relationships/image" Target="../media/image562.png"/><Relationship Id="rId108" Type="http://schemas.openxmlformats.org/officeDocument/2006/relationships/customXml" Target="../ink/ink434.xml"/><Relationship Id="rId124" Type="http://schemas.openxmlformats.org/officeDocument/2006/relationships/customXml" Target="../ink/ink442.xml"/><Relationship Id="rId129" Type="http://schemas.openxmlformats.org/officeDocument/2006/relationships/image" Target="../media/image651.png"/><Relationship Id="rId54" Type="http://schemas.openxmlformats.org/officeDocument/2006/relationships/customXml" Target="../ink/ink407.xml"/><Relationship Id="rId70" Type="http://schemas.openxmlformats.org/officeDocument/2006/relationships/customXml" Target="../ink/ink415.xml"/><Relationship Id="rId75" Type="http://schemas.openxmlformats.org/officeDocument/2006/relationships/image" Target="../media/image625.png"/><Relationship Id="rId91" Type="http://schemas.openxmlformats.org/officeDocument/2006/relationships/image" Target="../media/image633.png"/><Relationship Id="rId96" Type="http://schemas.openxmlformats.org/officeDocument/2006/relationships/customXml" Target="../ink/ink428.xml"/><Relationship Id="rId140" Type="http://schemas.openxmlformats.org/officeDocument/2006/relationships/customXml" Target="../ink/ink450.xml"/><Relationship Id="rId145" Type="http://schemas.openxmlformats.org/officeDocument/2006/relationships/image" Target="../media/image65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3.xml"/><Relationship Id="rId23" Type="http://schemas.openxmlformats.org/officeDocument/2006/relationships/image" Target="../media/image599.png"/><Relationship Id="rId28" Type="http://schemas.openxmlformats.org/officeDocument/2006/relationships/customXml" Target="../ink/ink394.xml"/><Relationship Id="rId49" Type="http://schemas.openxmlformats.org/officeDocument/2006/relationships/image" Target="../media/image612.png"/><Relationship Id="rId114" Type="http://schemas.openxmlformats.org/officeDocument/2006/relationships/customXml" Target="../ink/ink437.xml"/><Relationship Id="rId119" Type="http://schemas.openxmlformats.org/officeDocument/2006/relationships/image" Target="../media/image646.png"/><Relationship Id="rId44" Type="http://schemas.openxmlformats.org/officeDocument/2006/relationships/customXml" Target="../ink/ink402.xml"/><Relationship Id="rId60" Type="http://schemas.openxmlformats.org/officeDocument/2006/relationships/customXml" Target="../ink/ink410.xml"/><Relationship Id="rId65" Type="http://schemas.openxmlformats.org/officeDocument/2006/relationships/image" Target="../media/image620.png"/><Relationship Id="rId81" Type="http://schemas.openxmlformats.org/officeDocument/2006/relationships/image" Target="../media/image628.png"/><Relationship Id="rId86" Type="http://schemas.openxmlformats.org/officeDocument/2006/relationships/customXml" Target="../ink/ink423.xml"/><Relationship Id="rId130" Type="http://schemas.openxmlformats.org/officeDocument/2006/relationships/customXml" Target="../ink/ink445.xml"/><Relationship Id="rId135" Type="http://schemas.openxmlformats.org/officeDocument/2006/relationships/image" Target="../media/image654.png"/><Relationship Id="rId13" Type="http://schemas.openxmlformats.org/officeDocument/2006/relationships/image" Target="../media/image594.png"/><Relationship Id="rId18" Type="http://schemas.openxmlformats.org/officeDocument/2006/relationships/customXml" Target="../ink/ink389.xml"/><Relationship Id="rId39" Type="http://schemas.openxmlformats.org/officeDocument/2006/relationships/image" Target="../media/image607.png"/><Relationship Id="rId109" Type="http://schemas.openxmlformats.org/officeDocument/2006/relationships/image" Target="../media/image641.png"/><Relationship Id="rId34" Type="http://schemas.openxmlformats.org/officeDocument/2006/relationships/customXml" Target="../ink/ink397.xml"/><Relationship Id="rId50" Type="http://schemas.openxmlformats.org/officeDocument/2006/relationships/customXml" Target="../ink/ink405.xml"/><Relationship Id="rId55" Type="http://schemas.openxmlformats.org/officeDocument/2006/relationships/image" Target="../media/image615.png"/><Relationship Id="rId76" Type="http://schemas.openxmlformats.org/officeDocument/2006/relationships/customXml" Target="../ink/ink418.xml"/><Relationship Id="rId97" Type="http://schemas.openxmlformats.org/officeDocument/2006/relationships/image" Target="../media/image636.png"/><Relationship Id="rId104" Type="http://schemas.openxmlformats.org/officeDocument/2006/relationships/customXml" Target="../ink/ink432.xml"/><Relationship Id="rId120" Type="http://schemas.openxmlformats.org/officeDocument/2006/relationships/customXml" Target="../ink/ink440.xml"/><Relationship Id="rId125" Type="http://schemas.openxmlformats.org/officeDocument/2006/relationships/image" Target="../media/image649.png"/><Relationship Id="rId141" Type="http://schemas.openxmlformats.org/officeDocument/2006/relationships/image" Target="../media/image657.png"/><Relationship Id="rId7" Type="http://schemas.openxmlformats.org/officeDocument/2006/relationships/image" Target="../media/image591.png"/><Relationship Id="rId71" Type="http://schemas.openxmlformats.org/officeDocument/2006/relationships/image" Target="../media/image623.png"/><Relationship Id="rId92" Type="http://schemas.openxmlformats.org/officeDocument/2006/relationships/customXml" Target="../ink/ink426.xml"/><Relationship Id="rId2" Type="http://schemas.openxmlformats.org/officeDocument/2006/relationships/customXml" Target="../ink/ink381.xml"/><Relationship Id="rId29" Type="http://schemas.openxmlformats.org/officeDocument/2006/relationships/image" Target="../media/image602.png"/><Relationship Id="rId24" Type="http://schemas.openxmlformats.org/officeDocument/2006/relationships/customXml" Target="../ink/ink392.xml"/><Relationship Id="rId40" Type="http://schemas.openxmlformats.org/officeDocument/2006/relationships/customXml" Target="../ink/ink400.xml"/><Relationship Id="rId45" Type="http://schemas.openxmlformats.org/officeDocument/2006/relationships/image" Target="../media/image610.png"/><Relationship Id="rId66" Type="http://schemas.openxmlformats.org/officeDocument/2006/relationships/customXml" Target="../ink/ink413.xml"/><Relationship Id="rId87" Type="http://schemas.openxmlformats.org/officeDocument/2006/relationships/image" Target="../media/image631.png"/><Relationship Id="rId110" Type="http://schemas.openxmlformats.org/officeDocument/2006/relationships/customXml" Target="../ink/ink435.xml"/><Relationship Id="rId115" Type="http://schemas.openxmlformats.org/officeDocument/2006/relationships/image" Target="../media/image644.png"/><Relationship Id="rId131" Type="http://schemas.openxmlformats.org/officeDocument/2006/relationships/image" Target="../media/image652.png"/><Relationship Id="rId136" Type="http://schemas.openxmlformats.org/officeDocument/2006/relationships/customXml" Target="../ink/ink448.xml"/><Relationship Id="rId61" Type="http://schemas.openxmlformats.org/officeDocument/2006/relationships/image" Target="../media/image618.png"/><Relationship Id="rId82" Type="http://schemas.openxmlformats.org/officeDocument/2006/relationships/customXml" Target="../ink/ink421.xml"/><Relationship Id="rId19" Type="http://schemas.openxmlformats.org/officeDocument/2006/relationships/image" Target="../media/image597.png"/><Relationship Id="rId14" Type="http://schemas.openxmlformats.org/officeDocument/2006/relationships/customXml" Target="../ink/ink387.xml"/><Relationship Id="rId30" Type="http://schemas.openxmlformats.org/officeDocument/2006/relationships/customXml" Target="../ink/ink395.xml"/><Relationship Id="rId35" Type="http://schemas.openxmlformats.org/officeDocument/2006/relationships/image" Target="../media/image605.png"/><Relationship Id="rId56" Type="http://schemas.openxmlformats.org/officeDocument/2006/relationships/customXml" Target="../ink/ink408.xml"/><Relationship Id="rId77" Type="http://schemas.openxmlformats.org/officeDocument/2006/relationships/image" Target="../media/image626.png"/><Relationship Id="rId100" Type="http://schemas.openxmlformats.org/officeDocument/2006/relationships/customXml" Target="../ink/ink430.xml"/><Relationship Id="rId105" Type="http://schemas.openxmlformats.org/officeDocument/2006/relationships/image" Target="../media/image639.png"/><Relationship Id="rId126" Type="http://schemas.openxmlformats.org/officeDocument/2006/relationships/customXml" Target="../ink/ink443.xml"/><Relationship Id="rId8" Type="http://schemas.openxmlformats.org/officeDocument/2006/relationships/customXml" Target="../ink/ink384.xml"/><Relationship Id="rId51" Type="http://schemas.openxmlformats.org/officeDocument/2006/relationships/image" Target="../media/image613.png"/><Relationship Id="rId72" Type="http://schemas.openxmlformats.org/officeDocument/2006/relationships/customXml" Target="../ink/ink416.xml"/><Relationship Id="rId93" Type="http://schemas.openxmlformats.org/officeDocument/2006/relationships/image" Target="../media/image634.png"/><Relationship Id="rId98" Type="http://schemas.openxmlformats.org/officeDocument/2006/relationships/customXml" Target="../ink/ink429.xml"/><Relationship Id="rId121" Type="http://schemas.openxmlformats.org/officeDocument/2006/relationships/image" Target="../media/image647.png"/><Relationship Id="rId142" Type="http://schemas.openxmlformats.org/officeDocument/2006/relationships/customXml" Target="../ink/ink451.xml"/><Relationship Id="rId3" Type="http://schemas.openxmlformats.org/officeDocument/2006/relationships/image" Target="../media/image589.png"/><Relationship Id="rId25" Type="http://schemas.openxmlformats.org/officeDocument/2006/relationships/image" Target="../media/image600.png"/><Relationship Id="rId46" Type="http://schemas.openxmlformats.org/officeDocument/2006/relationships/customXml" Target="../ink/ink403.xml"/><Relationship Id="rId67" Type="http://schemas.openxmlformats.org/officeDocument/2006/relationships/image" Target="../media/image621.png"/><Relationship Id="rId116" Type="http://schemas.openxmlformats.org/officeDocument/2006/relationships/customXml" Target="../ink/ink438.xml"/><Relationship Id="rId137" Type="http://schemas.openxmlformats.org/officeDocument/2006/relationships/image" Target="../media/image655.png"/><Relationship Id="rId20" Type="http://schemas.openxmlformats.org/officeDocument/2006/relationships/customXml" Target="../ink/ink390.xml"/><Relationship Id="rId41" Type="http://schemas.openxmlformats.org/officeDocument/2006/relationships/image" Target="../media/image608.png"/><Relationship Id="rId62" Type="http://schemas.openxmlformats.org/officeDocument/2006/relationships/customXml" Target="../ink/ink411.xml"/><Relationship Id="rId83" Type="http://schemas.openxmlformats.org/officeDocument/2006/relationships/image" Target="../media/image629.png"/><Relationship Id="rId88" Type="http://schemas.openxmlformats.org/officeDocument/2006/relationships/customXml" Target="../ink/ink424.xml"/><Relationship Id="rId111" Type="http://schemas.openxmlformats.org/officeDocument/2006/relationships/image" Target="../media/image642.png"/><Relationship Id="rId132" Type="http://schemas.openxmlformats.org/officeDocument/2006/relationships/customXml" Target="../ink/ink446.xml"/><Relationship Id="rId15" Type="http://schemas.openxmlformats.org/officeDocument/2006/relationships/image" Target="../media/image595.png"/><Relationship Id="rId36" Type="http://schemas.openxmlformats.org/officeDocument/2006/relationships/customXml" Target="../ink/ink398.xml"/><Relationship Id="rId57" Type="http://schemas.openxmlformats.org/officeDocument/2006/relationships/image" Target="../media/image616.png"/><Relationship Id="rId106" Type="http://schemas.openxmlformats.org/officeDocument/2006/relationships/customXml" Target="../ink/ink433.xml"/><Relationship Id="rId127" Type="http://schemas.openxmlformats.org/officeDocument/2006/relationships/image" Target="../media/image650.png"/><Relationship Id="rId10" Type="http://schemas.openxmlformats.org/officeDocument/2006/relationships/customXml" Target="../ink/ink385.xml"/><Relationship Id="rId31" Type="http://schemas.openxmlformats.org/officeDocument/2006/relationships/image" Target="../media/image603.png"/><Relationship Id="rId52" Type="http://schemas.openxmlformats.org/officeDocument/2006/relationships/customXml" Target="../ink/ink406.xml"/><Relationship Id="rId73" Type="http://schemas.openxmlformats.org/officeDocument/2006/relationships/image" Target="../media/image624.png"/><Relationship Id="rId78" Type="http://schemas.openxmlformats.org/officeDocument/2006/relationships/customXml" Target="../ink/ink419.xml"/><Relationship Id="rId94" Type="http://schemas.openxmlformats.org/officeDocument/2006/relationships/customXml" Target="../ink/ink427.xml"/><Relationship Id="rId99" Type="http://schemas.openxmlformats.org/officeDocument/2006/relationships/image" Target="../media/image637.png"/><Relationship Id="rId101" Type="http://schemas.openxmlformats.org/officeDocument/2006/relationships/image" Target="../media/image638.png"/><Relationship Id="rId122" Type="http://schemas.openxmlformats.org/officeDocument/2006/relationships/customXml" Target="../ink/ink441.xml"/><Relationship Id="rId143" Type="http://schemas.openxmlformats.org/officeDocument/2006/relationships/image" Target="../media/image658.png"/><Relationship Id="rId4" Type="http://schemas.openxmlformats.org/officeDocument/2006/relationships/customXml" Target="../ink/ink382.xml"/><Relationship Id="rId9" Type="http://schemas.openxmlformats.org/officeDocument/2006/relationships/image" Target="../media/image592.png"/><Relationship Id="rId26" Type="http://schemas.openxmlformats.org/officeDocument/2006/relationships/customXml" Target="../ink/ink393.xml"/><Relationship Id="rId47" Type="http://schemas.openxmlformats.org/officeDocument/2006/relationships/image" Target="../media/image611.png"/><Relationship Id="rId68" Type="http://schemas.openxmlformats.org/officeDocument/2006/relationships/customXml" Target="../ink/ink414.xml"/><Relationship Id="rId89" Type="http://schemas.openxmlformats.org/officeDocument/2006/relationships/image" Target="../media/image632.png"/><Relationship Id="rId112" Type="http://schemas.openxmlformats.org/officeDocument/2006/relationships/customXml" Target="../ink/ink436.xml"/><Relationship Id="rId133" Type="http://schemas.openxmlformats.org/officeDocument/2006/relationships/image" Target="../media/image653.png"/><Relationship Id="rId16" Type="http://schemas.openxmlformats.org/officeDocument/2006/relationships/customXml" Target="../ink/ink388.xml"/><Relationship Id="rId37" Type="http://schemas.openxmlformats.org/officeDocument/2006/relationships/image" Target="../media/image606.png"/><Relationship Id="rId58" Type="http://schemas.openxmlformats.org/officeDocument/2006/relationships/customXml" Target="../ink/ink409.xml"/><Relationship Id="rId79" Type="http://schemas.openxmlformats.org/officeDocument/2006/relationships/image" Target="../media/image627.png"/><Relationship Id="rId102" Type="http://schemas.openxmlformats.org/officeDocument/2006/relationships/customXml" Target="../ink/ink431.xml"/><Relationship Id="rId123" Type="http://schemas.openxmlformats.org/officeDocument/2006/relationships/image" Target="../media/image648.png"/><Relationship Id="rId144" Type="http://schemas.openxmlformats.org/officeDocument/2006/relationships/customXml" Target="../ink/ink452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7.png"/><Relationship Id="rId21" Type="http://schemas.openxmlformats.org/officeDocument/2006/relationships/image" Target="../media/image669.png"/><Relationship Id="rId63" Type="http://schemas.openxmlformats.org/officeDocument/2006/relationships/image" Target="../media/image690.png"/><Relationship Id="rId159" Type="http://schemas.openxmlformats.org/officeDocument/2006/relationships/image" Target="../media/image738.png"/><Relationship Id="rId170" Type="http://schemas.openxmlformats.org/officeDocument/2006/relationships/customXml" Target="../ink/ink537.xml"/><Relationship Id="rId226" Type="http://schemas.openxmlformats.org/officeDocument/2006/relationships/customXml" Target="../ink/ink565.xml"/><Relationship Id="rId268" Type="http://schemas.openxmlformats.org/officeDocument/2006/relationships/customXml" Target="../ink/ink586.xml"/><Relationship Id="rId32" Type="http://schemas.openxmlformats.org/officeDocument/2006/relationships/customXml" Target="../ink/ink468.xml"/><Relationship Id="rId74" Type="http://schemas.openxmlformats.org/officeDocument/2006/relationships/customXml" Target="../ink/ink489.xml"/><Relationship Id="rId128" Type="http://schemas.openxmlformats.org/officeDocument/2006/relationships/customXml" Target="../ink/ink516.xml"/><Relationship Id="rId5" Type="http://schemas.openxmlformats.org/officeDocument/2006/relationships/image" Target="../media/image661.png"/><Relationship Id="rId181" Type="http://schemas.openxmlformats.org/officeDocument/2006/relationships/image" Target="../media/image749.png"/><Relationship Id="rId237" Type="http://schemas.openxmlformats.org/officeDocument/2006/relationships/image" Target="../media/image777.png"/><Relationship Id="rId258" Type="http://schemas.openxmlformats.org/officeDocument/2006/relationships/customXml" Target="../ink/ink581.xml"/><Relationship Id="rId279" Type="http://schemas.openxmlformats.org/officeDocument/2006/relationships/image" Target="../media/image798.png"/><Relationship Id="rId22" Type="http://schemas.openxmlformats.org/officeDocument/2006/relationships/customXml" Target="../ink/ink463.xml"/><Relationship Id="rId43" Type="http://schemas.openxmlformats.org/officeDocument/2006/relationships/image" Target="../media/image680.png"/><Relationship Id="rId64" Type="http://schemas.openxmlformats.org/officeDocument/2006/relationships/customXml" Target="../ink/ink484.xml"/><Relationship Id="rId118" Type="http://schemas.openxmlformats.org/officeDocument/2006/relationships/customXml" Target="../ink/ink511.xml"/><Relationship Id="rId139" Type="http://schemas.openxmlformats.org/officeDocument/2006/relationships/image" Target="../media/image728.png"/><Relationship Id="rId85" Type="http://schemas.openxmlformats.org/officeDocument/2006/relationships/image" Target="../media/image701.png"/><Relationship Id="rId150" Type="http://schemas.openxmlformats.org/officeDocument/2006/relationships/customXml" Target="../ink/ink527.xml"/><Relationship Id="rId171" Type="http://schemas.openxmlformats.org/officeDocument/2006/relationships/image" Target="../media/image744.png"/><Relationship Id="rId192" Type="http://schemas.openxmlformats.org/officeDocument/2006/relationships/customXml" Target="../ink/ink548.xml"/><Relationship Id="rId206" Type="http://schemas.openxmlformats.org/officeDocument/2006/relationships/customXml" Target="../ink/ink555.xml"/><Relationship Id="rId227" Type="http://schemas.openxmlformats.org/officeDocument/2006/relationships/image" Target="../media/image772.png"/><Relationship Id="rId248" Type="http://schemas.openxmlformats.org/officeDocument/2006/relationships/customXml" Target="../ink/ink576.xml"/><Relationship Id="rId269" Type="http://schemas.openxmlformats.org/officeDocument/2006/relationships/image" Target="../media/image793.png"/><Relationship Id="rId12" Type="http://schemas.openxmlformats.org/officeDocument/2006/relationships/customXml" Target="../ink/ink458.xml"/><Relationship Id="rId33" Type="http://schemas.openxmlformats.org/officeDocument/2006/relationships/image" Target="../media/image675.png"/><Relationship Id="rId108" Type="http://schemas.openxmlformats.org/officeDocument/2006/relationships/customXml" Target="../ink/ink506.xml"/><Relationship Id="rId129" Type="http://schemas.openxmlformats.org/officeDocument/2006/relationships/image" Target="../media/image723.png"/><Relationship Id="rId54" Type="http://schemas.openxmlformats.org/officeDocument/2006/relationships/customXml" Target="../ink/ink479.xml"/><Relationship Id="rId75" Type="http://schemas.openxmlformats.org/officeDocument/2006/relationships/image" Target="../media/image696.png"/><Relationship Id="rId96" Type="http://schemas.openxmlformats.org/officeDocument/2006/relationships/customXml" Target="../ink/ink500.xml"/><Relationship Id="rId140" Type="http://schemas.openxmlformats.org/officeDocument/2006/relationships/customXml" Target="../ink/ink522.xml"/><Relationship Id="rId161" Type="http://schemas.openxmlformats.org/officeDocument/2006/relationships/image" Target="../media/image739.png"/><Relationship Id="rId182" Type="http://schemas.openxmlformats.org/officeDocument/2006/relationships/customXml" Target="../ink/ink543.xml"/><Relationship Id="rId217" Type="http://schemas.openxmlformats.org/officeDocument/2006/relationships/image" Target="../media/image767.png"/><Relationship Id="rId6" Type="http://schemas.openxmlformats.org/officeDocument/2006/relationships/customXml" Target="../ink/ink455.xml"/><Relationship Id="rId238" Type="http://schemas.openxmlformats.org/officeDocument/2006/relationships/customXml" Target="../ink/ink571.xml"/><Relationship Id="rId259" Type="http://schemas.openxmlformats.org/officeDocument/2006/relationships/image" Target="../media/image788.png"/><Relationship Id="rId23" Type="http://schemas.openxmlformats.org/officeDocument/2006/relationships/image" Target="../media/image670.png"/><Relationship Id="rId119" Type="http://schemas.openxmlformats.org/officeDocument/2006/relationships/image" Target="../media/image718.png"/><Relationship Id="rId270" Type="http://schemas.openxmlformats.org/officeDocument/2006/relationships/customXml" Target="../ink/ink587.xml"/><Relationship Id="rId44" Type="http://schemas.openxmlformats.org/officeDocument/2006/relationships/customXml" Target="../ink/ink474.xml"/><Relationship Id="rId65" Type="http://schemas.openxmlformats.org/officeDocument/2006/relationships/image" Target="../media/image691.png"/><Relationship Id="rId86" Type="http://schemas.openxmlformats.org/officeDocument/2006/relationships/customXml" Target="../ink/ink495.xml"/><Relationship Id="rId130" Type="http://schemas.openxmlformats.org/officeDocument/2006/relationships/customXml" Target="../ink/ink517.xml"/><Relationship Id="rId151" Type="http://schemas.openxmlformats.org/officeDocument/2006/relationships/image" Target="../media/image734.png"/><Relationship Id="rId172" Type="http://schemas.openxmlformats.org/officeDocument/2006/relationships/customXml" Target="../ink/ink538.xml"/><Relationship Id="rId193" Type="http://schemas.openxmlformats.org/officeDocument/2006/relationships/image" Target="../media/image755.png"/><Relationship Id="rId207" Type="http://schemas.openxmlformats.org/officeDocument/2006/relationships/image" Target="../media/image762.png"/><Relationship Id="rId228" Type="http://schemas.openxmlformats.org/officeDocument/2006/relationships/customXml" Target="../ink/ink566.xml"/><Relationship Id="rId249" Type="http://schemas.openxmlformats.org/officeDocument/2006/relationships/image" Target="../media/image783.png"/><Relationship Id="rId13" Type="http://schemas.openxmlformats.org/officeDocument/2006/relationships/image" Target="../media/image665.png"/><Relationship Id="rId109" Type="http://schemas.openxmlformats.org/officeDocument/2006/relationships/image" Target="../media/image713.png"/><Relationship Id="rId260" Type="http://schemas.openxmlformats.org/officeDocument/2006/relationships/customXml" Target="../ink/ink582.xml"/><Relationship Id="rId34" Type="http://schemas.openxmlformats.org/officeDocument/2006/relationships/customXml" Target="../ink/ink469.xml"/><Relationship Id="rId55" Type="http://schemas.openxmlformats.org/officeDocument/2006/relationships/image" Target="../media/image686.png"/><Relationship Id="rId76" Type="http://schemas.openxmlformats.org/officeDocument/2006/relationships/customXml" Target="../ink/ink490.xml"/><Relationship Id="rId97" Type="http://schemas.openxmlformats.org/officeDocument/2006/relationships/image" Target="../media/image707.png"/><Relationship Id="rId120" Type="http://schemas.openxmlformats.org/officeDocument/2006/relationships/customXml" Target="../ink/ink512.xml"/><Relationship Id="rId141" Type="http://schemas.openxmlformats.org/officeDocument/2006/relationships/image" Target="../media/image729.png"/><Relationship Id="rId7" Type="http://schemas.openxmlformats.org/officeDocument/2006/relationships/image" Target="../media/image662.png"/><Relationship Id="rId162" Type="http://schemas.openxmlformats.org/officeDocument/2006/relationships/customXml" Target="../ink/ink533.xml"/><Relationship Id="rId183" Type="http://schemas.openxmlformats.org/officeDocument/2006/relationships/image" Target="../media/image750.png"/><Relationship Id="rId218" Type="http://schemas.openxmlformats.org/officeDocument/2006/relationships/customXml" Target="../ink/ink561.xml"/><Relationship Id="rId239" Type="http://schemas.openxmlformats.org/officeDocument/2006/relationships/image" Target="../media/image778.png"/><Relationship Id="rId250" Type="http://schemas.openxmlformats.org/officeDocument/2006/relationships/customXml" Target="../ink/ink577.xml"/><Relationship Id="rId271" Type="http://schemas.openxmlformats.org/officeDocument/2006/relationships/image" Target="../media/image794.png"/><Relationship Id="rId24" Type="http://schemas.openxmlformats.org/officeDocument/2006/relationships/customXml" Target="../ink/ink464.xml"/><Relationship Id="rId45" Type="http://schemas.openxmlformats.org/officeDocument/2006/relationships/image" Target="../media/image681.png"/><Relationship Id="rId66" Type="http://schemas.openxmlformats.org/officeDocument/2006/relationships/customXml" Target="../ink/ink485.xml"/><Relationship Id="rId87" Type="http://schemas.openxmlformats.org/officeDocument/2006/relationships/image" Target="../media/image702.png"/><Relationship Id="rId110" Type="http://schemas.openxmlformats.org/officeDocument/2006/relationships/customXml" Target="../ink/ink507.xml"/><Relationship Id="rId131" Type="http://schemas.openxmlformats.org/officeDocument/2006/relationships/image" Target="../media/image724.png"/><Relationship Id="rId152" Type="http://schemas.openxmlformats.org/officeDocument/2006/relationships/customXml" Target="../ink/ink528.xml"/><Relationship Id="rId173" Type="http://schemas.openxmlformats.org/officeDocument/2006/relationships/image" Target="../media/image745.png"/><Relationship Id="rId194" Type="http://schemas.openxmlformats.org/officeDocument/2006/relationships/customXml" Target="../ink/ink549.xml"/><Relationship Id="rId208" Type="http://schemas.openxmlformats.org/officeDocument/2006/relationships/customXml" Target="../ink/ink556.xml"/><Relationship Id="rId229" Type="http://schemas.openxmlformats.org/officeDocument/2006/relationships/image" Target="../media/image773.png"/><Relationship Id="rId240" Type="http://schemas.openxmlformats.org/officeDocument/2006/relationships/customXml" Target="../ink/ink572.xml"/><Relationship Id="rId261" Type="http://schemas.openxmlformats.org/officeDocument/2006/relationships/image" Target="../media/image789.png"/><Relationship Id="rId14" Type="http://schemas.openxmlformats.org/officeDocument/2006/relationships/customXml" Target="../ink/ink459.xml"/><Relationship Id="rId35" Type="http://schemas.openxmlformats.org/officeDocument/2006/relationships/image" Target="../media/image676.png"/><Relationship Id="rId56" Type="http://schemas.openxmlformats.org/officeDocument/2006/relationships/customXml" Target="../ink/ink480.xml"/><Relationship Id="rId77" Type="http://schemas.openxmlformats.org/officeDocument/2006/relationships/image" Target="../media/image697.png"/><Relationship Id="rId100" Type="http://schemas.openxmlformats.org/officeDocument/2006/relationships/customXml" Target="../ink/ink502.xml"/><Relationship Id="rId8" Type="http://schemas.openxmlformats.org/officeDocument/2006/relationships/customXml" Target="../ink/ink456.xml"/><Relationship Id="rId98" Type="http://schemas.openxmlformats.org/officeDocument/2006/relationships/customXml" Target="../ink/ink501.xml"/><Relationship Id="rId121" Type="http://schemas.openxmlformats.org/officeDocument/2006/relationships/image" Target="../media/image719.png"/><Relationship Id="rId142" Type="http://schemas.openxmlformats.org/officeDocument/2006/relationships/customXml" Target="../ink/ink523.xml"/><Relationship Id="rId163" Type="http://schemas.openxmlformats.org/officeDocument/2006/relationships/image" Target="../media/image740.png"/><Relationship Id="rId184" Type="http://schemas.openxmlformats.org/officeDocument/2006/relationships/customXml" Target="../ink/ink544.xml"/><Relationship Id="rId219" Type="http://schemas.openxmlformats.org/officeDocument/2006/relationships/image" Target="../media/image768.png"/><Relationship Id="rId230" Type="http://schemas.openxmlformats.org/officeDocument/2006/relationships/customXml" Target="../ink/ink567.xml"/><Relationship Id="rId251" Type="http://schemas.openxmlformats.org/officeDocument/2006/relationships/image" Target="../media/image784.png"/><Relationship Id="rId25" Type="http://schemas.openxmlformats.org/officeDocument/2006/relationships/image" Target="../media/image671.png"/><Relationship Id="rId46" Type="http://schemas.openxmlformats.org/officeDocument/2006/relationships/customXml" Target="../ink/ink475.xml"/><Relationship Id="rId67" Type="http://schemas.openxmlformats.org/officeDocument/2006/relationships/image" Target="../media/image692.png"/><Relationship Id="rId272" Type="http://schemas.openxmlformats.org/officeDocument/2006/relationships/customXml" Target="../ink/ink588.xml"/><Relationship Id="rId88" Type="http://schemas.openxmlformats.org/officeDocument/2006/relationships/customXml" Target="../ink/ink496.xml"/><Relationship Id="rId111" Type="http://schemas.openxmlformats.org/officeDocument/2006/relationships/image" Target="../media/image714.png"/><Relationship Id="rId132" Type="http://schemas.openxmlformats.org/officeDocument/2006/relationships/customXml" Target="../ink/ink518.xml"/><Relationship Id="rId153" Type="http://schemas.openxmlformats.org/officeDocument/2006/relationships/image" Target="../media/image735.png"/><Relationship Id="rId174" Type="http://schemas.openxmlformats.org/officeDocument/2006/relationships/customXml" Target="../ink/ink539.xml"/><Relationship Id="rId195" Type="http://schemas.openxmlformats.org/officeDocument/2006/relationships/image" Target="../media/image756.png"/><Relationship Id="rId209" Type="http://schemas.openxmlformats.org/officeDocument/2006/relationships/image" Target="../media/image763.png"/><Relationship Id="rId220" Type="http://schemas.openxmlformats.org/officeDocument/2006/relationships/customXml" Target="../ink/ink562.xml"/><Relationship Id="rId241" Type="http://schemas.openxmlformats.org/officeDocument/2006/relationships/image" Target="../media/image779.png"/><Relationship Id="rId15" Type="http://schemas.openxmlformats.org/officeDocument/2006/relationships/image" Target="../media/image666.png"/><Relationship Id="rId36" Type="http://schemas.openxmlformats.org/officeDocument/2006/relationships/customXml" Target="../ink/ink470.xml"/><Relationship Id="rId57" Type="http://schemas.openxmlformats.org/officeDocument/2006/relationships/image" Target="../media/image687.png"/><Relationship Id="rId262" Type="http://schemas.openxmlformats.org/officeDocument/2006/relationships/customXml" Target="../ink/ink583.xml"/><Relationship Id="rId78" Type="http://schemas.openxmlformats.org/officeDocument/2006/relationships/customXml" Target="../ink/ink491.xml"/><Relationship Id="rId99" Type="http://schemas.openxmlformats.org/officeDocument/2006/relationships/image" Target="../media/image708.png"/><Relationship Id="rId101" Type="http://schemas.openxmlformats.org/officeDocument/2006/relationships/image" Target="../media/image709.png"/><Relationship Id="rId122" Type="http://schemas.openxmlformats.org/officeDocument/2006/relationships/customXml" Target="../ink/ink513.xml"/><Relationship Id="rId143" Type="http://schemas.openxmlformats.org/officeDocument/2006/relationships/image" Target="../media/image730.png"/><Relationship Id="rId164" Type="http://schemas.openxmlformats.org/officeDocument/2006/relationships/customXml" Target="../ink/ink534.xml"/><Relationship Id="rId185" Type="http://schemas.openxmlformats.org/officeDocument/2006/relationships/image" Target="../media/image751.png"/><Relationship Id="rId9" Type="http://schemas.openxmlformats.org/officeDocument/2006/relationships/image" Target="../media/image663.png"/><Relationship Id="rId210" Type="http://schemas.openxmlformats.org/officeDocument/2006/relationships/customXml" Target="../ink/ink557.xml"/><Relationship Id="rId26" Type="http://schemas.openxmlformats.org/officeDocument/2006/relationships/customXml" Target="../ink/ink465.xml"/><Relationship Id="rId231" Type="http://schemas.openxmlformats.org/officeDocument/2006/relationships/image" Target="../media/image774.png"/><Relationship Id="rId252" Type="http://schemas.openxmlformats.org/officeDocument/2006/relationships/customXml" Target="../ink/ink578.xml"/><Relationship Id="rId273" Type="http://schemas.openxmlformats.org/officeDocument/2006/relationships/image" Target="../media/image795.png"/><Relationship Id="rId47" Type="http://schemas.openxmlformats.org/officeDocument/2006/relationships/image" Target="../media/image682.png"/><Relationship Id="rId68" Type="http://schemas.openxmlformats.org/officeDocument/2006/relationships/customXml" Target="../ink/ink486.xml"/><Relationship Id="rId89" Type="http://schemas.openxmlformats.org/officeDocument/2006/relationships/image" Target="../media/image703.png"/><Relationship Id="rId112" Type="http://schemas.openxmlformats.org/officeDocument/2006/relationships/customXml" Target="../ink/ink508.xml"/><Relationship Id="rId133" Type="http://schemas.openxmlformats.org/officeDocument/2006/relationships/image" Target="../media/image725.png"/><Relationship Id="rId154" Type="http://schemas.openxmlformats.org/officeDocument/2006/relationships/customXml" Target="../ink/ink529.xml"/><Relationship Id="rId175" Type="http://schemas.openxmlformats.org/officeDocument/2006/relationships/image" Target="../media/image746.png"/><Relationship Id="rId196" Type="http://schemas.openxmlformats.org/officeDocument/2006/relationships/customXml" Target="../ink/ink550.xml"/><Relationship Id="rId200" Type="http://schemas.openxmlformats.org/officeDocument/2006/relationships/customXml" Target="../ink/ink552.xml"/><Relationship Id="rId16" Type="http://schemas.openxmlformats.org/officeDocument/2006/relationships/customXml" Target="../ink/ink460.xml"/><Relationship Id="rId221" Type="http://schemas.openxmlformats.org/officeDocument/2006/relationships/image" Target="../media/image769.png"/><Relationship Id="rId242" Type="http://schemas.openxmlformats.org/officeDocument/2006/relationships/customXml" Target="../ink/ink573.xml"/><Relationship Id="rId263" Type="http://schemas.openxmlformats.org/officeDocument/2006/relationships/image" Target="../media/image790.png"/><Relationship Id="rId37" Type="http://schemas.openxmlformats.org/officeDocument/2006/relationships/image" Target="../media/image677.png"/><Relationship Id="rId58" Type="http://schemas.openxmlformats.org/officeDocument/2006/relationships/customXml" Target="../ink/ink481.xml"/><Relationship Id="rId79" Type="http://schemas.openxmlformats.org/officeDocument/2006/relationships/image" Target="../media/image698.png"/><Relationship Id="rId102" Type="http://schemas.openxmlformats.org/officeDocument/2006/relationships/customXml" Target="../ink/ink503.xml"/><Relationship Id="rId123" Type="http://schemas.openxmlformats.org/officeDocument/2006/relationships/image" Target="../media/image720.png"/><Relationship Id="rId144" Type="http://schemas.openxmlformats.org/officeDocument/2006/relationships/customXml" Target="../ink/ink524.xml"/><Relationship Id="rId90" Type="http://schemas.openxmlformats.org/officeDocument/2006/relationships/customXml" Target="../ink/ink497.xml"/><Relationship Id="rId165" Type="http://schemas.openxmlformats.org/officeDocument/2006/relationships/image" Target="../media/image741.png"/><Relationship Id="rId186" Type="http://schemas.openxmlformats.org/officeDocument/2006/relationships/customXml" Target="../ink/ink545.xml"/><Relationship Id="rId211" Type="http://schemas.openxmlformats.org/officeDocument/2006/relationships/image" Target="../media/image764.png"/><Relationship Id="rId232" Type="http://schemas.openxmlformats.org/officeDocument/2006/relationships/customXml" Target="../ink/ink568.xml"/><Relationship Id="rId253" Type="http://schemas.openxmlformats.org/officeDocument/2006/relationships/image" Target="../media/image785.png"/><Relationship Id="rId274" Type="http://schemas.openxmlformats.org/officeDocument/2006/relationships/customXml" Target="../ink/ink589.xml"/><Relationship Id="rId27" Type="http://schemas.openxmlformats.org/officeDocument/2006/relationships/image" Target="../media/image672.png"/><Relationship Id="rId48" Type="http://schemas.openxmlformats.org/officeDocument/2006/relationships/customXml" Target="../ink/ink476.xml"/><Relationship Id="rId69" Type="http://schemas.openxmlformats.org/officeDocument/2006/relationships/image" Target="../media/image693.png"/><Relationship Id="rId113" Type="http://schemas.openxmlformats.org/officeDocument/2006/relationships/image" Target="../media/image715.png"/><Relationship Id="rId134" Type="http://schemas.openxmlformats.org/officeDocument/2006/relationships/customXml" Target="../ink/ink519.xml"/><Relationship Id="rId80" Type="http://schemas.openxmlformats.org/officeDocument/2006/relationships/customXml" Target="../ink/ink492.xml"/><Relationship Id="rId155" Type="http://schemas.openxmlformats.org/officeDocument/2006/relationships/image" Target="../media/image736.png"/><Relationship Id="rId176" Type="http://schemas.openxmlformats.org/officeDocument/2006/relationships/customXml" Target="../ink/ink540.xml"/><Relationship Id="rId197" Type="http://schemas.openxmlformats.org/officeDocument/2006/relationships/image" Target="../media/image757.png"/><Relationship Id="rId201" Type="http://schemas.openxmlformats.org/officeDocument/2006/relationships/image" Target="../media/image759.png"/><Relationship Id="rId222" Type="http://schemas.openxmlformats.org/officeDocument/2006/relationships/customXml" Target="../ink/ink563.xml"/><Relationship Id="rId243" Type="http://schemas.openxmlformats.org/officeDocument/2006/relationships/image" Target="../media/image780.png"/><Relationship Id="rId264" Type="http://schemas.openxmlformats.org/officeDocument/2006/relationships/customXml" Target="../ink/ink584.xml"/><Relationship Id="rId17" Type="http://schemas.openxmlformats.org/officeDocument/2006/relationships/image" Target="../media/image667.png"/><Relationship Id="rId38" Type="http://schemas.openxmlformats.org/officeDocument/2006/relationships/customXml" Target="../ink/ink471.xml"/><Relationship Id="rId59" Type="http://schemas.openxmlformats.org/officeDocument/2006/relationships/image" Target="../media/image688.png"/><Relationship Id="rId103" Type="http://schemas.openxmlformats.org/officeDocument/2006/relationships/image" Target="../media/image710.png"/><Relationship Id="rId124" Type="http://schemas.openxmlformats.org/officeDocument/2006/relationships/customXml" Target="../ink/ink514.xml"/><Relationship Id="rId70" Type="http://schemas.openxmlformats.org/officeDocument/2006/relationships/customXml" Target="../ink/ink487.xml"/><Relationship Id="rId91" Type="http://schemas.openxmlformats.org/officeDocument/2006/relationships/image" Target="../media/image704.png"/><Relationship Id="rId145" Type="http://schemas.openxmlformats.org/officeDocument/2006/relationships/image" Target="../media/image731.png"/><Relationship Id="rId166" Type="http://schemas.openxmlformats.org/officeDocument/2006/relationships/customXml" Target="../ink/ink535.xml"/><Relationship Id="rId187" Type="http://schemas.openxmlformats.org/officeDocument/2006/relationships/image" Target="../media/image752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58.xml"/><Relationship Id="rId233" Type="http://schemas.openxmlformats.org/officeDocument/2006/relationships/image" Target="../media/image775.png"/><Relationship Id="rId254" Type="http://schemas.openxmlformats.org/officeDocument/2006/relationships/customXml" Target="../ink/ink579.xml"/><Relationship Id="rId28" Type="http://schemas.openxmlformats.org/officeDocument/2006/relationships/customXml" Target="../ink/ink466.xml"/><Relationship Id="rId49" Type="http://schemas.openxmlformats.org/officeDocument/2006/relationships/image" Target="../media/image683.png"/><Relationship Id="rId114" Type="http://schemas.openxmlformats.org/officeDocument/2006/relationships/customXml" Target="../ink/ink509.xml"/><Relationship Id="rId275" Type="http://schemas.openxmlformats.org/officeDocument/2006/relationships/image" Target="../media/image796.png"/><Relationship Id="rId60" Type="http://schemas.openxmlformats.org/officeDocument/2006/relationships/customXml" Target="../ink/ink482.xml"/><Relationship Id="rId81" Type="http://schemas.openxmlformats.org/officeDocument/2006/relationships/image" Target="../media/image699.png"/><Relationship Id="rId135" Type="http://schemas.openxmlformats.org/officeDocument/2006/relationships/image" Target="../media/image726.png"/><Relationship Id="rId156" Type="http://schemas.openxmlformats.org/officeDocument/2006/relationships/customXml" Target="../ink/ink530.xml"/><Relationship Id="rId177" Type="http://schemas.openxmlformats.org/officeDocument/2006/relationships/image" Target="../media/image747.png"/><Relationship Id="rId198" Type="http://schemas.openxmlformats.org/officeDocument/2006/relationships/customXml" Target="../ink/ink551.xml"/><Relationship Id="rId202" Type="http://schemas.openxmlformats.org/officeDocument/2006/relationships/customXml" Target="../ink/ink553.xml"/><Relationship Id="rId223" Type="http://schemas.openxmlformats.org/officeDocument/2006/relationships/image" Target="../media/image770.png"/><Relationship Id="rId244" Type="http://schemas.openxmlformats.org/officeDocument/2006/relationships/customXml" Target="../ink/ink574.xml"/><Relationship Id="rId18" Type="http://schemas.openxmlformats.org/officeDocument/2006/relationships/customXml" Target="../ink/ink461.xml"/><Relationship Id="rId39" Type="http://schemas.openxmlformats.org/officeDocument/2006/relationships/image" Target="../media/image678.png"/><Relationship Id="rId265" Type="http://schemas.openxmlformats.org/officeDocument/2006/relationships/image" Target="../media/image791.png"/><Relationship Id="rId50" Type="http://schemas.openxmlformats.org/officeDocument/2006/relationships/customXml" Target="../ink/ink477.xml"/><Relationship Id="rId104" Type="http://schemas.openxmlformats.org/officeDocument/2006/relationships/customXml" Target="../ink/ink504.xml"/><Relationship Id="rId125" Type="http://schemas.openxmlformats.org/officeDocument/2006/relationships/image" Target="../media/image721.png"/><Relationship Id="rId146" Type="http://schemas.openxmlformats.org/officeDocument/2006/relationships/customXml" Target="../ink/ink525.xml"/><Relationship Id="rId167" Type="http://schemas.openxmlformats.org/officeDocument/2006/relationships/image" Target="../media/image742.png"/><Relationship Id="rId188" Type="http://schemas.openxmlformats.org/officeDocument/2006/relationships/customXml" Target="../ink/ink546.xml"/><Relationship Id="rId71" Type="http://schemas.openxmlformats.org/officeDocument/2006/relationships/image" Target="../media/image694.png"/><Relationship Id="rId92" Type="http://schemas.openxmlformats.org/officeDocument/2006/relationships/customXml" Target="../ink/ink498.xml"/><Relationship Id="rId213" Type="http://schemas.openxmlformats.org/officeDocument/2006/relationships/image" Target="../media/image765.png"/><Relationship Id="rId234" Type="http://schemas.openxmlformats.org/officeDocument/2006/relationships/customXml" Target="../ink/ink569.xml"/><Relationship Id="rId2" Type="http://schemas.openxmlformats.org/officeDocument/2006/relationships/customXml" Target="../ink/ink453.xml"/><Relationship Id="rId29" Type="http://schemas.openxmlformats.org/officeDocument/2006/relationships/image" Target="../media/image673.png"/><Relationship Id="rId255" Type="http://schemas.openxmlformats.org/officeDocument/2006/relationships/image" Target="../media/image786.png"/><Relationship Id="rId276" Type="http://schemas.openxmlformats.org/officeDocument/2006/relationships/customXml" Target="../ink/ink590.xml"/><Relationship Id="rId40" Type="http://schemas.openxmlformats.org/officeDocument/2006/relationships/customXml" Target="../ink/ink472.xml"/><Relationship Id="rId115" Type="http://schemas.openxmlformats.org/officeDocument/2006/relationships/image" Target="../media/image716.png"/><Relationship Id="rId136" Type="http://schemas.openxmlformats.org/officeDocument/2006/relationships/customXml" Target="../ink/ink520.xml"/><Relationship Id="rId157" Type="http://schemas.openxmlformats.org/officeDocument/2006/relationships/image" Target="../media/image737.png"/><Relationship Id="rId178" Type="http://schemas.openxmlformats.org/officeDocument/2006/relationships/customXml" Target="../ink/ink541.xml"/><Relationship Id="rId61" Type="http://schemas.openxmlformats.org/officeDocument/2006/relationships/image" Target="../media/image689.png"/><Relationship Id="rId82" Type="http://schemas.openxmlformats.org/officeDocument/2006/relationships/customXml" Target="../ink/ink493.xml"/><Relationship Id="rId199" Type="http://schemas.openxmlformats.org/officeDocument/2006/relationships/image" Target="../media/image758.png"/><Relationship Id="rId203" Type="http://schemas.openxmlformats.org/officeDocument/2006/relationships/image" Target="../media/image760.png"/><Relationship Id="rId19" Type="http://schemas.openxmlformats.org/officeDocument/2006/relationships/image" Target="../media/image668.png"/><Relationship Id="rId224" Type="http://schemas.openxmlformats.org/officeDocument/2006/relationships/customXml" Target="../ink/ink564.xml"/><Relationship Id="rId245" Type="http://schemas.openxmlformats.org/officeDocument/2006/relationships/image" Target="../media/image781.png"/><Relationship Id="rId266" Type="http://schemas.openxmlformats.org/officeDocument/2006/relationships/customXml" Target="../ink/ink585.xml"/><Relationship Id="rId30" Type="http://schemas.openxmlformats.org/officeDocument/2006/relationships/customXml" Target="../ink/ink467.xml"/><Relationship Id="rId105" Type="http://schemas.openxmlformats.org/officeDocument/2006/relationships/image" Target="../media/image711.png"/><Relationship Id="rId126" Type="http://schemas.openxmlformats.org/officeDocument/2006/relationships/customXml" Target="../ink/ink515.xml"/><Relationship Id="rId147" Type="http://schemas.openxmlformats.org/officeDocument/2006/relationships/image" Target="../media/image732.png"/><Relationship Id="rId168" Type="http://schemas.openxmlformats.org/officeDocument/2006/relationships/customXml" Target="../ink/ink536.xml"/><Relationship Id="rId51" Type="http://schemas.openxmlformats.org/officeDocument/2006/relationships/image" Target="../media/image684.png"/><Relationship Id="rId72" Type="http://schemas.openxmlformats.org/officeDocument/2006/relationships/customXml" Target="../ink/ink488.xml"/><Relationship Id="rId93" Type="http://schemas.openxmlformats.org/officeDocument/2006/relationships/image" Target="../media/image705.png"/><Relationship Id="rId189" Type="http://schemas.openxmlformats.org/officeDocument/2006/relationships/image" Target="../media/image753.png"/><Relationship Id="rId3" Type="http://schemas.openxmlformats.org/officeDocument/2006/relationships/image" Target="../media/image660.png"/><Relationship Id="rId214" Type="http://schemas.openxmlformats.org/officeDocument/2006/relationships/customXml" Target="../ink/ink559.xml"/><Relationship Id="rId235" Type="http://schemas.openxmlformats.org/officeDocument/2006/relationships/image" Target="../media/image776.png"/><Relationship Id="rId256" Type="http://schemas.openxmlformats.org/officeDocument/2006/relationships/customXml" Target="../ink/ink580.xml"/><Relationship Id="rId277" Type="http://schemas.openxmlformats.org/officeDocument/2006/relationships/image" Target="../media/image797.png"/><Relationship Id="rId116" Type="http://schemas.openxmlformats.org/officeDocument/2006/relationships/customXml" Target="../ink/ink510.xml"/><Relationship Id="rId137" Type="http://schemas.openxmlformats.org/officeDocument/2006/relationships/image" Target="../media/image727.png"/><Relationship Id="rId158" Type="http://schemas.openxmlformats.org/officeDocument/2006/relationships/customXml" Target="../ink/ink531.xml"/><Relationship Id="rId20" Type="http://schemas.openxmlformats.org/officeDocument/2006/relationships/customXml" Target="../ink/ink462.xml"/><Relationship Id="rId41" Type="http://schemas.openxmlformats.org/officeDocument/2006/relationships/image" Target="../media/image679.png"/><Relationship Id="rId62" Type="http://schemas.openxmlformats.org/officeDocument/2006/relationships/customXml" Target="../ink/ink483.xml"/><Relationship Id="rId83" Type="http://schemas.openxmlformats.org/officeDocument/2006/relationships/image" Target="../media/image700.png"/><Relationship Id="rId179" Type="http://schemas.openxmlformats.org/officeDocument/2006/relationships/image" Target="../media/image748.png"/><Relationship Id="rId190" Type="http://schemas.openxmlformats.org/officeDocument/2006/relationships/customXml" Target="../ink/ink547.xml"/><Relationship Id="rId204" Type="http://schemas.openxmlformats.org/officeDocument/2006/relationships/customXml" Target="../ink/ink554.xml"/><Relationship Id="rId225" Type="http://schemas.openxmlformats.org/officeDocument/2006/relationships/image" Target="../media/image771.png"/><Relationship Id="rId246" Type="http://schemas.openxmlformats.org/officeDocument/2006/relationships/customXml" Target="../ink/ink575.xml"/><Relationship Id="rId267" Type="http://schemas.openxmlformats.org/officeDocument/2006/relationships/image" Target="../media/image792.png"/><Relationship Id="rId106" Type="http://schemas.openxmlformats.org/officeDocument/2006/relationships/customXml" Target="../ink/ink505.xml"/><Relationship Id="rId127" Type="http://schemas.openxmlformats.org/officeDocument/2006/relationships/image" Target="../media/image722.png"/><Relationship Id="rId10" Type="http://schemas.openxmlformats.org/officeDocument/2006/relationships/customXml" Target="../ink/ink457.xml"/><Relationship Id="rId31" Type="http://schemas.openxmlformats.org/officeDocument/2006/relationships/image" Target="../media/image674.png"/><Relationship Id="rId52" Type="http://schemas.openxmlformats.org/officeDocument/2006/relationships/customXml" Target="../ink/ink478.xml"/><Relationship Id="rId73" Type="http://schemas.openxmlformats.org/officeDocument/2006/relationships/image" Target="../media/image695.png"/><Relationship Id="rId94" Type="http://schemas.openxmlformats.org/officeDocument/2006/relationships/customXml" Target="../ink/ink499.xml"/><Relationship Id="rId148" Type="http://schemas.openxmlformats.org/officeDocument/2006/relationships/customXml" Target="../ink/ink526.xml"/><Relationship Id="rId169" Type="http://schemas.openxmlformats.org/officeDocument/2006/relationships/image" Target="../media/image743.png"/><Relationship Id="rId4" Type="http://schemas.openxmlformats.org/officeDocument/2006/relationships/customXml" Target="../ink/ink454.xml"/><Relationship Id="rId180" Type="http://schemas.openxmlformats.org/officeDocument/2006/relationships/customXml" Target="../ink/ink542.xml"/><Relationship Id="rId215" Type="http://schemas.openxmlformats.org/officeDocument/2006/relationships/image" Target="../media/image766.png"/><Relationship Id="rId236" Type="http://schemas.openxmlformats.org/officeDocument/2006/relationships/customXml" Target="../ink/ink570.xml"/><Relationship Id="rId257" Type="http://schemas.openxmlformats.org/officeDocument/2006/relationships/image" Target="../media/image787.png"/><Relationship Id="rId278" Type="http://schemas.openxmlformats.org/officeDocument/2006/relationships/customXml" Target="../ink/ink591.xml"/><Relationship Id="rId42" Type="http://schemas.openxmlformats.org/officeDocument/2006/relationships/customXml" Target="../ink/ink473.xml"/><Relationship Id="rId84" Type="http://schemas.openxmlformats.org/officeDocument/2006/relationships/customXml" Target="../ink/ink494.xml"/><Relationship Id="rId138" Type="http://schemas.openxmlformats.org/officeDocument/2006/relationships/customXml" Target="../ink/ink521.xml"/><Relationship Id="rId191" Type="http://schemas.openxmlformats.org/officeDocument/2006/relationships/image" Target="../media/image754.png"/><Relationship Id="rId205" Type="http://schemas.openxmlformats.org/officeDocument/2006/relationships/image" Target="../media/image761.png"/><Relationship Id="rId247" Type="http://schemas.openxmlformats.org/officeDocument/2006/relationships/image" Target="../media/image782.png"/><Relationship Id="rId107" Type="http://schemas.openxmlformats.org/officeDocument/2006/relationships/image" Target="../media/image712.png"/><Relationship Id="rId11" Type="http://schemas.openxmlformats.org/officeDocument/2006/relationships/image" Target="../media/image664.png"/><Relationship Id="rId53" Type="http://schemas.openxmlformats.org/officeDocument/2006/relationships/image" Target="../media/image685.png"/><Relationship Id="rId149" Type="http://schemas.openxmlformats.org/officeDocument/2006/relationships/image" Target="../media/image733.png"/><Relationship Id="rId95" Type="http://schemas.openxmlformats.org/officeDocument/2006/relationships/image" Target="../media/image706.png"/><Relationship Id="rId160" Type="http://schemas.openxmlformats.org/officeDocument/2006/relationships/customXml" Target="../ink/ink532.xml"/><Relationship Id="rId216" Type="http://schemas.openxmlformats.org/officeDocument/2006/relationships/customXml" Target="../ink/ink560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6.png"/><Relationship Id="rId21" Type="http://schemas.openxmlformats.org/officeDocument/2006/relationships/image" Target="../media/image808.png"/><Relationship Id="rId42" Type="http://schemas.openxmlformats.org/officeDocument/2006/relationships/customXml" Target="../ink/ink612.xml"/><Relationship Id="rId63" Type="http://schemas.openxmlformats.org/officeDocument/2006/relationships/image" Target="../media/image829.png"/><Relationship Id="rId84" Type="http://schemas.openxmlformats.org/officeDocument/2006/relationships/customXml" Target="../ink/ink633.xml"/><Relationship Id="rId138" Type="http://schemas.openxmlformats.org/officeDocument/2006/relationships/customXml" Target="../ink/ink660.xml"/><Relationship Id="rId107" Type="http://schemas.openxmlformats.org/officeDocument/2006/relationships/image" Target="../media/image851.png"/><Relationship Id="rId11" Type="http://schemas.openxmlformats.org/officeDocument/2006/relationships/image" Target="../media/image803.png"/><Relationship Id="rId32" Type="http://schemas.openxmlformats.org/officeDocument/2006/relationships/customXml" Target="../ink/ink607.xml"/><Relationship Id="rId53" Type="http://schemas.openxmlformats.org/officeDocument/2006/relationships/image" Target="../media/image824.png"/><Relationship Id="rId74" Type="http://schemas.openxmlformats.org/officeDocument/2006/relationships/customXml" Target="../ink/ink628.xml"/><Relationship Id="rId128" Type="http://schemas.openxmlformats.org/officeDocument/2006/relationships/customXml" Target="../ink/ink655.xml"/><Relationship Id="rId149" Type="http://schemas.openxmlformats.org/officeDocument/2006/relationships/image" Target="../media/image872.png"/><Relationship Id="rId5" Type="http://schemas.openxmlformats.org/officeDocument/2006/relationships/image" Target="../media/image800.png"/><Relationship Id="rId95" Type="http://schemas.openxmlformats.org/officeDocument/2006/relationships/image" Target="../media/image845.png"/><Relationship Id="rId22" Type="http://schemas.openxmlformats.org/officeDocument/2006/relationships/customXml" Target="../ink/ink602.xml"/><Relationship Id="rId27" Type="http://schemas.openxmlformats.org/officeDocument/2006/relationships/image" Target="../media/image811.png"/><Relationship Id="rId43" Type="http://schemas.openxmlformats.org/officeDocument/2006/relationships/image" Target="../media/image819.png"/><Relationship Id="rId48" Type="http://schemas.openxmlformats.org/officeDocument/2006/relationships/customXml" Target="../ink/ink615.xml"/><Relationship Id="rId64" Type="http://schemas.openxmlformats.org/officeDocument/2006/relationships/customXml" Target="../ink/ink623.xml"/><Relationship Id="rId69" Type="http://schemas.openxmlformats.org/officeDocument/2006/relationships/image" Target="../media/image832.png"/><Relationship Id="rId113" Type="http://schemas.openxmlformats.org/officeDocument/2006/relationships/image" Target="../media/image854.png"/><Relationship Id="rId118" Type="http://schemas.openxmlformats.org/officeDocument/2006/relationships/customXml" Target="../ink/ink650.xml"/><Relationship Id="rId134" Type="http://schemas.openxmlformats.org/officeDocument/2006/relationships/customXml" Target="../ink/ink658.xml"/><Relationship Id="rId139" Type="http://schemas.openxmlformats.org/officeDocument/2006/relationships/image" Target="../media/image867.png"/><Relationship Id="rId80" Type="http://schemas.openxmlformats.org/officeDocument/2006/relationships/customXml" Target="../ink/ink631.xml"/><Relationship Id="rId85" Type="http://schemas.openxmlformats.org/officeDocument/2006/relationships/image" Target="../media/image840.png"/><Relationship Id="rId150" Type="http://schemas.openxmlformats.org/officeDocument/2006/relationships/customXml" Target="../ink/ink666.xml"/><Relationship Id="rId12" Type="http://schemas.openxmlformats.org/officeDocument/2006/relationships/customXml" Target="../ink/ink597.xml"/><Relationship Id="rId17" Type="http://schemas.openxmlformats.org/officeDocument/2006/relationships/image" Target="../media/image806.png"/><Relationship Id="rId33" Type="http://schemas.openxmlformats.org/officeDocument/2006/relationships/image" Target="../media/image814.png"/><Relationship Id="rId38" Type="http://schemas.openxmlformats.org/officeDocument/2006/relationships/customXml" Target="../ink/ink610.xml"/><Relationship Id="rId59" Type="http://schemas.openxmlformats.org/officeDocument/2006/relationships/image" Target="../media/image827.png"/><Relationship Id="rId103" Type="http://schemas.openxmlformats.org/officeDocument/2006/relationships/image" Target="../media/image849.png"/><Relationship Id="rId108" Type="http://schemas.openxmlformats.org/officeDocument/2006/relationships/customXml" Target="../ink/ink645.xml"/><Relationship Id="rId124" Type="http://schemas.openxmlformats.org/officeDocument/2006/relationships/customXml" Target="../ink/ink653.xml"/><Relationship Id="rId129" Type="http://schemas.openxmlformats.org/officeDocument/2006/relationships/image" Target="../media/image862.png"/><Relationship Id="rId54" Type="http://schemas.openxmlformats.org/officeDocument/2006/relationships/customXml" Target="../ink/ink618.xml"/><Relationship Id="rId70" Type="http://schemas.openxmlformats.org/officeDocument/2006/relationships/customXml" Target="../ink/ink626.xml"/><Relationship Id="rId75" Type="http://schemas.openxmlformats.org/officeDocument/2006/relationships/image" Target="../media/image835.png"/><Relationship Id="rId91" Type="http://schemas.openxmlformats.org/officeDocument/2006/relationships/image" Target="../media/image843.png"/><Relationship Id="rId96" Type="http://schemas.openxmlformats.org/officeDocument/2006/relationships/customXml" Target="../ink/ink639.xml"/><Relationship Id="rId140" Type="http://schemas.openxmlformats.org/officeDocument/2006/relationships/customXml" Target="../ink/ink661.xml"/><Relationship Id="rId145" Type="http://schemas.openxmlformats.org/officeDocument/2006/relationships/image" Target="../media/image8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4.xml"/><Relationship Id="rId23" Type="http://schemas.openxmlformats.org/officeDocument/2006/relationships/image" Target="../media/image809.png"/><Relationship Id="rId28" Type="http://schemas.openxmlformats.org/officeDocument/2006/relationships/customXml" Target="../ink/ink605.xml"/><Relationship Id="rId49" Type="http://schemas.openxmlformats.org/officeDocument/2006/relationships/image" Target="../media/image822.png"/><Relationship Id="rId114" Type="http://schemas.openxmlformats.org/officeDocument/2006/relationships/customXml" Target="../ink/ink648.xml"/><Relationship Id="rId119" Type="http://schemas.openxmlformats.org/officeDocument/2006/relationships/image" Target="../media/image857.png"/><Relationship Id="rId44" Type="http://schemas.openxmlformats.org/officeDocument/2006/relationships/customXml" Target="../ink/ink613.xml"/><Relationship Id="rId60" Type="http://schemas.openxmlformats.org/officeDocument/2006/relationships/customXml" Target="../ink/ink621.xml"/><Relationship Id="rId65" Type="http://schemas.openxmlformats.org/officeDocument/2006/relationships/image" Target="../media/image830.png"/><Relationship Id="rId81" Type="http://schemas.openxmlformats.org/officeDocument/2006/relationships/image" Target="../media/image838.png"/><Relationship Id="rId86" Type="http://schemas.openxmlformats.org/officeDocument/2006/relationships/customXml" Target="../ink/ink634.xml"/><Relationship Id="rId130" Type="http://schemas.openxmlformats.org/officeDocument/2006/relationships/customXml" Target="../ink/ink656.xml"/><Relationship Id="rId135" Type="http://schemas.openxmlformats.org/officeDocument/2006/relationships/image" Target="../media/image865.png"/><Relationship Id="rId151" Type="http://schemas.openxmlformats.org/officeDocument/2006/relationships/image" Target="../media/image873.png"/><Relationship Id="rId13" Type="http://schemas.openxmlformats.org/officeDocument/2006/relationships/image" Target="../media/image804.png"/><Relationship Id="rId18" Type="http://schemas.openxmlformats.org/officeDocument/2006/relationships/customXml" Target="../ink/ink600.xml"/><Relationship Id="rId39" Type="http://schemas.openxmlformats.org/officeDocument/2006/relationships/image" Target="../media/image817.png"/><Relationship Id="rId109" Type="http://schemas.openxmlformats.org/officeDocument/2006/relationships/image" Target="../media/image852.png"/><Relationship Id="rId34" Type="http://schemas.openxmlformats.org/officeDocument/2006/relationships/customXml" Target="../ink/ink608.xml"/><Relationship Id="rId50" Type="http://schemas.openxmlformats.org/officeDocument/2006/relationships/customXml" Target="../ink/ink616.xml"/><Relationship Id="rId55" Type="http://schemas.openxmlformats.org/officeDocument/2006/relationships/image" Target="../media/image825.png"/><Relationship Id="rId76" Type="http://schemas.openxmlformats.org/officeDocument/2006/relationships/customXml" Target="../ink/ink629.xml"/><Relationship Id="rId97" Type="http://schemas.openxmlformats.org/officeDocument/2006/relationships/image" Target="../media/image846.png"/><Relationship Id="rId104" Type="http://schemas.openxmlformats.org/officeDocument/2006/relationships/customXml" Target="../ink/ink643.xml"/><Relationship Id="rId120" Type="http://schemas.openxmlformats.org/officeDocument/2006/relationships/customXml" Target="../ink/ink651.xml"/><Relationship Id="rId125" Type="http://schemas.openxmlformats.org/officeDocument/2006/relationships/image" Target="../media/image860.png"/><Relationship Id="rId141" Type="http://schemas.openxmlformats.org/officeDocument/2006/relationships/image" Target="../media/image868.png"/><Relationship Id="rId146" Type="http://schemas.openxmlformats.org/officeDocument/2006/relationships/customXml" Target="../ink/ink664.xml"/><Relationship Id="rId7" Type="http://schemas.openxmlformats.org/officeDocument/2006/relationships/image" Target="../media/image801.png"/><Relationship Id="rId71" Type="http://schemas.openxmlformats.org/officeDocument/2006/relationships/image" Target="../media/image833.png"/><Relationship Id="rId92" Type="http://schemas.openxmlformats.org/officeDocument/2006/relationships/customXml" Target="../ink/ink637.xml"/><Relationship Id="rId2" Type="http://schemas.openxmlformats.org/officeDocument/2006/relationships/customXml" Target="../ink/ink592.xml"/><Relationship Id="rId29" Type="http://schemas.openxmlformats.org/officeDocument/2006/relationships/image" Target="../media/image812.png"/><Relationship Id="rId24" Type="http://schemas.openxmlformats.org/officeDocument/2006/relationships/customXml" Target="../ink/ink603.xml"/><Relationship Id="rId40" Type="http://schemas.openxmlformats.org/officeDocument/2006/relationships/customXml" Target="../ink/ink611.xml"/><Relationship Id="rId45" Type="http://schemas.openxmlformats.org/officeDocument/2006/relationships/image" Target="../media/image820.png"/><Relationship Id="rId66" Type="http://schemas.openxmlformats.org/officeDocument/2006/relationships/customXml" Target="../ink/ink624.xml"/><Relationship Id="rId87" Type="http://schemas.openxmlformats.org/officeDocument/2006/relationships/image" Target="../media/image841.png"/><Relationship Id="rId110" Type="http://schemas.openxmlformats.org/officeDocument/2006/relationships/customXml" Target="../ink/ink646.xml"/><Relationship Id="rId115" Type="http://schemas.openxmlformats.org/officeDocument/2006/relationships/image" Target="../media/image855.png"/><Relationship Id="rId131" Type="http://schemas.openxmlformats.org/officeDocument/2006/relationships/image" Target="../media/image863.png"/><Relationship Id="rId136" Type="http://schemas.openxmlformats.org/officeDocument/2006/relationships/customXml" Target="../ink/ink659.xml"/><Relationship Id="rId61" Type="http://schemas.openxmlformats.org/officeDocument/2006/relationships/image" Target="../media/image828.png"/><Relationship Id="rId82" Type="http://schemas.openxmlformats.org/officeDocument/2006/relationships/customXml" Target="../ink/ink632.xml"/><Relationship Id="rId152" Type="http://schemas.openxmlformats.org/officeDocument/2006/relationships/customXml" Target="../ink/ink667.xml"/><Relationship Id="rId19" Type="http://schemas.openxmlformats.org/officeDocument/2006/relationships/image" Target="../media/image807.png"/><Relationship Id="rId14" Type="http://schemas.openxmlformats.org/officeDocument/2006/relationships/customXml" Target="../ink/ink598.xml"/><Relationship Id="rId30" Type="http://schemas.openxmlformats.org/officeDocument/2006/relationships/customXml" Target="../ink/ink606.xml"/><Relationship Id="rId35" Type="http://schemas.openxmlformats.org/officeDocument/2006/relationships/image" Target="../media/image815.png"/><Relationship Id="rId56" Type="http://schemas.openxmlformats.org/officeDocument/2006/relationships/customXml" Target="../ink/ink619.xml"/><Relationship Id="rId77" Type="http://schemas.openxmlformats.org/officeDocument/2006/relationships/image" Target="../media/image836.png"/><Relationship Id="rId100" Type="http://schemas.openxmlformats.org/officeDocument/2006/relationships/customXml" Target="../ink/ink641.xml"/><Relationship Id="rId105" Type="http://schemas.openxmlformats.org/officeDocument/2006/relationships/image" Target="../media/image850.png"/><Relationship Id="rId126" Type="http://schemas.openxmlformats.org/officeDocument/2006/relationships/customXml" Target="../ink/ink654.xml"/><Relationship Id="rId147" Type="http://schemas.openxmlformats.org/officeDocument/2006/relationships/image" Target="../media/image871.png"/><Relationship Id="rId8" Type="http://schemas.openxmlformats.org/officeDocument/2006/relationships/customXml" Target="../ink/ink595.xml"/><Relationship Id="rId51" Type="http://schemas.openxmlformats.org/officeDocument/2006/relationships/image" Target="../media/image823.png"/><Relationship Id="rId72" Type="http://schemas.openxmlformats.org/officeDocument/2006/relationships/customXml" Target="../ink/ink627.xml"/><Relationship Id="rId93" Type="http://schemas.openxmlformats.org/officeDocument/2006/relationships/image" Target="../media/image844.png"/><Relationship Id="rId98" Type="http://schemas.openxmlformats.org/officeDocument/2006/relationships/customXml" Target="../ink/ink640.xml"/><Relationship Id="rId121" Type="http://schemas.openxmlformats.org/officeDocument/2006/relationships/image" Target="../media/image858.png"/><Relationship Id="rId142" Type="http://schemas.openxmlformats.org/officeDocument/2006/relationships/customXml" Target="../ink/ink662.xml"/><Relationship Id="rId3" Type="http://schemas.openxmlformats.org/officeDocument/2006/relationships/image" Target="../media/image799.png"/><Relationship Id="rId25" Type="http://schemas.openxmlformats.org/officeDocument/2006/relationships/image" Target="../media/image810.png"/><Relationship Id="rId46" Type="http://schemas.openxmlformats.org/officeDocument/2006/relationships/customXml" Target="../ink/ink614.xml"/><Relationship Id="rId67" Type="http://schemas.openxmlformats.org/officeDocument/2006/relationships/image" Target="../media/image831.png"/><Relationship Id="rId116" Type="http://schemas.openxmlformats.org/officeDocument/2006/relationships/customXml" Target="../ink/ink649.xml"/><Relationship Id="rId137" Type="http://schemas.openxmlformats.org/officeDocument/2006/relationships/image" Target="../media/image866.png"/><Relationship Id="rId20" Type="http://schemas.openxmlformats.org/officeDocument/2006/relationships/customXml" Target="../ink/ink601.xml"/><Relationship Id="rId41" Type="http://schemas.openxmlformats.org/officeDocument/2006/relationships/image" Target="../media/image818.png"/><Relationship Id="rId62" Type="http://schemas.openxmlformats.org/officeDocument/2006/relationships/customXml" Target="../ink/ink622.xml"/><Relationship Id="rId83" Type="http://schemas.openxmlformats.org/officeDocument/2006/relationships/image" Target="../media/image839.png"/><Relationship Id="rId88" Type="http://schemas.openxmlformats.org/officeDocument/2006/relationships/customXml" Target="../ink/ink635.xml"/><Relationship Id="rId111" Type="http://schemas.openxmlformats.org/officeDocument/2006/relationships/image" Target="../media/image853.png"/><Relationship Id="rId132" Type="http://schemas.openxmlformats.org/officeDocument/2006/relationships/customXml" Target="../ink/ink657.xml"/><Relationship Id="rId153" Type="http://schemas.openxmlformats.org/officeDocument/2006/relationships/image" Target="../media/image874.png"/><Relationship Id="rId15" Type="http://schemas.openxmlformats.org/officeDocument/2006/relationships/image" Target="../media/image805.png"/><Relationship Id="rId36" Type="http://schemas.openxmlformats.org/officeDocument/2006/relationships/customXml" Target="../ink/ink609.xml"/><Relationship Id="rId57" Type="http://schemas.openxmlformats.org/officeDocument/2006/relationships/image" Target="../media/image826.png"/><Relationship Id="rId106" Type="http://schemas.openxmlformats.org/officeDocument/2006/relationships/customXml" Target="../ink/ink644.xml"/><Relationship Id="rId127" Type="http://schemas.openxmlformats.org/officeDocument/2006/relationships/image" Target="../media/image861.png"/><Relationship Id="rId10" Type="http://schemas.openxmlformats.org/officeDocument/2006/relationships/customXml" Target="../ink/ink596.xml"/><Relationship Id="rId31" Type="http://schemas.openxmlformats.org/officeDocument/2006/relationships/image" Target="../media/image813.png"/><Relationship Id="rId52" Type="http://schemas.openxmlformats.org/officeDocument/2006/relationships/customXml" Target="../ink/ink617.xml"/><Relationship Id="rId73" Type="http://schemas.openxmlformats.org/officeDocument/2006/relationships/image" Target="../media/image834.png"/><Relationship Id="rId78" Type="http://schemas.openxmlformats.org/officeDocument/2006/relationships/customXml" Target="../ink/ink630.xml"/><Relationship Id="rId94" Type="http://schemas.openxmlformats.org/officeDocument/2006/relationships/customXml" Target="../ink/ink638.xml"/><Relationship Id="rId99" Type="http://schemas.openxmlformats.org/officeDocument/2006/relationships/image" Target="../media/image847.png"/><Relationship Id="rId101" Type="http://schemas.openxmlformats.org/officeDocument/2006/relationships/image" Target="../media/image848.png"/><Relationship Id="rId122" Type="http://schemas.openxmlformats.org/officeDocument/2006/relationships/customXml" Target="../ink/ink652.xml"/><Relationship Id="rId143" Type="http://schemas.openxmlformats.org/officeDocument/2006/relationships/image" Target="../media/image869.png"/><Relationship Id="rId148" Type="http://schemas.openxmlformats.org/officeDocument/2006/relationships/customXml" Target="../ink/ink665.xml"/><Relationship Id="rId4" Type="http://schemas.openxmlformats.org/officeDocument/2006/relationships/customXml" Target="../ink/ink593.xml"/><Relationship Id="rId9" Type="http://schemas.openxmlformats.org/officeDocument/2006/relationships/image" Target="../media/image802.png"/><Relationship Id="rId26" Type="http://schemas.openxmlformats.org/officeDocument/2006/relationships/customXml" Target="../ink/ink604.xml"/><Relationship Id="rId47" Type="http://schemas.openxmlformats.org/officeDocument/2006/relationships/image" Target="../media/image821.png"/><Relationship Id="rId68" Type="http://schemas.openxmlformats.org/officeDocument/2006/relationships/customXml" Target="../ink/ink625.xml"/><Relationship Id="rId89" Type="http://schemas.openxmlformats.org/officeDocument/2006/relationships/image" Target="../media/image842.png"/><Relationship Id="rId112" Type="http://schemas.openxmlformats.org/officeDocument/2006/relationships/customXml" Target="../ink/ink647.xml"/><Relationship Id="rId133" Type="http://schemas.openxmlformats.org/officeDocument/2006/relationships/image" Target="../media/image864.png"/><Relationship Id="rId16" Type="http://schemas.openxmlformats.org/officeDocument/2006/relationships/customXml" Target="../ink/ink599.xml"/><Relationship Id="rId37" Type="http://schemas.openxmlformats.org/officeDocument/2006/relationships/image" Target="../media/image816.png"/><Relationship Id="rId58" Type="http://schemas.openxmlformats.org/officeDocument/2006/relationships/customXml" Target="../ink/ink620.xml"/><Relationship Id="rId79" Type="http://schemas.openxmlformats.org/officeDocument/2006/relationships/image" Target="../media/image837.png"/><Relationship Id="rId102" Type="http://schemas.openxmlformats.org/officeDocument/2006/relationships/customXml" Target="../ink/ink642.xml"/><Relationship Id="rId123" Type="http://schemas.openxmlformats.org/officeDocument/2006/relationships/image" Target="../media/image859.png"/><Relationship Id="rId144" Type="http://schemas.openxmlformats.org/officeDocument/2006/relationships/customXml" Target="../ink/ink663.xml"/><Relationship Id="rId90" Type="http://schemas.openxmlformats.org/officeDocument/2006/relationships/customXml" Target="../ink/ink6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2733" y="812257"/>
            <a:ext cx="8294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dirty="0">
                <a:latin typeface="Bell MT" panose="020F0502020204030204" pitchFamily="34" charset="0"/>
                <a:cs typeface="B Nazanin" pitchFamily="2" charset="-78"/>
              </a:rPr>
              <a:t>یادگیری عمیق با تنسورفلو و کراس در پایتون</a:t>
            </a:r>
            <a:endParaRPr lang="en-US" sz="3600" dirty="0">
              <a:latin typeface="Bell MT" panose="020F0502020204030204" pitchFamily="34" charset="0"/>
              <a:cs typeface="B Nazanin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5" t="29242" r="14104" b="30668"/>
          <a:stretch/>
        </p:blipFill>
        <p:spPr>
          <a:xfrm>
            <a:off x="2471351" y="5138617"/>
            <a:ext cx="1202724" cy="3777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8655" y="1803967"/>
            <a:ext cx="8294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cs typeface="B Nazanin" pitchFamily="2" charset="-78"/>
              </a:rPr>
              <a:t>فصل دوم: معرفی شبکه های عصبی مصنوعی با </a:t>
            </a:r>
            <a:r>
              <a:rPr lang="en-US" sz="2800" dirty="0">
                <a:solidFill>
                  <a:srgbClr val="002060"/>
                </a:solidFill>
                <a:latin typeface="IRANSans" panose="020B0506030804020204" pitchFamily="34" charset="-78"/>
                <a:cs typeface="B Nazanin" pitchFamily="2" charset="-78"/>
              </a:rPr>
              <a:t>Keras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89491" y="3671811"/>
            <a:ext cx="526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cs typeface="B Nazanin" pitchFamily="2" charset="-78"/>
              </a:rPr>
              <a:t>پژمان اقبالی</a:t>
            </a:r>
            <a:endParaRPr lang="en-US" sz="2800" dirty="0">
              <a:solidFill>
                <a:srgbClr val="002060"/>
              </a:solidFill>
              <a:latin typeface="IRANSans" panose="020B0506030804020204" pitchFamily="34" charset="-78"/>
              <a:cs typeface="B Nazanin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3364" y="4346098"/>
            <a:ext cx="8620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FF0000"/>
                </a:solidFill>
              </a:rPr>
              <a:t>PhD Student in Biomechanics</a:t>
            </a:r>
            <a:endParaRPr lang="en-US" sz="32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42841C-56CD-EF41-9504-38A3F24C6226}"/>
                  </a:ext>
                </a:extLst>
              </p14:cNvPr>
              <p14:cNvContentPartPr/>
              <p14:nvPr/>
            </p14:nvContentPartPr>
            <p14:xfrm>
              <a:off x="-285827" y="5524420"/>
              <a:ext cx="95760" cy="21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42841C-56CD-EF41-9504-38A3F24C62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1307" y="5508940"/>
                <a:ext cx="12600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213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0874ECA-A0A6-E04C-BB00-50D0959F55C4}"/>
              </a:ext>
            </a:extLst>
          </p:cNvPr>
          <p:cNvGrpSpPr/>
          <p:nvPr/>
        </p:nvGrpSpPr>
        <p:grpSpPr>
          <a:xfrm>
            <a:off x="1662133" y="643180"/>
            <a:ext cx="1269720" cy="457560"/>
            <a:chOff x="1662133" y="643180"/>
            <a:chExt cx="1269720" cy="4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C92F8C-B9F4-7D4F-BB16-3DA986672398}"/>
                    </a:ext>
                  </a:extLst>
                </p14:cNvPr>
                <p14:cNvContentPartPr/>
                <p14:nvPr/>
              </p14:nvContentPartPr>
              <p14:xfrm>
                <a:off x="1662133" y="724900"/>
                <a:ext cx="227160" cy="333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C92F8C-B9F4-7D4F-BB16-3DA9866723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46653" y="709420"/>
                  <a:ext cx="2577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1D0CC5A-F26A-4648-8B87-FA34A3425197}"/>
                    </a:ext>
                  </a:extLst>
                </p14:cNvPr>
                <p14:cNvContentPartPr/>
                <p14:nvPr/>
              </p14:nvContentPartPr>
              <p14:xfrm>
                <a:off x="1968493" y="872860"/>
                <a:ext cx="180360" cy="169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1D0CC5A-F26A-4648-8B87-FA34A34251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53013" y="857740"/>
                  <a:ext cx="210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F172DFA-6B82-934A-81CB-8A9B759C86CB}"/>
                    </a:ext>
                  </a:extLst>
                </p14:cNvPr>
                <p14:cNvContentPartPr/>
                <p14:nvPr/>
              </p14:nvContentPartPr>
              <p14:xfrm>
                <a:off x="2206453" y="677020"/>
                <a:ext cx="16200" cy="397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F172DFA-6B82-934A-81CB-8A9B759C86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91333" y="661900"/>
                  <a:ext cx="468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B9A9671-7AAA-F640-8510-D6E0B3EF4E89}"/>
                    </a:ext>
                  </a:extLst>
                </p14:cNvPr>
                <p14:cNvContentPartPr/>
                <p14:nvPr/>
              </p14:nvContentPartPr>
              <p14:xfrm>
                <a:off x="2143093" y="830740"/>
                <a:ext cx="148680" cy="2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B9A9671-7AAA-F640-8510-D6E0B3EF4E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27613" y="815260"/>
                  <a:ext cx="178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DA57895-1796-E04C-8CB6-C41A712DEEF6}"/>
                    </a:ext>
                  </a:extLst>
                </p14:cNvPr>
                <p14:cNvContentPartPr/>
                <p14:nvPr/>
              </p14:nvContentPartPr>
              <p14:xfrm>
                <a:off x="2338573" y="819940"/>
                <a:ext cx="174240" cy="28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DA57895-1796-E04C-8CB6-C41A712DEE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23453" y="804820"/>
                  <a:ext cx="204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B03C835-AD25-0542-99D4-06637FB0F99D}"/>
                    </a:ext>
                  </a:extLst>
                </p14:cNvPr>
                <p14:cNvContentPartPr/>
                <p14:nvPr/>
              </p14:nvContentPartPr>
              <p14:xfrm>
                <a:off x="2566453" y="643180"/>
                <a:ext cx="286200" cy="38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B03C835-AD25-0542-99D4-06637FB0F9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50973" y="627700"/>
                  <a:ext cx="3164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157A4D-D11B-5746-8D59-7816CBE8121F}"/>
                    </a:ext>
                  </a:extLst>
                </p14:cNvPr>
                <p14:cNvContentPartPr/>
                <p14:nvPr/>
              </p14:nvContentPartPr>
              <p14:xfrm>
                <a:off x="2778493" y="745780"/>
                <a:ext cx="153360" cy="2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157A4D-D11B-5746-8D59-7816CBE812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3373" y="730660"/>
                  <a:ext cx="18360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ADCBA4A-EA12-8B46-B85E-99FB5024F151}"/>
                  </a:ext>
                </a:extLst>
              </p14:cNvPr>
              <p14:cNvContentPartPr/>
              <p14:nvPr/>
            </p14:nvContentPartPr>
            <p14:xfrm>
              <a:off x="3249013" y="793660"/>
              <a:ext cx="47880" cy="58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ADCBA4A-EA12-8B46-B85E-99FB5024F1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33533" y="778180"/>
                <a:ext cx="78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9A1D24-E768-474A-AD3F-F7CEF03E838D}"/>
                  </a:ext>
                </a:extLst>
              </p14:cNvPr>
              <p14:cNvContentPartPr/>
              <p14:nvPr/>
            </p14:nvContentPartPr>
            <p14:xfrm>
              <a:off x="3233173" y="999940"/>
              <a:ext cx="42840" cy="58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9A1D24-E768-474A-AD3F-F7CEF03E838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17693" y="984820"/>
                <a:ext cx="7308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119515A-EB17-C040-8D67-4412DF299FE6}"/>
              </a:ext>
            </a:extLst>
          </p:cNvPr>
          <p:cNvGrpSpPr/>
          <p:nvPr/>
        </p:nvGrpSpPr>
        <p:grpSpPr>
          <a:xfrm>
            <a:off x="3629893" y="592420"/>
            <a:ext cx="481680" cy="835200"/>
            <a:chOff x="3629893" y="592420"/>
            <a:chExt cx="481680" cy="8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14037B-C61F-2E4E-82E7-5348E2F466FF}"/>
                    </a:ext>
                  </a:extLst>
                </p14:cNvPr>
                <p14:cNvContentPartPr/>
                <p14:nvPr/>
              </p14:nvContentPartPr>
              <p14:xfrm>
                <a:off x="3629893" y="592420"/>
                <a:ext cx="190800" cy="540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14037B-C61F-2E4E-82E7-5348E2F466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14773" y="577300"/>
                  <a:ext cx="2214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0632DD-A99C-C24D-9AB7-BAFA1FAC0754}"/>
                    </a:ext>
                  </a:extLst>
                </p14:cNvPr>
                <p14:cNvContentPartPr/>
                <p14:nvPr/>
              </p14:nvContentPartPr>
              <p14:xfrm>
                <a:off x="3846973" y="1031620"/>
                <a:ext cx="264240" cy="396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0632DD-A99C-C24D-9AB7-BAFA1FAC0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31493" y="1016500"/>
                  <a:ext cx="29484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1E10FD-DC7D-2343-B8D0-2AED3A9F056E}"/>
                    </a:ext>
                  </a:extLst>
                </p14:cNvPr>
                <p14:cNvContentPartPr/>
                <p14:nvPr/>
              </p14:nvContentPartPr>
              <p14:xfrm>
                <a:off x="3873253" y="1164100"/>
                <a:ext cx="238320" cy="15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1E10FD-DC7D-2343-B8D0-2AED3A9F056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8133" y="1148620"/>
                  <a:ext cx="2689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35B59D-9783-B947-8E85-88E4E0A67579}"/>
              </a:ext>
            </a:extLst>
          </p:cNvPr>
          <p:cNvGrpSpPr/>
          <p:nvPr/>
        </p:nvGrpSpPr>
        <p:grpSpPr>
          <a:xfrm>
            <a:off x="4339453" y="645340"/>
            <a:ext cx="692640" cy="502920"/>
            <a:chOff x="4339453" y="645340"/>
            <a:chExt cx="69264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2101787-057C-5545-859B-B9F687CC7933}"/>
                    </a:ext>
                  </a:extLst>
                </p14:cNvPr>
                <p14:cNvContentPartPr/>
                <p14:nvPr/>
              </p14:nvContentPartPr>
              <p14:xfrm>
                <a:off x="4339453" y="756580"/>
                <a:ext cx="200880" cy="349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2101787-057C-5545-859B-B9F687CC79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24333" y="741100"/>
                  <a:ext cx="231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B51F187-2FDF-F349-8295-6C974ABA95BB}"/>
                    </a:ext>
                  </a:extLst>
                </p14:cNvPr>
                <p14:cNvContentPartPr/>
                <p14:nvPr/>
              </p14:nvContentPartPr>
              <p14:xfrm>
                <a:off x="4555813" y="740740"/>
                <a:ext cx="137880" cy="312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B51F187-2FDF-F349-8295-6C974ABA95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40693" y="725260"/>
                  <a:ext cx="168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B7A9BC5-64DF-E047-84DD-D538F502222D}"/>
                    </a:ext>
                  </a:extLst>
                </p14:cNvPr>
                <p14:cNvContentPartPr/>
                <p14:nvPr/>
              </p14:nvContentPartPr>
              <p14:xfrm>
                <a:off x="4545373" y="788260"/>
                <a:ext cx="190800" cy="24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B7A9BC5-64DF-E047-84DD-D538F50222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30253" y="773140"/>
                  <a:ext cx="22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E739BB-D3E3-E44B-B8F7-3CF2DD16DC58}"/>
                    </a:ext>
                  </a:extLst>
                </p14:cNvPr>
                <p14:cNvContentPartPr/>
                <p14:nvPr/>
              </p14:nvContentPartPr>
              <p14:xfrm>
                <a:off x="4817173" y="645340"/>
                <a:ext cx="214920" cy="502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E739BB-D3E3-E44B-B8F7-3CF2DD16DC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1693" y="630220"/>
                  <a:ext cx="245520" cy="53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2E0528-63D5-6640-A016-97A18765693F}"/>
              </a:ext>
            </a:extLst>
          </p:cNvPr>
          <p:cNvGrpSpPr/>
          <p:nvPr/>
        </p:nvGrpSpPr>
        <p:grpSpPr>
          <a:xfrm>
            <a:off x="5349613" y="592420"/>
            <a:ext cx="2836800" cy="482040"/>
            <a:chOff x="5349613" y="592420"/>
            <a:chExt cx="283680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B0740DD-3C00-3B46-8395-464C18536E63}"/>
                    </a:ext>
                  </a:extLst>
                </p14:cNvPr>
                <p14:cNvContentPartPr/>
                <p14:nvPr/>
              </p14:nvContentPartPr>
              <p14:xfrm>
                <a:off x="5357173" y="1005340"/>
                <a:ext cx="15156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B0740DD-3C00-3B46-8395-464C18536E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42053" y="989860"/>
                  <a:ext cx="181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57776DA-7036-6D41-BFCC-B72471AEC555}"/>
                    </a:ext>
                  </a:extLst>
                </p14:cNvPr>
                <p14:cNvContentPartPr/>
                <p14:nvPr/>
              </p14:nvContentPartPr>
              <p14:xfrm>
                <a:off x="5349613" y="920740"/>
                <a:ext cx="190800" cy="1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57776DA-7036-6D41-BFCC-B72471AEC5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4493" y="905260"/>
                  <a:ext cx="22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3026810-9752-704D-9A94-299A39D9E16E}"/>
                    </a:ext>
                  </a:extLst>
                </p14:cNvPr>
                <p14:cNvContentPartPr/>
                <p14:nvPr/>
              </p14:nvContentPartPr>
              <p14:xfrm>
                <a:off x="5682973" y="846580"/>
                <a:ext cx="227880" cy="19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3026810-9752-704D-9A94-299A39D9E16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67853" y="831100"/>
                  <a:ext cx="258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CD2283-169C-714C-B703-51D24593FE8E}"/>
                    </a:ext>
                  </a:extLst>
                </p14:cNvPr>
                <p14:cNvContentPartPr/>
                <p14:nvPr/>
              </p14:nvContentPartPr>
              <p14:xfrm>
                <a:off x="5873413" y="814900"/>
                <a:ext cx="185400" cy="21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CD2283-169C-714C-B703-51D24593FE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58293" y="799420"/>
                  <a:ext cx="216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38C85C-A4F1-B94F-BEA2-C8F1F021E20A}"/>
                    </a:ext>
                  </a:extLst>
                </p14:cNvPr>
                <p14:cNvContentPartPr/>
                <p14:nvPr/>
              </p14:nvContentPartPr>
              <p14:xfrm>
                <a:off x="6117133" y="714100"/>
                <a:ext cx="16200" cy="323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38C85C-A4F1-B94F-BEA2-C8F1F021E20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01653" y="698980"/>
                  <a:ext cx="46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58CF15E-9659-114E-BFAA-98CC30C0A172}"/>
                    </a:ext>
                  </a:extLst>
                </p14:cNvPr>
                <p14:cNvContentPartPr/>
                <p14:nvPr/>
              </p14:nvContentPartPr>
              <p14:xfrm>
                <a:off x="6053413" y="867820"/>
                <a:ext cx="122040" cy="1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58CF15E-9659-114E-BFAA-98CC30C0A17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38293" y="852340"/>
                  <a:ext cx="152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B0B701-6A87-B843-A1CE-3AE9905F762F}"/>
                    </a:ext>
                  </a:extLst>
                </p14:cNvPr>
                <p14:cNvContentPartPr/>
                <p14:nvPr/>
              </p14:nvContentPartPr>
              <p14:xfrm>
                <a:off x="6206773" y="857020"/>
                <a:ext cx="21600" cy="19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B0B701-6A87-B843-A1CE-3AE9905F762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91653" y="841900"/>
                  <a:ext cx="52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CD461E6-24B4-AD46-BC47-AE5CCEFE0528}"/>
                    </a:ext>
                  </a:extLst>
                </p14:cNvPr>
                <p14:cNvContentPartPr/>
                <p14:nvPr/>
              </p14:nvContentPartPr>
              <p14:xfrm>
                <a:off x="6217573" y="788260"/>
                <a:ext cx="21600" cy="16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CD461E6-24B4-AD46-BC47-AE5CCEFE05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02453" y="773140"/>
                  <a:ext cx="52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933156-D58E-004A-BF09-BE9D5208B2F4}"/>
                    </a:ext>
                  </a:extLst>
                </p14:cNvPr>
                <p14:cNvContentPartPr/>
                <p14:nvPr/>
              </p14:nvContentPartPr>
              <p14:xfrm>
                <a:off x="6259693" y="846940"/>
                <a:ext cx="122040" cy="169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933156-D58E-004A-BF09-BE9D5208B2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44573" y="831820"/>
                  <a:ext cx="152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14A5C5-54BE-E348-B9D2-3CDE1B47C23C}"/>
                    </a:ext>
                  </a:extLst>
                </p14:cNvPr>
                <p14:cNvContentPartPr/>
                <p14:nvPr/>
              </p14:nvContentPartPr>
              <p14:xfrm>
                <a:off x="6418453" y="677020"/>
                <a:ext cx="249120" cy="333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14A5C5-54BE-E348-B9D2-3CDE1B47C2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03333" y="661900"/>
                  <a:ext cx="2797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84F31C-A8B6-3F4C-B091-666EA4531BEE}"/>
                    </a:ext>
                  </a:extLst>
                </p14:cNvPr>
                <p14:cNvContentPartPr/>
                <p14:nvPr/>
              </p14:nvContentPartPr>
              <p14:xfrm>
                <a:off x="6588013" y="841180"/>
                <a:ext cx="153720" cy="26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84F31C-A8B6-3F4C-B091-666EA4531B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72533" y="826060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700E5C-093D-F648-9702-94EBFB488632}"/>
                    </a:ext>
                  </a:extLst>
                </p14:cNvPr>
                <p14:cNvContentPartPr/>
                <p14:nvPr/>
              </p14:nvContentPartPr>
              <p14:xfrm>
                <a:off x="6762613" y="819940"/>
                <a:ext cx="21600" cy="180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700E5C-093D-F648-9702-94EBFB4886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47493" y="804820"/>
                  <a:ext cx="52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6629B8-CA43-5D47-B049-04D1BDFB40A6}"/>
                    </a:ext>
                  </a:extLst>
                </p14:cNvPr>
                <p14:cNvContentPartPr/>
                <p14:nvPr/>
              </p14:nvContentPartPr>
              <p14:xfrm>
                <a:off x="6773053" y="740740"/>
                <a:ext cx="21600" cy="1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6629B8-CA43-5D47-B049-04D1BDFB40A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57933" y="725260"/>
                  <a:ext cx="52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80BEF8-B8B8-224E-8F1E-11C4BC844646}"/>
                    </a:ext>
                  </a:extLst>
                </p14:cNvPr>
                <p14:cNvContentPartPr/>
                <p14:nvPr/>
              </p14:nvContentPartPr>
              <p14:xfrm>
                <a:off x="6820933" y="814900"/>
                <a:ext cx="111600" cy="127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80BEF8-B8B8-224E-8F1E-11C4BC8446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05453" y="799420"/>
                  <a:ext cx="141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961DE7-4197-F543-8405-7735F6E248E9}"/>
                    </a:ext>
                  </a:extLst>
                </p14:cNvPr>
                <p14:cNvContentPartPr/>
                <p14:nvPr/>
              </p14:nvContentPartPr>
              <p14:xfrm>
                <a:off x="6968893" y="841180"/>
                <a:ext cx="143280" cy="12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961DE7-4197-F543-8405-7735F6E248E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53773" y="826060"/>
                  <a:ext cx="173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484B9B9-6503-144A-B6C6-F4DA9E07708C}"/>
                    </a:ext>
                  </a:extLst>
                </p14:cNvPr>
                <p14:cNvContentPartPr/>
                <p14:nvPr/>
              </p14:nvContentPartPr>
              <p14:xfrm>
                <a:off x="7161853" y="1015780"/>
                <a:ext cx="162000" cy="5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484B9B9-6503-144A-B6C6-F4DA9E0770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46373" y="1000660"/>
                  <a:ext cx="192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0E4479E-DCBA-1D4F-B4D7-CB6D17311EB4}"/>
                    </a:ext>
                  </a:extLst>
                </p14:cNvPr>
                <p14:cNvContentPartPr/>
                <p14:nvPr/>
              </p14:nvContentPartPr>
              <p14:xfrm>
                <a:off x="7455613" y="592420"/>
                <a:ext cx="143280" cy="482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0E4479E-DCBA-1D4F-B4D7-CB6D17311E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40493" y="577300"/>
                  <a:ext cx="17388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A324043-A23D-324E-ACC7-1CF67529764D}"/>
                    </a:ext>
                  </a:extLst>
                </p14:cNvPr>
                <p14:cNvContentPartPr/>
                <p14:nvPr/>
              </p14:nvContentPartPr>
              <p14:xfrm>
                <a:off x="7455613" y="841180"/>
                <a:ext cx="185400" cy="1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A324043-A23D-324E-ACC7-1CF6752976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40493" y="826060"/>
                  <a:ext cx="21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AB8B62-7168-AC47-92F4-470006B91BC2}"/>
                    </a:ext>
                  </a:extLst>
                </p14:cNvPr>
                <p14:cNvContentPartPr/>
                <p14:nvPr/>
              </p14:nvContentPartPr>
              <p14:xfrm>
                <a:off x="7630573" y="851620"/>
                <a:ext cx="122040" cy="159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AB8B62-7168-AC47-92F4-470006B91B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15093" y="836500"/>
                  <a:ext cx="152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3AC18F5-17B7-A54E-9739-C910220DCC0B}"/>
                    </a:ext>
                  </a:extLst>
                </p14:cNvPr>
                <p14:cNvContentPartPr/>
                <p14:nvPr/>
              </p14:nvContentPartPr>
              <p14:xfrm>
                <a:off x="7783933" y="875380"/>
                <a:ext cx="159120" cy="140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3AC18F5-17B7-A54E-9739-C910220DCC0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68453" y="859900"/>
                  <a:ext cx="189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34852A-DBBF-434B-A994-A98483991323}"/>
                    </a:ext>
                  </a:extLst>
                </p14:cNvPr>
                <p14:cNvContentPartPr/>
                <p14:nvPr/>
              </p14:nvContentPartPr>
              <p14:xfrm>
                <a:off x="7979773" y="788260"/>
                <a:ext cx="206640" cy="206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34852A-DBBF-434B-A994-A984839913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64293" y="773140"/>
                  <a:ext cx="2372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FBDEDE-C97A-904B-99BB-6E7B44051167}"/>
              </a:ext>
            </a:extLst>
          </p:cNvPr>
          <p:cNvGrpSpPr/>
          <p:nvPr/>
        </p:nvGrpSpPr>
        <p:grpSpPr>
          <a:xfrm>
            <a:off x="8326453" y="613660"/>
            <a:ext cx="775440" cy="535320"/>
            <a:chOff x="8326453" y="613660"/>
            <a:chExt cx="775440" cy="53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796A6F-355C-3F49-94BB-753137563C2E}"/>
                    </a:ext>
                  </a:extLst>
                </p14:cNvPr>
                <p14:cNvContentPartPr/>
                <p14:nvPr/>
              </p14:nvContentPartPr>
              <p14:xfrm>
                <a:off x="8326453" y="613660"/>
                <a:ext cx="235440" cy="535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796A6F-355C-3F49-94BB-753137563C2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11333" y="598540"/>
                  <a:ext cx="2660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D4E934F-6AC2-4440-8CA6-3AF74FADFAF5}"/>
                    </a:ext>
                  </a:extLst>
                </p14:cNvPr>
                <p14:cNvContentPartPr/>
                <p14:nvPr/>
              </p14:nvContentPartPr>
              <p14:xfrm>
                <a:off x="8529853" y="724900"/>
                <a:ext cx="190800" cy="328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D4E934F-6AC2-4440-8CA6-3AF74FADFAF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14733" y="709420"/>
                  <a:ext cx="22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CC1848-FCF7-9149-B998-FA48A88D4FBE}"/>
                    </a:ext>
                  </a:extLst>
                </p14:cNvPr>
                <p14:cNvContentPartPr/>
                <p14:nvPr/>
              </p14:nvContentPartPr>
              <p14:xfrm>
                <a:off x="8540653" y="772420"/>
                <a:ext cx="212040" cy="291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CC1848-FCF7-9149-B998-FA48A88D4F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25173" y="757300"/>
                  <a:ext cx="2426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3B28EE9-F513-634D-9663-0977D973FB1D}"/>
                    </a:ext>
                  </a:extLst>
                </p14:cNvPr>
                <p14:cNvContentPartPr/>
                <p14:nvPr/>
              </p14:nvContentPartPr>
              <p14:xfrm>
                <a:off x="8821093" y="703660"/>
                <a:ext cx="280800" cy="317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3B28EE9-F513-634D-9663-0977D973FB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05613" y="688540"/>
                  <a:ext cx="31140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FD1FE6B-C759-314D-A902-FF50B8AF063E}"/>
              </a:ext>
            </a:extLst>
          </p:cNvPr>
          <p:cNvGrpSpPr/>
          <p:nvPr/>
        </p:nvGrpSpPr>
        <p:grpSpPr>
          <a:xfrm>
            <a:off x="9308533" y="544900"/>
            <a:ext cx="936360" cy="561240"/>
            <a:chOff x="9308533" y="544900"/>
            <a:chExt cx="93636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3420F68-6A05-1B4A-B7AF-B751B3854CEA}"/>
                    </a:ext>
                  </a:extLst>
                </p14:cNvPr>
                <p14:cNvContentPartPr/>
                <p14:nvPr/>
              </p14:nvContentPartPr>
              <p14:xfrm>
                <a:off x="9308533" y="915340"/>
                <a:ext cx="200880" cy="5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3420F68-6A05-1B4A-B7AF-B751B3854C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93053" y="899860"/>
                  <a:ext cx="231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4D16977-CE91-0A48-BE10-9DD784E16BB1}"/>
                    </a:ext>
                  </a:extLst>
                </p14:cNvPr>
                <p14:cNvContentPartPr/>
                <p14:nvPr/>
              </p14:nvContentPartPr>
              <p14:xfrm>
                <a:off x="9397813" y="809500"/>
                <a:ext cx="32040" cy="243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4D16977-CE91-0A48-BE10-9DD784E16B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382693" y="794020"/>
                  <a:ext cx="62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16DB1F-0553-D549-98EB-4B9B9A4462BC}"/>
                    </a:ext>
                  </a:extLst>
                </p14:cNvPr>
                <p14:cNvContentPartPr/>
                <p14:nvPr/>
              </p14:nvContentPartPr>
              <p14:xfrm>
                <a:off x="9646573" y="671980"/>
                <a:ext cx="249120" cy="33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16DB1F-0553-D549-98EB-4B9B9A4462B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31453" y="656500"/>
                  <a:ext cx="2797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336312-6784-ED41-B117-E15C09BBDA82}"/>
                    </a:ext>
                  </a:extLst>
                </p14:cNvPr>
                <p14:cNvContentPartPr/>
                <p14:nvPr/>
              </p14:nvContentPartPr>
              <p14:xfrm>
                <a:off x="9916573" y="544900"/>
                <a:ext cx="328320" cy="561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336312-6784-ED41-B117-E15C09BBDA8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01093" y="529780"/>
                  <a:ext cx="35892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5F9E91-0801-CF43-8285-9B87C54B77A3}"/>
              </a:ext>
            </a:extLst>
          </p:cNvPr>
          <p:cNvGrpSpPr/>
          <p:nvPr/>
        </p:nvGrpSpPr>
        <p:grpSpPr>
          <a:xfrm>
            <a:off x="1179733" y="1846660"/>
            <a:ext cx="270360" cy="384480"/>
            <a:chOff x="1179733" y="1846660"/>
            <a:chExt cx="27036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375D829-F708-F248-BF8B-559D342C90D7}"/>
                    </a:ext>
                  </a:extLst>
                </p14:cNvPr>
                <p14:cNvContentPartPr/>
                <p14:nvPr/>
              </p14:nvContentPartPr>
              <p14:xfrm>
                <a:off x="1179733" y="1846660"/>
                <a:ext cx="212040" cy="384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375D829-F708-F248-BF8B-559D342C90D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4613" y="1831540"/>
                  <a:ext cx="2426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DC0CA53-33BB-B84D-BB9A-D49090C0986B}"/>
                    </a:ext>
                  </a:extLst>
                </p14:cNvPr>
                <p14:cNvContentPartPr/>
                <p14:nvPr/>
              </p14:nvContentPartPr>
              <p14:xfrm>
                <a:off x="1195573" y="1910020"/>
                <a:ext cx="254520" cy="238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DC0CA53-33BB-B84D-BB9A-D49090C098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80453" y="1894900"/>
                  <a:ext cx="28476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40AB859-DFFC-F345-AE8E-A1ABDC5BD222}"/>
              </a:ext>
            </a:extLst>
          </p:cNvPr>
          <p:cNvGrpSpPr/>
          <p:nvPr/>
        </p:nvGrpSpPr>
        <p:grpSpPr>
          <a:xfrm>
            <a:off x="1751413" y="1751260"/>
            <a:ext cx="1275480" cy="487440"/>
            <a:chOff x="1751413" y="1751260"/>
            <a:chExt cx="127548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8C1184E-D6AB-1F4B-A6B3-BC909AA706D6}"/>
                    </a:ext>
                  </a:extLst>
                </p14:cNvPr>
                <p14:cNvContentPartPr/>
                <p14:nvPr/>
              </p14:nvContentPartPr>
              <p14:xfrm>
                <a:off x="1756813" y="1925860"/>
                <a:ext cx="42840" cy="69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8C1184E-D6AB-1F4B-A6B3-BC909AA706D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41333" y="1910740"/>
                  <a:ext cx="73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047211E-BBCD-4848-8933-463FAB72D330}"/>
                    </a:ext>
                  </a:extLst>
                </p14:cNvPr>
                <p14:cNvContentPartPr/>
                <p14:nvPr/>
              </p14:nvContentPartPr>
              <p14:xfrm>
                <a:off x="1751413" y="2169580"/>
                <a:ext cx="57960" cy="69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47211E-BBCD-4848-8933-463FAB72D33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35933" y="2154100"/>
                  <a:ext cx="88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96314F3-2538-1347-ACD1-52C1B1D33AF2}"/>
                    </a:ext>
                  </a:extLst>
                </p14:cNvPr>
                <p14:cNvContentPartPr/>
                <p14:nvPr/>
              </p14:nvContentPartPr>
              <p14:xfrm>
                <a:off x="1984333" y="1936660"/>
                <a:ext cx="212040" cy="212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96314F3-2538-1347-ACD1-52C1B1D33AF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68853" y="1921180"/>
                  <a:ext cx="242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80165C-3546-D343-84B7-4570A898409A}"/>
                    </a:ext>
                  </a:extLst>
                </p14:cNvPr>
                <p14:cNvContentPartPr/>
                <p14:nvPr/>
              </p14:nvContentPartPr>
              <p14:xfrm>
                <a:off x="2265133" y="1941700"/>
                <a:ext cx="179640" cy="19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80165C-3546-D343-84B7-4570A898409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50013" y="1926580"/>
                  <a:ext cx="210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7E8FD8-29E5-1C46-AF4D-368C80EB8D1A}"/>
                    </a:ext>
                  </a:extLst>
                </p14:cNvPr>
                <p14:cNvContentPartPr/>
                <p14:nvPr/>
              </p14:nvContentPartPr>
              <p14:xfrm>
                <a:off x="2502733" y="1751260"/>
                <a:ext cx="16200" cy="397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7E8FD8-29E5-1C46-AF4D-368C80EB8D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487613" y="1736140"/>
                  <a:ext cx="468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F3AF22E-FE1E-B44F-BDF6-2A1B6270727B}"/>
                    </a:ext>
                  </a:extLst>
                </p14:cNvPr>
                <p14:cNvContentPartPr/>
                <p14:nvPr/>
              </p14:nvContentPartPr>
              <p14:xfrm>
                <a:off x="2460613" y="1883740"/>
                <a:ext cx="159120" cy="2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3AF22E-FE1E-B44F-BDF6-2A1B6270727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45133" y="1868260"/>
                  <a:ext cx="18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09DF64A-CDA4-C74C-A537-F178E0F589CE}"/>
                    </a:ext>
                  </a:extLst>
                </p14:cNvPr>
                <p14:cNvContentPartPr/>
                <p14:nvPr/>
              </p14:nvContentPartPr>
              <p14:xfrm>
                <a:off x="2598133" y="1936660"/>
                <a:ext cx="116640" cy="13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09DF64A-CDA4-C74C-A537-F178E0F589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82653" y="1921180"/>
                  <a:ext cx="147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D7A6311-FE43-EB43-BEB7-CC1A16560799}"/>
                    </a:ext>
                  </a:extLst>
                </p14:cNvPr>
                <p14:cNvContentPartPr/>
                <p14:nvPr/>
              </p14:nvContentPartPr>
              <p14:xfrm>
                <a:off x="2767333" y="1952500"/>
                <a:ext cx="32040" cy="169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D7A6311-FE43-EB43-BEB7-CC1A165607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52213" y="1937020"/>
                  <a:ext cx="62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5A98842-A363-3646-94F6-F2D5F1E1E8CE}"/>
                    </a:ext>
                  </a:extLst>
                </p14:cNvPr>
                <p14:cNvContentPartPr/>
                <p14:nvPr/>
              </p14:nvContentPartPr>
              <p14:xfrm>
                <a:off x="2788573" y="1872940"/>
                <a:ext cx="2160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5A98842-A363-3646-94F6-F2D5F1E1E8C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773453" y="1857820"/>
                  <a:ext cx="52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25EC4C7-2750-A040-8BE8-2F9486CB64E4}"/>
                    </a:ext>
                  </a:extLst>
                </p14:cNvPr>
                <p14:cNvContentPartPr/>
                <p14:nvPr/>
              </p14:nvContentPartPr>
              <p14:xfrm>
                <a:off x="2894413" y="1915420"/>
                <a:ext cx="74520" cy="264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25EC4C7-2750-A040-8BE8-2F9486CB64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78933" y="1900300"/>
                  <a:ext cx="105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A63A682-AF6B-CB44-8375-2A51317DBD67}"/>
                    </a:ext>
                  </a:extLst>
                </p14:cNvPr>
                <p14:cNvContentPartPr/>
                <p14:nvPr/>
              </p14:nvContentPartPr>
              <p14:xfrm>
                <a:off x="2873173" y="1952500"/>
                <a:ext cx="153720" cy="148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A63A682-AF6B-CB44-8375-2A51317DBD6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58053" y="1937020"/>
                  <a:ext cx="18432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0A2F9D2-D507-2F4C-A8BD-1DA1747C5D24}"/>
              </a:ext>
            </a:extLst>
          </p:cNvPr>
          <p:cNvGrpSpPr/>
          <p:nvPr/>
        </p:nvGrpSpPr>
        <p:grpSpPr>
          <a:xfrm>
            <a:off x="3280693" y="1735420"/>
            <a:ext cx="349560" cy="392040"/>
            <a:chOff x="3280693" y="1735420"/>
            <a:chExt cx="34956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052483E-F052-7D4E-944D-4DCC13BE5A53}"/>
                    </a:ext>
                  </a:extLst>
                </p14:cNvPr>
                <p14:cNvContentPartPr/>
                <p14:nvPr/>
              </p14:nvContentPartPr>
              <p14:xfrm>
                <a:off x="3280693" y="1962940"/>
                <a:ext cx="90360" cy="142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052483E-F052-7D4E-944D-4DCC13BE5A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65573" y="1947820"/>
                  <a:ext cx="120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CD330A7-6FFB-C24B-BED6-EDD686EC2877}"/>
                    </a:ext>
                  </a:extLst>
                </p14:cNvPr>
                <p14:cNvContentPartPr/>
                <p14:nvPr/>
              </p14:nvContentPartPr>
              <p14:xfrm>
                <a:off x="3418213" y="1735420"/>
                <a:ext cx="174960" cy="392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CD330A7-6FFB-C24B-BED6-EDD686EC287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03093" y="1720300"/>
                  <a:ext cx="2055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4199AC2-599D-F44C-BD6D-42AD1D0AE7A2}"/>
                    </a:ext>
                  </a:extLst>
                </p14:cNvPr>
                <p14:cNvContentPartPr/>
                <p14:nvPr/>
              </p14:nvContentPartPr>
              <p14:xfrm>
                <a:off x="3449893" y="1894180"/>
                <a:ext cx="180360" cy="21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4199AC2-599D-F44C-BD6D-42AD1D0AE7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34773" y="1879060"/>
                  <a:ext cx="2106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36F1FCE-697F-A641-83D5-9F60F542FC8E}"/>
              </a:ext>
            </a:extLst>
          </p:cNvPr>
          <p:cNvGrpSpPr/>
          <p:nvPr/>
        </p:nvGrpSpPr>
        <p:grpSpPr>
          <a:xfrm>
            <a:off x="3936973" y="1682500"/>
            <a:ext cx="1460880" cy="466200"/>
            <a:chOff x="3936973" y="1682500"/>
            <a:chExt cx="146088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780AD57-BE67-BE4F-8000-AB7AD8A728F4}"/>
                    </a:ext>
                  </a:extLst>
                </p14:cNvPr>
                <p14:cNvContentPartPr/>
                <p14:nvPr/>
              </p14:nvContentPartPr>
              <p14:xfrm>
                <a:off x="3936973" y="1682500"/>
                <a:ext cx="190800" cy="439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780AD57-BE67-BE4F-8000-AB7AD8A728F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21493" y="1667380"/>
                  <a:ext cx="2214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B3E1933-C701-9F46-8D4A-574E10BC5444}"/>
                    </a:ext>
                  </a:extLst>
                </p14:cNvPr>
                <p14:cNvContentPartPr/>
                <p14:nvPr/>
              </p14:nvContentPartPr>
              <p14:xfrm>
                <a:off x="3947413" y="1910020"/>
                <a:ext cx="16452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B3E1933-C701-9F46-8D4A-574E10BC544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32293" y="1894900"/>
                  <a:ext cx="194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61269A-8616-6540-B2D6-3A2FA76197D1}"/>
                    </a:ext>
                  </a:extLst>
                </p14:cNvPr>
                <p14:cNvContentPartPr/>
                <p14:nvPr/>
              </p14:nvContentPartPr>
              <p14:xfrm>
                <a:off x="4182133" y="1931260"/>
                <a:ext cx="162720" cy="195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61269A-8616-6540-B2D6-3A2FA76197D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66653" y="1916140"/>
                  <a:ext cx="1929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8A02C42-69F3-E340-AAAB-DD7F93FFF423}"/>
                    </a:ext>
                  </a:extLst>
                </p14:cNvPr>
                <p14:cNvContentPartPr/>
                <p14:nvPr/>
              </p14:nvContentPartPr>
              <p14:xfrm>
                <a:off x="4328293" y="1910020"/>
                <a:ext cx="169560" cy="185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8A02C42-69F3-E340-AAAB-DD7F93FFF42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13173" y="1894900"/>
                  <a:ext cx="200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53D20E5-9B32-324D-8A3E-2958B6C21C6B}"/>
                    </a:ext>
                  </a:extLst>
                </p14:cNvPr>
                <p14:cNvContentPartPr/>
                <p14:nvPr/>
              </p14:nvContentPartPr>
              <p14:xfrm>
                <a:off x="4545373" y="1693300"/>
                <a:ext cx="29880" cy="455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53D20E5-9B32-324D-8A3E-2958B6C21C6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30253" y="1677820"/>
                  <a:ext cx="601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36B0233-0FC2-5A48-8456-3FC71EF88DB3}"/>
                    </a:ext>
                  </a:extLst>
                </p14:cNvPr>
                <p14:cNvContentPartPr/>
                <p14:nvPr/>
              </p14:nvContentPartPr>
              <p14:xfrm>
                <a:off x="4502893" y="1862500"/>
                <a:ext cx="212040" cy="10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36B0233-0FC2-5A48-8456-3FC71EF88DB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487773" y="1847380"/>
                  <a:ext cx="242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BCC82B1-CB74-B445-BF55-C00B83388524}"/>
                    </a:ext>
                  </a:extLst>
                </p14:cNvPr>
                <p14:cNvContentPartPr/>
                <p14:nvPr/>
              </p14:nvContentPartPr>
              <p14:xfrm>
                <a:off x="4688293" y="1905340"/>
                <a:ext cx="164520" cy="174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BCC82B1-CB74-B445-BF55-C00B833885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72813" y="1890220"/>
                  <a:ext cx="194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FBCF49E-F5DE-B04C-87E8-FC61629842E7}"/>
                    </a:ext>
                  </a:extLst>
                </p14:cNvPr>
                <p14:cNvContentPartPr/>
                <p14:nvPr/>
              </p14:nvContentPartPr>
              <p14:xfrm>
                <a:off x="4862893" y="1878340"/>
                <a:ext cx="122040" cy="156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FBCF49E-F5DE-B04C-87E8-FC61629842E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47773" y="1863220"/>
                  <a:ext cx="152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E36B39D-682B-464A-AF49-C879946C6653}"/>
                    </a:ext>
                  </a:extLst>
                </p14:cNvPr>
                <p14:cNvContentPartPr/>
                <p14:nvPr/>
              </p14:nvContentPartPr>
              <p14:xfrm>
                <a:off x="4989973" y="1883740"/>
                <a:ext cx="190800" cy="179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E36B39D-682B-464A-AF49-C879946C66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74493" y="1868260"/>
                  <a:ext cx="221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3E19A12-4558-884A-A456-7C4133076DD3}"/>
                    </a:ext>
                  </a:extLst>
                </p14:cNvPr>
                <p14:cNvContentPartPr/>
                <p14:nvPr/>
              </p14:nvContentPartPr>
              <p14:xfrm>
                <a:off x="5185813" y="1841260"/>
                <a:ext cx="196200" cy="185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3E19A12-4558-884A-A456-7C4133076DD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170333" y="1826140"/>
                  <a:ext cx="22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DD410C8-EA73-104C-A7BF-BBB94EDC0D63}"/>
                    </a:ext>
                  </a:extLst>
                </p14:cNvPr>
                <p14:cNvContentPartPr/>
                <p14:nvPr/>
              </p14:nvContentPartPr>
              <p14:xfrm>
                <a:off x="5267533" y="2026660"/>
                <a:ext cx="130320" cy="122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DD410C8-EA73-104C-A7BF-BBB94EDC0D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252053" y="2011180"/>
                  <a:ext cx="16092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B5CB109-7FFD-1947-9868-8DF5D0474927}"/>
              </a:ext>
            </a:extLst>
          </p:cNvPr>
          <p:cNvGrpSpPr/>
          <p:nvPr/>
        </p:nvGrpSpPr>
        <p:grpSpPr>
          <a:xfrm>
            <a:off x="7339333" y="1449580"/>
            <a:ext cx="3709800" cy="2815560"/>
            <a:chOff x="7339333" y="1449580"/>
            <a:chExt cx="3709800" cy="28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B6BB0ED-9201-7343-8ADF-0EE3D2E1737D}"/>
                    </a:ext>
                  </a:extLst>
                </p14:cNvPr>
                <p14:cNvContentPartPr/>
                <p14:nvPr/>
              </p14:nvContentPartPr>
              <p14:xfrm>
                <a:off x="7360573" y="2000020"/>
                <a:ext cx="2577240" cy="2095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B6BB0ED-9201-7343-8ADF-0EE3D2E1737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45453" y="1984900"/>
                  <a:ext cx="2607840" cy="21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EA7BB7D-6402-F84E-8FEB-C482B14421ED}"/>
                    </a:ext>
                  </a:extLst>
                </p14:cNvPr>
                <p14:cNvContentPartPr/>
                <p14:nvPr/>
              </p14:nvContentPartPr>
              <p14:xfrm>
                <a:off x="7519333" y="2026660"/>
                <a:ext cx="2646360" cy="2228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EA7BB7D-6402-F84E-8FEB-C482B14421E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03853" y="2011180"/>
                  <a:ext cx="2676600" cy="22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FD0E63-045B-724C-918A-A275D073FA6F}"/>
                    </a:ext>
                  </a:extLst>
                </p14:cNvPr>
                <p14:cNvContentPartPr/>
                <p14:nvPr/>
              </p14:nvContentPartPr>
              <p14:xfrm>
                <a:off x="10249933" y="2005420"/>
                <a:ext cx="635400" cy="2143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FD0E63-045B-724C-918A-A275D073FA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34453" y="1989940"/>
                  <a:ext cx="666000" cy="21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6AAA43D-A586-A24A-AF3E-70AAF5C49C58}"/>
                    </a:ext>
                  </a:extLst>
                </p14:cNvPr>
                <p14:cNvContentPartPr/>
                <p14:nvPr/>
              </p14:nvContentPartPr>
              <p14:xfrm>
                <a:off x="10207453" y="2026660"/>
                <a:ext cx="810000" cy="2164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6AAA43D-A586-A24A-AF3E-70AAF5C49C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192333" y="2011180"/>
                  <a:ext cx="840600" cy="21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F2AD6F2-C7DC-E440-9B8E-A088E431048C}"/>
                    </a:ext>
                  </a:extLst>
                </p14:cNvPr>
                <p14:cNvContentPartPr/>
                <p14:nvPr/>
              </p14:nvContentPartPr>
              <p14:xfrm>
                <a:off x="8006053" y="2021260"/>
                <a:ext cx="164520" cy="2217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F2AD6F2-C7DC-E440-9B8E-A088E431048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90933" y="2006140"/>
                  <a:ext cx="194760" cy="22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A4127A-10D1-5F43-8221-5FA1F5367AA4}"/>
                    </a:ext>
                  </a:extLst>
                </p14:cNvPr>
                <p14:cNvContentPartPr/>
                <p14:nvPr/>
              </p14:nvContentPartPr>
              <p14:xfrm>
                <a:off x="8715253" y="2010820"/>
                <a:ext cx="106200" cy="2249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A4127A-10D1-5F43-8221-5FA1F5367A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699773" y="1995340"/>
                  <a:ext cx="136800" cy="22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17B0FF-39B2-0047-9776-5A4CE18F3852}"/>
                    </a:ext>
                  </a:extLst>
                </p14:cNvPr>
                <p14:cNvContentPartPr/>
                <p14:nvPr/>
              </p14:nvContentPartPr>
              <p14:xfrm>
                <a:off x="9344893" y="2031700"/>
                <a:ext cx="106200" cy="2233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17B0FF-39B2-0047-9776-5A4CE18F38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329773" y="2016580"/>
                  <a:ext cx="136800" cy="22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9917F0-48A0-C34A-8304-4801CF9D69B5}"/>
                    </a:ext>
                  </a:extLst>
                </p14:cNvPr>
                <p14:cNvContentPartPr/>
                <p14:nvPr/>
              </p14:nvContentPartPr>
              <p14:xfrm>
                <a:off x="10323733" y="1587460"/>
                <a:ext cx="37440" cy="317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9917F0-48A0-C34A-8304-4801CF9D69B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08613" y="1571980"/>
                  <a:ext cx="680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3963AA7-BFB1-0043-A2F9-F4B133BD9405}"/>
                    </a:ext>
                  </a:extLst>
                </p14:cNvPr>
                <p14:cNvContentPartPr/>
                <p14:nvPr/>
              </p14:nvContentPartPr>
              <p14:xfrm>
                <a:off x="10344973" y="1592500"/>
                <a:ext cx="180360" cy="148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3963AA7-BFB1-0043-A2F9-F4B133BD940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329853" y="1577380"/>
                  <a:ext cx="210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8D33F67-A607-9940-96D7-621F3AFAF1AF}"/>
                    </a:ext>
                  </a:extLst>
                </p14:cNvPr>
                <p14:cNvContentPartPr/>
                <p14:nvPr/>
              </p14:nvContentPartPr>
              <p14:xfrm>
                <a:off x="10546213" y="1629580"/>
                <a:ext cx="90360" cy="106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8D33F67-A607-9940-96D7-621F3AFAF1A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530733" y="1614460"/>
                  <a:ext cx="120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2E6766F-10DB-9244-ACAB-0A0BCB9BE02C}"/>
                    </a:ext>
                  </a:extLst>
                </p14:cNvPr>
                <p14:cNvContentPartPr/>
                <p14:nvPr/>
              </p14:nvContentPartPr>
              <p14:xfrm>
                <a:off x="10672933" y="1640380"/>
                <a:ext cx="32040" cy="106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2E6766F-10DB-9244-ACAB-0A0BCB9BE02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657813" y="1624900"/>
                  <a:ext cx="62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A5E492A-725E-284A-8C9C-C1497C7228A5}"/>
                    </a:ext>
                  </a:extLst>
                </p14:cNvPr>
                <p14:cNvContentPartPr/>
                <p14:nvPr/>
              </p14:nvContentPartPr>
              <p14:xfrm>
                <a:off x="10742053" y="1513300"/>
                <a:ext cx="16200" cy="16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A5E492A-725E-284A-8C9C-C1497C7228A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26573" y="149782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6931D35-EB29-464D-8D52-6E5B0F38C43B}"/>
                    </a:ext>
                  </a:extLst>
                </p14:cNvPr>
                <p14:cNvContentPartPr/>
                <p14:nvPr/>
              </p14:nvContentPartPr>
              <p14:xfrm>
                <a:off x="10757893" y="1576660"/>
                <a:ext cx="153720" cy="169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6931D35-EB29-464D-8D52-6E5B0F38C43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742413" y="1561540"/>
                  <a:ext cx="184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93CF38B-8F7C-5E44-90C8-FB2B33A55CC5}"/>
                    </a:ext>
                  </a:extLst>
                </p14:cNvPr>
                <p14:cNvContentPartPr/>
                <p14:nvPr/>
              </p14:nvContentPartPr>
              <p14:xfrm>
                <a:off x="10890013" y="1571620"/>
                <a:ext cx="140760" cy="148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93CF38B-8F7C-5E44-90C8-FB2B33A55CC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74893" y="1556140"/>
                  <a:ext cx="171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C446C2F-0BF7-D041-8802-00A97EFB6C3F}"/>
                    </a:ext>
                  </a:extLst>
                </p14:cNvPr>
                <p14:cNvContentPartPr/>
                <p14:nvPr/>
              </p14:nvContentPartPr>
              <p14:xfrm>
                <a:off x="7339333" y="2518780"/>
                <a:ext cx="3545640" cy="21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C446C2F-0BF7-D041-8802-00A97EFB6C3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24213" y="2503300"/>
                  <a:ext cx="3576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CA4B528-6E67-3C48-AF31-D642317B3EF6}"/>
                    </a:ext>
                  </a:extLst>
                </p14:cNvPr>
                <p14:cNvContentPartPr/>
                <p14:nvPr/>
              </p14:nvContentPartPr>
              <p14:xfrm>
                <a:off x="7381813" y="3026740"/>
                <a:ext cx="3667320" cy="95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CA4B528-6E67-3C48-AF31-D642317B3EF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66333" y="3011260"/>
                  <a:ext cx="3697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D9A5F60-2E2E-F74C-AEC7-56349CAAA2D3}"/>
                    </a:ext>
                  </a:extLst>
                </p14:cNvPr>
                <p14:cNvContentPartPr/>
                <p14:nvPr/>
              </p14:nvContentPartPr>
              <p14:xfrm>
                <a:off x="7863133" y="3264700"/>
                <a:ext cx="53280" cy="32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D9A5F60-2E2E-F74C-AEC7-56349CAAA2D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48013" y="3249580"/>
                  <a:ext cx="83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C5546AC-A5D3-9742-82AD-55601CE04359}"/>
                    </a:ext>
                  </a:extLst>
                </p14:cNvPr>
                <p14:cNvContentPartPr/>
                <p14:nvPr/>
              </p14:nvContentPartPr>
              <p14:xfrm>
                <a:off x="7858093" y="3470980"/>
                <a:ext cx="32040" cy="320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C5546AC-A5D3-9742-82AD-55601CE0435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42613" y="3455860"/>
                  <a:ext cx="62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F05C37C-B525-864E-B5B6-063BC135238A}"/>
                    </a:ext>
                  </a:extLst>
                </p14:cNvPr>
                <p14:cNvContentPartPr/>
                <p14:nvPr/>
              </p14:nvContentPartPr>
              <p14:xfrm>
                <a:off x="7847293" y="3624700"/>
                <a:ext cx="73800" cy="69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F05C37C-B525-864E-B5B6-063BC135238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32173" y="3609220"/>
                  <a:ext cx="104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3C20903-56A7-AD45-A1DA-8E0F851E0446}"/>
                    </a:ext>
                  </a:extLst>
                </p14:cNvPr>
                <p14:cNvContentPartPr/>
                <p14:nvPr/>
              </p14:nvContentPartPr>
              <p14:xfrm>
                <a:off x="7455613" y="3809740"/>
                <a:ext cx="3529800" cy="37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3C20903-56A7-AD45-A1DA-8E0F851E044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40493" y="3794620"/>
                  <a:ext cx="3560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C702DD5-F153-BD48-9FD7-3026885F7638}"/>
                    </a:ext>
                  </a:extLst>
                </p14:cNvPr>
                <p14:cNvContentPartPr/>
                <p14:nvPr/>
              </p14:nvContentPartPr>
              <p14:xfrm>
                <a:off x="7487653" y="1693300"/>
                <a:ext cx="185400" cy="161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C702DD5-F153-BD48-9FD7-3026885F763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472173" y="1677820"/>
                  <a:ext cx="216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CCE46A8-48EF-6E4A-97DE-E3B778E4448B}"/>
                    </a:ext>
                  </a:extLst>
                </p14:cNvPr>
                <p14:cNvContentPartPr/>
                <p14:nvPr/>
              </p14:nvContentPartPr>
              <p14:xfrm>
                <a:off x="7688533" y="1449580"/>
                <a:ext cx="270360" cy="174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CCE46A8-48EF-6E4A-97DE-E3B778E4448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673413" y="1434460"/>
                  <a:ext cx="300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D274FFB-30E0-4A44-AF06-C4CF0D8110C0}"/>
                    </a:ext>
                  </a:extLst>
                </p14:cNvPr>
                <p14:cNvContentPartPr/>
                <p14:nvPr/>
              </p14:nvContentPartPr>
              <p14:xfrm>
                <a:off x="8251933" y="1640380"/>
                <a:ext cx="214920" cy="5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D274FFB-30E0-4A44-AF06-C4CF0D8110C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36453" y="1624900"/>
                  <a:ext cx="245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06611BC-B540-CC4A-BC79-4FDD4A3D61B8}"/>
                    </a:ext>
                  </a:extLst>
                </p14:cNvPr>
                <p14:cNvContentPartPr/>
                <p14:nvPr/>
              </p14:nvContentPartPr>
              <p14:xfrm>
                <a:off x="8220613" y="1740820"/>
                <a:ext cx="25092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06611BC-B540-CC4A-BC79-4FDD4A3D61B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05493" y="1725700"/>
                  <a:ext cx="281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BD0B66-F103-FF4C-A2A5-2A0DA2120FDF}"/>
                    </a:ext>
                  </a:extLst>
                </p14:cNvPr>
                <p14:cNvContentPartPr/>
                <p14:nvPr/>
              </p14:nvContentPartPr>
              <p14:xfrm>
                <a:off x="8307733" y="1603300"/>
                <a:ext cx="16200" cy="280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BD0B66-F103-FF4C-A2A5-2A0DA2120FD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92613" y="1587820"/>
                  <a:ext cx="46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7402D6-AF2A-FC4B-9EC2-6DA9A9642862}"/>
                    </a:ext>
                  </a:extLst>
                </p14:cNvPr>
                <p14:cNvContentPartPr/>
                <p14:nvPr/>
              </p14:nvContentPartPr>
              <p14:xfrm>
                <a:off x="8397733" y="1582060"/>
                <a:ext cx="21600" cy="280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7402D6-AF2A-FC4B-9EC2-6DA9A96428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82613" y="1566940"/>
                  <a:ext cx="52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06390B5-5A3B-2A4B-B496-BF8949ECE289}"/>
                    </a:ext>
                  </a:extLst>
                </p14:cNvPr>
                <p14:cNvContentPartPr/>
                <p14:nvPr/>
              </p14:nvContentPartPr>
              <p14:xfrm>
                <a:off x="8778613" y="1613740"/>
                <a:ext cx="137880" cy="322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06390B5-5A3B-2A4B-B496-BF8949ECE28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763493" y="1598620"/>
                  <a:ext cx="1684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58921DF-5B75-DD41-B393-B333E306C3A8}"/>
                    </a:ext>
                  </a:extLst>
                </p14:cNvPr>
                <p14:cNvContentPartPr/>
                <p14:nvPr/>
              </p14:nvContentPartPr>
              <p14:xfrm>
                <a:off x="8937373" y="1645420"/>
                <a:ext cx="106200" cy="137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58921DF-5B75-DD41-B393-B333E306C3A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22253" y="1630300"/>
                  <a:ext cx="136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696E0DB-EA96-794F-A7F6-ACF2463F6EA2}"/>
                    </a:ext>
                  </a:extLst>
                </p14:cNvPr>
                <p14:cNvContentPartPr/>
                <p14:nvPr/>
              </p14:nvContentPartPr>
              <p14:xfrm>
                <a:off x="9048613" y="1645420"/>
                <a:ext cx="100800" cy="137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696E0DB-EA96-794F-A7F6-ACF2463F6EA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33493" y="1630300"/>
                  <a:ext cx="131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64C556-A48F-3E4F-B2E7-168458D973ED}"/>
                    </a:ext>
                  </a:extLst>
                </p14:cNvPr>
                <p14:cNvContentPartPr/>
                <p14:nvPr/>
              </p14:nvContentPartPr>
              <p14:xfrm>
                <a:off x="9164893" y="1624540"/>
                <a:ext cx="116640" cy="153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64C556-A48F-3E4F-B2E7-168458D973E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149773" y="1609060"/>
                  <a:ext cx="1472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1C95B93-F217-4641-89D8-EC3E2A46B340}"/>
                    </a:ext>
                  </a:extLst>
                </p14:cNvPr>
                <p14:cNvContentPartPr/>
                <p14:nvPr/>
              </p14:nvContentPartPr>
              <p14:xfrm>
                <a:off x="9450733" y="1529140"/>
                <a:ext cx="143280" cy="285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1C95B93-F217-4641-89D8-EC3E2A46B34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35613" y="1514020"/>
                  <a:ext cx="173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A0459A6-8DBF-244F-AE13-9D13B4ADF89B}"/>
                    </a:ext>
                  </a:extLst>
                </p14:cNvPr>
                <p14:cNvContentPartPr/>
                <p14:nvPr/>
              </p14:nvContentPartPr>
              <p14:xfrm>
                <a:off x="9609493" y="1672060"/>
                <a:ext cx="58680" cy="84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A0459A6-8DBF-244F-AE13-9D13B4ADF89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94373" y="1656580"/>
                  <a:ext cx="88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ABF60C5-CE18-D347-90E9-67415053E8B1}"/>
                    </a:ext>
                  </a:extLst>
                </p14:cNvPr>
                <p14:cNvContentPartPr/>
                <p14:nvPr/>
              </p14:nvContentPartPr>
              <p14:xfrm>
                <a:off x="9694093" y="1661980"/>
                <a:ext cx="95760" cy="132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ABF60C5-CE18-D347-90E9-67415053E8B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78973" y="1646860"/>
                  <a:ext cx="126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3D4384D-2505-274C-96D0-065B56CBAEC3}"/>
                    </a:ext>
                  </a:extLst>
                </p14:cNvPr>
                <p14:cNvContentPartPr/>
                <p14:nvPr/>
              </p14:nvContentPartPr>
              <p14:xfrm>
                <a:off x="9784093" y="1693300"/>
                <a:ext cx="111600" cy="127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3D4384D-2505-274C-96D0-065B56CBAEC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68973" y="1677820"/>
                  <a:ext cx="141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FA659DC-827D-1F45-B7D9-C2EF1D2691B9}"/>
                    </a:ext>
                  </a:extLst>
                </p14:cNvPr>
                <p14:cNvContentPartPr/>
                <p14:nvPr/>
              </p14:nvContentPartPr>
              <p14:xfrm>
                <a:off x="9900373" y="1566220"/>
                <a:ext cx="21600" cy="259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FA659DC-827D-1F45-B7D9-C2EF1D2691B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885253" y="1550740"/>
                  <a:ext cx="52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96A72D5-E115-4445-8509-6B216FAD3FF2}"/>
                    </a:ext>
                  </a:extLst>
                </p14:cNvPr>
                <p14:cNvContentPartPr/>
                <p14:nvPr/>
              </p14:nvContentPartPr>
              <p14:xfrm>
                <a:off x="9863653" y="1693300"/>
                <a:ext cx="95760" cy="5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96A72D5-E115-4445-8509-6B216FAD3F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48173" y="1677820"/>
                  <a:ext cx="12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974623A-4F6A-2145-935C-858C864EABF0}"/>
                    </a:ext>
                  </a:extLst>
                </p14:cNvPr>
                <p14:cNvContentPartPr/>
                <p14:nvPr/>
              </p14:nvContentPartPr>
              <p14:xfrm>
                <a:off x="9974533" y="1703740"/>
                <a:ext cx="10800" cy="111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974623A-4F6A-2145-935C-858C864EABF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59413" y="1688620"/>
                  <a:ext cx="4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57D005E-13FF-3D4B-9053-DCD82D3E7013}"/>
                    </a:ext>
                  </a:extLst>
                </p14:cNvPr>
                <p14:cNvContentPartPr/>
                <p14:nvPr/>
              </p14:nvContentPartPr>
              <p14:xfrm>
                <a:off x="9979933" y="1629580"/>
                <a:ext cx="10800" cy="5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57D005E-13FF-3D4B-9053-DCD82D3E701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64813" y="161446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DCA54B9-6B67-4448-9CA6-1CF6E14181DD}"/>
                    </a:ext>
                  </a:extLst>
                </p14:cNvPr>
                <p14:cNvContentPartPr/>
                <p14:nvPr/>
              </p14:nvContentPartPr>
              <p14:xfrm>
                <a:off x="10022413" y="1693300"/>
                <a:ext cx="42840" cy="7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DCA54B9-6B67-4448-9CA6-1CF6E14181D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006933" y="1677820"/>
                  <a:ext cx="73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446805F-936F-F54E-8D02-1CB08CEB7571}"/>
                    </a:ext>
                  </a:extLst>
                </p14:cNvPr>
                <p14:cNvContentPartPr/>
                <p14:nvPr/>
              </p14:nvContentPartPr>
              <p14:xfrm>
                <a:off x="10091173" y="1698340"/>
                <a:ext cx="106200" cy="122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446805F-936F-F54E-8D02-1CB08CEB757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75693" y="1683220"/>
                  <a:ext cx="1368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299DFB8-A924-434C-97CC-66BA3510DAFA}"/>
              </a:ext>
            </a:extLst>
          </p:cNvPr>
          <p:cNvGrpSpPr/>
          <p:nvPr/>
        </p:nvGrpSpPr>
        <p:grpSpPr>
          <a:xfrm>
            <a:off x="11091253" y="3947260"/>
            <a:ext cx="497160" cy="190800"/>
            <a:chOff x="11091253" y="3947260"/>
            <a:chExt cx="49716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93A9FFC-6A51-8A40-878C-F6A53A2469B7}"/>
                    </a:ext>
                  </a:extLst>
                </p14:cNvPr>
                <p14:cNvContentPartPr/>
                <p14:nvPr/>
              </p14:nvContentPartPr>
              <p14:xfrm>
                <a:off x="11091253" y="3947260"/>
                <a:ext cx="37440" cy="190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93A9FFC-6A51-8A40-878C-F6A53A2469B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75773" y="3932140"/>
                  <a:ext cx="68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2F9D080-2276-314C-B0A3-98C9301AC9AD}"/>
                    </a:ext>
                  </a:extLst>
                </p14:cNvPr>
                <p14:cNvContentPartPr/>
                <p14:nvPr/>
              </p14:nvContentPartPr>
              <p14:xfrm>
                <a:off x="11197093" y="4005580"/>
                <a:ext cx="79560" cy="63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2F9D080-2276-314C-B0A3-98C9301AC9A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81613" y="3990460"/>
                  <a:ext cx="110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523029E-9ED0-4F4E-893F-7728042CBA30}"/>
                    </a:ext>
                  </a:extLst>
                </p14:cNvPr>
                <p14:cNvContentPartPr/>
                <p14:nvPr/>
              </p14:nvContentPartPr>
              <p14:xfrm>
                <a:off x="11334613" y="4026820"/>
                <a:ext cx="69120" cy="63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523029E-9ED0-4F4E-893F-7728042CBA3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19493" y="4011700"/>
                  <a:ext cx="99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10560F2-EF25-1B43-92AA-991619D6D228}"/>
                    </a:ext>
                  </a:extLst>
                </p14:cNvPr>
                <p14:cNvContentPartPr/>
                <p14:nvPr/>
              </p14:nvContentPartPr>
              <p14:xfrm>
                <a:off x="11514973" y="4048060"/>
                <a:ext cx="73440" cy="58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10560F2-EF25-1B43-92AA-991619D6D22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499853" y="4032580"/>
                  <a:ext cx="10368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E2CD463-FA9D-254B-93CB-3C8910DCDEFA}"/>
              </a:ext>
            </a:extLst>
          </p:cNvPr>
          <p:cNvGrpSpPr/>
          <p:nvPr/>
        </p:nvGrpSpPr>
        <p:grpSpPr>
          <a:xfrm>
            <a:off x="2126893" y="2492140"/>
            <a:ext cx="450360" cy="418320"/>
            <a:chOff x="2126893" y="2492140"/>
            <a:chExt cx="45036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493E760-2A3C-0E49-A519-0B597AFC2052}"/>
                    </a:ext>
                  </a:extLst>
                </p14:cNvPr>
                <p14:cNvContentPartPr/>
                <p14:nvPr/>
              </p14:nvContentPartPr>
              <p14:xfrm>
                <a:off x="2126893" y="2566300"/>
                <a:ext cx="180360" cy="326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493E760-2A3C-0E49-A519-0B597AFC205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11773" y="2551180"/>
                  <a:ext cx="2106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862A0BD-5486-7E4E-89C5-FF91F04687A6}"/>
                    </a:ext>
                  </a:extLst>
                </p14:cNvPr>
                <p14:cNvContentPartPr/>
                <p14:nvPr/>
              </p14:nvContentPartPr>
              <p14:xfrm>
                <a:off x="2179813" y="2492140"/>
                <a:ext cx="217440" cy="42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862A0BD-5486-7E4E-89C5-FF91F04687A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64693" y="2477020"/>
                  <a:ext cx="247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4E9008D-B973-0946-ABB7-F61DB777F1EC}"/>
                    </a:ext>
                  </a:extLst>
                </p14:cNvPr>
                <p14:cNvContentPartPr/>
                <p14:nvPr/>
              </p14:nvContentPartPr>
              <p14:xfrm>
                <a:off x="2153533" y="2645500"/>
                <a:ext cx="190800" cy="42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4E9008D-B973-0946-ABB7-F61DB777F1E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138413" y="2630380"/>
                  <a:ext cx="22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B06E068-9679-EB44-A8EC-8916F9B93CAE}"/>
                    </a:ext>
                  </a:extLst>
                </p14:cNvPr>
                <p14:cNvContentPartPr/>
                <p14:nvPr/>
              </p14:nvContentPartPr>
              <p14:xfrm>
                <a:off x="2428573" y="2645500"/>
                <a:ext cx="132480" cy="264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B06E068-9679-EB44-A8EC-8916F9B93CA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13453" y="2630380"/>
                  <a:ext cx="163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5185EB3-2E10-5744-BDFD-6362DE3DF621}"/>
                    </a:ext>
                  </a:extLst>
                </p14:cNvPr>
                <p14:cNvContentPartPr/>
                <p14:nvPr/>
              </p14:nvContentPartPr>
              <p14:xfrm>
                <a:off x="2423533" y="2682580"/>
                <a:ext cx="153720" cy="153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5185EB3-2E10-5744-BDFD-6362DE3DF62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408053" y="2667460"/>
                  <a:ext cx="18432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BD363CB-23C7-4245-83FB-C2EF3EE638CA}"/>
                  </a:ext>
                </a:extLst>
              </p14:cNvPr>
              <p14:cNvContentPartPr/>
              <p14:nvPr/>
            </p14:nvContentPartPr>
            <p14:xfrm>
              <a:off x="2799013" y="2613820"/>
              <a:ext cx="32040" cy="478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BD363CB-23C7-4245-83FB-C2EF3EE638C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783893" y="2598700"/>
                <a:ext cx="626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1EFBC64-2F69-A742-828B-986CA1FD5711}"/>
                  </a:ext>
                </a:extLst>
              </p14:cNvPr>
              <p14:cNvContentPartPr/>
              <p14:nvPr/>
            </p14:nvContentPartPr>
            <p14:xfrm>
              <a:off x="2788573" y="2799220"/>
              <a:ext cx="52560" cy="63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1EFBC64-2F69-A742-828B-986CA1FD571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773453" y="2783740"/>
                <a:ext cx="8316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6EAB8B1-5FC9-484F-BCFA-F55DFA84FC68}"/>
              </a:ext>
            </a:extLst>
          </p:cNvPr>
          <p:cNvGrpSpPr/>
          <p:nvPr/>
        </p:nvGrpSpPr>
        <p:grpSpPr>
          <a:xfrm>
            <a:off x="3339373" y="2571700"/>
            <a:ext cx="1877760" cy="385920"/>
            <a:chOff x="3339373" y="2571700"/>
            <a:chExt cx="187776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64E7ADB-273C-7C40-80E0-F8CBE989EC9C}"/>
                    </a:ext>
                  </a:extLst>
                </p14:cNvPr>
                <p14:cNvContentPartPr/>
                <p14:nvPr/>
              </p14:nvContentPartPr>
              <p14:xfrm>
                <a:off x="3339373" y="2576740"/>
                <a:ext cx="163800" cy="380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64E7ADB-273C-7C40-80E0-F8CBE989EC9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24253" y="2561620"/>
                  <a:ext cx="1944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106283E-6BED-9145-8CED-7D91E9976CBA}"/>
                    </a:ext>
                  </a:extLst>
                </p14:cNvPr>
                <p14:cNvContentPartPr/>
                <p14:nvPr/>
              </p14:nvContentPartPr>
              <p14:xfrm>
                <a:off x="3344053" y="2619220"/>
                <a:ext cx="169560" cy="280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106283E-6BED-9145-8CED-7D91E9976CB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28933" y="2604100"/>
                  <a:ext cx="200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4BFA165-76D6-0F48-ADA2-D6FBF6D7E9D4}"/>
                    </a:ext>
                  </a:extLst>
                </p14:cNvPr>
                <p14:cNvContentPartPr/>
                <p14:nvPr/>
              </p14:nvContentPartPr>
              <p14:xfrm>
                <a:off x="3640333" y="2783380"/>
                <a:ext cx="164520" cy="10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4BFA165-76D6-0F48-ADA2-D6FBF6D7E9D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625213" y="2767900"/>
                  <a:ext cx="194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B2372E6-F882-D24C-AF39-CA3B21AD6BD0}"/>
                    </a:ext>
                  </a:extLst>
                </p14:cNvPr>
                <p14:cNvContentPartPr/>
                <p14:nvPr/>
              </p14:nvContentPartPr>
              <p14:xfrm>
                <a:off x="3751573" y="2719660"/>
                <a:ext cx="153720" cy="201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B2372E6-F882-D24C-AF39-CA3B21AD6BD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736453" y="2704540"/>
                  <a:ext cx="184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920CDB3-2F74-E44A-BDE4-F1257FFF5119}"/>
                    </a:ext>
                  </a:extLst>
                </p14:cNvPr>
                <p14:cNvContentPartPr/>
                <p14:nvPr/>
              </p14:nvContentPartPr>
              <p14:xfrm>
                <a:off x="4005733" y="2661700"/>
                <a:ext cx="143280" cy="212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920CDB3-2F74-E44A-BDE4-F1257FFF51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990253" y="2646220"/>
                  <a:ext cx="173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69F04C9-C9B7-BB4F-8581-A42B878710A7}"/>
                    </a:ext>
                  </a:extLst>
                </p14:cNvPr>
                <p14:cNvContentPartPr/>
                <p14:nvPr/>
              </p14:nvContentPartPr>
              <p14:xfrm>
                <a:off x="4174933" y="2571700"/>
                <a:ext cx="100800" cy="264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69F04C9-C9B7-BB4F-8581-A42B878710A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59813" y="2556220"/>
                  <a:ext cx="131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1A4CCAC-66D1-8B42-B1FC-863BB4D08376}"/>
                    </a:ext>
                  </a:extLst>
                </p14:cNvPr>
                <p14:cNvContentPartPr/>
                <p14:nvPr/>
              </p14:nvContentPartPr>
              <p14:xfrm>
                <a:off x="4317853" y="2672140"/>
                <a:ext cx="169560" cy="227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1A4CCAC-66D1-8B42-B1FC-863BB4D0837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02733" y="2657020"/>
                  <a:ext cx="200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6E0B465-774F-D740-85F0-AB3E5EDE9BCF}"/>
                    </a:ext>
                  </a:extLst>
                </p14:cNvPr>
                <p14:cNvContentPartPr/>
                <p14:nvPr/>
              </p14:nvContentPartPr>
              <p14:xfrm>
                <a:off x="4471213" y="2613820"/>
                <a:ext cx="222120" cy="280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6E0B465-774F-D740-85F0-AB3E5EDE9BC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456093" y="2598700"/>
                  <a:ext cx="252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7ED89B6-1357-F84B-ABE7-3AABEB708ABB}"/>
                    </a:ext>
                  </a:extLst>
                </p14:cNvPr>
                <p14:cNvContentPartPr/>
                <p14:nvPr/>
              </p14:nvContentPartPr>
              <p14:xfrm>
                <a:off x="4847053" y="2709220"/>
                <a:ext cx="249120" cy="16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7ED89B6-1357-F84B-ABE7-3AABEB708AB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31573" y="2693740"/>
                  <a:ext cx="27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1CD0E77-121A-0F4B-863D-E7ED8911BAAB}"/>
                    </a:ext>
                  </a:extLst>
                </p14:cNvPr>
                <p14:cNvContentPartPr/>
                <p14:nvPr/>
              </p14:nvContentPartPr>
              <p14:xfrm>
                <a:off x="4989973" y="2635060"/>
                <a:ext cx="227160" cy="217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1CD0E77-121A-0F4B-863D-E7ED8911BAA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74493" y="2619940"/>
                  <a:ext cx="25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B66B592-011A-A349-B804-178B049CF45B}"/>
                    </a:ext>
                  </a:extLst>
                </p14:cNvPr>
                <p14:cNvContentPartPr/>
                <p14:nvPr/>
              </p14:nvContentPartPr>
              <p14:xfrm>
                <a:off x="4688653" y="2640460"/>
                <a:ext cx="158400" cy="169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B66B592-011A-A349-B804-178B049CF45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73533" y="2624980"/>
                  <a:ext cx="1890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DC407DD-154C-5242-8B7E-C45D51E5C3EB}"/>
              </a:ext>
            </a:extLst>
          </p:cNvPr>
          <p:cNvGrpSpPr/>
          <p:nvPr/>
        </p:nvGrpSpPr>
        <p:grpSpPr>
          <a:xfrm>
            <a:off x="5350333" y="2492140"/>
            <a:ext cx="1470240" cy="492480"/>
            <a:chOff x="5350333" y="2492140"/>
            <a:chExt cx="147024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5E6D70B-98C9-8445-B6D8-19AC4C44F062}"/>
                    </a:ext>
                  </a:extLst>
                </p14:cNvPr>
                <p14:cNvContentPartPr/>
                <p14:nvPr/>
              </p14:nvContentPartPr>
              <p14:xfrm>
                <a:off x="5350333" y="2502940"/>
                <a:ext cx="211320" cy="386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5E6D70B-98C9-8445-B6D8-19AC4C44F06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35213" y="2487460"/>
                  <a:ext cx="2419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80D9578-B61D-E549-B7B6-635201E1883F}"/>
                    </a:ext>
                  </a:extLst>
                </p14:cNvPr>
                <p14:cNvContentPartPr/>
                <p14:nvPr/>
              </p14:nvContentPartPr>
              <p14:xfrm>
                <a:off x="5555893" y="2576740"/>
                <a:ext cx="21600" cy="243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80D9578-B61D-E549-B7B6-635201E1883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40773" y="2561620"/>
                  <a:ext cx="52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81027A8-0359-964D-A7C6-2A14B6EF1765}"/>
                    </a:ext>
                  </a:extLst>
                </p14:cNvPr>
                <p14:cNvContentPartPr/>
                <p14:nvPr/>
              </p14:nvContentPartPr>
              <p14:xfrm>
                <a:off x="5603773" y="2640460"/>
                <a:ext cx="116640" cy="100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81027A8-0359-964D-A7C6-2A14B6EF176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88293" y="2624980"/>
                  <a:ext cx="147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0EA06B1-1FCC-294D-B423-047A6C17102A}"/>
                    </a:ext>
                  </a:extLst>
                </p14:cNvPr>
                <p14:cNvContentPartPr/>
                <p14:nvPr/>
              </p14:nvContentPartPr>
              <p14:xfrm>
                <a:off x="5757133" y="2629660"/>
                <a:ext cx="122040" cy="100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0EA06B1-1FCC-294D-B423-047A6C17102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742013" y="2614540"/>
                  <a:ext cx="152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3D6BB3F-4DFD-644B-A2A9-BCDBF853589E}"/>
                    </a:ext>
                  </a:extLst>
                </p14:cNvPr>
                <p14:cNvContentPartPr/>
                <p14:nvPr/>
              </p14:nvContentPartPr>
              <p14:xfrm>
                <a:off x="5952973" y="2650900"/>
                <a:ext cx="79560" cy="90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3D6BB3F-4DFD-644B-A2A9-BCDBF853589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937853" y="2635780"/>
                  <a:ext cx="110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BC1503E-F5DF-8345-A62E-95A4F4D34F86}"/>
                    </a:ext>
                  </a:extLst>
                </p14:cNvPr>
                <p14:cNvContentPartPr/>
                <p14:nvPr/>
              </p14:nvContentPartPr>
              <p14:xfrm>
                <a:off x="6138013" y="2703820"/>
                <a:ext cx="79560" cy="169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BC1503E-F5DF-8345-A62E-95A4F4D34F8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22893" y="2688700"/>
                  <a:ext cx="110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E2A563F-4C83-9B49-80C5-ED57E4B00651}"/>
                    </a:ext>
                  </a:extLst>
                </p14:cNvPr>
                <p14:cNvContentPartPr/>
                <p14:nvPr/>
              </p14:nvContentPartPr>
              <p14:xfrm>
                <a:off x="6323413" y="2529220"/>
                <a:ext cx="159120" cy="312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E2A563F-4C83-9B49-80C5-ED57E4B0065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308293" y="2514100"/>
                  <a:ext cx="189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023E2FC-7D3D-864E-B005-D4ADCE4E2A8F}"/>
                    </a:ext>
                  </a:extLst>
                </p14:cNvPr>
                <p14:cNvContentPartPr/>
                <p14:nvPr/>
              </p14:nvContentPartPr>
              <p14:xfrm>
                <a:off x="6550933" y="2492140"/>
                <a:ext cx="269640" cy="492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023E2FC-7D3D-864E-B005-D4ADCE4E2A8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535813" y="2477020"/>
                  <a:ext cx="300240" cy="52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C1FCC9-6F74-CF4D-8DF3-E19A70FB2B90}"/>
              </a:ext>
            </a:extLst>
          </p:cNvPr>
          <p:cNvGrpSpPr/>
          <p:nvPr/>
        </p:nvGrpSpPr>
        <p:grpSpPr>
          <a:xfrm>
            <a:off x="1042213" y="3235540"/>
            <a:ext cx="524160" cy="267840"/>
            <a:chOff x="1042213" y="3235540"/>
            <a:chExt cx="52416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140192E-6E99-594C-811F-117174AB847E}"/>
                    </a:ext>
                  </a:extLst>
                </p14:cNvPr>
                <p14:cNvContentPartPr/>
                <p14:nvPr/>
              </p14:nvContentPartPr>
              <p14:xfrm>
                <a:off x="1042213" y="3235540"/>
                <a:ext cx="286200" cy="267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140192E-6E99-594C-811F-117174AB847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27093" y="3220060"/>
                  <a:ext cx="316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400C9D3-019F-6149-A27D-ABDCA464CAD9}"/>
                    </a:ext>
                  </a:extLst>
                </p14:cNvPr>
                <p14:cNvContentPartPr/>
                <p14:nvPr/>
              </p14:nvContentPartPr>
              <p14:xfrm>
                <a:off x="1497253" y="3296380"/>
                <a:ext cx="26640" cy="53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400C9D3-019F-6149-A27D-ABDCA464CAD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482133" y="3281260"/>
                  <a:ext cx="57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FD8F07C-D8B0-B24D-A560-6A13AF70B20F}"/>
                    </a:ext>
                  </a:extLst>
                </p14:cNvPr>
                <p14:cNvContentPartPr/>
                <p14:nvPr/>
              </p14:nvContentPartPr>
              <p14:xfrm>
                <a:off x="1528933" y="3434260"/>
                <a:ext cx="37440" cy="69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FD8F07C-D8B0-B24D-A560-6A13AF70B20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513813" y="3418780"/>
                  <a:ext cx="6804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982EAB5-035B-0347-A28E-42C34BCFA0F2}"/>
              </a:ext>
            </a:extLst>
          </p:cNvPr>
          <p:cNvGrpSpPr/>
          <p:nvPr/>
        </p:nvGrpSpPr>
        <p:grpSpPr>
          <a:xfrm>
            <a:off x="1783093" y="3164260"/>
            <a:ext cx="905400" cy="418320"/>
            <a:chOff x="1783093" y="3164260"/>
            <a:chExt cx="90540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3438F47-0C3A-0446-87E2-3984ABF93742}"/>
                    </a:ext>
                  </a:extLst>
                </p14:cNvPr>
                <p14:cNvContentPartPr/>
                <p14:nvPr/>
              </p14:nvContentPartPr>
              <p14:xfrm>
                <a:off x="1783093" y="3333460"/>
                <a:ext cx="185400" cy="1645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3438F47-0C3A-0446-87E2-3984ABF9374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67973" y="3318340"/>
                  <a:ext cx="216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E23B7A2-7B42-E14C-BD80-15BD29F65937}"/>
                    </a:ext>
                  </a:extLst>
                </p14:cNvPr>
                <p14:cNvContentPartPr/>
                <p14:nvPr/>
              </p14:nvContentPartPr>
              <p14:xfrm>
                <a:off x="2026453" y="3333460"/>
                <a:ext cx="190800" cy="180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E23B7A2-7B42-E14C-BD80-15BD29F6593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11333" y="3318340"/>
                  <a:ext cx="221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30C85D0-78C1-A64C-ABEF-B1FF2EDEE759}"/>
                    </a:ext>
                  </a:extLst>
                </p14:cNvPr>
                <p14:cNvContentPartPr/>
                <p14:nvPr/>
              </p14:nvContentPartPr>
              <p14:xfrm>
                <a:off x="2243533" y="3164260"/>
                <a:ext cx="16200" cy="342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30C85D0-78C1-A64C-ABEF-B1FF2EDEE75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228413" y="3149140"/>
                  <a:ext cx="468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2069731-3BF8-3540-A101-8F4C735D976A}"/>
                    </a:ext>
                  </a:extLst>
                </p14:cNvPr>
                <p14:cNvContentPartPr/>
                <p14:nvPr/>
              </p14:nvContentPartPr>
              <p14:xfrm>
                <a:off x="2216893" y="3328420"/>
                <a:ext cx="106200" cy="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2069731-3BF8-3540-A101-8F4C735D976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01773" y="3312940"/>
                  <a:ext cx="13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30E11B4-F1EE-5641-9E3B-C046996E7461}"/>
                    </a:ext>
                  </a:extLst>
                </p14:cNvPr>
                <p14:cNvContentPartPr/>
                <p14:nvPr/>
              </p14:nvContentPartPr>
              <p14:xfrm>
                <a:off x="2333533" y="3360100"/>
                <a:ext cx="95760" cy="106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30E11B4-F1EE-5641-9E3B-C046996E746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318053" y="3344620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781168B-95B6-894C-BF9D-A20CDCB5BE73}"/>
                    </a:ext>
                  </a:extLst>
                </p14:cNvPr>
                <p14:cNvContentPartPr/>
                <p14:nvPr/>
              </p14:nvContentPartPr>
              <p14:xfrm>
                <a:off x="2471053" y="3344260"/>
                <a:ext cx="21600" cy="185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781168B-95B6-894C-BF9D-A20CDCB5BE7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455933" y="3328780"/>
                  <a:ext cx="52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B33DEBF-CC9B-5C46-85B7-9AAD7AAFD261}"/>
                    </a:ext>
                  </a:extLst>
                </p14:cNvPr>
                <p14:cNvContentPartPr/>
                <p14:nvPr/>
              </p14:nvContentPartPr>
              <p14:xfrm>
                <a:off x="2465653" y="3233020"/>
                <a:ext cx="16200" cy="16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B33DEBF-CC9B-5C46-85B7-9AAD7AAFD26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450533" y="321790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88AF4EE-980B-9A44-A47B-194053C12B41}"/>
                    </a:ext>
                  </a:extLst>
                </p14:cNvPr>
                <p14:cNvContentPartPr/>
                <p14:nvPr/>
              </p14:nvContentPartPr>
              <p14:xfrm>
                <a:off x="2571493" y="3291340"/>
                <a:ext cx="69120" cy="291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88AF4EE-980B-9A44-A47B-194053C12B4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56373" y="3275860"/>
                  <a:ext cx="997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6FF5798-25C1-B540-B1C3-46B90B7A19DA}"/>
                    </a:ext>
                  </a:extLst>
                </p14:cNvPr>
                <p14:cNvContentPartPr/>
                <p14:nvPr/>
              </p14:nvContentPartPr>
              <p14:xfrm>
                <a:off x="2561053" y="3344260"/>
                <a:ext cx="127440" cy="164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6FF5798-25C1-B540-B1C3-46B90B7A19D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545573" y="3328780"/>
                  <a:ext cx="1576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36E20F3-82AF-0E42-A698-BB4B66D51C51}"/>
              </a:ext>
            </a:extLst>
          </p:cNvPr>
          <p:cNvGrpSpPr/>
          <p:nvPr/>
        </p:nvGrpSpPr>
        <p:grpSpPr>
          <a:xfrm>
            <a:off x="2968573" y="3164260"/>
            <a:ext cx="360000" cy="418320"/>
            <a:chOff x="2968573" y="3164260"/>
            <a:chExt cx="36000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E4EB958-B8D7-4740-A792-B64965D0961B}"/>
                    </a:ext>
                  </a:extLst>
                </p14:cNvPr>
                <p14:cNvContentPartPr/>
                <p14:nvPr/>
              </p14:nvContentPartPr>
              <p14:xfrm>
                <a:off x="2968573" y="3381340"/>
                <a:ext cx="90360" cy="1220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E4EB958-B8D7-4740-A792-B64965D0961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53093" y="3365860"/>
                  <a:ext cx="120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FD71A0D-F1B1-F945-9D79-83A5B1A8896F}"/>
                    </a:ext>
                  </a:extLst>
                </p14:cNvPr>
                <p14:cNvContentPartPr/>
                <p14:nvPr/>
              </p14:nvContentPartPr>
              <p14:xfrm>
                <a:off x="3121933" y="3164260"/>
                <a:ext cx="84960" cy="418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FD71A0D-F1B1-F945-9D79-83A5B1A8896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06813" y="3149140"/>
                  <a:ext cx="1155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EEAF4BF-3D60-A24E-8405-C74322E6AA9B}"/>
                    </a:ext>
                  </a:extLst>
                </p14:cNvPr>
                <p14:cNvContentPartPr/>
                <p14:nvPr/>
              </p14:nvContentPartPr>
              <p14:xfrm>
                <a:off x="3084853" y="3312580"/>
                <a:ext cx="243720" cy="5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EEAF4BF-3D60-A24E-8405-C74322E6AA9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069733" y="3297100"/>
                  <a:ext cx="2743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1AFDDC6-0A6D-864B-8BE4-E3457049590F}"/>
              </a:ext>
            </a:extLst>
          </p:cNvPr>
          <p:cNvGrpSpPr/>
          <p:nvPr/>
        </p:nvGrpSpPr>
        <p:grpSpPr>
          <a:xfrm>
            <a:off x="3587413" y="3190540"/>
            <a:ext cx="1312920" cy="619560"/>
            <a:chOff x="3587413" y="3190540"/>
            <a:chExt cx="131292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23A8B14-3E60-5945-8FDD-C40BF6386086}"/>
                    </a:ext>
                  </a:extLst>
                </p14:cNvPr>
                <p14:cNvContentPartPr/>
                <p14:nvPr/>
              </p14:nvContentPartPr>
              <p14:xfrm>
                <a:off x="3587413" y="3328780"/>
                <a:ext cx="169560" cy="185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23A8B14-3E60-5945-8FDD-C40BF638608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572293" y="3313660"/>
                  <a:ext cx="200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479F8EE-B2E7-1B47-9855-36A2092792C7}"/>
                    </a:ext>
                  </a:extLst>
                </p14:cNvPr>
                <p14:cNvContentPartPr/>
                <p14:nvPr/>
              </p14:nvContentPartPr>
              <p14:xfrm>
                <a:off x="3825733" y="3338860"/>
                <a:ext cx="174960" cy="174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479F8EE-B2E7-1B47-9855-36A2092792C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10613" y="3323740"/>
                  <a:ext cx="205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2788D2A-951C-9D48-908A-101A5038C4B4}"/>
                    </a:ext>
                  </a:extLst>
                </p14:cNvPr>
                <p14:cNvContentPartPr/>
                <p14:nvPr/>
              </p14:nvContentPartPr>
              <p14:xfrm>
                <a:off x="4032013" y="3354700"/>
                <a:ext cx="26640" cy="180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2788D2A-951C-9D48-908A-101A5038C4B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16893" y="3339580"/>
                  <a:ext cx="57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5014983-8AA9-E641-AC47-79C85F93B89B}"/>
                    </a:ext>
                  </a:extLst>
                </p14:cNvPr>
                <p14:cNvContentPartPr/>
                <p14:nvPr/>
              </p14:nvContentPartPr>
              <p14:xfrm>
                <a:off x="4037413" y="3285940"/>
                <a:ext cx="10800" cy="10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5014983-8AA9-E641-AC47-79C85F93B89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021933" y="327082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0F3C86E-C525-A84A-8153-C45B66DF1655}"/>
                    </a:ext>
                  </a:extLst>
                </p14:cNvPr>
                <p14:cNvContentPartPr/>
                <p14:nvPr/>
              </p14:nvContentPartPr>
              <p14:xfrm>
                <a:off x="4116613" y="3354700"/>
                <a:ext cx="212040" cy="455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0F3C86E-C525-A84A-8153-C45B66DF165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101493" y="3339580"/>
                  <a:ext cx="2426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E324519-3B0D-8940-B7C9-2A81DE2F061D}"/>
                    </a:ext>
                  </a:extLst>
                </p14:cNvPr>
                <p14:cNvContentPartPr/>
                <p14:nvPr/>
              </p14:nvContentPartPr>
              <p14:xfrm>
                <a:off x="4333693" y="3248860"/>
                <a:ext cx="127440" cy="317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E324519-3B0D-8940-B7C9-2A81DE2F061D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318573" y="3233740"/>
                  <a:ext cx="157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CA78A87-03F0-8743-809C-ABF0DBC7F16E}"/>
                    </a:ext>
                  </a:extLst>
                </p14:cNvPr>
                <p14:cNvContentPartPr/>
                <p14:nvPr/>
              </p14:nvContentPartPr>
              <p14:xfrm>
                <a:off x="4592893" y="3190540"/>
                <a:ext cx="10800" cy="344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CA78A87-03F0-8743-809C-ABF0DBC7F16E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577773" y="3175420"/>
                  <a:ext cx="414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8920B28-EAA3-0840-962E-A79436076C55}"/>
                    </a:ext>
                  </a:extLst>
                </p14:cNvPr>
                <p14:cNvContentPartPr/>
                <p14:nvPr/>
              </p14:nvContentPartPr>
              <p14:xfrm>
                <a:off x="4545373" y="3323020"/>
                <a:ext cx="132480" cy="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8920B28-EAA3-0840-962E-A79436076C5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530253" y="3307900"/>
                  <a:ext cx="163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0FFD5BD-C43E-A44C-AAC2-89C8D8E3D630}"/>
                    </a:ext>
                  </a:extLst>
                </p14:cNvPr>
                <p14:cNvContentPartPr/>
                <p14:nvPr/>
              </p14:nvContentPartPr>
              <p14:xfrm>
                <a:off x="4698733" y="3307180"/>
                <a:ext cx="201600" cy="249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0FFD5BD-C43E-A44C-AAC2-89C8D8E3D63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683613" y="3291700"/>
                  <a:ext cx="23184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326926A-931D-544C-B527-D056BD7EAC36}"/>
              </a:ext>
            </a:extLst>
          </p:cNvPr>
          <p:cNvGrpSpPr/>
          <p:nvPr/>
        </p:nvGrpSpPr>
        <p:grpSpPr>
          <a:xfrm>
            <a:off x="2021413" y="3804630"/>
            <a:ext cx="513360" cy="392040"/>
            <a:chOff x="2021413" y="3804630"/>
            <a:chExt cx="51336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285114-D7F8-8041-94EA-3001D3CA7ED1}"/>
                    </a:ext>
                  </a:extLst>
                </p14:cNvPr>
                <p14:cNvContentPartPr/>
                <p14:nvPr/>
              </p14:nvContentPartPr>
              <p14:xfrm>
                <a:off x="2031853" y="3873390"/>
                <a:ext cx="249120" cy="323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285114-D7F8-8041-94EA-3001D3CA7ED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016733" y="3857910"/>
                  <a:ext cx="279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5DF34E-F7B9-6148-B132-D0CA837EE0C6}"/>
                    </a:ext>
                  </a:extLst>
                </p14:cNvPr>
                <p14:cNvContentPartPr/>
                <p14:nvPr/>
              </p14:nvContentPartPr>
              <p14:xfrm>
                <a:off x="2021413" y="3804630"/>
                <a:ext cx="227880" cy="58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5DF34E-F7B9-6148-B132-D0CA837EE0C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005933" y="3789150"/>
                  <a:ext cx="258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D6F220B-F91D-D44A-BB39-E3FE0EBEEAC3}"/>
                    </a:ext>
                  </a:extLst>
                </p14:cNvPr>
                <p14:cNvContentPartPr/>
                <p14:nvPr/>
              </p14:nvContentPartPr>
              <p14:xfrm>
                <a:off x="2021413" y="3979230"/>
                <a:ext cx="206640" cy="58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D6F220B-F91D-D44A-BB39-E3FE0EBEEAC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005933" y="3963750"/>
                  <a:ext cx="23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6DEC70C-F2BF-A54A-9956-76682FD23CA1}"/>
                    </a:ext>
                  </a:extLst>
                </p14:cNvPr>
                <p14:cNvContentPartPr/>
                <p14:nvPr/>
              </p14:nvContentPartPr>
              <p14:xfrm>
                <a:off x="2386453" y="3931350"/>
                <a:ext cx="116640" cy="238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6DEC70C-F2BF-A54A-9956-76682FD23CA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370973" y="3916230"/>
                  <a:ext cx="147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EBB2B20-93A6-834F-995A-1B63E01FCD41}"/>
                    </a:ext>
                  </a:extLst>
                </p14:cNvPr>
                <p14:cNvContentPartPr/>
                <p14:nvPr/>
              </p14:nvContentPartPr>
              <p14:xfrm>
                <a:off x="2391493" y="3936750"/>
                <a:ext cx="143280" cy="143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EBB2B20-93A6-834F-995A-1B63E01FCD4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376373" y="3921630"/>
                  <a:ext cx="17388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E60A140-B78A-7748-86F5-8FC0CA5F5E52}"/>
                  </a:ext>
                </a:extLst>
              </p14:cNvPr>
              <p14:cNvContentPartPr/>
              <p14:nvPr/>
            </p14:nvContentPartPr>
            <p14:xfrm>
              <a:off x="2741053" y="3942150"/>
              <a:ext cx="37440" cy="320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E60A140-B78A-7748-86F5-8FC0CA5F5E52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2725573" y="3927030"/>
                <a:ext cx="68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E61612F-4436-B94E-B182-58E0C8FD0D09}"/>
                  </a:ext>
                </a:extLst>
              </p14:cNvPr>
              <p14:cNvContentPartPr/>
              <p14:nvPr/>
            </p14:nvContentPartPr>
            <p14:xfrm>
              <a:off x="2761933" y="4106670"/>
              <a:ext cx="47880" cy="154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E61612F-4436-B94E-B182-58E0C8FD0D09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2746813" y="4091550"/>
                <a:ext cx="7848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13F36DC-179E-6945-8BE0-0A6C3AF32BEC}"/>
              </a:ext>
            </a:extLst>
          </p:cNvPr>
          <p:cNvGrpSpPr/>
          <p:nvPr/>
        </p:nvGrpSpPr>
        <p:grpSpPr>
          <a:xfrm>
            <a:off x="3047773" y="3799230"/>
            <a:ext cx="1497960" cy="423720"/>
            <a:chOff x="3047773" y="3799230"/>
            <a:chExt cx="149796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D6EDAFD-70C1-9F44-BE7B-4068AD11ED90}"/>
                    </a:ext>
                  </a:extLst>
                </p14:cNvPr>
                <p14:cNvContentPartPr/>
                <p14:nvPr/>
              </p14:nvContentPartPr>
              <p14:xfrm>
                <a:off x="3047773" y="3905070"/>
                <a:ext cx="222480" cy="196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D6EDAFD-70C1-9F44-BE7B-4068AD11ED9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032653" y="3889950"/>
                  <a:ext cx="253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5EB1382-861D-DF44-83B7-C9484663D562}"/>
                    </a:ext>
                  </a:extLst>
                </p14:cNvPr>
                <p14:cNvContentPartPr/>
                <p14:nvPr/>
              </p14:nvContentPartPr>
              <p14:xfrm>
                <a:off x="3381133" y="4010910"/>
                <a:ext cx="26640" cy="37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5EB1382-861D-DF44-83B7-C9484663D56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366013" y="3995790"/>
                  <a:ext cx="57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F22126D-881E-F546-8557-A3DFF65F0DE4}"/>
                    </a:ext>
                  </a:extLst>
                </p14:cNvPr>
                <p14:cNvContentPartPr/>
                <p14:nvPr/>
              </p14:nvContentPartPr>
              <p14:xfrm>
                <a:off x="3513613" y="3905070"/>
                <a:ext cx="159120" cy="222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F22126D-881E-F546-8557-A3DFF65F0DE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498133" y="3889950"/>
                  <a:ext cx="189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1B36DC-5983-4543-94CF-94B9BAC3A87F}"/>
                    </a:ext>
                  </a:extLst>
                </p14:cNvPr>
                <p14:cNvContentPartPr/>
                <p14:nvPr/>
              </p14:nvContentPartPr>
              <p14:xfrm>
                <a:off x="3719893" y="3799230"/>
                <a:ext cx="127440" cy="312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1B36DC-5983-4543-94CF-94B9BAC3A87F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704773" y="3784110"/>
                  <a:ext cx="157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515920D-AE0F-3542-A05E-B06E40ADDE87}"/>
                    </a:ext>
                  </a:extLst>
                </p14:cNvPr>
                <p14:cNvContentPartPr/>
                <p14:nvPr/>
              </p14:nvContentPartPr>
              <p14:xfrm>
                <a:off x="3904933" y="3920910"/>
                <a:ext cx="148680" cy="185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515920D-AE0F-3542-A05E-B06E40ADDE8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889813" y="3905790"/>
                  <a:ext cx="178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5202705-0275-2A4F-A7F4-F11DBC83FE35}"/>
                    </a:ext>
                  </a:extLst>
                </p14:cNvPr>
                <p14:cNvContentPartPr/>
                <p14:nvPr/>
              </p14:nvContentPartPr>
              <p14:xfrm>
                <a:off x="4116613" y="3905070"/>
                <a:ext cx="169200" cy="317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5202705-0275-2A4F-A7F4-F11DBC83FE3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101493" y="3889950"/>
                  <a:ext cx="1994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BC74B13-5051-8447-99D4-AA17425C037B}"/>
                    </a:ext>
                  </a:extLst>
                </p14:cNvPr>
                <p14:cNvContentPartPr/>
                <p14:nvPr/>
              </p14:nvContentPartPr>
              <p14:xfrm>
                <a:off x="4323253" y="3905790"/>
                <a:ext cx="222480" cy="18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BC74B13-5051-8447-99D4-AA17425C037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307773" y="3890310"/>
                  <a:ext cx="253080" cy="22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8101155-8030-8546-AA64-34327D84EFEA}"/>
                  </a:ext>
                </a:extLst>
              </p14:cNvPr>
              <p14:cNvContentPartPr/>
              <p14:nvPr/>
            </p14:nvContentPartPr>
            <p14:xfrm>
              <a:off x="4741213" y="4005510"/>
              <a:ext cx="365400" cy="21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8101155-8030-8546-AA64-34327D84EFEA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4725733" y="3990390"/>
                <a:ext cx="3960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71DD4CA-684C-5142-B220-E7D8487C2A33}"/>
                  </a:ext>
                </a:extLst>
              </p14:cNvPr>
              <p14:cNvContentPartPr/>
              <p14:nvPr/>
            </p14:nvContentPartPr>
            <p14:xfrm>
              <a:off x="5027053" y="3936750"/>
              <a:ext cx="190800" cy="1854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71DD4CA-684C-5142-B220-E7D8487C2A33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5011573" y="3921630"/>
                <a:ext cx="22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0F41B7F-7254-9542-81CE-D9A078D143A1}"/>
                  </a:ext>
                </a:extLst>
              </p14:cNvPr>
              <p14:cNvContentPartPr/>
              <p14:nvPr/>
            </p14:nvContentPartPr>
            <p14:xfrm>
              <a:off x="5393173" y="3751710"/>
              <a:ext cx="184320" cy="4024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0F41B7F-7254-9542-81CE-D9A078D143A1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5378053" y="3736230"/>
                <a:ext cx="214920" cy="43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ABA78D3-B987-254E-8E2E-109D34AD3ECA}"/>
              </a:ext>
            </a:extLst>
          </p:cNvPr>
          <p:cNvGrpSpPr/>
          <p:nvPr/>
        </p:nvGrpSpPr>
        <p:grpSpPr>
          <a:xfrm>
            <a:off x="5693773" y="3777990"/>
            <a:ext cx="412920" cy="354960"/>
            <a:chOff x="5693773" y="3777990"/>
            <a:chExt cx="4129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5CB848F-6E1F-C947-B791-8010278312BB}"/>
                    </a:ext>
                  </a:extLst>
                </p14:cNvPr>
                <p14:cNvContentPartPr/>
                <p14:nvPr/>
              </p14:nvContentPartPr>
              <p14:xfrm>
                <a:off x="5693773" y="3777990"/>
                <a:ext cx="206640" cy="307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5CB848F-6E1F-C947-B791-8010278312BB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678293" y="3762870"/>
                  <a:ext cx="2372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2712745-4416-6643-A4C6-296DAF0DE239}"/>
                    </a:ext>
                  </a:extLst>
                </p14:cNvPr>
                <p14:cNvContentPartPr/>
                <p14:nvPr/>
              </p14:nvContentPartPr>
              <p14:xfrm>
                <a:off x="6037573" y="3952590"/>
                <a:ext cx="69120" cy="180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2712745-4416-6643-A4C6-296DAF0DE23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022453" y="3937470"/>
                  <a:ext cx="997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9EBECFB-1E81-6841-9778-CA510FE4A034}"/>
              </a:ext>
            </a:extLst>
          </p:cNvPr>
          <p:cNvGrpSpPr/>
          <p:nvPr/>
        </p:nvGrpSpPr>
        <p:grpSpPr>
          <a:xfrm>
            <a:off x="6408013" y="3740910"/>
            <a:ext cx="417960" cy="460800"/>
            <a:chOff x="6408013" y="3740910"/>
            <a:chExt cx="41796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25FB082-72D1-D545-A41A-1E688FA84831}"/>
                    </a:ext>
                  </a:extLst>
                </p14:cNvPr>
                <p14:cNvContentPartPr/>
                <p14:nvPr/>
              </p14:nvContentPartPr>
              <p14:xfrm>
                <a:off x="6408013" y="3815070"/>
                <a:ext cx="10800" cy="291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25FB082-72D1-D545-A41A-1E688FA8483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392893" y="3799950"/>
                  <a:ext cx="414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746387A-96F5-A847-8148-A3F00B4ECB90}"/>
                    </a:ext>
                  </a:extLst>
                </p14:cNvPr>
                <p14:cNvContentPartPr/>
                <p14:nvPr/>
              </p14:nvContentPartPr>
              <p14:xfrm>
                <a:off x="6540493" y="3740910"/>
                <a:ext cx="285480" cy="460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746387A-96F5-A847-8148-A3F00B4ECB9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525013" y="3725790"/>
                  <a:ext cx="316080" cy="49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DB9DD5E-2A19-2D48-97FC-546F96875DB9}"/>
              </a:ext>
            </a:extLst>
          </p:cNvPr>
          <p:cNvGrpSpPr/>
          <p:nvPr/>
        </p:nvGrpSpPr>
        <p:grpSpPr>
          <a:xfrm>
            <a:off x="1508413" y="4804710"/>
            <a:ext cx="714240" cy="437760"/>
            <a:chOff x="1508413" y="4804710"/>
            <a:chExt cx="71424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C9E1791-183C-3345-BF98-C954DB9D9A4C}"/>
                    </a:ext>
                  </a:extLst>
                </p14:cNvPr>
                <p14:cNvContentPartPr/>
                <p14:nvPr/>
              </p14:nvContentPartPr>
              <p14:xfrm>
                <a:off x="1508413" y="4804710"/>
                <a:ext cx="269640" cy="437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C9E1791-183C-3345-BF98-C954DB9D9A4C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493293" y="4789230"/>
                  <a:ext cx="3002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B48A2CD-C231-FD4A-8CB0-EE8DA83FDF67}"/>
                    </a:ext>
                  </a:extLst>
                </p14:cNvPr>
                <p14:cNvContentPartPr/>
                <p14:nvPr/>
              </p14:nvContentPartPr>
              <p14:xfrm>
                <a:off x="1724773" y="4868790"/>
                <a:ext cx="32040" cy="259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B48A2CD-C231-FD4A-8CB0-EE8DA83FDF6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709653" y="4853670"/>
                  <a:ext cx="62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B0C4ADA-7390-E043-952A-DB0F11FD3559}"/>
                    </a:ext>
                  </a:extLst>
                </p14:cNvPr>
                <p14:cNvContentPartPr/>
                <p14:nvPr/>
              </p14:nvContentPartPr>
              <p14:xfrm>
                <a:off x="1825573" y="4973910"/>
                <a:ext cx="84960" cy="100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B0C4ADA-7390-E043-952A-DB0F11FD355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810093" y="4958790"/>
                  <a:ext cx="115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8C587C7-15D5-F342-83CC-C3D52CA4A347}"/>
                    </a:ext>
                  </a:extLst>
                </p14:cNvPr>
                <p14:cNvContentPartPr/>
                <p14:nvPr/>
              </p14:nvContentPartPr>
              <p14:xfrm>
                <a:off x="1978933" y="4963470"/>
                <a:ext cx="100800" cy="122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8C587C7-15D5-F342-83CC-C3D52CA4A347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963813" y="4947990"/>
                  <a:ext cx="131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59508D9-DE00-5E4C-9DD3-1136B545BA24}"/>
                    </a:ext>
                  </a:extLst>
                </p14:cNvPr>
                <p14:cNvContentPartPr/>
                <p14:nvPr/>
              </p14:nvContentPartPr>
              <p14:xfrm>
                <a:off x="2126893" y="4974630"/>
                <a:ext cx="95760" cy="116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59508D9-DE00-5E4C-9DD3-1136B545BA2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111773" y="4959150"/>
                  <a:ext cx="12600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9FC03DD-3503-DB40-BFDA-6024DF841257}"/>
                  </a:ext>
                </a:extLst>
              </p14:cNvPr>
              <p14:cNvContentPartPr/>
              <p14:nvPr/>
            </p14:nvContentPartPr>
            <p14:xfrm>
              <a:off x="2402293" y="5026830"/>
              <a:ext cx="47880" cy="1008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9FC03DD-3503-DB40-BFDA-6024DF841257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2386813" y="5011710"/>
                <a:ext cx="7848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097DEF7-5A7C-A94B-8397-F0B6A232CA84}"/>
              </a:ext>
            </a:extLst>
          </p:cNvPr>
          <p:cNvGrpSpPr/>
          <p:nvPr/>
        </p:nvGrpSpPr>
        <p:grpSpPr>
          <a:xfrm>
            <a:off x="2751493" y="4799310"/>
            <a:ext cx="450000" cy="429120"/>
            <a:chOff x="2751493" y="4799310"/>
            <a:chExt cx="45000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3C179FB-BAA4-A743-A3C9-E330A0AFF014}"/>
                    </a:ext>
                  </a:extLst>
                </p14:cNvPr>
                <p14:cNvContentPartPr/>
                <p14:nvPr/>
              </p14:nvContentPartPr>
              <p14:xfrm>
                <a:off x="2751493" y="4915950"/>
                <a:ext cx="5760" cy="216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3C179FB-BAA4-A743-A3C9-E330A0AFF01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736373" y="4900470"/>
                  <a:ext cx="3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4B9E96B-3C55-1E40-9DB4-F7CF286F5C0D}"/>
                    </a:ext>
                  </a:extLst>
                </p14:cNvPr>
                <p14:cNvContentPartPr/>
                <p14:nvPr/>
              </p14:nvContentPartPr>
              <p14:xfrm>
                <a:off x="2751493" y="4820550"/>
                <a:ext cx="174960" cy="333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4B9E96B-3C55-1E40-9DB4-F7CF286F5C0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736373" y="4805430"/>
                  <a:ext cx="205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DDCA570-F6A0-9C47-8B11-3062B5E0FA28}"/>
                    </a:ext>
                  </a:extLst>
                </p14:cNvPr>
                <p14:cNvContentPartPr/>
                <p14:nvPr/>
              </p14:nvContentPartPr>
              <p14:xfrm>
                <a:off x="3026533" y="4799310"/>
                <a:ext cx="174960" cy="429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DDCA570-F6A0-9C47-8B11-3062B5E0FA2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011413" y="4784190"/>
                  <a:ext cx="205560" cy="45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7789A767-AA2A-8F4D-8C52-C7FEB74E70BF}"/>
              </a:ext>
            </a:extLst>
          </p:cNvPr>
          <p:cNvGrpSpPr/>
          <p:nvPr/>
        </p:nvGrpSpPr>
        <p:grpSpPr>
          <a:xfrm>
            <a:off x="3381133" y="4899750"/>
            <a:ext cx="227880" cy="222480"/>
            <a:chOff x="3381133" y="4899750"/>
            <a:chExt cx="2278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A1C41E4-CACB-8947-90EC-B7EF7FD14D33}"/>
                    </a:ext>
                  </a:extLst>
                </p14:cNvPr>
                <p14:cNvContentPartPr/>
                <p14:nvPr/>
              </p14:nvContentPartPr>
              <p14:xfrm>
                <a:off x="3381133" y="4973910"/>
                <a:ext cx="227880" cy="53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A1C41E4-CACB-8947-90EC-B7EF7FD14D3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366013" y="4958790"/>
                  <a:ext cx="258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DC8BA4F-F4ED-6B4D-9305-ADDA6138ADF0}"/>
                    </a:ext>
                  </a:extLst>
                </p14:cNvPr>
                <p14:cNvContentPartPr/>
                <p14:nvPr/>
              </p14:nvContentPartPr>
              <p14:xfrm>
                <a:off x="3476533" y="4899750"/>
                <a:ext cx="42840" cy="222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DC8BA4F-F4ED-6B4D-9305-ADDA6138ADF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461053" y="4884630"/>
                  <a:ext cx="73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9B25B38C-71CA-B54A-8F7D-07469266120B}"/>
                    </a:ext>
                  </a:extLst>
                </p14:cNvPr>
                <p14:cNvContentPartPr/>
                <p14:nvPr/>
              </p14:nvContentPartPr>
              <p14:xfrm>
                <a:off x="3407773" y="4910550"/>
                <a:ext cx="137880" cy="180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9B25B38C-71CA-B54A-8F7D-07469266120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392293" y="4895070"/>
                  <a:ext cx="168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2C0C885-5E8F-EB43-A998-0C24C1C2B918}"/>
                    </a:ext>
                  </a:extLst>
                </p14:cNvPr>
                <p14:cNvContentPartPr/>
                <p14:nvPr/>
              </p14:nvContentPartPr>
              <p14:xfrm>
                <a:off x="3418213" y="4926390"/>
                <a:ext cx="185400" cy="185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2C0C885-5E8F-EB43-A998-0C24C1C2B91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403093" y="4911270"/>
                  <a:ext cx="21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939E345-6E3E-7C45-A966-F1802E6328E4}"/>
              </a:ext>
            </a:extLst>
          </p:cNvPr>
          <p:cNvGrpSpPr/>
          <p:nvPr/>
        </p:nvGrpSpPr>
        <p:grpSpPr>
          <a:xfrm>
            <a:off x="3843373" y="4762230"/>
            <a:ext cx="644400" cy="402480"/>
            <a:chOff x="3843373" y="4762230"/>
            <a:chExt cx="64440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D6B07CC-6F43-4747-9674-6CE83DAA3504}"/>
                    </a:ext>
                  </a:extLst>
                </p14:cNvPr>
                <p14:cNvContentPartPr/>
                <p14:nvPr/>
              </p14:nvContentPartPr>
              <p14:xfrm>
                <a:off x="3843373" y="4762230"/>
                <a:ext cx="268560" cy="402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D6B07CC-6F43-4747-9674-6CE83DAA350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828253" y="4747110"/>
                  <a:ext cx="2988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BBD4D22-EDE8-C94B-B748-A83951B7025A}"/>
                    </a:ext>
                  </a:extLst>
                </p14:cNvPr>
                <p14:cNvContentPartPr/>
                <p14:nvPr/>
              </p14:nvContentPartPr>
              <p14:xfrm>
                <a:off x="4058653" y="4767630"/>
                <a:ext cx="201600" cy="3232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BBD4D22-EDE8-C94B-B748-A83951B7025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043173" y="4752510"/>
                  <a:ext cx="231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2F92D1A-7AEB-EA46-9B97-3CF9691237AD}"/>
                    </a:ext>
                  </a:extLst>
                </p14:cNvPr>
                <p14:cNvContentPartPr/>
                <p14:nvPr/>
              </p14:nvContentPartPr>
              <p14:xfrm>
                <a:off x="4429093" y="4973910"/>
                <a:ext cx="58680" cy="148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2F92D1A-7AEB-EA46-9B97-3CF9691237AD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413613" y="4958790"/>
                  <a:ext cx="8892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2EEF9A0-911D-6345-8111-B5E5F56BE5CA}"/>
                  </a:ext>
                </a:extLst>
              </p14:cNvPr>
              <p14:cNvContentPartPr/>
              <p14:nvPr/>
            </p14:nvContentPartPr>
            <p14:xfrm>
              <a:off x="4709533" y="4815150"/>
              <a:ext cx="47880" cy="3074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2EEF9A0-911D-6345-8111-B5E5F56BE5CA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4694053" y="4800030"/>
                <a:ext cx="784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60E50FB-B30A-C146-91CA-637F84D4924B}"/>
                  </a:ext>
                </a:extLst>
              </p14:cNvPr>
              <p14:cNvContentPartPr/>
              <p14:nvPr/>
            </p14:nvContentPartPr>
            <p14:xfrm>
              <a:off x="4937053" y="4725150"/>
              <a:ext cx="222480" cy="4554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60E50FB-B30A-C146-91CA-637F84D4924B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4921573" y="4710030"/>
                <a:ext cx="253080" cy="48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04742662-B3D4-B74A-9641-827F3BD69ABF}"/>
              </a:ext>
            </a:extLst>
          </p:cNvPr>
          <p:cNvGrpSpPr/>
          <p:nvPr/>
        </p:nvGrpSpPr>
        <p:grpSpPr>
          <a:xfrm>
            <a:off x="5291653" y="4873470"/>
            <a:ext cx="513360" cy="190800"/>
            <a:chOff x="5291653" y="4873470"/>
            <a:chExt cx="51336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9B952CB-8AEA-664C-B589-E16E472015B5}"/>
                    </a:ext>
                  </a:extLst>
                </p14:cNvPr>
                <p14:cNvContentPartPr/>
                <p14:nvPr/>
              </p14:nvContentPartPr>
              <p14:xfrm>
                <a:off x="5291653" y="4947630"/>
                <a:ext cx="376200" cy="16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9B952CB-8AEA-664C-B589-E16E472015B5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276173" y="4932150"/>
                  <a:ext cx="406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5FA8549C-9AAA-3F43-8486-0E6506E55323}"/>
                    </a:ext>
                  </a:extLst>
                </p14:cNvPr>
                <p14:cNvContentPartPr/>
                <p14:nvPr/>
              </p14:nvContentPartPr>
              <p14:xfrm>
                <a:off x="5566693" y="4873470"/>
                <a:ext cx="238320" cy="190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5FA8549C-9AAA-3F43-8486-0E6506E5532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551573" y="4858350"/>
                  <a:ext cx="26892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A374AC3-035D-2740-80FE-2CEFD03F986D}"/>
              </a:ext>
            </a:extLst>
          </p:cNvPr>
          <p:cNvGrpSpPr/>
          <p:nvPr/>
        </p:nvGrpSpPr>
        <p:grpSpPr>
          <a:xfrm>
            <a:off x="6017053" y="4730550"/>
            <a:ext cx="1322640" cy="423720"/>
            <a:chOff x="6017053" y="4730550"/>
            <a:chExt cx="132264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3E76B1D-EB3D-FC4A-9510-A72721CBBC7E}"/>
                    </a:ext>
                  </a:extLst>
                </p14:cNvPr>
                <p14:cNvContentPartPr/>
                <p14:nvPr/>
              </p14:nvContentPartPr>
              <p14:xfrm>
                <a:off x="6017053" y="4730550"/>
                <a:ext cx="375480" cy="4237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3E76B1D-EB3D-FC4A-9510-A72721CBBC7E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001933" y="4715430"/>
                  <a:ext cx="4060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B07F33F-CF89-7949-8345-1D8E857AD65A}"/>
                    </a:ext>
                  </a:extLst>
                </p14:cNvPr>
                <p14:cNvContentPartPr/>
                <p14:nvPr/>
              </p14:nvContentPartPr>
              <p14:xfrm>
                <a:off x="6376333" y="4799310"/>
                <a:ext cx="58680" cy="233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B07F33F-CF89-7949-8345-1D8E857AD65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360853" y="4784190"/>
                  <a:ext cx="889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1A235B6-3E8E-F348-9D5E-664B6B4197AA}"/>
                    </a:ext>
                  </a:extLst>
                </p14:cNvPr>
                <p14:cNvContentPartPr/>
                <p14:nvPr/>
              </p14:nvContentPartPr>
              <p14:xfrm>
                <a:off x="6588013" y="4890030"/>
                <a:ext cx="116640" cy="896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1A235B6-3E8E-F348-9D5E-664B6B4197AA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572533" y="4874550"/>
                  <a:ext cx="1472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040AC72-D016-7D40-93CF-8E1CFDE97D10}"/>
                    </a:ext>
                  </a:extLst>
                </p14:cNvPr>
                <p14:cNvContentPartPr/>
                <p14:nvPr/>
              </p14:nvContentPartPr>
              <p14:xfrm>
                <a:off x="6783853" y="4894710"/>
                <a:ext cx="116640" cy="745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040AC72-D016-7D40-93CF-8E1CFDE97D10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768373" y="4879230"/>
                  <a:ext cx="147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EA5E62E-B1A7-7643-8468-0A3D1B8410CD}"/>
                    </a:ext>
                  </a:extLst>
                </p14:cNvPr>
                <p14:cNvContentPartPr/>
                <p14:nvPr/>
              </p14:nvContentPartPr>
              <p14:xfrm>
                <a:off x="6974293" y="4873470"/>
                <a:ext cx="100800" cy="79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EA5E62E-B1A7-7643-8468-0A3D1B8410C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958813" y="4858350"/>
                  <a:ext cx="131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8BC1352-2C6E-D44F-8483-3560C5E8B7DE}"/>
                    </a:ext>
                  </a:extLst>
                </p14:cNvPr>
                <p14:cNvContentPartPr/>
                <p14:nvPr/>
              </p14:nvContentPartPr>
              <p14:xfrm>
                <a:off x="7228093" y="4926390"/>
                <a:ext cx="111600" cy="153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8BC1352-2C6E-D44F-8483-3560C5E8B7D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212973" y="4911270"/>
                  <a:ext cx="1418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FC7EF8F-6B6C-FC4D-8371-E12E211BE331}"/>
              </a:ext>
            </a:extLst>
          </p:cNvPr>
          <p:cNvGrpSpPr/>
          <p:nvPr/>
        </p:nvGrpSpPr>
        <p:grpSpPr>
          <a:xfrm>
            <a:off x="7566853" y="4709310"/>
            <a:ext cx="486720" cy="455400"/>
            <a:chOff x="7566853" y="4709310"/>
            <a:chExt cx="48672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B973B2F-334E-014A-A99A-A3ACAFB95FB3}"/>
                    </a:ext>
                  </a:extLst>
                </p14:cNvPr>
                <p14:cNvContentPartPr/>
                <p14:nvPr/>
              </p14:nvContentPartPr>
              <p14:xfrm>
                <a:off x="7566853" y="4783470"/>
                <a:ext cx="63720" cy="249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B973B2F-334E-014A-A99A-A3ACAFB95FB3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551733" y="4768350"/>
                  <a:ext cx="94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6DB6827-EF22-CD4B-8DAA-DC665EA1446D}"/>
                    </a:ext>
                  </a:extLst>
                </p14:cNvPr>
                <p14:cNvContentPartPr/>
                <p14:nvPr/>
              </p14:nvContentPartPr>
              <p14:xfrm>
                <a:off x="7810213" y="4709310"/>
                <a:ext cx="243360" cy="45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6DB6827-EF22-CD4B-8DAA-DC665EA1446D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795093" y="4694190"/>
                  <a:ext cx="273600" cy="48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6933BD2-A225-294D-9B86-1FBA2AA2229A}"/>
                  </a:ext>
                </a:extLst>
              </p14:cNvPr>
              <p14:cNvContentPartPr/>
              <p14:nvPr/>
            </p14:nvContentPartPr>
            <p14:xfrm>
              <a:off x="9979933" y="4883910"/>
              <a:ext cx="767520" cy="849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6933BD2-A225-294D-9B86-1FBA2AA2229A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9964813" y="4868790"/>
                <a:ext cx="79812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7" name="Group 256">
            <a:extLst>
              <a:ext uri="{FF2B5EF4-FFF2-40B4-BE49-F238E27FC236}">
                <a16:creationId xmlns:a16="http://schemas.microsoft.com/office/drawing/2014/main" id="{C4B37C2E-5A22-A64D-B0BF-34E3FE87B194}"/>
              </a:ext>
            </a:extLst>
          </p:cNvPr>
          <p:cNvGrpSpPr/>
          <p:nvPr/>
        </p:nvGrpSpPr>
        <p:grpSpPr>
          <a:xfrm>
            <a:off x="3047773" y="6243990"/>
            <a:ext cx="773280" cy="296640"/>
            <a:chOff x="3047773" y="6243990"/>
            <a:chExt cx="77328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2FB3C8AC-3773-B340-9D5B-237ECD14B890}"/>
                    </a:ext>
                  </a:extLst>
                </p14:cNvPr>
                <p14:cNvContentPartPr/>
                <p14:nvPr/>
              </p14:nvContentPartPr>
              <p14:xfrm>
                <a:off x="3047773" y="6328590"/>
                <a:ext cx="264960" cy="212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2FB3C8AC-3773-B340-9D5B-237ECD14B89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032653" y="6313470"/>
                  <a:ext cx="29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BF507CB6-C380-4F4C-AD0F-C6A3358C1BBA}"/>
                    </a:ext>
                  </a:extLst>
                </p14:cNvPr>
                <p14:cNvContentPartPr/>
                <p14:nvPr/>
              </p14:nvContentPartPr>
              <p14:xfrm>
                <a:off x="3127693" y="6243990"/>
                <a:ext cx="248400" cy="5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BF507CB6-C380-4F4C-AD0F-C6A3358C1BBA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112573" y="6228870"/>
                  <a:ext cx="279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1E0AC0C-31FE-9043-847E-963692501710}"/>
                    </a:ext>
                  </a:extLst>
                </p14:cNvPr>
                <p14:cNvContentPartPr/>
                <p14:nvPr/>
              </p14:nvContentPartPr>
              <p14:xfrm>
                <a:off x="3138493" y="6371070"/>
                <a:ext cx="179640" cy="21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1E0AC0C-31FE-9043-847E-96369250171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123013" y="6355590"/>
                  <a:ext cx="210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9A030E3-3091-7045-98BA-11F793AF4590}"/>
                    </a:ext>
                  </a:extLst>
                </p14:cNvPr>
                <p14:cNvContentPartPr/>
                <p14:nvPr/>
              </p14:nvContentPartPr>
              <p14:xfrm>
                <a:off x="3465733" y="6344430"/>
                <a:ext cx="137880" cy="180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9A030E3-3091-7045-98BA-11F793AF459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450613" y="6329310"/>
                  <a:ext cx="168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2DA231A-FDEE-7F4F-86F2-EC016B8BF8F5}"/>
                    </a:ext>
                  </a:extLst>
                </p14:cNvPr>
                <p14:cNvContentPartPr/>
                <p14:nvPr/>
              </p14:nvContentPartPr>
              <p14:xfrm>
                <a:off x="3471133" y="6344430"/>
                <a:ext cx="127440" cy="127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2DA231A-FDEE-7F4F-86F2-EC016B8BF8F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456013" y="6329310"/>
                  <a:ext cx="15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19E2F7D-5A21-F54C-814C-9C53112FF4B1}"/>
                    </a:ext>
                  </a:extLst>
                </p14:cNvPr>
                <p14:cNvContentPartPr/>
                <p14:nvPr/>
              </p14:nvContentPartPr>
              <p14:xfrm>
                <a:off x="3783253" y="6397350"/>
                <a:ext cx="10800" cy="57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19E2F7D-5A21-F54C-814C-9C53112FF4B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768133" y="638223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ADA7680-D10D-7149-8B7C-05949D9961EF}"/>
                    </a:ext>
                  </a:extLst>
                </p14:cNvPr>
                <p14:cNvContentPartPr/>
                <p14:nvPr/>
              </p14:nvContentPartPr>
              <p14:xfrm>
                <a:off x="3772813" y="6275670"/>
                <a:ext cx="45720" cy="16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ADA7680-D10D-7149-8B7C-05949D9961E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757693" y="6260550"/>
                  <a:ext cx="75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B7E39BA-242A-5246-8C9C-30E22952D81A}"/>
                    </a:ext>
                  </a:extLst>
                </p14:cNvPr>
                <p14:cNvContentPartPr/>
                <p14:nvPr/>
              </p14:nvContentPartPr>
              <p14:xfrm>
                <a:off x="3762373" y="6386910"/>
                <a:ext cx="58680" cy="47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B7E39BA-242A-5246-8C9C-30E22952D81A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746893" y="6371790"/>
                  <a:ext cx="8892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2DEFF3D5-985F-514A-8ECC-019F3D2E4E80}"/>
              </a:ext>
            </a:extLst>
          </p:cNvPr>
          <p:cNvGrpSpPr/>
          <p:nvPr/>
        </p:nvGrpSpPr>
        <p:grpSpPr>
          <a:xfrm>
            <a:off x="4460773" y="6095670"/>
            <a:ext cx="4027320" cy="469080"/>
            <a:chOff x="4460773" y="6095670"/>
            <a:chExt cx="402732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D4FE95B-A151-404E-A683-41FCF88FFEBC}"/>
                    </a:ext>
                  </a:extLst>
                </p14:cNvPr>
                <p14:cNvContentPartPr/>
                <p14:nvPr/>
              </p14:nvContentPartPr>
              <p14:xfrm>
                <a:off x="4460773" y="6101070"/>
                <a:ext cx="270360" cy="348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D4FE95B-A151-404E-A683-41FCF88FFEB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445293" y="6085950"/>
                  <a:ext cx="3006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FD747AF-4FB6-8041-9FA7-C3D6CA25B4FF}"/>
                    </a:ext>
                  </a:extLst>
                </p14:cNvPr>
                <p14:cNvContentPartPr/>
                <p14:nvPr/>
              </p14:nvContentPartPr>
              <p14:xfrm>
                <a:off x="4884133" y="6376110"/>
                <a:ext cx="26640" cy="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FD747AF-4FB6-8041-9FA7-C3D6CA25B4F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68653" y="6360990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0C7D688-CBCC-3B48-A339-4783ACA65A73}"/>
                    </a:ext>
                  </a:extLst>
                </p14:cNvPr>
                <p14:cNvContentPartPr/>
                <p14:nvPr/>
              </p14:nvContentPartPr>
              <p14:xfrm>
                <a:off x="4969453" y="6259830"/>
                <a:ext cx="227160" cy="217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0C7D688-CBCC-3B48-A339-4783ACA65A7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953973" y="6244710"/>
                  <a:ext cx="25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653E9B6-15A7-FA46-8481-2B36CC7802D1}"/>
                    </a:ext>
                  </a:extLst>
                </p14:cNvPr>
                <p14:cNvContentPartPr/>
                <p14:nvPr/>
              </p14:nvContentPartPr>
              <p14:xfrm>
                <a:off x="5259613" y="6153990"/>
                <a:ext cx="153720" cy="307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653E9B6-15A7-FA46-8481-2B36CC7802D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244493" y="6138870"/>
                  <a:ext cx="18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6032BEB-E021-AE48-AEF7-9492A69CD024}"/>
                    </a:ext>
                  </a:extLst>
                </p14:cNvPr>
                <p14:cNvContentPartPr/>
                <p14:nvPr/>
              </p14:nvContentPartPr>
              <p14:xfrm>
                <a:off x="5519173" y="6270270"/>
                <a:ext cx="185400" cy="196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6032BEB-E021-AE48-AEF7-9492A69CD02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503693" y="6255150"/>
                  <a:ext cx="216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EA3C015-4F1D-9F4A-AD44-A8FB52822447}"/>
                    </a:ext>
                  </a:extLst>
                </p14:cNvPr>
                <p14:cNvContentPartPr/>
                <p14:nvPr/>
              </p14:nvContentPartPr>
              <p14:xfrm>
                <a:off x="5730853" y="6238590"/>
                <a:ext cx="212040" cy="326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EA3C015-4F1D-9F4A-AD44-A8FB5282244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715373" y="6223470"/>
                  <a:ext cx="242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C9C1D42-3D12-7F49-91B3-9F43E19F0557}"/>
                    </a:ext>
                  </a:extLst>
                </p14:cNvPr>
                <p14:cNvContentPartPr/>
                <p14:nvPr/>
              </p14:nvContentPartPr>
              <p14:xfrm>
                <a:off x="5979973" y="6238590"/>
                <a:ext cx="185040" cy="185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C9C1D42-3D12-7F49-91B3-9F43E19F055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964853" y="6223470"/>
                  <a:ext cx="215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638E45FB-F688-8246-B566-37E37FA7975B}"/>
                    </a:ext>
                  </a:extLst>
                </p14:cNvPr>
                <p14:cNvContentPartPr/>
                <p14:nvPr/>
              </p14:nvContentPartPr>
              <p14:xfrm>
                <a:off x="6381733" y="6349830"/>
                <a:ext cx="519120" cy="21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638E45FB-F688-8246-B566-37E37FA7975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366253" y="6334710"/>
                  <a:ext cx="549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4D25B07-7C44-DC4B-B8DB-8632CD5C2308}"/>
                    </a:ext>
                  </a:extLst>
                </p14:cNvPr>
                <p14:cNvContentPartPr/>
                <p14:nvPr/>
              </p14:nvContentPartPr>
              <p14:xfrm>
                <a:off x="6783853" y="6228150"/>
                <a:ext cx="222480" cy="2491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4D25B07-7C44-DC4B-B8DB-8632CD5C2308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768373" y="6213030"/>
                  <a:ext cx="253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6B256DA-2474-5C44-B15B-1ECFD1CF3BDA}"/>
                    </a:ext>
                  </a:extLst>
                </p14:cNvPr>
                <p14:cNvContentPartPr/>
                <p14:nvPr/>
              </p14:nvContentPartPr>
              <p14:xfrm>
                <a:off x="7218733" y="6101070"/>
                <a:ext cx="253080" cy="3549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6B256DA-2474-5C44-B15B-1ECFD1CF3BD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203613" y="6085950"/>
                  <a:ext cx="2836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40935C5-5C26-9346-825A-2B31706907F3}"/>
                    </a:ext>
                  </a:extLst>
                </p14:cNvPr>
                <p14:cNvContentPartPr/>
                <p14:nvPr/>
              </p14:nvContentPartPr>
              <p14:xfrm>
                <a:off x="7540573" y="6159390"/>
                <a:ext cx="42840" cy="238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40935C5-5C26-9346-825A-2B31706907F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525093" y="6143910"/>
                  <a:ext cx="73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0C568F6-DF68-4947-A471-5965778A1BD2}"/>
                    </a:ext>
                  </a:extLst>
                </p14:cNvPr>
                <p14:cNvContentPartPr/>
                <p14:nvPr/>
              </p14:nvContentPartPr>
              <p14:xfrm>
                <a:off x="7741453" y="6318150"/>
                <a:ext cx="122040" cy="159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0C568F6-DF68-4947-A471-5965778A1BD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726333" y="6302670"/>
                  <a:ext cx="152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AC6FED1-6C12-8E47-9D93-76ADD950517E}"/>
                    </a:ext>
                  </a:extLst>
                </p14:cNvPr>
                <p14:cNvContentPartPr/>
                <p14:nvPr/>
              </p14:nvContentPartPr>
              <p14:xfrm>
                <a:off x="8037733" y="6191070"/>
                <a:ext cx="69120" cy="243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AC6FED1-6C12-8E47-9D93-76ADD950517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022613" y="6175950"/>
                  <a:ext cx="99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46CDF55-31AC-4246-9FE9-699DCE3E6241}"/>
                    </a:ext>
                  </a:extLst>
                </p14:cNvPr>
                <p14:cNvContentPartPr/>
                <p14:nvPr/>
              </p14:nvContentPartPr>
              <p14:xfrm>
                <a:off x="8180653" y="6095670"/>
                <a:ext cx="307440" cy="455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46CDF55-31AC-4246-9FE9-699DCE3E624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165533" y="6080550"/>
                  <a:ext cx="337680" cy="48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56BD2164-AF1A-DC4F-AB49-079756EB2918}"/>
                  </a:ext>
                </a:extLst>
              </p14:cNvPr>
              <p14:cNvContentPartPr/>
              <p14:nvPr/>
            </p14:nvContentPartPr>
            <p14:xfrm>
              <a:off x="5651293" y="1222350"/>
              <a:ext cx="2280960" cy="5868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56BD2164-AF1A-DC4F-AB49-079756EB2918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5636173" y="1206870"/>
                <a:ext cx="231156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9" name="Group 278">
            <a:extLst>
              <a:ext uri="{FF2B5EF4-FFF2-40B4-BE49-F238E27FC236}">
                <a16:creationId xmlns:a16="http://schemas.microsoft.com/office/drawing/2014/main" id="{D88AB1F8-5180-1F46-89DB-CE81FEA6FC0E}"/>
              </a:ext>
            </a:extLst>
          </p:cNvPr>
          <p:cNvGrpSpPr/>
          <p:nvPr/>
        </p:nvGrpSpPr>
        <p:grpSpPr>
          <a:xfrm>
            <a:off x="7715173" y="1254030"/>
            <a:ext cx="2243880" cy="32040"/>
            <a:chOff x="7715173" y="1254030"/>
            <a:chExt cx="2243880" cy="3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E1E0AB16-10E0-0143-AC4F-A76461EF471F}"/>
                    </a:ext>
                  </a:extLst>
                </p14:cNvPr>
                <p14:cNvContentPartPr/>
                <p14:nvPr/>
              </p14:nvContentPartPr>
              <p14:xfrm>
                <a:off x="8503573" y="1259070"/>
                <a:ext cx="651240" cy="16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E1E0AB16-10E0-0143-AC4F-A76461EF471F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488453" y="1243950"/>
                  <a:ext cx="681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CC4F596-DFE5-9744-B344-22E186CF3345}"/>
                    </a:ext>
                  </a:extLst>
                </p14:cNvPr>
                <p14:cNvContentPartPr/>
                <p14:nvPr/>
              </p14:nvContentPartPr>
              <p14:xfrm>
                <a:off x="9487813" y="1254030"/>
                <a:ext cx="471240" cy="162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CC4F596-DFE5-9744-B344-22E186CF334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472693" y="1238550"/>
                  <a:ext cx="501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66E7B96-53AF-4641-B86E-E4D955446468}"/>
                    </a:ext>
                  </a:extLst>
                </p14:cNvPr>
                <p14:cNvContentPartPr/>
                <p14:nvPr/>
              </p14:nvContentPartPr>
              <p14:xfrm>
                <a:off x="7715173" y="1269870"/>
                <a:ext cx="482040" cy="16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66E7B96-53AF-4641-B86E-E4D955446468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7699693" y="1254750"/>
                  <a:ext cx="5122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F003B106-EF92-3F42-AB2F-621D99819E03}"/>
              </a:ext>
            </a:extLst>
          </p:cNvPr>
          <p:cNvGrpSpPr/>
          <p:nvPr/>
        </p:nvGrpSpPr>
        <p:grpSpPr>
          <a:xfrm>
            <a:off x="1275133" y="5545590"/>
            <a:ext cx="497520" cy="354960"/>
            <a:chOff x="1275133" y="5545590"/>
            <a:chExt cx="4975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8F28E4E-48CE-8B49-A272-5C569CB83A85}"/>
                    </a:ext>
                  </a:extLst>
                </p14:cNvPr>
                <p14:cNvContentPartPr/>
                <p14:nvPr/>
              </p14:nvContentPartPr>
              <p14:xfrm>
                <a:off x="1275133" y="5545590"/>
                <a:ext cx="290880" cy="3549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8F28E4E-48CE-8B49-A272-5C569CB83A85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260013" y="5530110"/>
                  <a:ext cx="3214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6C96E4A-6150-854D-885C-D3761189838B}"/>
                    </a:ext>
                  </a:extLst>
                </p14:cNvPr>
                <p14:cNvContentPartPr/>
                <p14:nvPr/>
              </p14:nvContentPartPr>
              <p14:xfrm>
                <a:off x="1687693" y="5688510"/>
                <a:ext cx="58680" cy="32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6C96E4A-6150-854D-885C-D3761189838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672573" y="5673030"/>
                  <a:ext cx="88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0A99B9B-3BC0-F74E-AF05-689F7A937DB3}"/>
                    </a:ext>
                  </a:extLst>
                </p14:cNvPr>
                <p14:cNvContentPartPr/>
                <p14:nvPr/>
              </p14:nvContentPartPr>
              <p14:xfrm>
                <a:off x="1740613" y="5826030"/>
                <a:ext cx="32040" cy="63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0A99B9B-3BC0-F74E-AF05-689F7A937DB3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725493" y="5810550"/>
                  <a:ext cx="6264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25B82DAB-7DF9-9C4B-8CAD-2F0F28A24EA6}"/>
              </a:ext>
            </a:extLst>
          </p:cNvPr>
          <p:cNvGrpSpPr/>
          <p:nvPr/>
        </p:nvGrpSpPr>
        <p:grpSpPr>
          <a:xfrm>
            <a:off x="2005933" y="5545590"/>
            <a:ext cx="840600" cy="349560"/>
            <a:chOff x="2005933" y="5545590"/>
            <a:chExt cx="84060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E1D7EDD-3D90-1240-83F4-177217282BF8}"/>
                    </a:ext>
                  </a:extLst>
                </p14:cNvPr>
                <p14:cNvContentPartPr/>
                <p14:nvPr/>
              </p14:nvContentPartPr>
              <p14:xfrm>
                <a:off x="2005933" y="5545590"/>
                <a:ext cx="295560" cy="3495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E1D7EDD-3D90-1240-83F4-177217282BF8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990813" y="5530110"/>
                  <a:ext cx="3261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235EFF8A-D82F-9A4B-8E41-9D8654768540}"/>
                    </a:ext>
                  </a:extLst>
                </p14:cNvPr>
                <p14:cNvContentPartPr/>
                <p14:nvPr/>
              </p14:nvContentPartPr>
              <p14:xfrm>
                <a:off x="2359813" y="5714790"/>
                <a:ext cx="42840" cy="153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235EFF8A-D82F-9A4B-8E41-9D865476854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344693" y="5699670"/>
                  <a:ext cx="73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D5AB557-67A9-BE4A-8190-7AD28C75E3DB}"/>
                    </a:ext>
                  </a:extLst>
                </p14:cNvPr>
                <p14:cNvContentPartPr/>
                <p14:nvPr/>
              </p14:nvContentPartPr>
              <p14:xfrm>
                <a:off x="2359813" y="5603550"/>
                <a:ext cx="16200" cy="16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D5AB557-67A9-BE4A-8190-7AD28C75E3D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344693" y="558843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4A94675-D44B-054C-B3DA-CAF5677F5A60}"/>
                    </a:ext>
                  </a:extLst>
                </p14:cNvPr>
                <p14:cNvContentPartPr/>
                <p14:nvPr/>
              </p14:nvContentPartPr>
              <p14:xfrm>
                <a:off x="2476453" y="5704350"/>
                <a:ext cx="164520" cy="1486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4A94675-D44B-054C-B3DA-CAF5677F5A60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460973" y="5688870"/>
                  <a:ext cx="194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A17768CD-0225-314B-BD06-99075AB49AF3}"/>
                    </a:ext>
                  </a:extLst>
                </p14:cNvPr>
                <p14:cNvContentPartPr/>
                <p14:nvPr/>
              </p14:nvContentPartPr>
              <p14:xfrm>
                <a:off x="2677333" y="5672310"/>
                <a:ext cx="169200" cy="1962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A17768CD-0225-314B-BD06-99075AB49AF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662213" y="5657190"/>
                  <a:ext cx="199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37527E43-87F2-0C4A-ACF8-CA983CFBC875}"/>
                    </a:ext>
                  </a:extLst>
                </p14:cNvPr>
                <p14:cNvContentPartPr/>
                <p14:nvPr/>
              </p14:nvContentPartPr>
              <p14:xfrm>
                <a:off x="2354773" y="5593110"/>
                <a:ext cx="37440" cy="320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37527E43-87F2-0C4A-ACF8-CA983CFBC87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339293" y="5577990"/>
                  <a:ext cx="680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015490D6-063A-F642-ACC0-CE8FB31FE74A}"/>
              </a:ext>
            </a:extLst>
          </p:cNvPr>
          <p:cNvGrpSpPr/>
          <p:nvPr/>
        </p:nvGrpSpPr>
        <p:grpSpPr>
          <a:xfrm>
            <a:off x="3169453" y="5540190"/>
            <a:ext cx="1079640" cy="344160"/>
            <a:chOff x="3169453" y="5540190"/>
            <a:chExt cx="107964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E9A4133-204E-404B-9156-8B4B0D0550D1}"/>
                    </a:ext>
                  </a:extLst>
                </p14:cNvPr>
                <p14:cNvContentPartPr/>
                <p14:nvPr/>
              </p14:nvContentPartPr>
              <p14:xfrm>
                <a:off x="3169453" y="5672310"/>
                <a:ext cx="132480" cy="2066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E9A4133-204E-404B-9156-8B4B0D0550D1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3154333" y="5657190"/>
                  <a:ext cx="163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AB5D3F7-9E3F-624B-9C97-75435BA5C355}"/>
                    </a:ext>
                  </a:extLst>
                </p14:cNvPr>
                <p14:cNvContentPartPr/>
                <p14:nvPr/>
              </p14:nvContentPartPr>
              <p14:xfrm>
                <a:off x="3312373" y="5688510"/>
                <a:ext cx="190800" cy="1533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AB5D3F7-9E3F-624B-9C97-75435BA5C35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297253" y="5673030"/>
                  <a:ext cx="22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DD80B52-F9DF-5D42-93FC-1E9DB9BA06DA}"/>
                    </a:ext>
                  </a:extLst>
                </p14:cNvPr>
                <p14:cNvContentPartPr/>
                <p14:nvPr/>
              </p14:nvContentPartPr>
              <p14:xfrm>
                <a:off x="3513613" y="5646030"/>
                <a:ext cx="174960" cy="190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DD80B52-F9DF-5D42-93FC-1E9DB9BA06D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3498133" y="5630910"/>
                  <a:ext cx="205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F835569-3F14-D84F-B0B5-274077EA4DD0}"/>
                    </a:ext>
                  </a:extLst>
                </p14:cNvPr>
                <p14:cNvContentPartPr/>
                <p14:nvPr/>
              </p14:nvContentPartPr>
              <p14:xfrm>
                <a:off x="3730333" y="5540190"/>
                <a:ext cx="58680" cy="3441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F835569-3F14-D84F-B0B5-274077EA4DD0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715213" y="5525070"/>
                  <a:ext cx="889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5D4F5A1-E951-FF44-9A59-B8DEC091D6A4}"/>
                    </a:ext>
                  </a:extLst>
                </p14:cNvPr>
                <p14:cNvContentPartPr/>
                <p14:nvPr/>
              </p14:nvContentPartPr>
              <p14:xfrm>
                <a:off x="3693253" y="5677710"/>
                <a:ext cx="196200" cy="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5D4F5A1-E951-FF44-9A59-B8DEC091D6A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678133" y="5662590"/>
                  <a:ext cx="22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52AFFE6-FB8B-6D42-90E6-FE6DB0B13D76}"/>
                    </a:ext>
                  </a:extLst>
                </p14:cNvPr>
                <p14:cNvContentPartPr/>
                <p14:nvPr/>
              </p14:nvContentPartPr>
              <p14:xfrm>
                <a:off x="3878653" y="5694270"/>
                <a:ext cx="106200" cy="1375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52AFFE6-FB8B-6D42-90E6-FE6DB0B13D7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863533" y="5679150"/>
                  <a:ext cx="136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75491F8-9952-3D44-9BAA-931C08856B2A}"/>
                    </a:ext>
                  </a:extLst>
                </p14:cNvPr>
                <p14:cNvContentPartPr/>
                <p14:nvPr/>
              </p14:nvContentPartPr>
              <p14:xfrm>
                <a:off x="4026613" y="5661870"/>
                <a:ext cx="222480" cy="1666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75491F8-9952-3D44-9BAA-931C08856B2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011493" y="5646750"/>
                  <a:ext cx="25308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2538E15-879D-8F4D-85AC-5546D7EE8C79}"/>
                  </a:ext>
                </a:extLst>
              </p14:cNvPr>
              <p14:cNvContentPartPr/>
              <p14:nvPr/>
            </p14:nvContentPartPr>
            <p14:xfrm>
              <a:off x="10286653" y="4571790"/>
              <a:ext cx="275040" cy="22788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2538E15-879D-8F4D-85AC-5546D7EE8C79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10271533" y="4556670"/>
                <a:ext cx="3052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49F8FE7C-5999-1C48-B33B-69C1730414F2}"/>
                  </a:ext>
                </a:extLst>
              </p14:cNvPr>
              <p14:cNvContentPartPr/>
              <p14:nvPr/>
            </p14:nvContentPartPr>
            <p14:xfrm>
              <a:off x="9175693" y="5635590"/>
              <a:ext cx="320040" cy="24372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49F8FE7C-5999-1C48-B33B-69C1730414F2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9160213" y="5620110"/>
                <a:ext cx="3506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EA5BFCD-C736-DB49-AD4F-C6E7C60DFD2F}"/>
                  </a:ext>
                </a:extLst>
              </p14:cNvPr>
              <p14:cNvContentPartPr/>
              <p14:nvPr/>
            </p14:nvContentPartPr>
            <p14:xfrm>
              <a:off x="9884533" y="5550630"/>
              <a:ext cx="270360" cy="32328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EA5BFCD-C736-DB49-AD4F-C6E7C60DFD2F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9869413" y="5535510"/>
                <a:ext cx="30060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8FCCE0DF-644C-DA4F-BC53-205D2CD1D99D}"/>
                  </a:ext>
                </a:extLst>
              </p14:cNvPr>
              <p14:cNvContentPartPr/>
              <p14:nvPr/>
            </p14:nvContentPartPr>
            <p14:xfrm>
              <a:off x="10593733" y="5571870"/>
              <a:ext cx="280800" cy="2862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8FCCE0DF-644C-DA4F-BC53-205D2CD1D99D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10578613" y="5556750"/>
                <a:ext cx="3114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3074FFC-A5DE-1D4F-9F97-14596DD38202}"/>
                  </a:ext>
                </a:extLst>
              </p14:cNvPr>
              <p14:cNvContentPartPr/>
              <p14:nvPr/>
            </p14:nvContentPartPr>
            <p14:xfrm>
              <a:off x="11212933" y="5582670"/>
              <a:ext cx="328320" cy="2966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3074FFC-A5DE-1D4F-9F97-14596DD38202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11197453" y="5567190"/>
                <a:ext cx="358920" cy="32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77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A8CD44-CAB8-FD42-9448-BB6E34219DA1}"/>
                  </a:ext>
                </a:extLst>
              </p14:cNvPr>
              <p14:cNvContentPartPr/>
              <p14:nvPr/>
            </p14:nvContentPartPr>
            <p14:xfrm>
              <a:off x="1333453" y="618990"/>
              <a:ext cx="217440" cy="1889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A8CD44-CAB8-FD42-9448-BB6E34219D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7973" y="603870"/>
                <a:ext cx="247680" cy="19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88DA4F-0EFA-A440-9FA1-89D46ADD2D93}"/>
                  </a:ext>
                </a:extLst>
              </p14:cNvPr>
              <p14:cNvContentPartPr/>
              <p14:nvPr/>
            </p14:nvContentPartPr>
            <p14:xfrm>
              <a:off x="4354933" y="629430"/>
              <a:ext cx="376200" cy="207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88DA4F-0EFA-A440-9FA1-89D46ADD2D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9453" y="614310"/>
                <a:ext cx="406440" cy="21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7FB7F6C-2640-2145-B5D1-DCF77A114E1A}"/>
                  </a:ext>
                </a:extLst>
              </p14:cNvPr>
              <p14:cNvContentPartPr/>
              <p14:nvPr/>
            </p14:nvContentPartPr>
            <p14:xfrm>
              <a:off x="1581853" y="698190"/>
              <a:ext cx="21600" cy="217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7FB7F6C-2640-2145-B5D1-DCF77A114E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6733" y="683070"/>
                <a:ext cx="522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CD8D206-CC63-9643-9DDD-2B1DBF91924E}"/>
                  </a:ext>
                </a:extLst>
              </p14:cNvPr>
              <p14:cNvContentPartPr/>
              <p14:nvPr/>
            </p14:nvContentPartPr>
            <p14:xfrm>
              <a:off x="2644300" y="699691"/>
              <a:ext cx="225000" cy="230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CD8D206-CC63-9643-9DDD-2B1DBF9192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8820" y="684211"/>
                <a:ext cx="2556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76270B-D8E9-9141-8E8D-3B99C6063E36}"/>
                  </a:ext>
                </a:extLst>
              </p14:cNvPr>
              <p14:cNvContentPartPr/>
              <p14:nvPr/>
            </p14:nvContentPartPr>
            <p14:xfrm>
              <a:off x="3810700" y="694291"/>
              <a:ext cx="284040" cy="294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76270B-D8E9-9141-8E8D-3B99C6063E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95580" y="678811"/>
                <a:ext cx="31464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4B5571-23F3-3F4D-9260-A2FF7230C833}"/>
                  </a:ext>
                </a:extLst>
              </p14:cNvPr>
              <p14:cNvContentPartPr/>
              <p14:nvPr/>
            </p14:nvContentPartPr>
            <p14:xfrm>
              <a:off x="1579060" y="1245451"/>
              <a:ext cx="203760" cy="364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4B5571-23F3-3F4D-9260-A2FF7230C8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63940" y="1230331"/>
                <a:ext cx="2343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0000C72-01FC-FD43-AB48-201392693DE1}"/>
                  </a:ext>
                </a:extLst>
              </p14:cNvPr>
              <p14:cNvContentPartPr/>
              <p14:nvPr/>
            </p14:nvContentPartPr>
            <p14:xfrm>
              <a:off x="2751220" y="1197211"/>
              <a:ext cx="257400" cy="337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0000C72-01FC-FD43-AB48-201392693D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35740" y="1182091"/>
                <a:ext cx="2876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3D49CCF-558D-4544-B021-1EB3D0AB92FC}"/>
                  </a:ext>
                </a:extLst>
              </p14:cNvPr>
              <p14:cNvContentPartPr/>
              <p14:nvPr/>
            </p14:nvContentPartPr>
            <p14:xfrm>
              <a:off x="3816100" y="1234651"/>
              <a:ext cx="262080" cy="310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3D49CCF-558D-4544-B021-1EB3D0AB92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00980" y="1219531"/>
                <a:ext cx="292320" cy="34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CECBDAB-637D-BF41-91A2-3E74EF9594A7}"/>
              </a:ext>
            </a:extLst>
          </p:cNvPr>
          <p:cNvGrpSpPr/>
          <p:nvPr/>
        </p:nvGrpSpPr>
        <p:grpSpPr>
          <a:xfrm>
            <a:off x="1629820" y="1780411"/>
            <a:ext cx="276120" cy="288720"/>
            <a:chOff x="1629820" y="1780411"/>
            <a:chExt cx="2761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DB3EEE-FE68-2D48-B82F-EAA9238FEA97}"/>
                    </a:ext>
                  </a:extLst>
                </p14:cNvPr>
                <p14:cNvContentPartPr/>
                <p14:nvPr/>
              </p14:nvContentPartPr>
              <p14:xfrm>
                <a:off x="1629820" y="1780411"/>
                <a:ext cx="200880" cy="2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DB3EEE-FE68-2D48-B82F-EAA9238FEA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14340" y="1765291"/>
                  <a:ext cx="231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81CAF7-03E2-484C-8291-44356E58C085}"/>
                    </a:ext>
                  </a:extLst>
                </p14:cNvPr>
                <p14:cNvContentPartPr/>
                <p14:nvPr/>
              </p14:nvContentPartPr>
              <p14:xfrm>
                <a:off x="1712980" y="1785811"/>
                <a:ext cx="139320" cy="283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81CAF7-03E2-484C-8291-44356E58C0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97860" y="1770691"/>
                  <a:ext cx="1699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A9D3C73-3364-484F-8C4A-9BE67EF0BA85}"/>
                    </a:ext>
                  </a:extLst>
                </p14:cNvPr>
                <p14:cNvContentPartPr/>
                <p14:nvPr/>
              </p14:nvContentPartPr>
              <p14:xfrm>
                <a:off x="1680940" y="1903531"/>
                <a:ext cx="225000" cy="16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A9D3C73-3364-484F-8C4A-9BE67EF0BA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65460" y="1888411"/>
                  <a:ext cx="25560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F53204B-1B70-6C48-92CA-D58ABC20FE23}"/>
                  </a:ext>
                </a:extLst>
              </p14:cNvPr>
              <p14:cNvContentPartPr/>
              <p14:nvPr/>
            </p14:nvContentPartPr>
            <p14:xfrm>
              <a:off x="2756620" y="1710931"/>
              <a:ext cx="272520" cy="316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F53204B-1B70-6C48-92CA-D58ABC20FE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41140" y="1695811"/>
                <a:ext cx="3031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849BC5-5CE5-FA46-9D9B-80B20AF69E72}"/>
                  </a:ext>
                </a:extLst>
              </p14:cNvPr>
              <p14:cNvContentPartPr/>
              <p14:nvPr/>
            </p14:nvContentPartPr>
            <p14:xfrm>
              <a:off x="3890980" y="1684291"/>
              <a:ext cx="171720" cy="332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849BC5-5CE5-FA46-9D9B-80B20AF69E7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75860" y="1669171"/>
                <a:ext cx="201960" cy="3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E47DCEA6-DA7F-884E-AEA1-B54AA263FA68}"/>
              </a:ext>
            </a:extLst>
          </p:cNvPr>
          <p:cNvGrpSpPr/>
          <p:nvPr/>
        </p:nvGrpSpPr>
        <p:grpSpPr>
          <a:xfrm>
            <a:off x="1707580" y="2219251"/>
            <a:ext cx="225000" cy="246600"/>
            <a:chOff x="1707580" y="2219251"/>
            <a:chExt cx="22500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3913B3-2F7E-8D44-8E7F-46EDF5BBF6F4}"/>
                    </a:ext>
                  </a:extLst>
                </p14:cNvPr>
                <p14:cNvContentPartPr/>
                <p14:nvPr/>
              </p14:nvContentPartPr>
              <p14:xfrm>
                <a:off x="1707580" y="2219251"/>
                <a:ext cx="16560" cy="246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3913B3-2F7E-8D44-8E7F-46EDF5BBF6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92460" y="2204131"/>
                  <a:ext cx="468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DBA5CA-D942-D549-AAC6-FD6010959C09}"/>
                    </a:ext>
                  </a:extLst>
                </p14:cNvPr>
                <p14:cNvContentPartPr/>
                <p14:nvPr/>
              </p14:nvContentPartPr>
              <p14:xfrm>
                <a:off x="1793260" y="2240851"/>
                <a:ext cx="139320" cy="17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DBA5CA-D942-D549-AAC6-FD6010959C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78140" y="2225371"/>
                  <a:ext cx="16992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8D3CB1-B9A3-4E4E-A39D-7F62CC70F43A}"/>
              </a:ext>
            </a:extLst>
          </p:cNvPr>
          <p:cNvGrpSpPr/>
          <p:nvPr/>
        </p:nvGrpSpPr>
        <p:grpSpPr>
          <a:xfrm>
            <a:off x="2868940" y="2198011"/>
            <a:ext cx="123480" cy="262800"/>
            <a:chOff x="2868940" y="2198011"/>
            <a:chExt cx="12348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43B82CF-D50A-544B-85EB-63A40B788AED}"/>
                    </a:ext>
                  </a:extLst>
                </p14:cNvPr>
                <p14:cNvContentPartPr/>
                <p14:nvPr/>
              </p14:nvContentPartPr>
              <p14:xfrm>
                <a:off x="2868940" y="2208811"/>
                <a:ext cx="37800" cy="25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43B82CF-D50A-544B-85EB-63A40B788A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53460" y="2193331"/>
                  <a:ext cx="68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2C7DDE-85FF-F249-9EF5-08FDA68AF45F}"/>
                    </a:ext>
                  </a:extLst>
                </p14:cNvPr>
                <p14:cNvContentPartPr/>
                <p14:nvPr/>
              </p14:nvContentPartPr>
              <p14:xfrm>
                <a:off x="2960020" y="2198011"/>
                <a:ext cx="32400" cy="25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2C7DDE-85FF-F249-9EF5-08FDA68AF4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44540" y="2182891"/>
                  <a:ext cx="6300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AEE7D-8AD6-A848-9E3D-8E9193289B6D}"/>
              </a:ext>
            </a:extLst>
          </p:cNvPr>
          <p:cNvGrpSpPr/>
          <p:nvPr/>
        </p:nvGrpSpPr>
        <p:grpSpPr>
          <a:xfrm>
            <a:off x="3858940" y="2219251"/>
            <a:ext cx="417600" cy="289440"/>
            <a:chOff x="3858940" y="2219251"/>
            <a:chExt cx="41760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94B2A29-0C77-0D48-B39D-ECC1945B5A49}"/>
                    </a:ext>
                  </a:extLst>
                </p14:cNvPr>
                <p14:cNvContentPartPr/>
                <p14:nvPr/>
              </p14:nvContentPartPr>
              <p14:xfrm>
                <a:off x="3858940" y="2219251"/>
                <a:ext cx="48600" cy="28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94B2A29-0C77-0D48-B39D-ECC1945B5A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3820" y="2204131"/>
                  <a:ext cx="792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346E1B-4DD4-E041-807C-219D658E721D}"/>
                    </a:ext>
                  </a:extLst>
                </p14:cNvPr>
                <p14:cNvContentPartPr/>
                <p14:nvPr/>
              </p14:nvContentPartPr>
              <p14:xfrm>
                <a:off x="3976660" y="2219251"/>
                <a:ext cx="299880" cy="257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346E1B-4DD4-E041-807C-219D658E72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61540" y="2204131"/>
                  <a:ext cx="33048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4C92D35-DE1A-C34C-BB77-C76475F39018}"/>
                  </a:ext>
                </a:extLst>
              </p14:cNvPr>
              <p14:cNvContentPartPr/>
              <p14:nvPr/>
            </p14:nvContentPartPr>
            <p14:xfrm>
              <a:off x="5196700" y="1871491"/>
              <a:ext cx="80640" cy="187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4C92D35-DE1A-C34C-BB77-C76475F3901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81580" y="1856371"/>
                <a:ext cx="11124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E881106-9090-8C42-9426-CFEC3AF77EBD}"/>
              </a:ext>
            </a:extLst>
          </p:cNvPr>
          <p:cNvGrpSpPr/>
          <p:nvPr/>
        </p:nvGrpSpPr>
        <p:grpSpPr>
          <a:xfrm>
            <a:off x="6374260" y="656851"/>
            <a:ext cx="808200" cy="535680"/>
            <a:chOff x="6374260" y="656851"/>
            <a:chExt cx="808200" cy="5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D25054E-1AA1-3047-987C-C466E8D8C2EE}"/>
                    </a:ext>
                  </a:extLst>
                </p14:cNvPr>
                <p14:cNvContentPartPr/>
                <p14:nvPr/>
              </p14:nvContentPartPr>
              <p14:xfrm>
                <a:off x="6374260" y="656851"/>
                <a:ext cx="305280" cy="535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D25054E-1AA1-3047-987C-C466E8D8C2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58780" y="641371"/>
                  <a:ext cx="33588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DA5DB1-07E0-C748-8A7B-00728B4BB5C9}"/>
                    </a:ext>
                  </a:extLst>
                </p14:cNvPr>
                <p14:cNvContentPartPr/>
                <p14:nvPr/>
              </p14:nvContentPartPr>
              <p14:xfrm>
                <a:off x="6839740" y="752971"/>
                <a:ext cx="16560" cy="29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DA5DB1-07E0-C748-8A7B-00728B4BB5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24260" y="737851"/>
                  <a:ext cx="468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FBE6A31-F797-3448-B0D0-DE9318AEF2DC}"/>
                    </a:ext>
                  </a:extLst>
                </p14:cNvPr>
                <p14:cNvContentPartPr/>
                <p14:nvPr/>
              </p14:nvContentPartPr>
              <p14:xfrm>
                <a:off x="6957460" y="806611"/>
                <a:ext cx="225000" cy="241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FBE6A31-F797-3448-B0D0-DE9318AEF2D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41980" y="791491"/>
                  <a:ext cx="25560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91581E-ED97-9A4C-870B-91BE12F4C3F2}"/>
              </a:ext>
            </a:extLst>
          </p:cNvPr>
          <p:cNvGrpSpPr/>
          <p:nvPr/>
        </p:nvGrpSpPr>
        <p:grpSpPr>
          <a:xfrm>
            <a:off x="7904620" y="720931"/>
            <a:ext cx="267840" cy="278640"/>
            <a:chOff x="7904620" y="720931"/>
            <a:chExt cx="26784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1415930-2CBA-7F4D-A246-2159C3F6172B}"/>
                    </a:ext>
                  </a:extLst>
                </p14:cNvPr>
                <p14:cNvContentPartPr/>
                <p14:nvPr/>
              </p14:nvContentPartPr>
              <p14:xfrm>
                <a:off x="7904620" y="720931"/>
                <a:ext cx="21600" cy="230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1415930-2CBA-7F4D-A246-2159C3F6172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89500" y="705811"/>
                  <a:ext cx="52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79D0D35-6617-8846-98BD-8E23EBE5F589}"/>
                    </a:ext>
                  </a:extLst>
                </p14:cNvPr>
                <p14:cNvContentPartPr/>
                <p14:nvPr/>
              </p14:nvContentPartPr>
              <p14:xfrm>
                <a:off x="7990300" y="731731"/>
                <a:ext cx="182160" cy="267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79D0D35-6617-8846-98BD-8E23EBE5F5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74820" y="716611"/>
                  <a:ext cx="21276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9065B1-2F2D-104E-A589-C623AFE2711F}"/>
              </a:ext>
            </a:extLst>
          </p:cNvPr>
          <p:cNvGrpSpPr/>
          <p:nvPr/>
        </p:nvGrpSpPr>
        <p:grpSpPr>
          <a:xfrm>
            <a:off x="9033940" y="614011"/>
            <a:ext cx="653040" cy="551520"/>
            <a:chOff x="9033940" y="614011"/>
            <a:chExt cx="65304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5E786C-6EE5-DA4E-83C7-5CBF48D9B309}"/>
                    </a:ext>
                  </a:extLst>
                </p14:cNvPr>
                <p14:cNvContentPartPr/>
                <p14:nvPr/>
              </p14:nvContentPartPr>
              <p14:xfrm>
                <a:off x="9033940" y="715531"/>
                <a:ext cx="21600" cy="24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5E786C-6EE5-DA4E-83C7-5CBF48D9B3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18460" y="700411"/>
                  <a:ext cx="522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C095240-765F-1C4C-949C-B99E279CF313}"/>
                    </a:ext>
                  </a:extLst>
                </p14:cNvPr>
                <p14:cNvContentPartPr/>
                <p14:nvPr/>
              </p14:nvContentPartPr>
              <p14:xfrm>
                <a:off x="9103420" y="678091"/>
                <a:ext cx="262440" cy="294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C095240-765F-1C4C-949C-B99E279CF3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87940" y="662971"/>
                  <a:ext cx="2930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EF3D61-C263-DC45-B28C-265B3BD58B8B}"/>
                    </a:ext>
                  </a:extLst>
                </p14:cNvPr>
                <p14:cNvContentPartPr/>
                <p14:nvPr/>
              </p14:nvContentPartPr>
              <p14:xfrm>
                <a:off x="9365500" y="614011"/>
                <a:ext cx="321480" cy="551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EF3D61-C263-DC45-B28C-265B3BD58B8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50380" y="598531"/>
                  <a:ext cx="352080" cy="58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C2DBA25-CC61-8F4B-B286-3C4262FEDCFF}"/>
                  </a:ext>
                </a:extLst>
              </p14:cNvPr>
              <p14:cNvContentPartPr/>
              <p14:nvPr/>
            </p14:nvContentPartPr>
            <p14:xfrm>
              <a:off x="1589860" y="2685091"/>
              <a:ext cx="273240" cy="551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C2DBA25-CC61-8F4B-B286-3C4262FEDCF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74740" y="2669611"/>
                <a:ext cx="303840" cy="58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EADB1EAC-6715-F34E-BF07-E4B286CCFF16}"/>
              </a:ext>
            </a:extLst>
          </p:cNvPr>
          <p:cNvGrpSpPr/>
          <p:nvPr/>
        </p:nvGrpSpPr>
        <p:grpSpPr>
          <a:xfrm>
            <a:off x="937180" y="3488251"/>
            <a:ext cx="856440" cy="531720"/>
            <a:chOff x="937180" y="3488251"/>
            <a:chExt cx="85644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EC6584F-49CA-E845-8EF0-7439CD8BD856}"/>
                    </a:ext>
                  </a:extLst>
                </p14:cNvPr>
                <p14:cNvContentPartPr/>
                <p14:nvPr/>
              </p14:nvContentPartPr>
              <p14:xfrm>
                <a:off x="1124380" y="3541171"/>
                <a:ext cx="128880" cy="358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EC6584F-49CA-E845-8EF0-7439CD8BD85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08900" y="3526051"/>
                  <a:ext cx="1591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BB5BF40-D68D-1045-9C43-9239D4037B4B}"/>
                    </a:ext>
                  </a:extLst>
                </p14:cNvPr>
                <p14:cNvContentPartPr/>
                <p14:nvPr/>
              </p14:nvContentPartPr>
              <p14:xfrm>
                <a:off x="1118980" y="3610651"/>
                <a:ext cx="150120" cy="262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BB5BF40-D68D-1045-9C43-9239D4037B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3860" y="3595531"/>
                  <a:ext cx="1807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F9E449F-3D2A-4640-AFF5-F368120E24B6}"/>
                    </a:ext>
                  </a:extLst>
                </p14:cNvPr>
                <p14:cNvContentPartPr/>
                <p14:nvPr/>
              </p14:nvContentPartPr>
              <p14:xfrm>
                <a:off x="1327780" y="3488251"/>
                <a:ext cx="252000" cy="347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F9E449F-3D2A-4640-AFF5-F368120E24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12300" y="3473131"/>
                  <a:ext cx="2822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D35B213-3481-D345-9EE6-B26DA913327C}"/>
                    </a:ext>
                  </a:extLst>
                </p14:cNvPr>
                <p14:cNvContentPartPr/>
                <p14:nvPr/>
              </p14:nvContentPartPr>
              <p14:xfrm>
                <a:off x="937180" y="4012051"/>
                <a:ext cx="856440" cy="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D35B213-3481-D345-9EE6-B26DA913327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21700" y="3996931"/>
                  <a:ext cx="8870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F8DE3E-82EA-1A41-BFA6-8E6DC287204C}"/>
              </a:ext>
            </a:extLst>
          </p:cNvPr>
          <p:cNvGrpSpPr/>
          <p:nvPr/>
        </p:nvGrpSpPr>
        <p:grpSpPr>
          <a:xfrm>
            <a:off x="1514980" y="1047451"/>
            <a:ext cx="8295120" cy="4511880"/>
            <a:chOff x="1514980" y="1047451"/>
            <a:chExt cx="8295120" cy="451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38FB93-C32A-424D-BFF7-0F094CE96ED3}"/>
                    </a:ext>
                  </a:extLst>
                </p14:cNvPr>
                <p14:cNvContentPartPr/>
                <p14:nvPr/>
              </p14:nvContentPartPr>
              <p14:xfrm>
                <a:off x="1514980" y="1068691"/>
                <a:ext cx="75240" cy="27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38FB93-C32A-424D-BFF7-0F094CE96E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99860" y="1053571"/>
                  <a:ext cx="105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5887E4-CEC8-1047-9092-9CAC19679BA1}"/>
                    </a:ext>
                  </a:extLst>
                </p14:cNvPr>
                <p14:cNvContentPartPr/>
                <p14:nvPr/>
              </p14:nvContentPartPr>
              <p14:xfrm>
                <a:off x="1948420" y="1058251"/>
                <a:ext cx="2091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5887E4-CEC8-1047-9092-9CAC19679BA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33300" y="1042771"/>
                  <a:ext cx="239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F11A8E-7BD9-6543-BDF8-5219107C6BBD}"/>
                    </a:ext>
                  </a:extLst>
                </p14:cNvPr>
                <p14:cNvContentPartPr/>
                <p14:nvPr/>
              </p14:nvContentPartPr>
              <p14:xfrm>
                <a:off x="2494180" y="1047451"/>
                <a:ext cx="155520" cy="2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F11A8E-7BD9-6543-BDF8-5219107C6B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79060" y="1032331"/>
                  <a:ext cx="186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C554DDC-2775-8945-AA51-ACC02F5B94B3}"/>
                    </a:ext>
                  </a:extLst>
                </p14:cNvPr>
                <p14:cNvContentPartPr/>
                <p14:nvPr/>
              </p14:nvContentPartPr>
              <p14:xfrm>
                <a:off x="3077740" y="1063651"/>
                <a:ext cx="241200" cy="11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C554DDC-2775-8945-AA51-ACC02F5B94B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62260" y="1048171"/>
                  <a:ext cx="271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105DEC3-5A1A-4B4B-A6FB-E32C7370841F}"/>
                    </a:ext>
                  </a:extLst>
                </p14:cNvPr>
                <p14:cNvContentPartPr/>
                <p14:nvPr/>
              </p14:nvContentPartPr>
              <p14:xfrm>
                <a:off x="3735820" y="1090291"/>
                <a:ext cx="310680" cy="16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105DEC3-5A1A-4B4B-A6FB-E32C7370841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20700" y="1074811"/>
                  <a:ext cx="341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BD754D-6EB7-9D47-A159-6A118F3D8785}"/>
                    </a:ext>
                  </a:extLst>
                </p14:cNvPr>
                <p14:cNvContentPartPr/>
                <p14:nvPr/>
              </p14:nvContentPartPr>
              <p14:xfrm>
                <a:off x="4559860" y="1106131"/>
                <a:ext cx="396360" cy="27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BD754D-6EB7-9D47-A159-6A118F3D87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44740" y="1091011"/>
                  <a:ext cx="4269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8CD7F3B-2066-534D-A04E-F34DA8D20F06}"/>
                    </a:ext>
                  </a:extLst>
                </p14:cNvPr>
                <p14:cNvContentPartPr/>
                <p14:nvPr/>
              </p14:nvContentPartPr>
              <p14:xfrm>
                <a:off x="5566060" y="1170571"/>
                <a:ext cx="21960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8CD7F3B-2066-534D-A04E-F34DA8D20F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50940" y="1155091"/>
                  <a:ext cx="250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B86808-1ED8-A24D-BDBE-98D5512D0890}"/>
                    </a:ext>
                  </a:extLst>
                </p14:cNvPr>
                <p14:cNvContentPartPr/>
                <p14:nvPr/>
              </p14:nvContentPartPr>
              <p14:xfrm>
                <a:off x="6475780" y="1202611"/>
                <a:ext cx="444600" cy="11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B86808-1ED8-A24D-BDBE-98D5512D089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60660" y="1187491"/>
                  <a:ext cx="475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254A0A9-718C-A34D-9E35-708896950A2D}"/>
                    </a:ext>
                  </a:extLst>
                </p14:cNvPr>
                <p14:cNvContentPartPr/>
                <p14:nvPr/>
              </p14:nvContentPartPr>
              <p14:xfrm>
                <a:off x="7529860" y="1218811"/>
                <a:ext cx="417600" cy="2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254A0A9-718C-A34D-9E35-708896950A2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14740" y="1203331"/>
                  <a:ext cx="448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DF3AA9E-C7C7-D343-B8C0-B2FF7341E422}"/>
                    </a:ext>
                  </a:extLst>
                </p14:cNvPr>
                <p14:cNvContentPartPr/>
                <p14:nvPr/>
              </p14:nvContentPartPr>
              <p14:xfrm>
                <a:off x="8595100" y="1240051"/>
                <a:ext cx="353520" cy="27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DF3AA9E-C7C7-D343-B8C0-B2FF7341E4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79620" y="1224931"/>
                  <a:ext cx="384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80CBE7-361C-144E-8EB2-D96AFD1FA4E8}"/>
                    </a:ext>
                  </a:extLst>
                </p14:cNvPr>
                <p14:cNvContentPartPr/>
                <p14:nvPr/>
              </p14:nvContentPartPr>
              <p14:xfrm>
                <a:off x="9381700" y="1277491"/>
                <a:ext cx="364320" cy="37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80CBE7-361C-144E-8EB2-D96AFD1FA4E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66220" y="1262371"/>
                  <a:ext cx="394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A90DC0-EA41-8F4A-968E-2A417D77F8A8}"/>
                    </a:ext>
                  </a:extLst>
                </p14:cNvPr>
                <p14:cNvContentPartPr/>
                <p14:nvPr/>
              </p14:nvContentPartPr>
              <p14:xfrm>
                <a:off x="1536220" y="1625251"/>
                <a:ext cx="230400" cy="5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A90DC0-EA41-8F4A-968E-2A417D77F8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21100" y="1610131"/>
                  <a:ext cx="261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1F0215-70BA-C745-A1BE-687154743F19}"/>
                    </a:ext>
                  </a:extLst>
                </p14:cNvPr>
                <p14:cNvContentPartPr/>
                <p14:nvPr/>
              </p14:nvContentPartPr>
              <p14:xfrm>
                <a:off x="2247940" y="1636051"/>
                <a:ext cx="3909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1F0215-70BA-C745-A1BE-687154743F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32820" y="1620931"/>
                  <a:ext cx="421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31386F1-C16C-7048-B288-C7239E92F1B2}"/>
                    </a:ext>
                  </a:extLst>
                </p14:cNvPr>
                <p14:cNvContentPartPr/>
                <p14:nvPr/>
              </p14:nvContentPartPr>
              <p14:xfrm>
                <a:off x="3082780" y="1630651"/>
                <a:ext cx="294840" cy="11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31386F1-C16C-7048-B288-C7239E92F1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67660" y="1615531"/>
                  <a:ext cx="325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CCAAAB2-6608-514F-B025-E267B6F75AFB}"/>
                    </a:ext>
                  </a:extLst>
                </p14:cNvPr>
                <p14:cNvContentPartPr/>
                <p14:nvPr/>
              </p14:nvContentPartPr>
              <p14:xfrm>
                <a:off x="3944620" y="1614811"/>
                <a:ext cx="508680" cy="5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CCAAAB2-6608-514F-B025-E267B6F75AF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29140" y="1599331"/>
                  <a:ext cx="539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9BE1AD-84E7-DA49-834B-9A9C4BABEA6D}"/>
                    </a:ext>
                  </a:extLst>
                </p14:cNvPr>
                <p14:cNvContentPartPr/>
                <p14:nvPr/>
              </p14:nvContentPartPr>
              <p14:xfrm>
                <a:off x="5095180" y="1598611"/>
                <a:ext cx="658440" cy="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9BE1AD-84E7-DA49-834B-9A9C4BABEA6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79700" y="1583491"/>
                  <a:ext cx="689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6C925BF-16BA-CE46-B837-56F9E4ABFE63}"/>
                    </a:ext>
                  </a:extLst>
                </p14:cNvPr>
                <p14:cNvContentPartPr/>
                <p14:nvPr/>
              </p14:nvContentPartPr>
              <p14:xfrm>
                <a:off x="6534820" y="1604011"/>
                <a:ext cx="519480" cy="16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6C925BF-16BA-CE46-B837-56F9E4ABFE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19340" y="1588891"/>
                  <a:ext cx="550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EB1BF59-E02E-F942-AE35-F67BE1972FA4}"/>
                    </a:ext>
                  </a:extLst>
                </p14:cNvPr>
                <p14:cNvContentPartPr/>
                <p14:nvPr/>
              </p14:nvContentPartPr>
              <p14:xfrm>
                <a:off x="8065180" y="1619851"/>
                <a:ext cx="642600" cy="24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EB1BF59-E02E-F942-AE35-F67BE1972FA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50060" y="1604731"/>
                  <a:ext cx="673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3E29285-6BAC-144C-8225-C3A4CCB25AD9}"/>
                    </a:ext>
                  </a:extLst>
                </p14:cNvPr>
                <p14:cNvContentPartPr/>
                <p14:nvPr/>
              </p14:nvContentPartPr>
              <p14:xfrm>
                <a:off x="9263980" y="1646851"/>
                <a:ext cx="342720" cy="1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3E29285-6BAC-144C-8225-C3A4CCB25A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48500" y="1631371"/>
                  <a:ext cx="373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E391BA-9B31-7646-A09B-49D9222EA0C0}"/>
                    </a:ext>
                  </a:extLst>
                </p14:cNvPr>
                <p14:cNvContentPartPr/>
                <p14:nvPr/>
              </p14:nvContentPartPr>
              <p14:xfrm>
                <a:off x="1611460" y="2091091"/>
                <a:ext cx="177120" cy="5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E391BA-9B31-7646-A09B-49D9222EA0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95980" y="2075611"/>
                  <a:ext cx="207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73B8AF3-1445-B649-A42A-C70080ECC5FE}"/>
                    </a:ext>
                  </a:extLst>
                </p14:cNvPr>
                <p14:cNvContentPartPr/>
                <p14:nvPr/>
              </p14:nvContentPartPr>
              <p14:xfrm>
                <a:off x="2339020" y="2069491"/>
                <a:ext cx="487440" cy="32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73B8AF3-1445-B649-A42A-C70080ECC5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23900" y="2054371"/>
                  <a:ext cx="517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E02E1F0-48FB-4A44-8246-A372ACABE99C}"/>
                    </a:ext>
                  </a:extLst>
                </p14:cNvPr>
                <p14:cNvContentPartPr/>
                <p14:nvPr/>
              </p14:nvContentPartPr>
              <p14:xfrm>
                <a:off x="3323620" y="2048251"/>
                <a:ext cx="412560" cy="21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E02E1F0-48FB-4A44-8246-A372ACABE9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08500" y="2032771"/>
                  <a:ext cx="442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93F6822-78C0-0145-8CF8-3F6A55957064}"/>
                    </a:ext>
                  </a:extLst>
                </p14:cNvPr>
                <p14:cNvContentPartPr/>
                <p14:nvPr/>
              </p14:nvContentPartPr>
              <p14:xfrm>
                <a:off x="4463740" y="2080291"/>
                <a:ext cx="776160" cy="43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93F6822-78C0-0145-8CF8-3F6A559570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448260" y="2065171"/>
                  <a:ext cx="806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6477C4C-EF1C-2440-AFDD-8A54D96028E8}"/>
                    </a:ext>
                  </a:extLst>
                </p14:cNvPr>
                <p14:cNvContentPartPr/>
                <p14:nvPr/>
              </p14:nvContentPartPr>
              <p14:xfrm>
                <a:off x="5683780" y="2117731"/>
                <a:ext cx="872640" cy="2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6477C4C-EF1C-2440-AFDD-8A54D96028E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68660" y="2102611"/>
                  <a:ext cx="903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1937B3A-6526-924E-A495-EF028BA177B9}"/>
                    </a:ext>
                  </a:extLst>
                </p14:cNvPr>
                <p14:cNvContentPartPr/>
                <p14:nvPr/>
              </p14:nvContentPartPr>
              <p14:xfrm>
                <a:off x="7385500" y="2101531"/>
                <a:ext cx="680040" cy="32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1937B3A-6526-924E-A495-EF028BA177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70380" y="2086411"/>
                  <a:ext cx="710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72F7B0D-13D8-804F-B633-8278DEFBE36A}"/>
                    </a:ext>
                  </a:extLst>
                </p14:cNvPr>
                <p14:cNvContentPartPr/>
                <p14:nvPr/>
              </p14:nvContentPartPr>
              <p14:xfrm>
                <a:off x="8632540" y="2096131"/>
                <a:ext cx="771120" cy="48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72F7B0D-13D8-804F-B633-8278DEFBE36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17060" y="2081011"/>
                  <a:ext cx="801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6952241-A690-CA40-AE1E-9C3668CDA017}"/>
                    </a:ext>
                  </a:extLst>
                </p14:cNvPr>
                <p14:cNvContentPartPr/>
                <p14:nvPr/>
              </p14:nvContentPartPr>
              <p14:xfrm>
                <a:off x="9724060" y="2155171"/>
                <a:ext cx="86040" cy="11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6952241-A690-CA40-AE1E-9C3668CDA0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08940" y="2140051"/>
                  <a:ext cx="116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7F8B6D3-1922-5B45-AD22-82E46C61BAE5}"/>
                    </a:ext>
                  </a:extLst>
                </p14:cNvPr>
                <p14:cNvContentPartPr/>
                <p14:nvPr/>
              </p14:nvContentPartPr>
              <p14:xfrm>
                <a:off x="6673780" y="1090291"/>
                <a:ext cx="428400" cy="1568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7F8B6D3-1922-5B45-AD22-82E46C61BAE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658660" y="1074811"/>
                  <a:ext cx="459000" cy="15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1B301EF-B252-7047-A261-A718B11AF211}"/>
                    </a:ext>
                  </a:extLst>
                </p14:cNvPr>
                <p14:cNvContentPartPr/>
                <p14:nvPr/>
              </p14:nvContentPartPr>
              <p14:xfrm>
                <a:off x="5732020" y="2802811"/>
                <a:ext cx="535680" cy="2756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1B301EF-B252-7047-A261-A718B11AF2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16540" y="2787331"/>
                  <a:ext cx="565920" cy="27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6881178-66C9-9741-B97B-0D73D8B54B62}"/>
                    </a:ext>
                  </a:extLst>
                </p14:cNvPr>
                <p14:cNvContentPartPr/>
                <p14:nvPr/>
              </p14:nvContentPartPr>
              <p14:xfrm>
                <a:off x="9440380" y="2797411"/>
                <a:ext cx="364320" cy="272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6881178-66C9-9741-B97B-0D73D8B54B6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25260" y="2781931"/>
                  <a:ext cx="394920" cy="27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B71F56A-F689-4644-9071-77BCC1B129BB}"/>
                    </a:ext>
                  </a:extLst>
                </p14:cNvPr>
                <p14:cNvContentPartPr/>
                <p14:nvPr/>
              </p14:nvContentPartPr>
              <p14:xfrm>
                <a:off x="6438340" y="2957971"/>
                <a:ext cx="27000" cy="340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B71F56A-F689-4644-9071-77BCC1B129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23220" y="2942491"/>
                  <a:ext cx="576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BE590E9-901D-2648-A85D-135222A6D88C}"/>
                    </a:ext>
                  </a:extLst>
                </p14:cNvPr>
                <p14:cNvContentPartPr/>
                <p14:nvPr/>
              </p14:nvContentPartPr>
              <p14:xfrm>
                <a:off x="6582700" y="2957971"/>
                <a:ext cx="294120" cy="364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BE590E9-901D-2648-A85D-135222A6D88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67580" y="2942491"/>
                  <a:ext cx="3247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F8C4EC5-3A03-014C-B3E7-60BEC2702007}"/>
              </a:ext>
            </a:extLst>
          </p:cNvPr>
          <p:cNvGrpSpPr/>
          <p:nvPr/>
        </p:nvGrpSpPr>
        <p:grpSpPr>
          <a:xfrm>
            <a:off x="7776100" y="2936371"/>
            <a:ext cx="257400" cy="369720"/>
            <a:chOff x="7776100" y="2936371"/>
            <a:chExt cx="25740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8A8E94A-CD24-C148-B910-496C603D0D7E}"/>
                    </a:ext>
                  </a:extLst>
                </p14:cNvPr>
                <p14:cNvContentPartPr/>
                <p14:nvPr/>
              </p14:nvContentPartPr>
              <p14:xfrm>
                <a:off x="7776100" y="2936371"/>
                <a:ext cx="37800" cy="273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8A8E94A-CD24-C148-B910-496C603D0D7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60980" y="2921251"/>
                  <a:ext cx="684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281E5FC-4B5A-9645-B601-7D4418AD8BCD}"/>
                    </a:ext>
                  </a:extLst>
                </p14:cNvPr>
                <p14:cNvContentPartPr/>
                <p14:nvPr/>
              </p14:nvContentPartPr>
              <p14:xfrm>
                <a:off x="7872580" y="2941771"/>
                <a:ext cx="160920" cy="364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281E5FC-4B5A-9645-B601-7D4418AD8BC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857100" y="2926651"/>
                  <a:ext cx="191520" cy="39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FA2CCC-DFAC-9C49-AC7F-1A1DF5CB1479}"/>
              </a:ext>
            </a:extLst>
          </p:cNvPr>
          <p:cNvGrpSpPr/>
          <p:nvPr/>
        </p:nvGrpSpPr>
        <p:grpSpPr>
          <a:xfrm>
            <a:off x="8958700" y="2877691"/>
            <a:ext cx="428400" cy="390960"/>
            <a:chOff x="8958700" y="2877691"/>
            <a:chExt cx="42840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225028-435B-4742-B7FE-BAC530CB94E4}"/>
                    </a:ext>
                  </a:extLst>
                </p14:cNvPr>
                <p14:cNvContentPartPr/>
                <p14:nvPr/>
              </p14:nvContentPartPr>
              <p14:xfrm>
                <a:off x="8958700" y="2898931"/>
                <a:ext cx="32400" cy="310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225028-435B-4742-B7FE-BAC530CB94E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943580" y="2883811"/>
                  <a:ext cx="630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660B22-342E-2848-BB85-8CE3049DA506}"/>
                    </a:ext>
                  </a:extLst>
                </p14:cNvPr>
                <p14:cNvContentPartPr/>
                <p14:nvPr/>
              </p14:nvContentPartPr>
              <p14:xfrm>
                <a:off x="9087220" y="2877691"/>
                <a:ext cx="299880" cy="390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660B22-342E-2848-BB85-8CE3049DA50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72100" y="2862211"/>
                  <a:ext cx="33048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15FF0B0-E103-384D-8A09-5C8E436A9ABC}"/>
              </a:ext>
            </a:extLst>
          </p:cNvPr>
          <p:cNvGrpSpPr/>
          <p:nvPr/>
        </p:nvGrpSpPr>
        <p:grpSpPr>
          <a:xfrm>
            <a:off x="6299020" y="3643051"/>
            <a:ext cx="370080" cy="348120"/>
            <a:chOff x="6299020" y="3643051"/>
            <a:chExt cx="3700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731EB5F-6F38-2F4A-9965-E85471927AD2}"/>
                    </a:ext>
                  </a:extLst>
                </p14:cNvPr>
                <p14:cNvContentPartPr/>
                <p14:nvPr/>
              </p14:nvContentPartPr>
              <p14:xfrm>
                <a:off x="6299020" y="3643051"/>
                <a:ext cx="43200" cy="300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731EB5F-6F38-2F4A-9965-E85471927A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83900" y="3627571"/>
                  <a:ext cx="738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9315EC0-3D2B-F440-B9E7-466EDBDFC915}"/>
                    </a:ext>
                  </a:extLst>
                </p14:cNvPr>
                <p14:cNvContentPartPr/>
                <p14:nvPr/>
              </p14:nvContentPartPr>
              <p14:xfrm>
                <a:off x="6411700" y="3658891"/>
                <a:ext cx="257400" cy="332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9315EC0-3D2B-F440-B9E7-466EDBDFC91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96220" y="3643771"/>
                  <a:ext cx="28764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165A48D-632B-8F43-9742-A516BB4E5A77}"/>
              </a:ext>
            </a:extLst>
          </p:cNvPr>
          <p:cNvGrpSpPr/>
          <p:nvPr/>
        </p:nvGrpSpPr>
        <p:grpSpPr>
          <a:xfrm>
            <a:off x="7674580" y="3632251"/>
            <a:ext cx="289440" cy="385560"/>
            <a:chOff x="7674580" y="3632251"/>
            <a:chExt cx="28944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0DF43C9-5ED0-5F41-8179-B158CD73CB9E}"/>
                    </a:ext>
                  </a:extLst>
                </p14:cNvPr>
                <p14:cNvContentPartPr/>
                <p14:nvPr/>
              </p14:nvContentPartPr>
              <p14:xfrm>
                <a:off x="7674580" y="3637651"/>
                <a:ext cx="27000" cy="278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0DF43C9-5ED0-5F41-8179-B158CD73CB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59100" y="3622171"/>
                  <a:ext cx="57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2982A23-66AD-6144-95FA-DAE4A7E964E9}"/>
                    </a:ext>
                  </a:extLst>
                </p14:cNvPr>
                <p14:cNvContentPartPr/>
                <p14:nvPr/>
              </p14:nvContentPartPr>
              <p14:xfrm>
                <a:off x="7803100" y="3632251"/>
                <a:ext cx="160920" cy="385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2982A23-66AD-6144-95FA-DAE4A7E964E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87620" y="3616771"/>
                  <a:ext cx="191520" cy="41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D911B17-78F9-6C43-BEEF-642FABC0906E}"/>
              </a:ext>
            </a:extLst>
          </p:cNvPr>
          <p:cNvGrpSpPr/>
          <p:nvPr/>
        </p:nvGrpSpPr>
        <p:grpSpPr>
          <a:xfrm>
            <a:off x="8969500" y="3600211"/>
            <a:ext cx="407160" cy="396360"/>
            <a:chOff x="8969500" y="3600211"/>
            <a:chExt cx="40716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F031864-BA27-E942-A16B-5B864B49E8B2}"/>
                    </a:ext>
                  </a:extLst>
                </p14:cNvPr>
                <p14:cNvContentPartPr/>
                <p14:nvPr/>
              </p14:nvContentPartPr>
              <p14:xfrm>
                <a:off x="8969500" y="3653491"/>
                <a:ext cx="21600" cy="292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F031864-BA27-E942-A16B-5B864B49E8B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54380" y="3638371"/>
                  <a:ext cx="52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9A5FE66-4E61-9743-BF0A-6C1DA60415E1}"/>
                    </a:ext>
                  </a:extLst>
                </p14:cNvPr>
                <p14:cNvContentPartPr/>
                <p14:nvPr/>
              </p14:nvContentPartPr>
              <p14:xfrm>
                <a:off x="9056980" y="3600211"/>
                <a:ext cx="319680" cy="396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9A5FE66-4E61-9743-BF0A-6C1DA60415E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41860" y="3584731"/>
                  <a:ext cx="35028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BDD8515-0468-6848-8F00-4DF532D9C254}"/>
              </a:ext>
            </a:extLst>
          </p:cNvPr>
          <p:cNvGrpSpPr/>
          <p:nvPr/>
        </p:nvGrpSpPr>
        <p:grpSpPr>
          <a:xfrm>
            <a:off x="6208300" y="4274491"/>
            <a:ext cx="401040" cy="390960"/>
            <a:chOff x="6208300" y="4274491"/>
            <a:chExt cx="4010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4674E2-76D4-194E-B587-541FE4FBCF2B}"/>
                    </a:ext>
                  </a:extLst>
                </p14:cNvPr>
                <p14:cNvContentPartPr/>
                <p14:nvPr/>
              </p14:nvContentPartPr>
              <p14:xfrm>
                <a:off x="6208300" y="4279531"/>
                <a:ext cx="43200" cy="345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4674E2-76D4-194E-B587-541FE4FBCF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92820" y="4264411"/>
                  <a:ext cx="738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06259F-4BC7-1543-9386-ABFBB03916D1}"/>
                    </a:ext>
                  </a:extLst>
                </p14:cNvPr>
                <p14:cNvContentPartPr/>
                <p14:nvPr/>
              </p14:nvContentPartPr>
              <p14:xfrm>
                <a:off x="6347260" y="4274491"/>
                <a:ext cx="262080" cy="390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06259F-4BC7-1543-9386-ABFBB03916D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32140" y="4259011"/>
                  <a:ext cx="292320" cy="42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BEFF35A-4E59-4D45-BC1C-50F32597C02F}"/>
              </a:ext>
            </a:extLst>
          </p:cNvPr>
          <p:cNvGrpSpPr/>
          <p:nvPr/>
        </p:nvGrpSpPr>
        <p:grpSpPr>
          <a:xfrm>
            <a:off x="7674580" y="4306531"/>
            <a:ext cx="262440" cy="358920"/>
            <a:chOff x="7674580" y="4306531"/>
            <a:chExt cx="26244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CF07CD4-8A56-304B-AD55-9FFDF804DE8D}"/>
                    </a:ext>
                  </a:extLst>
                </p14:cNvPr>
                <p14:cNvContentPartPr/>
                <p14:nvPr/>
              </p14:nvContentPartPr>
              <p14:xfrm>
                <a:off x="7674580" y="4306531"/>
                <a:ext cx="11160" cy="246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CF07CD4-8A56-304B-AD55-9FFDF804DE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59100" y="4291051"/>
                  <a:ext cx="414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E288BFC-7D54-0448-8B0F-1F837843FBD2}"/>
                    </a:ext>
                  </a:extLst>
                </p14:cNvPr>
                <p14:cNvContentPartPr/>
                <p14:nvPr/>
              </p14:nvContentPartPr>
              <p14:xfrm>
                <a:off x="7776100" y="4306531"/>
                <a:ext cx="160920" cy="358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E288BFC-7D54-0448-8B0F-1F837843FBD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60980" y="4291051"/>
                  <a:ext cx="191520" cy="38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53D5FDA-A95F-874C-8FA5-0454C79FEBFA}"/>
              </a:ext>
            </a:extLst>
          </p:cNvPr>
          <p:cNvGrpSpPr/>
          <p:nvPr/>
        </p:nvGrpSpPr>
        <p:grpSpPr>
          <a:xfrm>
            <a:off x="8830540" y="4306531"/>
            <a:ext cx="390960" cy="369720"/>
            <a:chOff x="8830540" y="4306531"/>
            <a:chExt cx="39096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33BE61B-1687-D244-8C5F-A13744BF4BB2}"/>
                    </a:ext>
                  </a:extLst>
                </p14:cNvPr>
                <p14:cNvContentPartPr/>
                <p14:nvPr/>
              </p14:nvContentPartPr>
              <p14:xfrm>
                <a:off x="8830540" y="4333171"/>
                <a:ext cx="16560" cy="273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33BE61B-1687-D244-8C5F-A13744BF4BB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15060" y="4318051"/>
                  <a:ext cx="468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4398D73-F61B-CF4E-9D64-01143DF41F06}"/>
                    </a:ext>
                  </a:extLst>
                </p14:cNvPr>
                <p14:cNvContentPartPr/>
                <p14:nvPr/>
              </p14:nvContentPartPr>
              <p14:xfrm>
                <a:off x="8969500" y="4306531"/>
                <a:ext cx="252000" cy="369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4398D73-F61B-CF4E-9D64-01143DF41F0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54380" y="4291051"/>
                  <a:ext cx="282240" cy="39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25E5701-3D9F-434A-A994-04BC95810B94}"/>
              </a:ext>
            </a:extLst>
          </p:cNvPr>
          <p:cNvGrpSpPr/>
          <p:nvPr/>
        </p:nvGrpSpPr>
        <p:grpSpPr>
          <a:xfrm>
            <a:off x="6181300" y="5018251"/>
            <a:ext cx="369720" cy="294840"/>
            <a:chOff x="6181300" y="5018251"/>
            <a:chExt cx="36972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D13571-2104-0444-90CE-CB670E539B2A}"/>
                    </a:ext>
                  </a:extLst>
                </p14:cNvPr>
                <p14:cNvContentPartPr/>
                <p14:nvPr/>
              </p14:nvContentPartPr>
              <p14:xfrm>
                <a:off x="6181300" y="5018251"/>
                <a:ext cx="37800" cy="294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2D13571-2104-0444-90CE-CB670E539B2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66180" y="5003131"/>
                  <a:ext cx="684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3AC5FAD-DCA2-C340-A5C0-74131468870C}"/>
                    </a:ext>
                  </a:extLst>
                </p14:cNvPr>
                <p14:cNvContentPartPr/>
                <p14:nvPr/>
              </p14:nvContentPartPr>
              <p14:xfrm>
                <a:off x="6290740" y="5029051"/>
                <a:ext cx="260280" cy="278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3AC5FAD-DCA2-C340-A5C0-74131468870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75620" y="5013571"/>
                  <a:ext cx="29088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F191962-4BE4-754A-9FA9-EB7E7F68A400}"/>
              </a:ext>
            </a:extLst>
          </p:cNvPr>
          <p:cNvGrpSpPr/>
          <p:nvPr/>
        </p:nvGrpSpPr>
        <p:grpSpPr>
          <a:xfrm>
            <a:off x="7578100" y="4976131"/>
            <a:ext cx="289440" cy="417240"/>
            <a:chOff x="7578100" y="4976131"/>
            <a:chExt cx="28944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1598101-FDF3-0C4B-B3B1-F6DB325CB309}"/>
                    </a:ext>
                  </a:extLst>
                </p14:cNvPr>
                <p14:cNvContentPartPr/>
                <p14:nvPr/>
              </p14:nvContentPartPr>
              <p14:xfrm>
                <a:off x="7578100" y="4976131"/>
                <a:ext cx="21600" cy="267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1598101-FDF3-0C4B-B3B1-F6DB325CB30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62980" y="4960651"/>
                  <a:ext cx="522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EF294B1-B4CC-0841-8600-DA4A4CACB446}"/>
                    </a:ext>
                  </a:extLst>
                </p14:cNvPr>
                <p14:cNvContentPartPr/>
                <p14:nvPr/>
              </p14:nvContentPartPr>
              <p14:xfrm>
                <a:off x="7669900" y="4980811"/>
                <a:ext cx="197640" cy="412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EF294B1-B4CC-0841-8600-DA4A4CACB44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54420" y="4965331"/>
                  <a:ext cx="228240" cy="44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1A8B962-8101-8748-A229-57CF2888C4A2}"/>
              </a:ext>
            </a:extLst>
          </p:cNvPr>
          <p:cNvGrpSpPr/>
          <p:nvPr/>
        </p:nvGrpSpPr>
        <p:grpSpPr>
          <a:xfrm>
            <a:off x="8776900" y="4953811"/>
            <a:ext cx="423360" cy="378360"/>
            <a:chOff x="8776900" y="4953811"/>
            <a:chExt cx="42336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2302EB-CAC4-FC4C-A6CB-ECB4C5757D64}"/>
                    </a:ext>
                  </a:extLst>
                </p14:cNvPr>
                <p14:cNvContentPartPr/>
                <p14:nvPr/>
              </p14:nvContentPartPr>
              <p14:xfrm>
                <a:off x="8776900" y="5023651"/>
                <a:ext cx="21600" cy="230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2302EB-CAC4-FC4C-A6CB-ECB4C5757D6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761780" y="5008171"/>
                  <a:ext cx="52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6134AB1-833D-D941-8C86-A9E3D600A4EA}"/>
                    </a:ext>
                  </a:extLst>
                </p14:cNvPr>
                <p14:cNvContentPartPr/>
                <p14:nvPr/>
              </p14:nvContentPartPr>
              <p14:xfrm>
                <a:off x="8867980" y="4953811"/>
                <a:ext cx="332280" cy="378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6134AB1-833D-D941-8C86-A9E3D600A4E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852500" y="4938691"/>
                  <a:ext cx="362520" cy="40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2024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56F5B8A-6112-2A45-B57C-F6408ECAACEE}"/>
              </a:ext>
            </a:extLst>
          </p:cNvPr>
          <p:cNvGrpSpPr/>
          <p:nvPr/>
        </p:nvGrpSpPr>
        <p:grpSpPr>
          <a:xfrm>
            <a:off x="1259293" y="1164030"/>
            <a:ext cx="835849" cy="553278"/>
            <a:chOff x="1259293" y="1164030"/>
            <a:chExt cx="835849" cy="5532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E3C29E3-8E97-4146-B80F-338F616E66B0}"/>
                    </a:ext>
                  </a:extLst>
                </p14:cNvPr>
                <p14:cNvContentPartPr/>
                <p14:nvPr/>
              </p14:nvContentPartPr>
              <p14:xfrm>
                <a:off x="1259293" y="1179870"/>
                <a:ext cx="37440" cy="153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E3C29E3-8E97-4146-B80F-338F616E66B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3813" y="1164750"/>
                  <a:ext cx="68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C0973D6-7BFE-9C42-89BE-E8AC50E0A8B2}"/>
                    </a:ext>
                  </a:extLst>
                </p14:cNvPr>
                <p14:cNvContentPartPr/>
                <p14:nvPr/>
              </p14:nvContentPartPr>
              <p14:xfrm>
                <a:off x="1259293" y="1190310"/>
                <a:ext cx="57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C0973D6-7BFE-9C42-89BE-E8AC50E0A8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3813" y="1175190"/>
                  <a:ext cx="3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8449AE9-51E7-1348-AE4F-98C329F86E51}"/>
                    </a:ext>
                  </a:extLst>
                </p14:cNvPr>
                <p14:cNvContentPartPr/>
                <p14:nvPr/>
              </p14:nvContentPartPr>
              <p14:xfrm>
                <a:off x="1264693" y="1164030"/>
                <a:ext cx="354960" cy="259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8449AE9-51E7-1348-AE4F-98C329F86E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9213" y="1148910"/>
                  <a:ext cx="385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C29F7F2-67B4-7A4E-A1DA-C768DB6779FE}"/>
                    </a:ext>
                  </a:extLst>
                </p14:cNvPr>
                <p14:cNvContentPartPr/>
                <p14:nvPr/>
              </p14:nvContentPartPr>
              <p14:xfrm>
                <a:off x="1771862" y="1430748"/>
                <a:ext cx="156600" cy="1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C29F7F2-67B4-7A4E-A1DA-C768DB6779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6742" y="1415628"/>
                  <a:ext cx="186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9C3C186-87CF-5C45-A85E-28EA9B06FB35}"/>
                    </a:ext>
                  </a:extLst>
                </p14:cNvPr>
                <p14:cNvContentPartPr/>
                <p14:nvPr/>
              </p14:nvContentPartPr>
              <p14:xfrm>
                <a:off x="1740542" y="1436148"/>
                <a:ext cx="140760" cy="281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9C3C186-87CF-5C45-A85E-28EA9B06FB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25422" y="1420668"/>
                  <a:ext cx="1713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68A4B72-D88B-7642-B8C6-2C827C227C25}"/>
                    </a:ext>
                  </a:extLst>
                </p14:cNvPr>
                <p14:cNvContentPartPr/>
                <p14:nvPr/>
              </p14:nvContentPartPr>
              <p14:xfrm>
                <a:off x="1875902" y="1300788"/>
                <a:ext cx="10800" cy="2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68A4B72-D88B-7642-B8C6-2C827C227C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0782" y="1285308"/>
                  <a:ext cx="41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D139798-8093-A042-B4DA-BAFB37B8EBFC}"/>
                    </a:ext>
                  </a:extLst>
                </p14:cNvPr>
                <p14:cNvContentPartPr/>
                <p14:nvPr/>
              </p14:nvContentPartPr>
              <p14:xfrm>
                <a:off x="2053022" y="1524348"/>
                <a:ext cx="42120" cy="9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D139798-8093-A042-B4DA-BAFB37B8EB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7542" y="1509228"/>
                  <a:ext cx="7236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2FE422F-D993-9447-A9A8-C6DD0C80365C}"/>
                  </a:ext>
                </a:extLst>
              </p14:cNvPr>
              <p14:cNvContentPartPr/>
              <p14:nvPr/>
            </p14:nvContentPartPr>
            <p14:xfrm>
              <a:off x="2271542" y="1420308"/>
              <a:ext cx="104400" cy="150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2FE422F-D993-9447-A9A8-C6DD0C80365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56062" y="1405188"/>
                <a:ext cx="1350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61D6306-38C6-1448-A7B6-6EF9D74F8407}"/>
                  </a:ext>
                </a:extLst>
              </p14:cNvPr>
              <p14:cNvContentPartPr/>
              <p14:nvPr/>
            </p14:nvContentPartPr>
            <p14:xfrm>
              <a:off x="2261102" y="1290348"/>
              <a:ext cx="21240" cy="15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61D6306-38C6-1448-A7B6-6EF9D74F84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5622" y="1274868"/>
                <a:ext cx="5184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78F1F401-0303-8B4C-8477-0CBE92DE9751}"/>
              </a:ext>
            </a:extLst>
          </p:cNvPr>
          <p:cNvGrpSpPr/>
          <p:nvPr/>
        </p:nvGrpSpPr>
        <p:grpSpPr>
          <a:xfrm>
            <a:off x="1633262" y="567108"/>
            <a:ext cx="747720" cy="348840"/>
            <a:chOff x="1633262" y="567108"/>
            <a:chExt cx="74772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51EF9D-5704-AA49-9FA3-2B3B96ECB63D}"/>
                    </a:ext>
                  </a:extLst>
                </p14:cNvPr>
                <p14:cNvContentPartPr/>
                <p14:nvPr/>
              </p14:nvContentPartPr>
              <p14:xfrm>
                <a:off x="1633262" y="624348"/>
                <a:ext cx="133920" cy="29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51EF9D-5704-AA49-9FA3-2B3B96ECB6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17782" y="608868"/>
                  <a:ext cx="1645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7F12276-6EAE-974A-A598-E60A8A34A1AA}"/>
                    </a:ext>
                  </a:extLst>
                </p14:cNvPr>
                <p14:cNvContentPartPr/>
                <p14:nvPr/>
              </p14:nvContentPartPr>
              <p14:xfrm>
                <a:off x="1771862" y="681948"/>
                <a:ext cx="99360" cy="150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7F12276-6EAE-974A-A598-E60A8A34A1A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56742" y="666828"/>
                  <a:ext cx="129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F47BB3-6E77-AB49-A134-A630D0AA67BE}"/>
                    </a:ext>
                  </a:extLst>
                </p14:cNvPr>
                <p14:cNvContentPartPr/>
                <p14:nvPr/>
              </p14:nvContentPartPr>
              <p14:xfrm>
                <a:off x="1907222" y="686628"/>
                <a:ext cx="187560" cy="160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F47BB3-6E77-AB49-A134-A630D0AA67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92102" y="671508"/>
                  <a:ext cx="218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250D6D9-C2E1-9849-B0EA-3E9D9290025B}"/>
                    </a:ext>
                  </a:extLst>
                </p14:cNvPr>
                <p14:cNvContentPartPr/>
                <p14:nvPr/>
              </p14:nvContentPartPr>
              <p14:xfrm>
                <a:off x="2089382" y="697068"/>
                <a:ext cx="47160" cy="161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250D6D9-C2E1-9849-B0EA-3E9D9290025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73902" y="681948"/>
                  <a:ext cx="77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03ADD73-CD78-5649-87F0-259E06E0CB10}"/>
                    </a:ext>
                  </a:extLst>
                </p14:cNvPr>
                <p14:cNvContentPartPr/>
                <p14:nvPr/>
              </p14:nvContentPartPr>
              <p14:xfrm>
                <a:off x="2053022" y="712548"/>
                <a:ext cx="130320" cy="125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03ADD73-CD78-5649-87F0-259E06E0CB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37542" y="697428"/>
                  <a:ext cx="160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7B199A-CA90-234B-B6B1-D88B1B12853F}"/>
                    </a:ext>
                  </a:extLst>
                </p14:cNvPr>
                <p14:cNvContentPartPr/>
                <p14:nvPr/>
              </p14:nvContentPartPr>
              <p14:xfrm>
                <a:off x="2250662" y="567108"/>
                <a:ext cx="52560" cy="291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7B199A-CA90-234B-B6B1-D88B1B1285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35542" y="551628"/>
                  <a:ext cx="82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4547FE-0125-D845-9165-5D8443D19CBC}"/>
                    </a:ext>
                  </a:extLst>
                </p14:cNvPr>
                <p14:cNvContentPartPr/>
                <p14:nvPr/>
              </p14:nvContentPartPr>
              <p14:xfrm>
                <a:off x="2208902" y="676188"/>
                <a:ext cx="172080" cy="2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4547FE-0125-D845-9165-5D8443D19C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93782" y="661068"/>
                  <a:ext cx="2026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8A8BF0-3E02-384D-8EE5-313BA9FDD535}"/>
              </a:ext>
            </a:extLst>
          </p:cNvPr>
          <p:cNvGrpSpPr/>
          <p:nvPr/>
        </p:nvGrpSpPr>
        <p:grpSpPr>
          <a:xfrm>
            <a:off x="2578262" y="504468"/>
            <a:ext cx="957240" cy="385560"/>
            <a:chOff x="2578262" y="504468"/>
            <a:chExt cx="95724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386A1B-DABC-3C4E-8637-DEEC7195DC12}"/>
                    </a:ext>
                  </a:extLst>
                </p14:cNvPr>
                <p14:cNvContentPartPr/>
                <p14:nvPr/>
              </p14:nvContentPartPr>
              <p14:xfrm>
                <a:off x="2578262" y="660708"/>
                <a:ext cx="167040" cy="17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386A1B-DABC-3C4E-8637-DEEC7195DC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63142" y="645588"/>
                  <a:ext cx="197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46582B9-6993-B34B-8DF6-84EF7D4EE96B}"/>
                    </a:ext>
                  </a:extLst>
                </p14:cNvPr>
                <p14:cNvContentPartPr/>
                <p14:nvPr/>
              </p14:nvContentPartPr>
              <p14:xfrm>
                <a:off x="2802182" y="546228"/>
                <a:ext cx="31680" cy="29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46582B9-6993-B34B-8DF6-84EF7D4EE96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87062" y="531108"/>
                  <a:ext cx="619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FF1233E-DFD9-764F-9F10-28F904B102AF}"/>
                    </a:ext>
                  </a:extLst>
                </p14:cNvPr>
                <p14:cNvContentPartPr/>
                <p14:nvPr/>
              </p14:nvContentPartPr>
              <p14:xfrm>
                <a:off x="2744942" y="655308"/>
                <a:ext cx="146160" cy="1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FF1233E-DFD9-764F-9F10-28F904B102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29822" y="640188"/>
                  <a:ext cx="1764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18B22F-45F2-3A49-B847-FA25A6873923}"/>
                    </a:ext>
                  </a:extLst>
                </p14:cNvPr>
                <p14:cNvContentPartPr/>
                <p14:nvPr/>
              </p14:nvContentPartPr>
              <p14:xfrm>
                <a:off x="2916662" y="634788"/>
                <a:ext cx="130320" cy="171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818B22F-45F2-3A49-B847-FA25A68739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01542" y="619308"/>
                  <a:ext cx="1609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A7E355-7DD4-8740-B4D2-FEF426F087D8}"/>
                    </a:ext>
                  </a:extLst>
                </p14:cNvPr>
                <p14:cNvContentPartPr/>
                <p14:nvPr/>
              </p14:nvContentPartPr>
              <p14:xfrm>
                <a:off x="3093422" y="626508"/>
                <a:ext cx="187200" cy="242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A7E355-7DD4-8740-B4D2-FEF426F087D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78302" y="611388"/>
                  <a:ext cx="217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4B40B2C-CF19-C949-A3F8-E90827374E8E}"/>
                    </a:ext>
                  </a:extLst>
                </p14:cNvPr>
                <p14:cNvContentPartPr/>
                <p14:nvPr/>
              </p14:nvContentPartPr>
              <p14:xfrm>
                <a:off x="3353702" y="504468"/>
                <a:ext cx="181800" cy="385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4B40B2C-CF19-C949-A3F8-E90827374E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38582" y="489348"/>
                  <a:ext cx="21240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842209-4458-7A48-8ADF-39920CA25BA5}"/>
              </a:ext>
            </a:extLst>
          </p:cNvPr>
          <p:cNvGrpSpPr/>
          <p:nvPr/>
        </p:nvGrpSpPr>
        <p:grpSpPr>
          <a:xfrm>
            <a:off x="3796142" y="1196748"/>
            <a:ext cx="177120" cy="99000"/>
            <a:chOff x="3796142" y="1196748"/>
            <a:chExt cx="177120" cy="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793E6ED-94B2-9A40-B92B-5F63B3870E96}"/>
                    </a:ext>
                  </a:extLst>
                </p14:cNvPr>
                <p14:cNvContentPartPr/>
                <p14:nvPr/>
              </p14:nvContentPartPr>
              <p14:xfrm>
                <a:off x="3796142" y="1284948"/>
                <a:ext cx="151200" cy="1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793E6ED-94B2-9A40-B92B-5F63B3870E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80662" y="1269828"/>
                  <a:ext cx="181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E009B7-C40E-9D48-842C-75C66923C134}"/>
                    </a:ext>
                  </a:extLst>
                </p14:cNvPr>
                <p14:cNvContentPartPr/>
                <p14:nvPr/>
              </p14:nvContentPartPr>
              <p14:xfrm>
                <a:off x="3832502" y="1196748"/>
                <a:ext cx="140760" cy="5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E009B7-C40E-9D48-842C-75C66923C13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17022" y="1181268"/>
                  <a:ext cx="1713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20A6D7-23D2-1648-AE64-577BF22B51F6}"/>
              </a:ext>
            </a:extLst>
          </p:cNvPr>
          <p:cNvGrpSpPr/>
          <p:nvPr/>
        </p:nvGrpSpPr>
        <p:grpSpPr>
          <a:xfrm>
            <a:off x="4196462" y="1118628"/>
            <a:ext cx="682200" cy="416160"/>
            <a:chOff x="4196462" y="1118628"/>
            <a:chExt cx="68220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01E1B5-2076-FA42-9B1D-248FCBCF34FB}"/>
                    </a:ext>
                  </a:extLst>
                </p14:cNvPr>
                <p14:cNvContentPartPr/>
                <p14:nvPr/>
              </p14:nvContentPartPr>
              <p14:xfrm>
                <a:off x="4196462" y="1118628"/>
                <a:ext cx="213840" cy="208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01E1B5-2076-FA42-9B1D-248FCBCF34F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81342" y="1103148"/>
                  <a:ext cx="244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5275B4A-125C-404C-8719-97F93CA96BED}"/>
                    </a:ext>
                  </a:extLst>
                </p14:cNvPr>
                <p14:cNvContentPartPr/>
                <p14:nvPr/>
              </p14:nvContentPartPr>
              <p14:xfrm>
                <a:off x="4571222" y="1248588"/>
                <a:ext cx="109800" cy="1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5275B4A-125C-404C-8719-97F93CA96BE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56102" y="1233468"/>
                  <a:ext cx="140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40CBABB-0A71-CA44-BD32-7773FB98CBF4}"/>
                    </a:ext>
                  </a:extLst>
                </p14:cNvPr>
                <p14:cNvContentPartPr/>
                <p14:nvPr/>
              </p14:nvContentPartPr>
              <p14:xfrm>
                <a:off x="4539902" y="1243548"/>
                <a:ext cx="135720" cy="291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40CBABB-0A71-CA44-BD32-7773FB98CBF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524782" y="1228068"/>
                  <a:ext cx="166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7B27DFF-CF3A-E243-86AE-C6624AB55EF9}"/>
                    </a:ext>
                  </a:extLst>
                </p14:cNvPr>
                <p14:cNvContentPartPr/>
                <p14:nvPr/>
              </p14:nvContentPartPr>
              <p14:xfrm>
                <a:off x="4665542" y="1123668"/>
                <a:ext cx="20520" cy="15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7B27DFF-CF3A-E243-86AE-C6624AB55E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50422" y="1108548"/>
                  <a:ext cx="511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19001A-01A5-1E43-B055-8C2E8FE7D843}"/>
                    </a:ext>
                  </a:extLst>
                </p14:cNvPr>
                <p14:cNvContentPartPr/>
                <p14:nvPr/>
              </p14:nvContentPartPr>
              <p14:xfrm>
                <a:off x="4831502" y="1290348"/>
                <a:ext cx="47160" cy="130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19001A-01A5-1E43-B055-8C2E8FE7D84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16022" y="1274868"/>
                  <a:ext cx="77760" cy="16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E0F4843-9D54-6A42-A053-2516EADE1E8E}"/>
                  </a:ext>
                </a:extLst>
              </p14:cNvPr>
              <p14:cNvContentPartPr/>
              <p14:nvPr/>
            </p14:nvContentPartPr>
            <p14:xfrm>
              <a:off x="5081342" y="1259028"/>
              <a:ext cx="104400" cy="114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E0F4843-9D54-6A42-A053-2516EADE1E8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65862" y="1243908"/>
                <a:ext cx="1350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F055114-05EC-A949-8D6A-5ABAB348B198}"/>
                  </a:ext>
                </a:extLst>
              </p14:cNvPr>
              <p14:cNvContentPartPr/>
              <p14:nvPr/>
            </p14:nvContentPartPr>
            <p14:xfrm>
              <a:off x="5060462" y="1113228"/>
              <a:ext cx="26280" cy="21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F055114-05EC-A949-8D6A-5ABAB348B19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44982" y="1098108"/>
                <a:ext cx="5688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DD678D98-D256-F04B-808B-16D3CC8DEC46}"/>
              </a:ext>
            </a:extLst>
          </p:cNvPr>
          <p:cNvGrpSpPr/>
          <p:nvPr/>
        </p:nvGrpSpPr>
        <p:grpSpPr>
          <a:xfrm>
            <a:off x="4530182" y="483948"/>
            <a:ext cx="1076400" cy="421560"/>
            <a:chOff x="4530182" y="483948"/>
            <a:chExt cx="107640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01C79D5-542C-E543-B21D-E37486263757}"/>
                    </a:ext>
                  </a:extLst>
                </p14:cNvPr>
                <p14:cNvContentPartPr/>
                <p14:nvPr/>
              </p14:nvContentPartPr>
              <p14:xfrm>
                <a:off x="4530182" y="613908"/>
                <a:ext cx="140400" cy="291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01C79D5-542C-E543-B21D-E374862637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15062" y="598428"/>
                  <a:ext cx="170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15B0CC0-FD71-2143-BBD1-31FC8E8C19B4}"/>
                    </a:ext>
                  </a:extLst>
                </p14:cNvPr>
                <p14:cNvContentPartPr/>
                <p14:nvPr/>
              </p14:nvContentPartPr>
              <p14:xfrm>
                <a:off x="4650062" y="629388"/>
                <a:ext cx="197640" cy="203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15B0CC0-FD71-2143-BBD1-31FC8E8C19B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34582" y="614268"/>
                  <a:ext cx="227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4F21128-72C9-E34F-88E3-DBC4803C5D22}"/>
                    </a:ext>
                  </a:extLst>
                </p14:cNvPr>
                <p14:cNvContentPartPr/>
                <p14:nvPr/>
              </p14:nvContentPartPr>
              <p14:xfrm>
                <a:off x="4878302" y="504468"/>
                <a:ext cx="36720" cy="260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4F21128-72C9-E34F-88E3-DBC4803C5D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63182" y="489348"/>
                  <a:ext cx="67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B4EF953-14F6-FE40-ADCB-9B9EA5D4F485}"/>
                    </a:ext>
                  </a:extLst>
                </p14:cNvPr>
                <p14:cNvContentPartPr/>
                <p14:nvPr/>
              </p14:nvContentPartPr>
              <p14:xfrm>
                <a:off x="4821062" y="593028"/>
                <a:ext cx="140760" cy="5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B4EF953-14F6-FE40-ADCB-9B9EA5D4F4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05942" y="577908"/>
                  <a:ext cx="17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78CB27A-CE01-DA42-9F9C-3FB38E43D528}"/>
                    </a:ext>
                  </a:extLst>
                </p14:cNvPr>
                <p14:cNvContentPartPr/>
                <p14:nvPr/>
              </p14:nvContentPartPr>
              <p14:xfrm>
                <a:off x="4990262" y="608508"/>
                <a:ext cx="169200" cy="156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78CB27A-CE01-DA42-9F9C-3FB38E43D52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75142" y="593388"/>
                  <a:ext cx="199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4A5B177-DB49-434A-AB53-528FB3A1412F}"/>
                    </a:ext>
                  </a:extLst>
                </p14:cNvPr>
                <p14:cNvContentPartPr/>
                <p14:nvPr/>
              </p14:nvContentPartPr>
              <p14:xfrm>
                <a:off x="5159102" y="577548"/>
                <a:ext cx="181800" cy="302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4A5B177-DB49-434A-AB53-528FB3A1412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43982" y="562068"/>
                  <a:ext cx="212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5F7089-6298-5947-8EB3-FAF5228C774A}"/>
                    </a:ext>
                  </a:extLst>
                </p14:cNvPr>
                <p14:cNvContentPartPr/>
                <p14:nvPr/>
              </p14:nvContentPartPr>
              <p14:xfrm>
                <a:off x="5398502" y="483948"/>
                <a:ext cx="208080" cy="328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5F7089-6298-5947-8EB3-FAF5228C77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83382" y="468468"/>
                  <a:ext cx="23832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F7EA9CD-EB41-E643-98F7-57C7E2C07024}"/>
              </a:ext>
            </a:extLst>
          </p:cNvPr>
          <p:cNvGrpSpPr/>
          <p:nvPr/>
        </p:nvGrpSpPr>
        <p:grpSpPr>
          <a:xfrm>
            <a:off x="5676782" y="1139508"/>
            <a:ext cx="206280" cy="224280"/>
            <a:chOff x="5676782" y="1139508"/>
            <a:chExt cx="2062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2C7A23-5789-034A-A0D5-CCE4DACA8232}"/>
                    </a:ext>
                  </a:extLst>
                </p14:cNvPr>
                <p14:cNvContentPartPr/>
                <p14:nvPr/>
              </p14:nvContentPartPr>
              <p14:xfrm>
                <a:off x="5676782" y="1227708"/>
                <a:ext cx="206280" cy="1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2C7A23-5789-034A-A0D5-CCE4DACA82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61302" y="1212588"/>
                  <a:ext cx="236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5B83834-A33D-0C41-8737-DD69CCBDB0D4}"/>
                    </a:ext>
                  </a:extLst>
                </p14:cNvPr>
                <p14:cNvContentPartPr/>
                <p14:nvPr/>
              </p14:nvContentPartPr>
              <p14:xfrm>
                <a:off x="5741942" y="1139508"/>
                <a:ext cx="36720" cy="224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5B83834-A33D-0C41-8737-DD69CCBDB0D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26822" y="1124028"/>
                  <a:ext cx="6732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C8654D1-12BF-3044-BBD1-F55EB7F12CD6}"/>
              </a:ext>
            </a:extLst>
          </p:cNvPr>
          <p:cNvGrpSpPr/>
          <p:nvPr/>
        </p:nvGrpSpPr>
        <p:grpSpPr>
          <a:xfrm>
            <a:off x="6215342" y="1035468"/>
            <a:ext cx="1041480" cy="791280"/>
            <a:chOff x="6215342" y="1035468"/>
            <a:chExt cx="1041480" cy="79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94D4564-9657-E243-9C02-7BDD7CEE0F77}"/>
                    </a:ext>
                  </a:extLst>
                </p14:cNvPr>
                <p14:cNvContentPartPr/>
                <p14:nvPr/>
              </p14:nvContentPartPr>
              <p14:xfrm>
                <a:off x="6215342" y="1129068"/>
                <a:ext cx="317880" cy="697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94D4564-9657-E243-9C02-7BDD7CEE0F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00222" y="1113588"/>
                  <a:ext cx="34812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4A7D58-83F8-FF46-8CD7-BD00B922B6EA}"/>
                    </a:ext>
                  </a:extLst>
                </p14:cNvPr>
                <p14:cNvContentPartPr/>
                <p14:nvPr/>
              </p14:nvContentPartPr>
              <p14:xfrm>
                <a:off x="6637622" y="1040508"/>
                <a:ext cx="249480" cy="426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4A7D58-83F8-FF46-8CD7-BD00B922B6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622142" y="1025388"/>
                  <a:ext cx="2800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965F1F5-A6D3-004B-A1CC-B3A51D4797B5}"/>
                    </a:ext>
                  </a:extLst>
                </p14:cNvPr>
                <p14:cNvContentPartPr/>
                <p14:nvPr/>
              </p14:nvContentPartPr>
              <p14:xfrm>
                <a:off x="6938582" y="1035468"/>
                <a:ext cx="156600" cy="410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965F1F5-A6D3-004B-A1CC-B3A51D4797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23462" y="1019988"/>
                  <a:ext cx="1868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E64EE1-8153-B342-AF6B-EBD919E9356F}"/>
                    </a:ext>
                  </a:extLst>
                </p14:cNvPr>
                <p14:cNvContentPartPr/>
                <p14:nvPr/>
              </p14:nvContentPartPr>
              <p14:xfrm>
                <a:off x="7204262" y="1290348"/>
                <a:ext cx="52560" cy="140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E64EE1-8153-B342-AF6B-EBD919E9356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88782" y="1274868"/>
                  <a:ext cx="82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2ADD6F-272E-4741-BBF6-6D1AB924E64F}"/>
                    </a:ext>
                  </a:extLst>
                </p14:cNvPr>
                <p14:cNvContentPartPr/>
                <p14:nvPr/>
              </p14:nvContentPartPr>
              <p14:xfrm>
                <a:off x="7177982" y="1160028"/>
                <a:ext cx="21240" cy="5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2ADD6F-272E-4741-BBF6-6D1AB924E6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62862" y="1144908"/>
                  <a:ext cx="51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ED11F6D-03C9-4F46-BC3D-C5727E551B27}"/>
              </a:ext>
            </a:extLst>
          </p:cNvPr>
          <p:cNvGrpSpPr/>
          <p:nvPr/>
        </p:nvGrpSpPr>
        <p:grpSpPr>
          <a:xfrm>
            <a:off x="7453742" y="884268"/>
            <a:ext cx="1051560" cy="655920"/>
            <a:chOff x="7453742" y="884268"/>
            <a:chExt cx="1051560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5154F23-20F0-6D4C-9337-4AECB3146402}"/>
                    </a:ext>
                  </a:extLst>
                </p14:cNvPr>
                <p14:cNvContentPartPr/>
                <p14:nvPr/>
              </p14:nvContentPartPr>
              <p14:xfrm>
                <a:off x="7453742" y="1253988"/>
                <a:ext cx="140760" cy="15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5154F23-20F0-6D4C-9337-4AECB314640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38622" y="1238508"/>
                  <a:ext cx="171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FD54598-53D3-314F-8718-A15E2B9006C0}"/>
                    </a:ext>
                  </a:extLst>
                </p14:cNvPr>
                <p14:cNvContentPartPr/>
                <p14:nvPr/>
              </p14:nvContentPartPr>
              <p14:xfrm>
                <a:off x="7745342" y="1076868"/>
                <a:ext cx="198000" cy="463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FD54598-53D3-314F-8718-A15E2B9006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729862" y="1061748"/>
                  <a:ext cx="2286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0E5ACEE-F30D-FC4D-9A6B-C2915FB2478F}"/>
                    </a:ext>
                  </a:extLst>
                </p14:cNvPr>
                <p14:cNvContentPartPr/>
                <p14:nvPr/>
              </p14:nvContentPartPr>
              <p14:xfrm>
                <a:off x="7797182" y="884268"/>
                <a:ext cx="125280" cy="93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0E5ACEE-F30D-FC4D-9A6B-C2915FB247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82062" y="869148"/>
                  <a:ext cx="155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A38C96F-7249-784B-9D29-4FA99016B95A}"/>
                    </a:ext>
                  </a:extLst>
                </p14:cNvPr>
                <p14:cNvContentPartPr/>
                <p14:nvPr/>
              </p14:nvContentPartPr>
              <p14:xfrm>
                <a:off x="8041982" y="1311228"/>
                <a:ext cx="62640" cy="133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A38C96F-7249-784B-9D29-4FA99016B9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6502" y="1295748"/>
                  <a:ext cx="93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383E3D4-152E-304F-A791-04E8012A3F17}"/>
                    </a:ext>
                  </a:extLst>
                </p14:cNvPr>
                <p14:cNvContentPartPr/>
                <p14:nvPr/>
              </p14:nvContentPartPr>
              <p14:xfrm>
                <a:off x="8062502" y="1154988"/>
                <a:ext cx="10800" cy="26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383E3D4-152E-304F-A791-04E8012A3F1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47382" y="1139868"/>
                  <a:ext cx="41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E782992-F1DC-2741-981B-6611E4E4F63F}"/>
                    </a:ext>
                  </a:extLst>
                </p14:cNvPr>
                <p14:cNvContentPartPr/>
                <p14:nvPr/>
              </p14:nvContentPartPr>
              <p14:xfrm>
                <a:off x="8156462" y="1004148"/>
                <a:ext cx="348840" cy="479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E782992-F1DC-2741-981B-6611E4E4F63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40982" y="989028"/>
                  <a:ext cx="379440" cy="50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45F2437-D56E-FC4A-882F-28A3DF98B171}"/>
              </a:ext>
            </a:extLst>
          </p:cNvPr>
          <p:cNvGrpSpPr/>
          <p:nvPr/>
        </p:nvGrpSpPr>
        <p:grpSpPr>
          <a:xfrm>
            <a:off x="8707982" y="1071828"/>
            <a:ext cx="421560" cy="525960"/>
            <a:chOff x="8707982" y="1071828"/>
            <a:chExt cx="421560" cy="5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462A3CB-FAAF-9B4A-A149-3C19CBFD2C48}"/>
                    </a:ext>
                  </a:extLst>
                </p14:cNvPr>
                <p14:cNvContentPartPr/>
                <p14:nvPr/>
              </p14:nvContentPartPr>
              <p14:xfrm>
                <a:off x="8728502" y="1102788"/>
                <a:ext cx="93960" cy="211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462A3CB-FAAF-9B4A-A149-3C19CBFD2C4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13382" y="1087668"/>
                  <a:ext cx="124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C7D9DC2-234A-A945-995D-4DE2D71DDE10}"/>
                    </a:ext>
                  </a:extLst>
                </p14:cNvPr>
                <p14:cNvContentPartPr/>
                <p14:nvPr/>
              </p14:nvContentPartPr>
              <p14:xfrm>
                <a:off x="8707982" y="1108188"/>
                <a:ext cx="156600" cy="198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C7D9DC2-234A-A945-995D-4DE2D71DDE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92502" y="1093068"/>
                  <a:ext cx="1868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38E8B6C-5385-F24E-9504-E95A1FCFB430}"/>
                    </a:ext>
                  </a:extLst>
                </p14:cNvPr>
                <p14:cNvContentPartPr/>
                <p14:nvPr/>
              </p14:nvContentPartPr>
              <p14:xfrm>
                <a:off x="8952422" y="1212228"/>
                <a:ext cx="78480" cy="1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38E8B6C-5385-F24E-9504-E95A1FCFB4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37302" y="1197108"/>
                  <a:ext cx="109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6C04BE-3015-D940-B7F2-9960331A7F12}"/>
                    </a:ext>
                  </a:extLst>
                </p14:cNvPr>
                <p14:cNvContentPartPr/>
                <p14:nvPr/>
              </p14:nvContentPartPr>
              <p14:xfrm>
                <a:off x="8895182" y="1212228"/>
                <a:ext cx="234360" cy="385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6C04BE-3015-D940-B7F2-9960331A7F1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80062" y="1197108"/>
                  <a:ext cx="26496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67CB08F-1B70-8A43-98C1-9E99B5D65C1C}"/>
                    </a:ext>
                  </a:extLst>
                </p14:cNvPr>
                <p14:cNvContentPartPr/>
                <p14:nvPr/>
              </p14:nvContentPartPr>
              <p14:xfrm>
                <a:off x="9046022" y="1071828"/>
                <a:ext cx="5400" cy="21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67CB08F-1B70-8A43-98C1-9E99B5D65C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030902" y="1056348"/>
                  <a:ext cx="3600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CCBD164-A643-8E4E-A13C-DBF134EA1DA8}"/>
                  </a:ext>
                </a:extLst>
              </p14:cNvPr>
              <p14:cNvContentPartPr/>
              <p14:nvPr/>
            </p14:nvContentPartPr>
            <p14:xfrm>
              <a:off x="1459742" y="2684628"/>
              <a:ext cx="114840" cy="218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CCBD164-A643-8E4E-A13C-DBF134EA1DA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444622" y="2669508"/>
                <a:ext cx="1454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E8E5519-34EB-0B46-973D-E27BC5890DB5}"/>
                  </a:ext>
                </a:extLst>
              </p14:cNvPr>
              <p14:cNvContentPartPr/>
              <p14:nvPr/>
            </p14:nvContentPartPr>
            <p14:xfrm>
              <a:off x="1459742" y="2523348"/>
              <a:ext cx="15840" cy="41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E8E5519-34EB-0B46-973D-E27BC5890DB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444622" y="2508228"/>
                <a:ext cx="46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46025E2-D32B-BE41-B081-147C03C4612F}"/>
                  </a:ext>
                </a:extLst>
              </p14:cNvPr>
              <p14:cNvContentPartPr/>
              <p14:nvPr/>
            </p14:nvContentPartPr>
            <p14:xfrm>
              <a:off x="1855022" y="2669148"/>
              <a:ext cx="36720" cy="36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46025E2-D32B-BE41-B081-147C03C4612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839902" y="2654028"/>
                <a:ext cx="673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6F3E152-0955-C14B-B9AA-454B65E547F9}"/>
                  </a:ext>
                </a:extLst>
              </p14:cNvPr>
              <p14:cNvContentPartPr/>
              <p14:nvPr/>
            </p14:nvContentPartPr>
            <p14:xfrm>
              <a:off x="1886342" y="2830428"/>
              <a:ext cx="36720" cy="421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6F3E152-0955-C14B-B9AA-454B65E547F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71222" y="2815308"/>
                <a:ext cx="6732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F0FF59F2-D783-DE4A-BD6D-3AB7C48EB858}"/>
              </a:ext>
            </a:extLst>
          </p:cNvPr>
          <p:cNvGrpSpPr/>
          <p:nvPr/>
        </p:nvGrpSpPr>
        <p:grpSpPr>
          <a:xfrm>
            <a:off x="2219342" y="2403828"/>
            <a:ext cx="1217880" cy="519480"/>
            <a:chOff x="2219342" y="2403828"/>
            <a:chExt cx="121788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3E7351B-252E-424A-850A-AF3D744620D0}"/>
                    </a:ext>
                  </a:extLst>
                </p14:cNvPr>
                <p14:cNvContentPartPr/>
                <p14:nvPr/>
              </p14:nvContentPartPr>
              <p14:xfrm>
                <a:off x="2219342" y="2684628"/>
                <a:ext cx="99360" cy="165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3E7351B-252E-424A-850A-AF3D744620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204222" y="2669508"/>
                  <a:ext cx="129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74F1224-A4FE-544F-B05D-74E283733E5E}"/>
                    </a:ext>
                  </a:extLst>
                </p14:cNvPr>
                <p14:cNvContentPartPr/>
                <p14:nvPr/>
              </p14:nvContentPartPr>
              <p14:xfrm>
                <a:off x="2380622" y="2669868"/>
                <a:ext cx="234360" cy="153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74F1224-A4FE-544F-B05D-74E283733E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65502" y="2654388"/>
                  <a:ext cx="264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08FC43A-F98A-A642-B625-50037938C4F5}"/>
                    </a:ext>
                  </a:extLst>
                </p14:cNvPr>
                <p14:cNvContentPartPr/>
                <p14:nvPr/>
              </p14:nvContentPartPr>
              <p14:xfrm>
                <a:off x="2635502" y="2492388"/>
                <a:ext cx="47160" cy="338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08FC43A-F98A-A642-B625-50037938C4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20382" y="2476908"/>
                  <a:ext cx="77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147CAAF-702F-1543-BDF9-5E7A77949571}"/>
                    </a:ext>
                  </a:extLst>
                </p14:cNvPr>
                <p14:cNvContentPartPr/>
                <p14:nvPr/>
              </p14:nvContentPartPr>
              <p14:xfrm>
                <a:off x="2588702" y="2637828"/>
                <a:ext cx="177120" cy="15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147CAAF-702F-1543-BDF9-5E7A7794957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73582" y="2622708"/>
                  <a:ext cx="2077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8571F6-1C19-8040-AA77-773724A9692D}"/>
                    </a:ext>
                  </a:extLst>
                </p14:cNvPr>
                <p14:cNvContentPartPr/>
                <p14:nvPr/>
              </p14:nvContentPartPr>
              <p14:xfrm>
                <a:off x="2833502" y="2622348"/>
                <a:ext cx="182520" cy="300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8571F6-1C19-8040-AA77-773724A9692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8022" y="2607228"/>
                  <a:ext cx="2131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A331AA7-D44A-8545-9FD4-2D5505D1AB09}"/>
                    </a:ext>
                  </a:extLst>
                </p14:cNvPr>
                <p14:cNvContentPartPr/>
                <p14:nvPr/>
              </p14:nvContentPartPr>
              <p14:xfrm>
                <a:off x="3072902" y="2602188"/>
                <a:ext cx="203400" cy="1872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A331AA7-D44A-8545-9FD4-2D5505D1AB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057422" y="2586708"/>
                  <a:ext cx="233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6F4C5B3-260F-B345-AB1E-ADC5D439AF4D}"/>
                    </a:ext>
                  </a:extLst>
                </p14:cNvPr>
                <p14:cNvContentPartPr/>
                <p14:nvPr/>
              </p14:nvContentPartPr>
              <p14:xfrm>
                <a:off x="3343262" y="2403828"/>
                <a:ext cx="62640" cy="401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6F4C5B3-260F-B345-AB1E-ADC5D439AF4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28142" y="2388708"/>
                  <a:ext cx="932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DADBB7-7574-0B44-B3DB-DE969BFF12CB}"/>
                    </a:ext>
                  </a:extLst>
                </p14:cNvPr>
                <p14:cNvContentPartPr/>
                <p14:nvPr/>
              </p14:nvContentPartPr>
              <p14:xfrm>
                <a:off x="3286022" y="2570148"/>
                <a:ext cx="151200" cy="21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DADBB7-7574-0B44-B3DB-DE969BFF12C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270902" y="2555028"/>
                  <a:ext cx="181800" cy="5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58A265-BB12-A64E-B8A2-8A137C148E81}"/>
                  </a:ext>
                </a:extLst>
              </p14:cNvPr>
              <p14:cNvContentPartPr/>
              <p14:nvPr/>
            </p14:nvContentPartPr>
            <p14:xfrm>
              <a:off x="1293062" y="3496428"/>
              <a:ext cx="281160" cy="436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58A265-BB12-A64E-B8A2-8A137C148E8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277942" y="3481308"/>
                <a:ext cx="31176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737A3BE-B629-D544-8093-19B9F94A2C57}"/>
                  </a:ext>
                </a:extLst>
              </p14:cNvPr>
              <p14:cNvContentPartPr/>
              <p14:nvPr/>
            </p14:nvContentPartPr>
            <p14:xfrm>
              <a:off x="1454342" y="3314988"/>
              <a:ext cx="15840" cy="259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737A3BE-B629-D544-8093-19B9F94A2C5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439222" y="3299508"/>
                <a:ext cx="464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99C30B0-9874-0442-9482-913B9A2A7FCC}"/>
                  </a:ext>
                </a:extLst>
              </p14:cNvPr>
              <p14:cNvContentPartPr/>
              <p14:nvPr/>
            </p14:nvContentPartPr>
            <p14:xfrm>
              <a:off x="1771862" y="3506868"/>
              <a:ext cx="52560" cy="47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99C30B0-9874-0442-9482-913B9A2A7FC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56742" y="3491748"/>
                <a:ext cx="82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083BDE3-CE50-6449-B5B8-6F6DABC87F41}"/>
                  </a:ext>
                </a:extLst>
              </p14:cNvPr>
              <p14:cNvContentPartPr/>
              <p14:nvPr/>
            </p14:nvContentPartPr>
            <p14:xfrm>
              <a:off x="1792742" y="3699468"/>
              <a:ext cx="42120" cy="57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083BDE3-CE50-6449-B5B8-6F6DABC87F4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777622" y="3683988"/>
                <a:ext cx="72360" cy="8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4077B01B-020F-3945-9172-2B330EBFC34E}"/>
              </a:ext>
            </a:extLst>
          </p:cNvPr>
          <p:cNvGrpSpPr/>
          <p:nvPr/>
        </p:nvGrpSpPr>
        <p:grpSpPr>
          <a:xfrm>
            <a:off x="2146982" y="3277908"/>
            <a:ext cx="1077120" cy="562320"/>
            <a:chOff x="2146982" y="3277908"/>
            <a:chExt cx="107712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71F242F-D35A-0448-A69D-1692A8CB883E}"/>
                    </a:ext>
                  </a:extLst>
                </p14:cNvPr>
                <p14:cNvContentPartPr/>
                <p14:nvPr/>
              </p14:nvContentPartPr>
              <p14:xfrm>
                <a:off x="2146982" y="3511908"/>
                <a:ext cx="56880" cy="229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71F242F-D35A-0448-A69D-1692A8CB883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131862" y="3496788"/>
                  <a:ext cx="87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5FB5B08-741F-4346-9A53-C91F5A877B99}"/>
                    </a:ext>
                  </a:extLst>
                </p14:cNvPr>
                <p14:cNvContentPartPr/>
                <p14:nvPr/>
              </p14:nvContentPartPr>
              <p14:xfrm>
                <a:off x="2193422" y="3381948"/>
                <a:ext cx="10800" cy="21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5FB5B08-741F-4346-9A53-C91F5A877B9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178302" y="3366828"/>
                  <a:ext cx="41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30078A3-E830-2E4A-BCE3-1D40D3D13722}"/>
                    </a:ext>
                  </a:extLst>
                </p14:cNvPr>
                <p14:cNvContentPartPr/>
                <p14:nvPr/>
              </p14:nvContentPartPr>
              <p14:xfrm>
                <a:off x="2261102" y="3511908"/>
                <a:ext cx="140760" cy="198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30078A3-E830-2E4A-BCE3-1D40D3D1372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45622" y="3496788"/>
                  <a:ext cx="171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F92111E-CA2B-C843-8F41-7C6F3F643864}"/>
                    </a:ext>
                  </a:extLst>
                </p14:cNvPr>
                <p14:cNvContentPartPr/>
                <p14:nvPr/>
              </p14:nvContentPartPr>
              <p14:xfrm>
                <a:off x="2443262" y="3496428"/>
                <a:ext cx="187560" cy="343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F92111E-CA2B-C843-8F41-7C6F3F64386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27782" y="3481308"/>
                  <a:ext cx="2181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6E02DC1-10DF-8C4D-9F7B-DAF668CB019E}"/>
                    </a:ext>
                  </a:extLst>
                </p14:cNvPr>
                <p14:cNvContentPartPr/>
                <p14:nvPr/>
              </p14:nvContentPartPr>
              <p14:xfrm>
                <a:off x="2724062" y="3475548"/>
                <a:ext cx="234360" cy="218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6E02DC1-10DF-8C4D-9F7B-DAF668CB019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708942" y="3460428"/>
                  <a:ext cx="264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7E0BB8-47C4-3043-B17F-28A428A34A34}"/>
                    </a:ext>
                  </a:extLst>
                </p14:cNvPr>
                <p14:cNvContentPartPr/>
                <p14:nvPr/>
              </p14:nvContentPartPr>
              <p14:xfrm>
                <a:off x="3041582" y="3277908"/>
                <a:ext cx="21240" cy="440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7E0BB8-47C4-3043-B17F-28A428A34A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26102" y="3262788"/>
                  <a:ext cx="5184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D4D72D9-8CBE-FC4E-8412-6192593F7E33}"/>
                    </a:ext>
                  </a:extLst>
                </p14:cNvPr>
                <p14:cNvContentPartPr/>
                <p14:nvPr/>
              </p14:nvContentPartPr>
              <p14:xfrm>
                <a:off x="2953022" y="3465108"/>
                <a:ext cx="271080" cy="15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D4D72D9-8CBE-FC4E-8412-6192593F7E3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37902" y="3449988"/>
                  <a:ext cx="30132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6DF5686-D652-394C-A21F-A9586363DEDE}"/>
              </a:ext>
            </a:extLst>
          </p:cNvPr>
          <p:cNvGrpSpPr/>
          <p:nvPr/>
        </p:nvGrpSpPr>
        <p:grpSpPr>
          <a:xfrm>
            <a:off x="1183982" y="4516308"/>
            <a:ext cx="582840" cy="432000"/>
            <a:chOff x="1183982" y="4516308"/>
            <a:chExt cx="58284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46956BB-4089-5646-BCE0-F0216D397303}"/>
                    </a:ext>
                  </a:extLst>
                </p14:cNvPr>
                <p14:cNvContentPartPr/>
                <p14:nvPr/>
              </p14:nvContentPartPr>
              <p14:xfrm>
                <a:off x="1183982" y="4516308"/>
                <a:ext cx="167040" cy="211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46956BB-4089-5646-BCE0-F0216D39730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68862" y="4501188"/>
                  <a:ext cx="1972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1E3426F-983A-A140-9A3F-CD48C82B7493}"/>
                    </a:ext>
                  </a:extLst>
                </p14:cNvPr>
                <p14:cNvContentPartPr/>
                <p14:nvPr/>
              </p14:nvContentPartPr>
              <p14:xfrm>
                <a:off x="1199462" y="4531788"/>
                <a:ext cx="125280" cy="146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1E3426F-983A-A140-9A3F-CD48C82B74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84342" y="4516668"/>
                  <a:ext cx="155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9775BA8-DB3D-FE4B-A47F-F3409A217EF0}"/>
                    </a:ext>
                  </a:extLst>
                </p14:cNvPr>
                <p14:cNvContentPartPr/>
                <p14:nvPr/>
              </p14:nvContentPartPr>
              <p14:xfrm>
                <a:off x="1407542" y="4641228"/>
                <a:ext cx="119880" cy="31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9775BA8-DB3D-FE4B-A47F-F3409A217E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392422" y="4626108"/>
                  <a:ext cx="150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5AF1A91-A2F7-8949-B894-4614A19E4DE4}"/>
                    </a:ext>
                  </a:extLst>
                </p14:cNvPr>
                <p14:cNvContentPartPr/>
                <p14:nvPr/>
              </p14:nvContentPartPr>
              <p14:xfrm>
                <a:off x="1345262" y="4646268"/>
                <a:ext cx="161640" cy="302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5AF1A91-A2F7-8949-B894-4614A19E4DE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30142" y="4631148"/>
                  <a:ext cx="192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99AEBC8-6749-A940-880E-A9E3E61B0E65}"/>
                    </a:ext>
                  </a:extLst>
                </p14:cNvPr>
                <p14:cNvContentPartPr/>
                <p14:nvPr/>
              </p14:nvContentPartPr>
              <p14:xfrm>
                <a:off x="1475222" y="4547628"/>
                <a:ext cx="21240" cy="15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99AEBC8-6749-A940-880E-A9E3E61B0E6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60102" y="4532148"/>
                  <a:ext cx="51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D6C50E7-4B3D-ED4B-AC76-03EB59CE28F6}"/>
                    </a:ext>
                  </a:extLst>
                </p14:cNvPr>
                <p14:cNvContentPartPr/>
                <p14:nvPr/>
              </p14:nvContentPartPr>
              <p14:xfrm>
                <a:off x="1688702" y="4573548"/>
                <a:ext cx="47160" cy="31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D6C50E7-4B3D-ED4B-AC76-03EB59CE28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73582" y="4558428"/>
                  <a:ext cx="77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E914866-D1F7-7E49-87AD-EEFF53C34D5D}"/>
                    </a:ext>
                  </a:extLst>
                </p14:cNvPr>
                <p14:cNvContentPartPr/>
                <p14:nvPr/>
              </p14:nvContentPartPr>
              <p14:xfrm>
                <a:off x="1704182" y="4719348"/>
                <a:ext cx="62640" cy="42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E914866-D1F7-7E49-87AD-EEFF53C34D5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89062" y="4703868"/>
                  <a:ext cx="93240" cy="7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E1CF9C5-CBFE-6A43-8BD2-1BF72529AC2F}"/>
              </a:ext>
            </a:extLst>
          </p:cNvPr>
          <p:cNvGrpSpPr/>
          <p:nvPr/>
        </p:nvGrpSpPr>
        <p:grpSpPr>
          <a:xfrm>
            <a:off x="1996142" y="4318668"/>
            <a:ext cx="1279800" cy="389880"/>
            <a:chOff x="1996142" y="4318668"/>
            <a:chExt cx="127980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CC1113B-6E8A-3645-91FE-A00293B7DFDA}"/>
                    </a:ext>
                  </a:extLst>
                </p14:cNvPr>
                <p14:cNvContentPartPr/>
                <p14:nvPr/>
              </p14:nvContentPartPr>
              <p14:xfrm>
                <a:off x="1996142" y="4516308"/>
                <a:ext cx="187200" cy="192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CC1113B-6E8A-3645-91FE-A00293B7DFD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81022" y="4501188"/>
                  <a:ext cx="217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2E0B0D9-A3EF-1F4A-89EE-94D4617DD0EF}"/>
                    </a:ext>
                  </a:extLst>
                </p14:cNvPr>
                <p14:cNvContentPartPr/>
                <p14:nvPr/>
              </p14:nvContentPartPr>
              <p14:xfrm>
                <a:off x="2219342" y="4547628"/>
                <a:ext cx="239760" cy="151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2E0B0D9-A3EF-1F4A-89EE-94D4617DD0E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04222" y="4532148"/>
                  <a:ext cx="270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896641A-02FB-FD4E-B0EA-E038C725CC8C}"/>
                    </a:ext>
                  </a:extLst>
                </p14:cNvPr>
                <p14:cNvContentPartPr/>
                <p14:nvPr/>
              </p14:nvContentPartPr>
              <p14:xfrm>
                <a:off x="2448302" y="4521348"/>
                <a:ext cx="99360" cy="128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896641A-02FB-FD4E-B0EA-E038C725CC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33182" y="4506228"/>
                  <a:ext cx="129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C1CDE32-8308-D544-878C-936BD5287B02}"/>
                    </a:ext>
                  </a:extLst>
                </p14:cNvPr>
                <p14:cNvContentPartPr/>
                <p14:nvPr/>
              </p14:nvContentPartPr>
              <p14:xfrm>
                <a:off x="2609582" y="4484988"/>
                <a:ext cx="140760" cy="176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C1CDE32-8308-D544-878C-936BD5287B0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594462" y="4469868"/>
                  <a:ext cx="171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2F6D0AB-F63F-C74D-8E1E-9AB1AC30A5D2}"/>
                    </a:ext>
                  </a:extLst>
                </p14:cNvPr>
                <p14:cNvContentPartPr/>
                <p14:nvPr/>
              </p14:nvContentPartPr>
              <p14:xfrm>
                <a:off x="2782022" y="4505868"/>
                <a:ext cx="291240" cy="161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2F6D0AB-F63F-C74D-8E1E-9AB1AC30A5D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66542" y="4490748"/>
                  <a:ext cx="321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3C2468-6A7B-834B-9863-175417C621C3}"/>
                    </a:ext>
                  </a:extLst>
                </p14:cNvPr>
                <p14:cNvContentPartPr/>
                <p14:nvPr/>
              </p14:nvContentPartPr>
              <p14:xfrm>
                <a:off x="3145622" y="4318668"/>
                <a:ext cx="36720" cy="385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3C2468-6A7B-834B-9863-175417C621C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130502" y="4303188"/>
                  <a:ext cx="673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D72FEF7-4BC6-A444-873C-6D8345CE263A}"/>
                    </a:ext>
                  </a:extLst>
                </p14:cNvPr>
                <p14:cNvContentPartPr/>
                <p14:nvPr/>
              </p14:nvContentPartPr>
              <p14:xfrm>
                <a:off x="3052382" y="4484988"/>
                <a:ext cx="223560" cy="26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D72FEF7-4BC6-A444-873C-6D8345CE263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037262" y="4469868"/>
                  <a:ext cx="25416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E088677-0BC0-0A4D-BF42-120D5C2201C7}"/>
              </a:ext>
            </a:extLst>
          </p:cNvPr>
          <p:cNvGrpSpPr/>
          <p:nvPr/>
        </p:nvGrpSpPr>
        <p:grpSpPr>
          <a:xfrm>
            <a:off x="3546302" y="4339548"/>
            <a:ext cx="993960" cy="447120"/>
            <a:chOff x="3546302" y="4339548"/>
            <a:chExt cx="993960" cy="4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4265388-AE20-2749-B957-FE703E02EDD7}"/>
                    </a:ext>
                  </a:extLst>
                </p14:cNvPr>
                <p14:cNvContentPartPr/>
                <p14:nvPr/>
              </p14:nvContentPartPr>
              <p14:xfrm>
                <a:off x="3546302" y="4484988"/>
                <a:ext cx="47160" cy="156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4265388-AE20-2749-B957-FE703E02ED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530822" y="4469868"/>
                  <a:ext cx="77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E7DF7C3-8A2D-114E-A56E-A38777FA9CCA}"/>
                    </a:ext>
                  </a:extLst>
                </p14:cNvPr>
                <p14:cNvContentPartPr/>
                <p14:nvPr/>
              </p14:nvContentPartPr>
              <p14:xfrm>
                <a:off x="3551342" y="4365468"/>
                <a:ext cx="26280" cy="15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E7DF7C3-8A2D-114E-A56E-A38777FA9CC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36222" y="4349988"/>
                  <a:ext cx="56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293E1A8-3A5D-0342-9596-9E0D80BF5FA0}"/>
                    </a:ext>
                  </a:extLst>
                </p14:cNvPr>
                <p14:cNvContentPartPr/>
                <p14:nvPr/>
              </p14:nvContentPartPr>
              <p14:xfrm>
                <a:off x="3650342" y="4486788"/>
                <a:ext cx="135720" cy="201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293E1A8-3A5D-0342-9596-9E0D80BF5FA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34862" y="4471668"/>
                  <a:ext cx="1663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DE03026-B268-0D40-97CF-E53D1453629B}"/>
                    </a:ext>
                  </a:extLst>
                </p14:cNvPr>
                <p14:cNvContentPartPr/>
                <p14:nvPr/>
              </p14:nvContentPartPr>
              <p14:xfrm>
                <a:off x="3811622" y="4464108"/>
                <a:ext cx="192960" cy="322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DE03026-B268-0D40-97CF-E53D1453629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796502" y="4448988"/>
                  <a:ext cx="22320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D9DDFB8-37B0-F64B-8EB4-8DC3F1D018F8}"/>
                    </a:ext>
                  </a:extLst>
                </p14:cNvPr>
                <p14:cNvContentPartPr/>
                <p14:nvPr/>
              </p14:nvContentPartPr>
              <p14:xfrm>
                <a:off x="4071902" y="4454028"/>
                <a:ext cx="265680" cy="223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D9DDFB8-37B0-F64B-8EB4-8DC3F1D018F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56422" y="4438548"/>
                  <a:ext cx="296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8E9A697-66B4-924A-AC9E-FC7A2CE92019}"/>
                    </a:ext>
                  </a:extLst>
                </p14:cNvPr>
                <p14:cNvContentPartPr/>
                <p14:nvPr/>
              </p14:nvContentPartPr>
              <p14:xfrm>
                <a:off x="4378622" y="4339548"/>
                <a:ext cx="42120" cy="315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8E9A697-66B4-924A-AC9E-FC7A2CE9201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63502" y="4324068"/>
                  <a:ext cx="723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418279-3E98-3540-B900-187E49CF0DE7}"/>
                    </a:ext>
                  </a:extLst>
                </p14:cNvPr>
                <p14:cNvContentPartPr/>
                <p14:nvPr/>
              </p14:nvContentPartPr>
              <p14:xfrm>
                <a:off x="4295462" y="4469508"/>
                <a:ext cx="244800" cy="108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418279-3E98-3540-B900-187E49CF0DE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80342" y="4454388"/>
                  <a:ext cx="2754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9B0EB9A-6F93-074C-BF89-2C15D61E2896}"/>
              </a:ext>
            </a:extLst>
          </p:cNvPr>
          <p:cNvGrpSpPr/>
          <p:nvPr/>
        </p:nvGrpSpPr>
        <p:grpSpPr>
          <a:xfrm>
            <a:off x="4784702" y="4375908"/>
            <a:ext cx="869040" cy="307080"/>
            <a:chOff x="4784702" y="4375908"/>
            <a:chExt cx="86904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5E1C1B8-9CD7-BA49-9AD4-FDEB3FF8339D}"/>
                    </a:ext>
                  </a:extLst>
                </p14:cNvPr>
                <p14:cNvContentPartPr/>
                <p14:nvPr/>
              </p14:nvContentPartPr>
              <p14:xfrm>
                <a:off x="4784702" y="4454028"/>
                <a:ext cx="140760" cy="20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5E1C1B8-9CD7-BA49-9AD4-FDEB3FF8339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769222" y="4438548"/>
                  <a:ext cx="171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76B3EA7-86C3-E948-9F07-CF61C3794000}"/>
                    </a:ext>
                  </a:extLst>
                </p14:cNvPr>
                <p14:cNvContentPartPr/>
                <p14:nvPr/>
              </p14:nvContentPartPr>
              <p14:xfrm>
                <a:off x="4976942" y="4477428"/>
                <a:ext cx="203400" cy="205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76B3EA7-86C3-E948-9F07-CF61C379400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61822" y="4462308"/>
                  <a:ext cx="233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22D4081-EF71-9B4D-9973-C693E7720BA0}"/>
                    </a:ext>
                  </a:extLst>
                </p14:cNvPr>
                <p14:cNvContentPartPr/>
                <p14:nvPr/>
              </p14:nvContentPartPr>
              <p14:xfrm>
                <a:off x="5195822" y="4375908"/>
                <a:ext cx="42120" cy="302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22D4081-EF71-9B4D-9973-C693E7720BA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80342" y="4360428"/>
                  <a:ext cx="723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14B8B42-31E0-014F-AC55-5F427CCACC22}"/>
                    </a:ext>
                  </a:extLst>
                </p14:cNvPr>
                <p14:cNvContentPartPr/>
                <p14:nvPr/>
              </p14:nvContentPartPr>
              <p14:xfrm>
                <a:off x="5253062" y="4470228"/>
                <a:ext cx="172080" cy="186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14B8B42-31E0-014F-AC55-5F427CCACC2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37582" y="4454748"/>
                  <a:ext cx="202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6AF5076-BAC2-314E-935F-257FA39EEF18}"/>
                    </a:ext>
                  </a:extLst>
                </p14:cNvPr>
                <p14:cNvContentPartPr/>
                <p14:nvPr/>
              </p14:nvContentPartPr>
              <p14:xfrm>
                <a:off x="5471942" y="4459068"/>
                <a:ext cx="181800" cy="182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6AF5076-BAC2-314E-935F-257FA39EEF1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56822" y="4443948"/>
                  <a:ext cx="2124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C2E851C-99D4-1F44-9979-073549B5C9C1}"/>
              </a:ext>
            </a:extLst>
          </p:cNvPr>
          <p:cNvGrpSpPr/>
          <p:nvPr/>
        </p:nvGrpSpPr>
        <p:grpSpPr>
          <a:xfrm>
            <a:off x="6387062" y="2794068"/>
            <a:ext cx="2581200" cy="1582200"/>
            <a:chOff x="6387062" y="2794068"/>
            <a:chExt cx="2581200" cy="158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783EF43-9E0B-2B45-9F67-DF57669A7E85}"/>
                    </a:ext>
                  </a:extLst>
                </p14:cNvPr>
                <p14:cNvContentPartPr/>
                <p14:nvPr/>
              </p14:nvContentPartPr>
              <p14:xfrm>
                <a:off x="6487862" y="3283308"/>
                <a:ext cx="305640" cy="297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783EF43-9E0B-2B45-9F67-DF57669A7E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72382" y="3267828"/>
                  <a:ext cx="3362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FF29D1D-EAF3-7B40-9466-2E9BC025BE14}"/>
                    </a:ext>
                  </a:extLst>
                </p14:cNvPr>
                <p14:cNvContentPartPr/>
                <p14:nvPr/>
              </p14:nvContentPartPr>
              <p14:xfrm>
                <a:off x="6829502" y="3314988"/>
                <a:ext cx="239760" cy="262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FF29D1D-EAF3-7B40-9466-2E9BC025BE1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14382" y="3299508"/>
                  <a:ext cx="2703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2B25BF-A98B-8141-9801-EAC1EBE1A4BF}"/>
                    </a:ext>
                  </a:extLst>
                </p14:cNvPr>
                <p14:cNvContentPartPr/>
                <p14:nvPr/>
              </p14:nvContentPartPr>
              <p14:xfrm>
                <a:off x="7271582" y="3501828"/>
                <a:ext cx="125280" cy="5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2B25BF-A98B-8141-9801-EAC1EBE1A4B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56462" y="3486348"/>
                  <a:ext cx="155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5B39FB7-EEE3-8B43-BA22-E04DCCD01289}"/>
                    </a:ext>
                  </a:extLst>
                </p14:cNvPr>
                <p14:cNvContentPartPr/>
                <p14:nvPr/>
              </p14:nvContentPartPr>
              <p14:xfrm>
                <a:off x="7271582" y="3413268"/>
                <a:ext cx="119880" cy="21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5B39FB7-EEE3-8B43-BA22-E04DCCD012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56462" y="3397788"/>
                  <a:ext cx="1504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59C668C-B914-AE45-B8E6-2CAAA8008775}"/>
                    </a:ext>
                  </a:extLst>
                </p14:cNvPr>
                <p14:cNvContentPartPr/>
                <p14:nvPr/>
              </p14:nvContentPartPr>
              <p14:xfrm>
                <a:off x="7531862" y="3460068"/>
                <a:ext cx="156600" cy="5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59C668C-B914-AE45-B8E6-2CAAA800877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16742" y="3444948"/>
                  <a:ext cx="186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8A1B981-95DA-A14F-A849-04784FA040C1}"/>
                    </a:ext>
                  </a:extLst>
                </p14:cNvPr>
                <p14:cNvContentPartPr/>
                <p14:nvPr/>
              </p14:nvContentPartPr>
              <p14:xfrm>
                <a:off x="7766222" y="3340188"/>
                <a:ext cx="401040" cy="661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8A1B981-95DA-A14F-A849-04784FA040C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50742" y="3325068"/>
                  <a:ext cx="43164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E54BF94-0A21-6C47-B40C-292256951601}"/>
                    </a:ext>
                  </a:extLst>
                </p14:cNvPr>
                <p14:cNvContentPartPr/>
                <p14:nvPr/>
              </p14:nvContentPartPr>
              <p14:xfrm>
                <a:off x="8244662" y="2947068"/>
                <a:ext cx="198000" cy="455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E54BF94-0A21-6C47-B40C-29225695160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29542" y="2931948"/>
                  <a:ext cx="2286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29F7147-9280-914B-8D2F-164D3504FA29}"/>
                    </a:ext>
                  </a:extLst>
                </p14:cNvPr>
                <p14:cNvContentPartPr/>
                <p14:nvPr/>
              </p14:nvContentPartPr>
              <p14:xfrm>
                <a:off x="8559302" y="3085308"/>
                <a:ext cx="242640" cy="297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29F7147-9280-914B-8D2F-164D3504FA2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44182" y="3070188"/>
                  <a:ext cx="2732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767B5EB-2413-314D-9F41-DFECD28EB3D5}"/>
                    </a:ext>
                  </a:extLst>
                </p14:cNvPr>
                <p14:cNvContentPartPr/>
                <p14:nvPr/>
              </p14:nvContentPartPr>
              <p14:xfrm>
                <a:off x="8577662" y="3033468"/>
                <a:ext cx="276120" cy="10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767B5EB-2413-314D-9F41-DFECD28EB3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62542" y="3017988"/>
                  <a:ext cx="306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612CCA0-55E4-5D40-BEDE-AFB1815E8CB0}"/>
                    </a:ext>
                  </a:extLst>
                </p14:cNvPr>
                <p14:cNvContentPartPr/>
                <p14:nvPr/>
              </p14:nvContentPartPr>
              <p14:xfrm>
                <a:off x="8562182" y="3210228"/>
                <a:ext cx="119880" cy="26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612CCA0-55E4-5D40-BEDE-AFB1815E8C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47062" y="3195108"/>
                  <a:ext cx="150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819D1FE-7E97-B645-8F65-F7DC8E254FCA}"/>
                    </a:ext>
                  </a:extLst>
                </p14:cNvPr>
                <p14:cNvContentPartPr/>
                <p14:nvPr/>
              </p14:nvContentPartPr>
              <p14:xfrm>
                <a:off x="8268062" y="3485988"/>
                <a:ext cx="586080" cy="4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819D1FE-7E97-B645-8F65-F7DC8E254FC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52582" y="3470868"/>
                  <a:ext cx="6166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4B91D46-7DBC-F14B-AC18-88CA31C91418}"/>
                    </a:ext>
                  </a:extLst>
                </p14:cNvPr>
                <p14:cNvContentPartPr/>
                <p14:nvPr/>
              </p14:nvContentPartPr>
              <p14:xfrm>
                <a:off x="8348702" y="3584988"/>
                <a:ext cx="182520" cy="369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4B91D46-7DBC-F14B-AC18-88CA31C914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33582" y="3569508"/>
                  <a:ext cx="2131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C24CEEA-8746-3D43-9C95-C13772750231}"/>
                    </a:ext>
                  </a:extLst>
                </p14:cNvPr>
                <p14:cNvContentPartPr/>
                <p14:nvPr/>
              </p14:nvContentPartPr>
              <p14:xfrm>
                <a:off x="8588102" y="3637548"/>
                <a:ext cx="234360" cy="254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C24CEEA-8746-3D43-9C95-C1377275023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72982" y="3622428"/>
                  <a:ext cx="2649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11E859B-F420-ED48-A529-C4E20DEEB886}"/>
                    </a:ext>
                  </a:extLst>
                </p14:cNvPr>
                <p14:cNvContentPartPr/>
                <p14:nvPr/>
              </p14:nvContentPartPr>
              <p14:xfrm>
                <a:off x="6387062" y="2794068"/>
                <a:ext cx="2581200" cy="1582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11E859B-F420-ED48-A529-C4E20DEEB88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71942" y="2778948"/>
                  <a:ext cx="2611800" cy="161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74928D7-8529-7543-AC6E-96562C433FA6}"/>
              </a:ext>
            </a:extLst>
          </p:cNvPr>
          <p:cNvGrpSpPr/>
          <p:nvPr/>
        </p:nvGrpSpPr>
        <p:grpSpPr>
          <a:xfrm>
            <a:off x="9228182" y="2731428"/>
            <a:ext cx="1857960" cy="593640"/>
            <a:chOff x="9228182" y="2731428"/>
            <a:chExt cx="1857960" cy="59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CD3554F-BADA-BE41-B9CF-45DE139C4577}"/>
                    </a:ext>
                  </a:extLst>
                </p14:cNvPr>
                <p14:cNvContentPartPr/>
                <p14:nvPr/>
              </p14:nvContentPartPr>
              <p14:xfrm>
                <a:off x="9228182" y="2731428"/>
                <a:ext cx="47160" cy="114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CD3554F-BADA-BE41-B9CF-45DE139C457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13062" y="2716308"/>
                  <a:ext cx="77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0601C9A-F128-E446-90A3-E9849171494E}"/>
                    </a:ext>
                  </a:extLst>
                </p14:cNvPr>
                <p14:cNvContentPartPr/>
                <p14:nvPr/>
              </p14:nvContentPartPr>
              <p14:xfrm>
                <a:off x="9290462" y="2731428"/>
                <a:ext cx="36720" cy="125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0601C9A-F128-E446-90A3-E9849171494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275342" y="2716308"/>
                  <a:ext cx="67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C47EE91-8ED6-224C-AC08-EEFD8BBA9FF9}"/>
                    </a:ext>
                  </a:extLst>
                </p14:cNvPr>
                <p14:cNvContentPartPr/>
                <p14:nvPr/>
              </p14:nvContentPartPr>
              <p14:xfrm>
                <a:off x="9425822" y="2970828"/>
                <a:ext cx="31680" cy="281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C47EE91-8ED6-224C-AC08-EEFD8BBA9FF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410702" y="2955708"/>
                  <a:ext cx="61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A462265-851C-C840-B950-9E1EFE559BFF}"/>
                    </a:ext>
                  </a:extLst>
                </p14:cNvPr>
                <p14:cNvContentPartPr/>
                <p14:nvPr/>
              </p14:nvContentPartPr>
              <p14:xfrm>
                <a:off x="9420782" y="2918988"/>
                <a:ext cx="229320" cy="172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A462265-851C-C840-B950-9E1EFE559BF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405302" y="2903508"/>
                  <a:ext cx="259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B310D6E-16A3-7D40-8E27-F569F3756A23}"/>
                    </a:ext>
                  </a:extLst>
                </p14:cNvPr>
                <p14:cNvContentPartPr/>
                <p14:nvPr/>
              </p14:nvContentPartPr>
              <p14:xfrm>
                <a:off x="9545702" y="3080268"/>
                <a:ext cx="265680" cy="146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B310D6E-16A3-7D40-8E27-F569F3756A2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30222" y="3064788"/>
                  <a:ext cx="296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1494399-03C6-FA46-988B-0F5BAD55382F}"/>
                    </a:ext>
                  </a:extLst>
                </p14:cNvPr>
                <p14:cNvContentPartPr/>
                <p14:nvPr/>
              </p14:nvContentPartPr>
              <p14:xfrm>
                <a:off x="9836942" y="3080268"/>
                <a:ext cx="187560" cy="187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1494399-03C6-FA46-988B-0F5BAD55382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21822" y="3064788"/>
                  <a:ext cx="218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3CF9BB0-6E14-3B4D-9F93-2419C886DB6A}"/>
                    </a:ext>
                  </a:extLst>
                </p14:cNvPr>
                <p14:cNvContentPartPr/>
                <p14:nvPr/>
              </p14:nvContentPartPr>
              <p14:xfrm>
                <a:off x="9987782" y="3095748"/>
                <a:ext cx="172080" cy="1875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3CF9BB0-6E14-3B4D-9F93-2419C886DB6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72662" y="3080628"/>
                  <a:ext cx="202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8F3E456-AF21-B249-93BC-FC96DA6654C5}"/>
                    </a:ext>
                  </a:extLst>
                </p14:cNvPr>
                <p14:cNvContentPartPr/>
                <p14:nvPr/>
              </p14:nvContentPartPr>
              <p14:xfrm>
                <a:off x="10154462" y="3059388"/>
                <a:ext cx="218880" cy="265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8F3E456-AF21-B249-93BC-FC96DA6654C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138982" y="3044268"/>
                  <a:ext cx="249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FD778D4-9E7F-854E-ACCB-4A0386A01290}"/>
                    </a:ext>
                  </a:extLst>
                </p14:cNvPr>
                <p14:cNvContentPartPr/>
                <p14:nvPr/>
              </p14:nvContentPartPr>
              <p14:xfrm>
                <a:off x="10445702" y="2908548"/>
                <a:ext cx="52560" cy="322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FD778D4-9E7F-854E-ACCB-4A0386A0129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30582" y="2893068"/>
                  <a:ext cx="82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B55C32C-0D0A-9147-8199-713E0A954AAC}"/>
                    </a:ext>
                  </a:extLst>
                </p14:cNvPr>
                <p14:cNvContentPartPr/>
                <p14:nvPr/>
              </p14:nvContentPartPr>
              <p14:xfrm>
                <a:off x="10440662" y="3007188"/>
                <a:ext cx="146160" cy="21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B55C32C-0D0A-9147-8199-713E0A954AA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25182" y="2992068"/>
                  <a:ext cx="176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4116DDE-351D-DE40-AF7E-4CE1084F83EE}"/>
                    </a:ext>
                  </a:extLst>
                </p14:cNvPr>
                <p14:cNvContentPartPr/>
                <p14:nvPr/>
              </p14:nvContentPartPr>
              <p14:xfrm>
                <a:off x="10570622" y="3038508"/>
                <a:ext cx="109800" cy="129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4116DDE-351D-DE40-AF7E-4CE1084F83E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555502" y="3023388"/>
                  <a:ext cx="1400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DF7DA61-436D-1A4B-97C7-A0A09DB12D7F}"/>
                    </a:ext>
                  </a:extLst>
                </p14:cNvPr>
                <p14:cNvContentPartPr/>
                <p14:nvPr/>
              </p14:nvContentPartPr>
              <p14:xfrm>
                <a:off x="10742342" y="3080268"/>
                <a:ext cx="68040" cy="119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DF7DA61-436D-1A4B-97C7-A0A09DB12D7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727222" y="3064788"/>
                  <a:ext cx="98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FDF926F-1991-DA45-BEE7-9D2ADD6E42AF}"/>
                    </a:ext>
                  </a:extLst>
                </p14:cNvPr>
                <p14:cNvContentPartPr/>
                <p14:nvPr/>
              </p14:nvContentPartPr>
              <p14:xfrm>
                <a:off x="10888142" y="3090708"/>
                <a:ext cx="198000" cy="182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FDF926F-1991-DA45-BEE7-9D2ADD6E42A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72662" y="3075228"/>
                  <a:ext cx="2286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795AA18-278D-4B41-89FE-1A28EE0BF2BA}"/>
              </a:ext>
            </a:extLst>
          </p:cNvPr>
          <p:cNvGrpSpPr/>
          <p:nvPr/>
        </p:nvGrpSpPr>
        <p:grpSpPr>
          <a:xfrm>
            <a:off x="9436982" y="3548628"/>
            <a:ext cx="1716840" cy="411120"/>
            <a:chOff x="9436982" y="3548628"/>
            <a:chExt cx="171684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9160DC7-0E6C-0A48-B220-6181FCEBEC38}"/>
                    </a:ext>
                  </a:extLst>
                </p14:cNvPr>
                <p14:cNvContentPartPr/>
                <p14:nvPr/>
              </p14:nvContentPartPr>
              <p14:xfrm>
                <a:off x="9436982" y="3553668"/>
                <a:ext cx="145440" cy="167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9160DC7-0E6C-0A48-B220-6181FCEBEC3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421502" y="3538548"/>
                  <a:ext cx="176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2905A34-2714-8047-8545-CFBB3B0B0BD5}"/>
                    </a:ext>
                  </a:extLst>
                </p14:cNvPr>
                <p14:cNvContentPartPr/>
                <p14:nvPr/>
              </p14:nvContentPartPr>
              <p14:xfrm>
                <a:off x="9628862" y="3584988"/>
                <a:ext cx="88200" cy="119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2905A34-2714-8047-8545-CFBB3B0B0BD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613742" y="3569508"/>
                  <a:ext cx="118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4058861-3682-7A4E-8474-544703581E1C}"/>
                    </a:ext>
                  </a:extLst>
                </p14:cNvPr>
                <p14:cNvContentPartPr/>
                <p14:nvPr/>
              </p14:nvContentPartPr>
              <p14:xfrm>
                <a:off x="9753782" y="3579588"/>
                <a:ext cx="161640" cy="161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4058861-3682-7A4E-8474-544703581E1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738302" y="3564468"/>
                  <a:ext cx="192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2DF9CE5-8B42-9943-AFC1-2EF5DD0E6295}"/>
                    </a:ext>
                  </a:extLst>
                </p14:cNvPr>
                <p14:cNvContentPartPr/>
                <p14:nvPr/>
              </p14:nvContentPartPr>
              <p14:xfrm>
                <a:off x="9925502" y="3548628"/>
                <a:ext cx="140760" cy="1929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2DF9CE5-8B42-9943-AFC1-2EF5DD0E629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910022" y="3533148"/>
                  <a:ext cx="171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9337BF-7888-A147-B4B4-01F62791402A}"/>
                    </a:ext>
                  </a:extLst>
                </p14:cNvPr>
                <p14:cNvContentPartPr/>
                <p14:nvPr/>
              </p14:nvContentPartPr>
              <p14:xfrm>
                <a:off x="10086782" y="3590028"/>
                <a:ext cx="234360" cy="151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9337BF-7888-A147-B4B4-01F62791402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71302" y="3574908"/>
                  <a:ext cx="2649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AC8DD36-E1B5-584A-8476-2EA5B0401958}"/>
                    </a:ext>
                  </a:extLst>
                </p14:cNvPr>
                <p14:cNvContentPartPr/>
                <p14:nvPr/>
              </p14:nvContentPartPr>
              <p14:xfrm>
                <a:off x="10264262" y="3569148"/>
                <a:ext cx="202680" cy="390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AC8DD36-E1B5-584A-8476-2EA5B040195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49142" y="3554028"/>
                  <a:ext cx="23328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01AAC34-A72B-3641-8885-1670B94E17A5}"/>
                    </a:ext>
                  </a:extLst>
                </p14:cNvPr>
                <p14:cNvContentPartPr/>
                <p14:nvPr/>
              </p14:nvContentPartPr>
              <p14:xfrm>
                <a:off x="10502942" y="3559068"/>
                <a:ext cx="265680" cy="177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01AAC34-A72B-3641-8885-1670B94E17A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487822" y="3543588"/>
                  <a:ext cx="2962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B49E479-9085-D349-B86C-FB80318B8071}"/>
                    </a:ext>
                  </a:extLst>
                </p14:cNvPr>
                <p14:cNvContentPartPr/>
                <p14:nvPr/>
              </p14:nvContentPartPr>
              <p14:xfrm>
                <a:off x="10799582" y="3579588"/>
                <a:ext cx="167040" cy="161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B49E479-9085-D349-B86C-FB80318B807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784462" y="3564468"/>
                  <a:ext cx="1972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54317C5-F9E0-8C43-A8FA-65B2486EC818}"/>
                    </a:ext>
                  </a:extLst>
                </p14:cNvPr>
                <p14:cNvContentPartPr/>
                <p14:nvPr/>
              </p14:nvContentPartPr>
              <p14:xfrm>
                <a:off x="10960862" y="3553668"/>
                <a:ext cx="192960" cy="182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54317C5-F9E0-8C43-A8FA-65B2486EC81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945742" y="3538548"/>
                  <a:ext cx="2232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F2EDB7D-1399-4B47-8B7A-9447F331BC9D}"/>
              </a:ext>
            </a:extLst>
          </p:cNvPr>
          <p:cNvGrpSpPr/>
          <p:nvPr/>
        </p:nvGrpSpPr>
        <p:grpSpPr>
          <a:xfrm>
            <a:off x="9467582" y="4089708"/>
            <a:ext cx="1446840" cy="297000"/>
            <a:chOff x="9467582" y="4089708"/>
            <a:chExt cx="144684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0F65956-E842-C942-A99F-49D7C175AAEC}"/>
                    </a:ext>
                  </a:extLst>
                </p14:cNvPr>
                <p14:cNvContentPartPr/>
                <p14:nvPr/>
              </p14:nvContentPartPr>
              <p14:xfrm>
                <a:off x="9545702" y="4172868"/>
                <a:ext cx="31680" cy="208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0F65956-E842-C942-A99F-49D7C175AAE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530222" y="4157748"/>
                  <a:ext cx="61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4DE7A3F-94FD-3145-ADB3-4E534D83B586}"/>
                    </a:ext>
                  </a:extLst>
                </p14:cNvPr>
                <p14:cNvContentPartPr/>
                <p14:nvPr/>
              </p14:nvContentPartPr>
              <p14:xfrm>
                <a:off x="9467582" y="4100148"/>
                <a:ext cx="421920" cy="36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4DE7A3F-94FD-3145-ADB3-4E534D83B58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452462" y="4084668"/>
                  <a:ext cx="452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E2BB740-6412-F842-A281-5289E6C7444B}"/>
                    </a:ext>
                  </a:extLst>
                </p14:cNvPr>
                <p14:cNvContentPartPr/>
                <p14:nvPr/>
              </p14:nvContentPartPr>
              <p14:xfrm>
                <a:off x="9670982" y="4089708"/>
                <a:ext cx="109080" cy="2865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E2BB740-6412-F842-A281-5289E6C7444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55862" y="4074228"/>
                  <a:ext cx="139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47D2919-2F27-BC43-A873-B75B026420EF}"/>
                    </a:ext>
                  </a:extLst>
                </p14:cNvPr>
                <p14:cNvContentPartPr/>
                <p14:nvPr/>
              </p14:nvContentPartPr>
              <p14:xfrm>
                <a:off x="9816062" y="4219668"/>
                <a:ext cx="167040" cy="151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47D2919-2F27-BC43-A873-B75B026420E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800942" y="4204548"/>
                  <a:ext cx="197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9A67E95-8B7D-6140-BD90-15ADFB30C0DA}"/>
                    </a:ext>
                  </a:extLst>
                </p14:cNvPr>
                <p14:cNvContentPartPr/>
                <p14:nvPr/>
              </p14:nvContentPartPr>
              <p14:xfrm>
                <a:off x="9982742" y="4235148"/>
                <a:ext cx="99360" cy="140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9A67E95-8B7D-6140-BD90-15ADFB30C0D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967262" y="4220028"/>
                  <a:ext cx="129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37ED3FA-6EAB-494A-93F2-434E9973EB8C}"/>
                    </a:ext>
                  </a:extLst>
                </p14:cNvPr>
                <p14:cNvContentPartPr/>
                <p14:nvPr/>
              </p14:nvContentPartPr>
              <p14:xfrm>
                <a:off x="10138622" y="4204188"/>
                <a:ext cx="125280" cy="1461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37ED3FA-6EAB-494A-93F2-434E9973EB8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123502" y="4188708"/>
                  <a:ext cx="155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F85A65B-E792-6745-AC76-3A4E2E20E37C}"/>
                    </a:ext>
                  </a:extLst>
                </p14:cNvPr>
                <p14:cNvContentPartPr/>
                <p14:nvPr/>
              </p14:nvContentPartPr>
              <p14:xfrm>
                <a:off x="10305302" y="4204548"/>
                <a:ext cx="135720" cy="155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F85A65B-E792-6745-AC76-3A4E2E20E37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290182" y="4189428"/>
                  <a:ext cx="166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23102E7-6030-EB4A-B919-2CB2C8CFFC39}"/>
                    </a:ext>
                  </a:extLst>
                </p14:cNvPr>
                <p14:cNvContentPartPr/>
                <p14:nvPr/>
              </p14:nvContentPartPr>
              <p14:xfrm>
                <a:off x="10471622" y="4219668"/>
                <a:ext cx="260640" cy="167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23102E7-6030-EB4A-B919-2CB2C8CFFC3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56502" y="4204548"/>
                  <a:ext cx="2908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A92AC57-EB60-884C-B024-749C094AB7E0}"/>
                    </a:ext>
                  </a:extLst>
                </p14:cNvPr>
                <p14:cNvContentPartPr/>
                <p14:nvPr/>
              </p14:nvContentPartPr>
              <p14:xfrm>
                <a:off x="10810022" y="4105188"/>
                <a:ext cx="26280" cy="93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A92AC57-EB60-884C-B024-749C094AB7E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794902" y="4090068"/>
                  <a:ext cx="56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4152CBE-3668-274D-942E-9F0FF84614BA}"/>
                    </a:ext>
                  </a:extLst>
                </p14:cNvPr>
                <p14:cNvContentPartPr/>
                <p14:nvPr/>
              </p14:nvContentPartPr>
              <p14:xfrm>
                <a:off x="10893182" y="4094748"/>
                <a:ext cx="21240" cy="135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4152CBE-3668-274D-942E-9F0FF84614B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78062" y="4079628"/>
                  <a:ext cx="51840" cy="16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235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C22D6506-970A-D34E-919D-230B83FC9FB9}"/>
              </a:ext>
            </a:extLst>
          </p:cNvPr>
          <p:cNvGrpSpPr/>
          <p:nvPr/>
        </p:nvGrpSpPr>
        <p:grpSpPr>
          <a:xfrm>
            <a:off x="9678973" y="4307190"/>
            <a:ext cx="533160" cy="1090440"/>
            <a:chOff x="9678973" y="4307190"/>
            <a:chExt cx="533160" cy="10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F065E2-044C-BF45-8892-DB7406A53040}"/>
                    </a:ext>
                  </a:extLst>
                </p14:cNvPr>
                <p14:cNvContentPartPr/>
                <p14:nvPr/>
              </p14:nvContentPartPr>
              <p14:xfrm>
                <a:off x="9678973" y="4307190"/>
                <a:ext cx="533160" cy="497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F065E2-044C-BF45-8892-DB7406A5304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663493" y="4292070"/>
                  <a:ext cx="56340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7819567-A76B-594C-810C-8E7CF6768A4E}"/>
                    </a:ext>
                  </a:extLst>
                </p14:cNvPr>
                <p14:cNvContentPartPr/>
                <p14:nvPr/>
              </p14:nvContentPartPr>
              <p14:xfrm>
                <a:off x="9895333" y="4884630"/>
                <a:ext cx="32040" cy="513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7819567-A76B-594C-810C-8E7CF6768A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79853" y="4869510"/>
                  <a:ext cx="6264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D0FC01-355F-FE4E-8803-E239F9B80E21}"/>
                    </a:ext>
                  </a:extLst>
                </p14:cNvPr>
                <p14:cNvContentPartPr/>
                <p14:nvPr/>
              </p14:nvContentPartPr>
              <p14:xfrm>
                <a:off x="9799933" y="4878870"/>
                <a:ext cx="249120" cy="196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D0FC01-355F-FE4E-8803-E239F9B80E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84813" y="4863390"/>
                  <a:ext cx="27972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43E1408-2A8E-FF4F-8A7E-92CC56814A2B}"/>
              </a:ext>
            </a:extLst>
          </p:cNvPr>
          <p:cNvGrpSpPr/>
          <p:nvPr/>
        </p:nvGrpSpPr>
        <p:grpSpPr>
          <a:xfrm>
            <a:off x="9657013" y="5672310"/>
            <a:ext cx="302040" cy="402840"/>
            <a:chOff x="9657013" y="5672310"/>
            <a:chExt cx="30204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CBF5C60-88A7-064F-BDC9-06A770C76DC8}"/>
                    </a:ext>
                  </a:extLst>
                </p14:cNvPr>
                <p14:cNvContentPartPr/>
                <p14:nvPr/>
              </p14:nvContentPartPr>
              <p14:xfrm>
                <a:off x="9657013" y="5672310"/>
                <a:ext cx="153720" cy="240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CBF5C60-88A7-064F-BDC9-06A770C76D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41893" y="5657190"/>
                  <a:ext cx="184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89E677-A8EE-E745-A7F8-5DAAA1D34009}"/>
                    </a:ext>
                  </a:extLst>
                </p14:cNvPr>
                <p14:cNvContentPartPr/>
                <p14:nvPr/>
              </p14:nvContentPartPr>
              <p14:xfrm>
                <a:off x="9672853" y="5698950"/>
                <a:ext cx="180360" cy="19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89E677-A8EE-E745-A7F8-5DAAA1D340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57733" y="5683830"/>
                  <a:ext cx="2106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FB138AB-A66D-2F45-A407-E3688D301E73}"/>
                    </a:ext>
                  </a:extLst>
                </p14:cNvPr>
                <p14:cNvContentPartPr/>
                <p14:nvPr/>
              </p14:nvContentPartPr>
              <p14:xfrm>
                <a:off x="9884533" y="5820630"/>
                <a:ext cx="74520" cy="254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FB138AB-A66D-2F45-A407-E3688D301E7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69413" y="5805510"/>
                  <a:ext cx="10512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6D492D8-8AFF-E140-ABDB-E985177C3FD3}"/>
              </a:ext>
            </a:extLst>
          </p:cNvPr>
          <p:cNvGrpSpPr/>
          <p:nvPr/>
        </p:nvGrpSpPr>
        <p:grpSpPr>
          <a:xfrm>
            <a:off x="10779493" y="4320150"/>
            <a:ext cx="433080" cy="1109160"/>
            <a:chOff x="10779493" y="4320150"/>
            <a:chExt cx="433080" cy="11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AE995D-0159-4041-9272-743487100286}"/>
                    </a:ext>
                  </a:extLst>
                </p14:cNvPr>
                <p14:cNvContentPartPr/>
                <p14:nvPr/>
              </p14:nvContentPartPr>
              <p14:xfrm>
                <a:off x="10779493" y="4320150"/>
                <a:ext cx="433080" cy="510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AE995D-0159-4041-9272-7434871002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764373" y="4305030"/>
                  <a:ext cx="46368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3587E1-E572-1241-8EC5-62E26C464278}"/>
                    </a:ext>
                  </a:extLst>
                </p14:cNvPr>
                <p14:cNvContentPartPr/>
                <p14:nvPr/>
              </p14:nvContentPartPr>
              <p14:xfrm>
                <a:off x="10921693" y="4936830"/>
                <a:ext cx="32040" cy="492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3587E1-E572-1241-8EC5-62E26C4642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06573" y="4921710"/>
                  <a:ext cx="626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7110145-02E1-D14C-B89B-7C6B77564007}"/>
                    </a:ext>
                  </a:extLst>
                </p14:cNvPr>
                <p14:cNvContentPartPr/>
                <p14:nvPr/>
              </p14:nvContentPartPr>
              <p14:xfrm>
                <a:off x="10811173" y="4881030"/>
                <a:ext cx="206280" cy="156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7110145-02E1-D14C-B89B-7C6B775640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96053" y="4865910"/>
                  <a:ext cx="23652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71CAA9D-A5DE-F947-A228-385EFBED1810}"/>
              </a:ext>
            </a:extLst>
          </p:cNvPr>
          <p:cNvGrpSpPr/>
          <p:nvPr/>
        </p:nvGrpSpPr>
        <p:grpSpPr>
          <a:xfrm>
            <a:off x="10762933" y="5598870"/>
            <a:ext cx="624960" cy="359640"/>
            <a:chOff x="10762933" y="5598870"/>
            <a:chExt cx="6249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427FB1A-76C3-694C-AE31-BB9BFD8B5768}"/>
                    </a:ext>
                  </a:extLst>
                </p14:cNvPr>
                <p14:cNvContentPartPr/>
                <p14:nvPr/>
              </p14:nvContentPartPr>
              <p14:xfrm>
                <a:off x="10762933" y="5598870"/>
                <a:ext cx="169560" cy="285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427FB1A-76C3-694C-AE31-BB9BFD8B57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47813" y="5583750"/>
                  <a:ext cx="2001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0ED6900-C7F5-EA46-AAE8-8F3BAFEE93A3}"/>
                    </a:ext>
                  </a:extLst>
                </p14:cNvPr>
                <p14:cNvContentPartPr/>
                <p14:nvPr/>
              </p14:nvContentPartPr>
              <p14:xfrm>
                <a:off x="10800013" y="5614710"/>
                <a:ext cx="148680" cy="206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0ED6900-C7F5-EA46-AAE8-8F3BAFEE93A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84893" y="5599590"/>
                  <a:ext cx="178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5DC020A-2FA6-7F41-BC52-6E11A7FACB8E}"/>
                    </a:ext>
                  </a:extLst>
                </p14:cNvPr>
                <p14:cNvContentPartPr/>
                <p14:nvPr/>
              </p14:nvContentPartPr>
              <p14:xfrm>
                <a:off x="10985413" y="5709390"/>
                <a:ext cx="402480" cy="249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5DC020A-2FA6-7F41-BC52-6E11A7FACB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69933" y="5694270"/>
                  <a:ext cx="43308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7BAF155-CB83-CA4C-AD22-1AE6643CFE45}"/>
                  </a:ext>
                </a:extLst>
              </p14:cNvPr>
              <p14:cNvContentPartPr/>
              <p14:nvPr/>
            </p14:nvContentPartPr>
            <p14:xfrm>
              <a:off x="4577053" y="1592790"/>
              <a:ext cx="196200" cy="124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7BAF155-CB83-CA4C-AD22-1AE6643CFE4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61933" y="1577310"/>
                <a:ext cx="2268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D1122631-86C1-1E49-8774-810268069A54}"/>
                  </a:ext>
                </a:extLst>
              </p14:cNvPr>
              <p14:cNvContentPartPr/>
              <p14:nvPr/>
            </p14:nvContentPartPr>
            <p14:xfrm>
              <a:off x="10350373" y="2814990"/>
              <a:ext cx="264240" cy="2224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D1122631-86C1-1E49-8774-810268069A5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334893" y="2799870"/>
                <a:ext cx="2948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A06A9FD-A725-9F43-87A6-5CA1D1E33060}"/>
                  </a:ext>
                </a:extLst>
              </p14:cNvPr>
              <p14:cNvContentPartPr/>
              <p14:nvPr/>
            </p14:nvContentPartPr>
            <p14:xfrm>
              <a:off x="9572413" y="2841270"/>
              <a:ext cx="286200" cy="190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A06A9FD-A725-9F43-87A6-5CA1D1E330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57293" y="2826150"/>
                <a:ext cx="31644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C478CA77-0E64-7D4D-A975-63B4C2440749}"/>
              </a:ext>
            </a:extLst>
          </p:cNvPr>
          <p:cNvGrpSpPr/>
          <p:nvPr/>
        </p:nvGrpSpPr>
        <p:grpSpPr>
          <a:xfrm>
            <a:off x="640093" y="894030"/>
            <a:ext cx="5239080" cy="5244480"/>
            <a:chOff x="640093" y="894030"/>
            <a:chExt cx="5239080" cy="524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0F6BD8C-EA98-7C4A-A849-40DEB6A91748}"/>
                    </a:ext>
                  </a:extLst>
                </p14:cNvPr>
                <p14:cNvContentPartPr/>
                <p14:nvPr/>
              </p14:nvContentPartPr>
              <p14:xfrm>
                <a:off x="3698653" y="1878270"/>
                <a:ext cx="640800" cy="429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0F6BD8C-EA98-7C4A-A849-40DEB6A917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83533" y="1863150"/>
                  <a:ext cx="6710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1C67CC7-C101-DB40-A84F-799FE4650D5A}"/>
                    </a:ext>
                  </a:extLst>
                </p14:cNvPr>
                <p14:cNvContentPartPr/>
                <p14:nvPr/>
              </p14:nvContentPartPr>
              <p14:xfrm>
                <a:off x="3370693" y="2428710"/>
                <a:ext cx="143280" cy="100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1C67CC7-C101-DB40-A84F-799FE4650D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55213" y="2413590"/>
                  <a:ext cx="173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8D7D1EB-B008-BF4C-8AA3-E6C7EADDD7EF}"/>
                    </a:ext>
                  </a:extLst>
                </p14:cNvPr>
                <p14:cNvContentPartPr/>
                <p14:nvPr/>
              </p14:nvContentPartPr>
              <p14:xfrm>
                <a:off x="2936533" y="2751630"/>
                <a:ext cx="153720" cy="111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8D7D1EB-B008-BF4C-8AA3-E6C7EADDD7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21413" y="2736150"/>
                  <a:ext cx="184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76291EC-A4DF-2144-B8A3-BE55B8231317}"/>
                    </a:ext>
                  </a:extLst>
                </p14:cNvPr>
                <p14:cNvContentPartPr/>
                <p14:nvPr/>
              </p14:nvContentPartPr>
              <p14:xfrm>
                <a:off x="2465653" y="3000030"/>
                <a:ext cx="249120" cy="169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76291EC-A4DF-2144-B8A3-BE55B82313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50533" y="2984910"/>
                  <a:ext cx="279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FA58486-B8B4-6640-BDD1-9D1EBD76DD12}"/>
                    </a:ext>
                  </a:extLst>
                </p14:cNvPr>
                <p14:cNvContentPartPr/>
                <p14:nvPr/>
              </p14:nvContentPartPr>
              <p14:xfrm>
                <a:off x="2005213" y="3322950"/>
                <a:ext cx="249120" cy="164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FA58486-B8B4-6640-BDD1-9D1EBD76DD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90093" y="3307830"/>
                  <a:ext cx="27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19F2AE8-498A-3B4D-9A3B-1CDECE4DB72D}"/>
                    </a:ext>
                  </a:extLst>
                </p14:cNvPr>
                <p14:cNvContentPartPr/>
                <p14:nvPr/>
              </p14:nvContentPartPr>
              <p14:xfrm>
                <a:off x="1063453" y="3677550"/>
                <a:ext cx="656640" cy="502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19F2AE8-498A-3B4D-9A3B-1CDECE4DB7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48333" y="3662430"/>
                  <a:ext cx="6868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3115BCC-7718-C440-83EF-E7B8211E2202}"/>
                    </a:ext>
                  </a:extLst>
                </p14:cNvPr>
                <p14:cNvContentPartPr/>
                <p14:nvPr/>
              </p14:nvContentPartPr>
              <p14:xfrm>
                <a:off x="5714653" y="2502870"/>
                <a:ext cx="5760" cy="5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3115BCC-7718-C440-83EF-E7B8211E220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99533" y="24873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966B719-33FB-3245-9AE9-0DF05363C0E0}"/>
                    </a:ext>
                  </a:extLst>
                </p14:cNvPr>
                <p14:cNvContentPartPr/>
                <p14:nvPr/>
              </p14:nvContentPartPr>
              <p14:xfrm>
                <a:off x="5452573" y="2439150"/>
                <a:ext cx="420120" cy="233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966B719-33FB-3245-9AE9-0DF05363C0E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37453" y="2424030"/>
                  <a:ext cx="450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1C20060-3495-0D46-AD87-B4C138A5190C}"/>
                    </a:ext>
                  </a:extLst>
                </p14:cNvPr>
                <p14:cNvContentPartPr/>
                <p14:nvPr/>
              </p14:nvContentPartPr>
              <p14:xfrm>
                <a:off x="5640853" y="2492070"/>
                <a:ext cx="79560" cy="95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1C20060-3495-0D46-AD87-B4C138A519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25373" y="2476950"/>
                  <a:ext cx="110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786AAF3-348C-FF41-9B4B-D76950EA9CAF}"/>
                    </a:ext>
                  </a:extLst>
                </p14:cNvPr>
                <p14:cNvContentPartPr/>
                <p14:nvPr/>
              </p14:nvContentPartPr>
              <p14:xfrm>
                <a:off x="1952293" y="2449950"/>
                <a:ext cx="3858120" cy="2741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786AAF3-348C-FF41-9B4B-D76950EA9C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37173" y="2434470"/>
                  <a:ext cx="3888360" cy="27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3520293-0844-3343-A0A0-2EB10229FEBA}"/>
                    </a:ext>
                  </a:extLst>
                </p14:cNvPr>
                <p14:cNvContentPartPr/>
                <p14:nvPr/>
              </p14:nvContentPartPr>
              <p14:xfrm>
                <a:off x="1027093" y="1465710"/>
                <a:ext cx="3904920" cy="2720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3520293-0844-3343-A0A0-2EB10229FEB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1613" y="1450230"/>
                  <a:ext cx="3935520" cy="27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8CF146C-ED99-724C-AD96-3D8BE665D513}"/>
                    </a:ext>
                  </a:extLst>
                </p14:cNvPr>
                <p14:cNvContentPartPr/>
                <p14:nvPr/>
              </p14:nvContentPartPr>
              <p14:xfrm>
                <a:off x="841333" y="1470750"/>
                <a:ext cx="4080240" cy="2884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8CF146C-ED99-724C-AD96-3D8BE665D5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5853" y="1455630"/>
                  <a:ext cx="4110840" cy="29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24BE066-F27E-784E-9317-6F2D21E63CA8}"/>
                    </a:ext>
                  </a:extLst>
                </p14:cNvPr>
                <p14:cNvContentPartPr/>
                <p14:nvPr/>
              </p14:nvContentPartPr>
              <p14:xfrm>
                <a:off x="1584373" y="2407470"/>
                <a:ext cx="4294800" cy="3000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24BE066-F27E-784E-9317-6F2D21E63C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69253" y="2392350"/>
                  <a:ext cx="4325400" cy="30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B0097B1-9B6E-A943-8449-97C223C8997A}"/>
                    </a:ext>
                  </a:extLst>
                </p14:cNvPr>
                <p14:cNvContentPartPr/>
                <p14:nvPr/>
              </p14:nvContentPartPr>
              <p14:xfrm>
                <a:off x="1515613" y="4212150"/>
                <a:ext cx="1765440" cy="1243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B0097B1-9B6E-A943-8449-97C223C899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00493" y="4196670"/>
                  <a:ext cx="1796040" cy="12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77C6662-97C5-844A-8BE6-9B404C2D02AF}"/>
                    </a:ext>
                  </a:extLst>
                </p14:cNvPr>
                <p14:cNvContentPartPr/>
                <p14:nvPr/>
              </p14:nvContentPartPr>
              <p14:xfrm>
                <a:off x="751693" y="1460310"/>
                <a:ext cx="4282920" cy="2878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77C6662-97C5-844A-8BE6-9B404C2D02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6573" y="1445190"/>
                  <a:ext cx="4313520" cy="29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27FD940-F1F0-9645-B9F8-7A3E13B9FAA0}"/>
                    </a:ext>
                  </a:extLst>
                </p14:cNvPr>
                <p14:cNvContentPartPr/>
                <p14:nvPr/>
              </p14:nvContentPartPr>
              <p14:xfrm>
                <a:off x="5815453" y="2518710"/>
                <a:ext cx="63720" cy="929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27FD940-F1F0-9645-B9F8-7A3E13B9FA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99973" y="2503230"/>
                  <a:ext cx="94320" cy="9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277D528-8FBD-8549-AD98-FFFAC7800EDD}"/>
                    </a:ext>
                  </a:extLst>
                </p14:cNvPr>
                <p14:cNvContentPartPr/>
                <p14:nvPr/>
              </p14:nvContentPartPr>
              <p14:xfrm>
                <a:off x="5577133" y="2677470"/>
                <a:ext cx="84960" cy="1347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277D528-8FBD-8549-AD98-FFFAC7800ED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62013" y="2661990"/>
                  <a:ext cx="115560" cy="13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6FC6031-3DFB-EB43-8C71-F467EFF0D567}"/>
                    </a:ext>
                  </a:extLst>
                </p14:cNvPr>
                <p14:cNvContentPartPr/>
                <p14:nvPr/>
              </p14:nvContentPartPr>
              <p14:xfrm>
                <a:off x="5164573" y="2947110"/>
                <a:ext cx="111600" cy="1733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6FC6031-3DFB-EB43-8C71-F467EFF0D56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49093" y="2931990"/>
                  <a:ext cx="142200" cy="17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C66EDEA-4F44-084E-9698-16BF018B99BA}"/>
                    </a:ext>
                  </a:extLst>
                </p14:cNvPr>
                <p14:cNvContentPartPr/>
                <p14:nvPr/>
              </p14:nvContentPartPr>
              <p14:xfrm>
                <a:off x="4518733" y="3232950"/>
                <a:ext cx="227880" cy="1508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C66EDEA-4F44-084E-9698-16BF018B99B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03613" y="3217830"/>
                  <a:ext cx="258480" cy="15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71BA2CC-E690-D546-B234-55F604A7AB50}"/>
                    </a:ext>
                  </a:extLst>
                </p14:cNvPr>
                <p14:cNvContentPartPr/>
                <p14:nvPr/>
              </p14:nvContentPartPr>
              <p14:xfrm>
                <a:off x="3979093" y="3592950"/>
                <a:ext cx="317880" cy="1593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71BA2CC-E690-D546-B234-55F604A7AB5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63973" y="3577470"/>
                  <a:ext cx="348480" cy="16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F3EE82B-61A2-FC46-AA0D-2FA8910BE5BB}"/>
                    </a:ext>
                  </a:extLst>
                </p14:cNvPr>
                <p14:cNvContentPartPr/>
                <p14:nvPr/>
              </p14:nvContentPartPr>
              <p14:xfrm>
                <a:off x="3460693" y="3979590"/>
                <a:ext cx="302040" cy="1439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F3EE82B-61A2-FC46-AA0D-2FA8910BE5B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45213" y="3964470"/>
                  <a:ext cx="332640" cy="14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9CEB6BB-F1FA-5649-A3CE-3681C04FB7AE}"/>
                    </a:ext>
                  </a:extLst>
                </p14:cNvPr>
                <p14:cNvContentPartPr/>
                <p14:nvPr/>
              </p14:nvContentPartPr>
              <p14:xfrm>
                <a:off x="3037333" y="4328430"/>
                <a:ext cx="349560" cy="11646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9CEB6BB-F1FA-5649-A3CE-3681C04FB7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21853" y="4313310"/>
                  <a:ext cx="38016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C5980F3-8B91-1B4E-933A-37FF6D87A7F6}"/>
                    </a:ext>
                  </a:extLst>
                </p14:cNvPr>
                <p14:cNvContentPartPr/>
                <p14:nvPr/>
              </p14:nvContentPartPr>
              <p14:xfrm>
                <a:off x="2666893" y="4524270"/>
                <a:ext cx="333720" cy="1341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C5980F3-8B91-1B4E-933A-37FF6D87A7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51413" y="4508790"/>
                  <a:ext cx="364320" cy="13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C921A18-2652-8A45-884B-466A247937E9}"/>
                    </a:ext>
                  </a:extLst>
                </p14:cNvPr>
                <p14:cNvContentPartPr/>
                <p14:nvPr/>
              </p14:nvContentPartPr>
              <p14:xfrm>
                <a:off x="2349373" y="4793910"/>
                <a:ext cx="291240" cy="1000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C921A18-2652-8A45-884B-466A247937E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33893" y="4778790"/>
                  <a:ext cx="32184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CFC6B1C-DF7C-5146-8C59-4AF11B01F58F}"/>
                    </a:ext>
                  </a:extLst>
                </p14:cNvPr>
                <p14:cNvContentPartPr/>
                <p14:nvPr/>
              </p14:nvContentPartPr>
              <p14:xfrm>
                <a:off x="2126893" y="4995150"/>
                <a:ext cx="137880" cy="828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CFC6B1C-DF7C-5146-8C59-4AF11B01F58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11773" y="4980030"/>
                  <a:ext cx="16848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C609E3A-CFDD-DB49-8612-1FA4881DB7D3}"/>
                    </a:ext>
                  </a:extLst>
                </p14:cNvPr>
                <p14:cNvContentPartPr/>
                <p14:nvPr/>
              </p14:nvContentPartPr>
              <p14:xfrm>
                <a:off x="1883533" y="5185590"/>
                <a:ext cx="212040" cy="952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C609E3A-CFDD-DB49-8612-1FA4881DB7D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68413" y="5170470"/>
                  <a:ext cx="242640" cy="9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0594771-7A3D-4749-84F6-D6A3F501E1FF}"/>
                    </a:ext>
                  </a:extLst>
                </p14:cNvPr>
                <p14:cNvContentPartPr/>
                <p14:nvPr/>
              </p14:nvContentPartPr>
              <p14:xfrm>
                <a:off x="4571653" y="899430"/>
                <a:ext cx="365400" cy="751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0594771-7A3D-4749-84F6-D6A3F501E1F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56533" y="884310"/>
                  <a:ext cx="39600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DE9AA13-6848-B545-857E-E9E99865A30F}"/>
                    </a:ext>
                  </a:extLst>
                </p14:cNvPr>
                <p14:cNvContentPartPr/>
                <p14:nvPr/>
              </p14:nvContentPartPr>
              <p14:xfrm>
                <a:off x="3957853" y="894030"/>
                <a:ext cx="624600" cy="1169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DE9AA13-6848-B545-857E-E9E99865A3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42733" y="878910"/>
                  <a:ext cx="65520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2F09639-65D8-064E-8503-253E5F7F10CD}"/>
                    </a:ext>
                  </a:extLst>
                </p14:cNvPr>
                <p14:cNvContentPartPr/>
                <p14:nvPr/>
              </p14:nvContentPartPr>
              <p14:xfrm>
                <a:off x="3524053" y="952350"/>
                <a:ext cx="376200" cy="1302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2F09639-65D8-064E-8503-253E5F7F10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08933" y="937230"/>
                  <a:ext cx="406440" cy="13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F311F19-336E-8040-A5B7-04D1232C525F}"/>
                    </a:ext>
                  </a:extLst>
                </p14:cNvPr>
                <p14:cNvContentPartPr/>
                <p14:nvPr/>
              </p14:nvContentPartPr>
              <p14:xfrm>
                <a:off x="2984413" y="1063590"/>
                <a:ext cx="381240" cy="1529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F311F19-336E-8040-A5B7-04D1232C52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968933" y="1048110"/>
                  <a:ext cx="411840" cy="15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42F04A2-69EA-DC49-B2C8-DEF215F2B33F}"/>
                    </a:ext>
                  </a:extLst>
                </p14:cNvPr>
                <p14:cNvContentPartPr/>
                <p14:nvPr/>
              </p14:nvContentPartPr>
              <p14:xfrm>
                <a:off x="2666893" y="1254030"/>
                <a:ext cx="381240" cy="1709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42F04A2-69EA-DC49-B2C8-DEF215F2B33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51413" y="1238550"/>
                  <a:ext cx="411840" cy="17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D5967A1-1F21-4F45-BC4A-97559FA898F4}"/>
                    </a:ext>
                  </a:extLst>
                </p14:cNvPr>
                <p14:cNvContentPartPr/>
                <p14:nvPr/>
              </p14:nvContentPartPr>
              <p14:xfrm>
                <a:off x="2084773" y="1434030"/>
                <a:ext cx="492480" cy="17096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D5967A1-1F21-4F45-BC4A-97559FA898F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69653" y="1418550"/>
                  <a:ext cx="523080" cy="17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228F9B1-CD2D-8C4B-98F5-D6A9F27FF434}"/>
                    </a:ext>
                  </a:extLst>
                </p14:cNvPr>
                <p14:cNvContentPartPr/>
                <p14:nvPr/>
              </p14:nvContentPartPr>
              <p14:xfrm>
                <a:off x="1555573" y="1682430"/>
                <a:ext cx="423720" cy="1799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228F9B1-CD2D-8C4B-98F5-D6A9F27FF43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40453" y="1667310"/>
                  <a:ext cx="454320" cy="18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AB0B6B8-A49D-7344-900D-BC627E87FD30}"/>
                    </a:ext>
                  </a:extLst>
                </p14:cNvPr>
                <p14:cNvContentPartPr/>
                <p14:nvPr/>
              </p14:nvContentPartPr>
              <p14:xfrm>
                <a:off x="1100533" y="2137830"/>
                <a:ext cx="354960" cy="1788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AB0B6B8-A49D-7344-900D-BC627E87FD3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85413" y="2122350"/>
                  <a:ext cx="385560" cy="18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7011AF6C-7522-9A46-B310-7E8A1EECAFFB}"/>
                    </a:ext>
                  </a:extLst>
                </p14:cNvPr>
                <p14:cNvContentPartPr/>
                <p14:nvPr/>
              </p14:nvContentPartPr>
              <p14:xfrm>
                <a:off x="846373" y="2597910"/>
                <a:ext cx="69120" cy="1519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7011AF6C-7522-9A46-B310-7E8A1EECAFF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1253" y="2582790"/>
                  <a:ext cx="99720" cy="15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4B3D2B7-2AED-9746-B37D-1AD82F702E7E}"/>
                    </a:ext>
                  </a:extLst>
                </p14:cNvPr>
                <p14:cNvContentPartPr/>
                <p14:nvPr/>
              </p14:nvContentPartPr>
              <p14:xfrm>
                <a:off x="640093" y="3444630"/>
                <a:ext cx="47880" cy="990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4B3D2B7-2AED-9746-B37D-1AD82F702E7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4973" y="3429510"/>
                  <a:ext cx="78480" cy="10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2AE5253-0315-5744-A27E-D13CF062BBEA}"/>
              </a:ext>
            </a:extLst>
          </p:cNvPr>
          <p:cNvGrpSpPr/>
          <p:nvPr/>
        </p:nvGrpSpPr>
        <p:grpSpPr>
          <a:xfrm>
            <a:off x="7249333" y="3391710"/>
            <a:ext cx="1138320" cy="116640"/>
            <a:chOff x="7249333" y="3391710"/>
            <a:chExt cx="113832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8861B06-AEF6-C443-BF43-C1996D8BFD95}"/>
                    </a:ext>
                  </a:extLst>
                </p14:cNvPr>
                <p14:cNvContentPartPr/>
                <p14:nvPr/>
              </p14:nvContentPartPr>
              <p14:xfrm>
                <a:off x="8286493" y="3391710"/>
                <a:ext cx="69120" cy="57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8861B06-AEF6-C443-BF43-C1996D8BFD9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71373" y="3376590"/>
                  <a:ext cx="9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B8A4B84-1B58-4140-8068-2D4F44E63208}"/>
                    </a:ext>
                  </a:extLst>
                </p14:cNvPr>
                <p14:cNvContentPartPr/>
                <p14:nvPr/>
              </p14:nvContentPartPr>
              <p14:xfrm>
                <a:off x="8133133" y="3465870"/>
                <a:ext cx="254520" cy="16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B8A4B84-1B58-4140-8068-2D4F44E6320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118013" y="3450750"/>
                  <a:ext cx="284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D3F4B51-C2C6-6A40-9339-E5B2B60B2EF1}"/>
                    </a:ext>
                  </a:extLst>
                </p14:cNvPr>
                <p14:cNvContentPartPr/>
                <p14:nvPr/>
              </p14:nvContentPartPr>
              <p14:xfrm>
                <a:off x="7868533" y="3465870"/>
                <a:ext cx="212040" cy="266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D3F4B51-C2C6-6A40-9339-E5B2B60B2EF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53413" y="3450750"/>
                  <a:ext cx="242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2020769-5FCB-9F42-BEA0-DB13CB71FC79}"/>
                    </a:ext>
                  </a:extLst>
                </p14:cNvPr>
                <p14:cNvContentPartPr/>
                <p14:nvPr/>
              </p14:nvContentPartPr>
              <p14:xfrm>
                <a:off x="7577653" y="3481710"/>
                <a:ext cx="137880" cy="10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2020769-5FCB-9F42-BEA0-DB13CB71FC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62173" y="3466590"/>
                  <a:ext cx="168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E25AFFF-3D60-264E-B500-68ED5ED8F012}"/>
                    </a:ext>
                  </a:extLst>
                </p14:cNvPr>
                <p14:cNvContentPartPr/>
                <p14:nvPr/>
              </p14:nvContentPartPr>
              <p14:xfrm>
                <a:off x="7249333" y="3492150"/>
                <a:ext cx="122040" cy="16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E25AFFF-3D60-264E-B500-68ED5ED8F0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34213" y="3477030"/>
                  <a:ext cx="1526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1062E48-DA8C-114F-BF38-892AA08929FD}"/>
              </a:ext>
            </a:extLst>
          </p:cNvPr>
          <p:cNvGrpSpPr/>
          <p:nvPr/>
        </p:nvGrpSpPr>
        <p:grpSpPr>
          <a:xfrm>
            <a:off x="9080293" y="3445350"/>
            <a:ext cx="291600" cy="36720"/>
            <a:chOff x="9080293" y="3445350"/>
            <a:chExt cx="291600" cy="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4553BA2-E55E-C84E-94BE-CEAAF255453E}"/>
                    </a:ext>
                  </a:extLst>
                </p14:cNvPr>
                <p14:cNvContentPartPr/>
                <p14:nvPr/>
              </p14:nvContentPartPr>
              <p14:xfrm>
                <a:off x="9080293" y="3481710"/>
                <a:ext cx="111600" cy="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4553BA2-E55E-C84E-94BE-CEAAF255453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65173" y="3466590"/>
                  <a:ext cx="141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A19500C-0471-9044-891B-19353D72EA75}"/>
                    </a:ext>
                  </a:extLst>
                </p14:cNvPr>
                <p14:cNvContentPartPr/>
                <p14:nvPr/>
              </p14:nvContentPartPr>
              <p14:xfrm>
                <a:off x="9228613" y="3445350"/>
                <a:ext cx="143280" cy="26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A19500C-0471-9044-891B-19353D72EA7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13133" y="3429870"/>
                  <a:ext cx="1738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D9FA7562-83CF-604E-AB1A-ACB719B9FE3D}"/>
              </a:ext>
            </a:extLst>
          </p:cNvPr>
          <p:cNvGrpSpPr/>
          <p:nvPr/>
        </p:nvGrpSpPr>
        <p:grpSpPr>
          <a:xfrm>
            <a:off x="11255053" y="3423390"/>
            <a:ext cx="662040" cy="32040"/>
            <a:chOff x="11255053" y="3423390"/>
            <a:chExt cx="662040" cy="3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39B0F03-1836-F747-B0BF-BC7247BA82AA}"/>
                    </a:ext>
                  </a:extLst>
                </p14:cNvPr>
                <p14:cNvContentPartPr/>
                <p14:nvPr/>
              </p14:nvContentPartPr>
              <p14:xfrm>
                <a:off x="11255053" y="3444630"/>
                <a:ext cx="90360" cy="10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39B0F03-1836-F747-B0BF-BC7247BA82A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239933" y="3429510"/>
                  <a:ext cx="12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6C95DA7-8E0D-7D4B-982B-46459E0DFB81}"/>
                    </a:ext>
                  </a:extLst>
                </p14:cNvPr>
                <p14:cNvContentPartPr/>
                <p14:nvPr/>
              </p14:nvContentPartPr>
              <p14:xfrm>
                <a:off x="11519653" y="3423390"/>
                <a:ext cx="137880" cy="16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6C95DA7-8E0D-7D4B-982B-46459E0DFB8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504533" y="3408270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904317F-E726-CE47-9A5E-1C5596E138A5}"/>
                    </a:ext>
                  </a:extLst>
                </p14:cNvPr>
                <p14:cNvContentPartPr/>
                <p14:nvPr/>
              </p14:nvContentPartPr>
              <p14:xfrm>
                <a:off x="11789653" y="3439230"/>
                <a:ext cx="127440" cy="108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904317F-E726-CE47-9A5E-1C5596E138A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774533" y="3424110"/>
                  <a:ext cx="1576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1D2616DC-325E-2240-9288-A485B454A986}"/>
              </a:ext>
            </a:extLst>
          </p:cNvPr>
          <p:cNvGrpSpPr/>
          <p:nvPr/>
        </p:nvGrpSpPr>
        <p:grpSpPr>
          <a:xfrm>
            <a:off x="9329053" y="2439150"/>
            <a:ext cx="847080" cy="227880"/>
            <a:chOff x="9329053" y="2439150"/>
            <a:chExt cx="84708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2BE35B2-39ED-114D-8E6E-501BA07CD8A8}"/>
                    </a:ext>
                  </a:extLst>
                </p14:cNvPr>
                <p14:cNvContentPartPr/>
                <p14:nvPr/>
              </p14:nvContentPartPr>
              <p14:xfrm>
                <a:off x="9329053" y="2439150"/>
                <a:ext cx="47880" cy="745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2BE35B2-39ED-114D-8E6E-501BA07CD8A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13933" y="2424030"/>
                  <a:ext cx="78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A958C19-E46E-DD42-ACCF-35E495CE7839}"/>
                    </a:ext>
                  </a:extLst>
                </p14:cNvPr>
                <p14:cNvContentPartPr/>
                <p14:nvPr/>
              </p14:nvContentPartPr>
              <p14:xfrm>
                <a:off x="9519493" y="2640390"/>
                <a:ext cx="53280" cy="26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A958C19-E46E-DD42-ACCF-35E495CE78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04373" y="2625270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AF4211A-9416-CA41-A2D8-27A5C0606125}"/>
                    </a:ext>
                  </a:extLst>
                </p14:cNvPr>
                <p14:cNvContentPartPr/>
                <p14:nvPr/>
              </p14:nvContentPartPr>
              <p14:xfrm>
                <a:off x="9768253" y="2619150"/>
                <a:ext cx="153720" cy="16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AF4211A-9416-CA41-A2D8-27A5C06061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753133" y="2604030"/>
                  <a:ext cx="184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F5E855C-79E8-7840-A084-A1B6FBD70A68}"/>
                    </a:ext>
                  </a:extLst>
                </p14:cNvPr>
                <p14:cNvContentPartPr/>
                <p14:nvPr/>
              </p14:nvContentPartPr>
              <p14:xfrm>
                <a:off x="10122853" y="2439150"/>
                <a:ext cx="53280" cy="95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F5E855C-79E8-7840-A084-A1B6FBD70A6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07373" y="2424030"/>
                  <a:ext cx="838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51ADA8E-E6D3-3B4B-82D9-755543DCBED4}"/>
              </a:ext>
            </a:extLst>
          </p:cNvPr>
          <p:cNvGrpSpPr/>
          <p:nvPr/>
        </p:nvGrpSpPr>
        <p:grpSpPr>
          <a:xfrm>
            <a:off x="9350293" y="2052870"/>
            <a:ext cx="931680" cy="244080"/>
            <a:chOff x="9350293" y="2052870"/>
            <a:chExt cx="93168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ED7B375-E5DB-2C4B-848D-5C0C7113FB50}"/>
                    </a:ext>
                  </a:extLst>
                </p14:cNvPr>
                <p14:cNvContentPartPr/>
                <p14:nvPr/>
              </p14:nvContentPartPr>
              <p14:xfrm>
                <a:off x="10159933" y="2084910"/>
                <a:ext cx="5760" cy="21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ED7B375-E5DB-2C4B-848D-5C0C7113FB5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44453" y="2069430"/>
                  <a:ext cx="3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D74E923-D038-524C-AC42-E3080D5DF9A3}"/>
                    </a:ext>
                  </a:extLst>
                </p14:cNvPr>
                <p14:cNvContentPartPr/>
                <p14:nvPr/>
              </p14:nvContentPartPr>
              <p14:xfrm>
                <a:off x="9958693" y="2074110"/>
                <a:ext cx="116640" cy="42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D74E923-D038-524C-AC42-E3080D5DF9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43573" y="2058990"/>
                  <a:ext cx="147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9153670-B164-D44B-9AA1-C8F2914A0A14}"/>
                    </a:ext>
                  </a:extLst>
                </p14:cNvPr>
                <p14:cNvContentPartPr/>
                <p14:nvPr/>
              </p14:nvContentPartPr>
              <p14:xfrm>
                <a:off x="9762853" y="2052870"/>
                <a:ext cx="153720" cy="26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9153670-B164-D44B-9AA1-C8F2914A0A1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747733" y="2037750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2CF52E2-32F6-0540-BDAB-F00F8B9312FF}"/>
                    </a:ext>
                  </a:extLst>
                </p14:cNvPr>
                <p14:cNvContentPartPr/>
                <p14:nvPr/>
              </p14:nvContentPartPr>
              <p14:xfrm>
                <a:off x="9546133" y="2089950"/>
                <a:ext cx="143280" cy="37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2CF52E2-32F6-0540-BDAB-F00F8B9312F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530653" y="2074830"/>
                  <a:ext cx="173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A5EC538-082C-0B46-A635-7DDD144E7D92}"/>
                    </a:ext>
                  </a:extLst>
                </p14:cNvPr>
                <p14:cNvContentPartPr/>
                <p14:nvPr/>
              </p14:nvContentPartPr>
              <p14:xfrm>
                <a:off x="9350293" y="2169510"/>
                <a:ext cx="122040" cy="127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A5EC538-082C-0B46-A635-7DDD144E7D9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34813" y="2154030"/>
                  <a:ext cx="152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B4D3346-932B-834C-90F7-3E48277FBDD5}"/>
                    </a:ext>
                  </a:extLst>
                </p14:cNvPr>
                <p14:cNvContentPartPr/>
                <p14:nvPr/>
              </p14:nvContentPartPr>
              <p14:xfrm>
                <a:off x="10122853" y="2153670"/>
                <a:ext cx="159120" cy="143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B4D3346-932B-834C-90F7-3E48277FBDD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107373" y="2138190"/>
                  <a:ext cx="189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BF89325-8C63-D44C-8AF3-F02F55E5F287}"/>
                    </a:ext>
                  </a:extLst>
                </p14:cNvPr>
                <p14:cNvContentPartPr/>
                <p14:nvPr/>
              </p14:nvContentPartPr>
              <p14:xfrm>
                <a:off x="9895333" y="2054310"/>
                <a:ext cx="69120" cy="94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BF89325-8C63-D44C-8AF3-F02F55E5F28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879853" y="2038830"/>
                  <a:ext cx="997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1ADB9655-AB88-684E-B72E-D1486A3F23FA}"/>
              </a:ext>
            </a:extLst>
          </p:cNvPr>
          <p:cNvGrpSpPr/>
          <p:nvPr/>
        </p:nvGrpSpPr>
        <p:grpSpPr>
          <a:xfrm>
            <a:off x="831253" y="1587390"/>
            <a:ext cx="5275440" cy="3693960"/>
            <a:chOff x="831253" y="1587390"/>
            <a:chExt cx="5275440" cy="369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96FBA37-6D77-9147-86AF-10903DFA143C}"/>
                    </a:ext>
                  </a:extLst>
                </p14:cNvPr>
                <p14:cNvContentPartPr/>
                <p14:nvPr/>
              </p14:nvContentPartPr>
              <p14:xfrm>
                <a:off x="5661733" y="2449950"/>
                <a:ext cx="143280" cy="106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96FBA37-6D77-9147-86AF-10903DFA143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46613" y="2434470"/>
                  <a:ext cx="173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4C2DCA5-6329-9D48-89DF-64FEB2A3E39A}"/>
                    </a:ext>
                  </a:extLst>
                </p14:cNvPr>
                <p14:cNvContentPartPr/>
                <p14:nvPr/>
              </p14:nvContentPartPr>
              <p14:xfrm>
                <a:off x="5217493" y="2730390"/>
                <a:ext cx="159120" cy="116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4C2DCA5-6329-9D48-89DF-64FEB2A3E39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02013" y="2714910"/>
                  <a:ext cx="189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B329BD-5C33-654F-A0CA-E3CAC3237E66}"/>
                    </a:ext>
                  </a:extLst>
                </p14:cNvPr>
                <p14:cNvContentPartPr/>
                <p14:nvPr/>
              </p14:nvContentPartPr>
              <p14:xfrm>
                <a:off x="4767493" y="3084990"/>
                <a:ext cx="122040" cy="957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B329BD-5C33-654F-A0CA-E3CAC3237E6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52373" y="3069510"/>
                  <a:ext cx="152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925D837-C443-FC47-9F5C-36884AE37590}"/>
                    </a:ext>
                  </a:extLst>
                </p14:cNvPr>
                <p14:cNvContentPartPr/>
                <p14:nvPr/>
              </p14:nvContentPartPr>
              <p14:xfrm>
                <a:off x="4206613" y="3492150"/>
                <a:ext cx="116640" cy="9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925D837-C443-FC47-9F5C-36884AE3759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91493" y="3477030"/>
                  <a:ext cx="147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05B38FF-E8B8-4C4D-B462-49D1E311D94F}"/>
                    </a:ext>
                  </a:extLst>
                </p14:cNvPr>
                <p14:cNvContentPartPr/>
                <p14:nvPr/>
              </p14:nvContentPartPr>
              <p14:xfrm>
                <a:off x="3794053" y="3783390"/>
                <a:ext cx="143280" cy="106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05B38FF-E8B8-4C4D-B462-49D1E311D94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78573" y="3768270"/>
                  <a:ext cx="173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AB58E1D-FB35-9941-9067-CDA73D3D125F}"/>
                    </a:ext>
                  </a:extLst>
                </p14:cNvPr>
                <p14:cNvContentPartPr/>
                <p14:nvPr/>
              </p14:nvContentPartPr>
              <p14:xfrm>
                <a:off x="3339013" y="4042590"/>
                <a:ext cx="196200" cy="153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AB58E1D-FB35-9941-9067-CDA73D3D125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23533" y="4027470"/>
                  <a:ext cx="226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7156D0A-C524-194B-9ABE-28C4F9F83210}"/>
                    </a:ext>
                  </a:extLst>
                </p14:cNvPr>
                <p14:cNvContentPartPr/>
                <p14:nvPr/>
              </p14:nvContentPartPr>
              <p14:xfrm>
                <a:off x="2777773" y="4455510"/>
                <a:ext cx="201600" cy="148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7156D0A-C524-194B-9ABE-28C4F9F8321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62653" y="4440030"/>
                  <a:ext cx="23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AB5EB8C-5CCD-6644-B11C-9275ED31A824}"/>
                    </a:ext>
                  </a:extLst>
                </p14:cNvPr>
                <p14:cNvContentPartPr/>
                <p14:nvPr/>
              </p14:nvContentPartPr>
              <p14:xfrm>
                <a:off x="2232733" y="4751790"/>
                <a:ext cx="275400" cy="2491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AB5EB8C-5CCD-6644-B11C-9275ED31A82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17613" y="4736310"/>
                  <a:ext cx="306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68F916-3611-B448-8CA7-C68EEFB3C03D}"/>
                    </a:ext>
                  </a:extLst>
                </p14:cNvPr>
                <p14:cNvContentPartPr/>
                <p14:nvPr/>
              </p14:nvContentPartPr>
              <p14:xfrm>
                <a:off x="3211933" y="1629510"/>
                <a:ext cx="79560" cy="47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68F916-3611-B448-8CA7-C68EEFB3C0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96453" y="1614390"/>
                  <a:ext cx="1101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48E3D1C-42AB-264E-8AB2-433328593E20}"/>
                    </a:ext>
                  </a:extLst>
                </p14:cNvPr>
                <p14:cNvContentPartPr/>
                <p14:nvPr/>
              </p14:nvContentPartPr>
              <p14:xfrm>
                <a:off x="3370693" y="1793670"/>
                <a:ext cx="132480" cy="106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48E3D1C-42AB-264E-8AB2-433328593E2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355213" y="1778550"/>
                  <a:ext cx="163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A67C668-8DCD-2343-A20A-60E13ECBD659}"/>
                    </a:ext>
                  </a:extLst>
                </p14:cNvPr>
                <p14:cNvContentPartPr/>
                <p14:nvPr/>
              </p14:nvContentPartPr>
              <p14:xfrm>
                <a:off x="3714493" y="2116590"/>
                <a:ext cx="90360" cy="143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A67C668-8DCD-2343-A20A-60E13ECBD65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699373" y="2101110"/>
                  <a:ext cx="120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0AC90E7-1F24-C64D-8979-44B50F2556E8}"/>
                    </a:ext>
                  </a:extLst>
                </p14:cNvPr>
                <p14:cNvContentPartPr/>
                <p14:nvPr/>
              </p14:nvContentPartPr>
              <p14:xfrm>
                <a:off x="4000333" y="2407470"/>
                <a:ext cx="106200" cy="122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0AC90E7-1F24-C64D-8979-44B50F2556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85213" y="2392350"/>
                  <a:ext cx="1368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241148E-65A4-BB4F-B498-D56A8713FB79}"/>
                    </a:ext>
                  </a:extLst>
                </p14:cNvPr>
                <p14:cNvContentPartPr/>
                <p14:nvPr/>
              </p14:nvContentPartPr>
              <p14:xfrm>
                <a:off x="4307413" y="2709150"/>
                <a:ext cx="153720" cy="84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241148E-65A4-BB4F-B498-D56A8713FB7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291933" y="2694030"/>
                  <a:ext cx="184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F55B3EF-8B01-1C46-9CF7-5094E986C970}"/>
                    </a:ext>
                  </a:extLst>
                </p14:cNvPr>
                <p14:cNvContentPartPr/>
                <p14:nvPr/>
              </p14:nvContentPartPr>
              <p14:xfrm>
                <a:off x="4719973" y="3010830"/>
                <a:ext cx="69120" cy="132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F55B3EF-8B01-1C46-9CF7-5094E986C97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04853" y="2995350"/>
                  <a:ext cx="99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D0929C4-C83F-E640-BF78-1CEB7DB10FFE}"/>
                    </a:ext>
                  </a:extLst>
                </p14:cNvPr>
                <p14:cNvContentPartPr/>
                <p14:nvPr/>
              </p14:nvContentPartPr>
              <p14:xfrm>
                <a:off x="5047933" y="3333750"/>
                <a:ext cx="122040" cy="137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D0929C4-C83F-E640-BF78-1CEB7DB10FF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032813" y="3318270"/>
                  <a:ext cx="152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740260D-440B-F441-941D-483FDAE3E31A}"/>
                    </a:ext>
                  </a:extLst>
                </p14:cNvPr>
                <p14:cNvContentPartPr/>
                <p14:nvPr/>
              </p14:nvContentPartPr>
              <p14:xfrm>
                <a:off x="5376253" y="3645870"/>
                <a:ext cx="143280" cy="1645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740260D-440B-F441-941D-483FDAE3E31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60773" y="3630390"/>
                  <a:ext cx="173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FD2A9C0-32D6-E246-B4E5-9B4FC57501AC}"/>
                    </a:ext>
                  </a:extLst>
                </p14:cNvPr>
                <p14:cNvContentPartPr/>
                <p14:nvPr/>
              </p14:nvContentPartPr>
              <p14:xfrm>
                <a:off x="5693773" y="3947550"/>
                <a:ext cx="159120" cy="116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FD2A9C0-32D6-E246-B4E5-9B4FC57501A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78293" y="3932070"/>
                  <a:ext cx="189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0D64310-E0AC-EE48-9601-2DA6C67C7919}"/>
                    </a:ext>
                  </a:extLst>
                </p14:cNvPr>
                <p14:cNvContentPartPr/>
                <p14:nvPr/>
              </p14:nvContentPartPr>
              <p14:xfrm>
                <a:off x="6027133" y="4265070"/>
                <a:ext cx="79560" cy="90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0D64310-E0AC-EE48-9601-2DA6C67C791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11653" y="4249590"/>
                  <a:ext cx="110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FFA5215-736A-144D-A77B-4F556BB3199D}"/>
                    </a:ext>
                  </a:extLst>
                </p14:cNvPr>
                <p14:cNvContentPartPr/>
                <p14:nvPr/>
              </p14:nvContentPartPr>
              <p14:xfrm>
                <a:off x="1714333" y="2338710"/>
                <a:ext cx="84960" cy="79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FFA5215-736A-144D-A77B-4F556BB3199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699213" y="2323590"/>
                  <a:ext cx="115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7073220-4D7E-4F45-90E4-008035967FF6}"/>
                    </a:ext>
                  </a:extLst>
                </p14:cNvPr>
                <p14:cNvContentPartPr/>
                <p14:nvPr/>
              </p14:nvContentPartPr>
              <p14:xfrm>
                <a:off x="2005213" y="2645790"/>
                <a:ext cx="47880" cy="106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7073220-4D7E-4F45-90E4-008035967FF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990093" y="2630310"/>
                  <a:ext cx="78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5256BE6-EE5B-6449-9AB4-8023BFCB50B6}"/>
                    </a:ext>
                  </a:extLst>
                </p14:cNvPr>
                <p14:cNvContentPartPr/>
                <p14:nvPr/>
              </p14:nvContentPartPr>
              <p14:xfrm>
                <a:off x="2291053" y="2899590"/>
                <a:ext cx="206640" cy="201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5256BE6-EE5B-6449-9AB4-8023BFCB50B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275933" y="2884470"/>
                  <a:ext cx="237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2C66164-1C32-5F4D-89FC-F9196E6F4862}"/>
                    </a:ext>
                  </a:extLst>
                </p14:cNvPr>
                <p14:cNvContentPartPr/>
                <p14:nvPr/>
              </p14:nvContentPartPr>
              <p14:xfrm>
                <a:off x="2783173" y="3397110"/>
                <a:ext cx="201600" cy="196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2C66164-1C32-5F4D-89FC-F9196E6F486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768053" y="3381990"/>
                  <a:ext cx="231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1881D3D-6C22-684B-9B2A-262CD26FDACC}"/>
                    </a:ext>
                  </a:extLst>
                </p14:cNvPr>
                <p14:cNvContentPartPr/>
                <p14:nvPr/>
              </p14:nvContentPartPr>
              <p14:xfrm>
                <a:off x="3391933" y="4005510"/>
                <a:ext cx="148680" cy="164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1881D3D-6C22-684B-9B2A-262CD26FDAC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376453" y="3990390"/>
                  <a:ext cx="178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17B145E-3067-2D4D-A646-927E696FC537}"/>
                    </a:ext>
                  </a:extLst>
                </p14:cNvPr>
                <p14:cNvContentPartPr/>
                <p14:nvPr/>
              </p14:nvContentPartPr>
              <p14:xfrm>
                <a:off x="3942013" y="4497630"/>
                <a:ext cx="227880" cy="233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17B145E-3067-2D4D-A646-927E696FC53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26893" y="4482510"/>
                  <a:ext cx="258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9DE0681-42BC-CB4B-8518-AB17872D5C2E}"/>
                    </a:ext>
                  </a:extLst>
                </p14:cNvPr>
                <p14:cNvContentPartPr/>
                <p14:nvPr/>
              </p14:nvContentPartPr>
              <p14:xfrm>
                <a:off x="4465813" y="5042670"/>
                <a:ext cx="84960" cy="74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9DE0681-42BC-CB4B-8518-AB17872D5C2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450693" y="5027550"/>
                  <a:ext cx="115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7FA206B-4B8F-B945-99CB-624FA597CB20}"/>
                    </a:ext>
                  </a:extLst>
                </p14:cNvPr>
                <p14:cNvContentPartPr/>
                <p14:nvPr/>
              </p14:nvContentPartPr>
              <p14:xfrm>
                <a:off x="5291653" y="2021190"/>
                <a:ext cx="333720" cy="667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7FA206B-4B8F-B945-99CB-624FA597CB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76173" y="2006070"/>
                  <a:ext cx="36432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8D428A8-4973-1042-83A6-6E1DF582684B}"/>
                    </a:ext>
                  </a:extLst>
                </p14:cNvPr>
                <p14:cNvContentPartPr/>
                <p14:nvPr/>
              </p14:nvContentPartPr>
              <p14:xfrm>
                <a:off x="4836253" y="1669110"/>
                <a:ext cx="487080" cy="1262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8D428A8-4973-1042-83A6-6E1DF582684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21133" y="1653630"/>
                  <a:ext cx="517680" cy="12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4FF8330-F18A-4F41-82E5-8B6122A1935E}"/>
                    </a:ext>
                  </a:extLst>
                </p14:cNvPr>
                <p14:cNvContentPartPr/>
                <p14:nvPr/>
              </p14:nvContentPartPr>
              <p14:xfrm>
                <a:off x="4159093" y="1587390"/>
                <a:ext cx="672480" cy="1746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4FF8330-F18A-4F41-82E5-8B6122A1935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43973" y="1571910"/>
                  <a:ext cx="702720" cy="17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55D8505-9AC2-6749-84C3-31DBDB2C6BAC}"/>
                    </a:ext>
                  </a:extLst>
                </p14:cNvPr>
                <p14:cNvContentPartPr/>
                <p14:nvPr/>
              </p14:nvContentPartPr>
              <p14:xfrm>
                <a:off x="3619453" y="2043150"/>
                <a:ext cx="592920" cy="1820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55D8505-9AC2-6749-84C3-31DBDB2C6BA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03973" y="2027670"/>
                  <a:ext cx="623520" cy="18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2110130-EC8E-2147-934E-E6947034CDA1}"/>
                    </a:ext>
                  </a:extLst>
                </p14:cNvPr>
                <p14:cNvContentPartPr/>
                <p14:nvPr/>
              </p14:nvContentPartPr>
              <p14:xfrm>
                <a:off x="2973613" y="2487030"/>
                <a:ext cx="598320" cy="1693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2110130-EC8E-2147-934E-E6947034CDA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958493" y="2471550"/>
                  <a:ext cx="628920" cy="17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FF5D5D9-27E3-0A44-9772-0AD1050E7A42}"/>
                    </a:ext>
                  </a:extLst>
                </p14:cNvPr>
                <p14:cNvContentPartPr/>
                <p14:nvPr/>
              </p14:nvContentPartPr>
              <p14:xfrm>
                <a:off x="2444413" y="2968350"/>
                <a:ext cx="519120" cy="1632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FF5D5D9-27E3-0A44-9772-0AD1050E7A4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29293" y="2953230"/>
                  <a:ext cx="549360" cy="16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6631BB1-100C-754C-84EB-C69AB70068F9}"/>
                    </a:ext>
                  </a:extLst>
                </p14:cNvPr>
                <p14:cNvContentPartPr/>
                <p14:nvPr/>
              </p14:nvContentPartPr>
              <p14:xfrm>
                <a:off x="1841413" y="3482430"/>
                <a:ext cx="296640" cy="1407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6631BB1-100C-754C-84EB-C69AB70068F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25933" y="3466950"/>
                  <a:ext cx="327240" cy="14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23DA4FF-37F8-8D4E-B38D-4C2AE6590F77}"/>
                    </a:ext>
                  </a:extLst>
                </p14:cNvPr>
                <p14:cNvContentPartPr/>
                <p14:nvPr/>
              </p14:nvContentPartPr>
              <p14:xfrm>
                <a:off x="1301413" y="3777990"/>
                <a:ext cx="291240" cy="1503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23DA4FF-37F8-8D4E-B38D-4C2AE6590F7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86293" y="3762870"/>
                  <a:ext cx="321840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BD0304D-3B87-B844-8A4B-A3E41160DD0B}"/>
                    </a:ext>
                  </a:extLst>
                </p14:cNvPr>
                <p14:cNvContentPartPr/>
                <p14:nvPr/>
              </p14:nvContentPartPr>
              <p14:xfrm>
                <a:off x="831253" y="4243830"/>
                <a:ext cx="190440" cy="991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BD0304D-3B87-B844-8A4B-A3E41160DD0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5773" y="4228350"/>
                  <a:ext cx="220680" cy="10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38A8A1E1-403A-D345-96D5-663C9329908F}"/>
              </a:ext>
            </a:extLst>
          </p:cNvPr>
          <p:cNvGrpSpPr/>
          <p:nvPr/>
        </p:nvGrpSpPr>
        <p:grpSpPr>
          <a:xfrm>
            <a:off x="6355093" y="1232790"/>
            <a:ext cx="2360520" cy="1309680"/>
            <a:chOff x="6355093" y="1232790"/>
            <a:chExt cx="2360520" cy="13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4670950-D2EE-9647-B7BA-4ADFB4495859}"/>
                    </a:ext>
                  </a:extLst>
                </p14:cNvPr>
                <p14:cNvContentPartPr/>
                <p14:nvPr/>
              </p14:nvContentPartPr>
              <p14:xfrm>
                <a:off x="6355093" y="1349790"/>
                <a:ext cx="259560" cy="285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4670950-D2EE-9647-B7BA-4ADFB449585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39973" y="1334670"/>
                  <a:ext cx="2901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356FDE3-340F-0A41-BD92-088029D66C38}"/>
                    </a:ext>
                  </a:extLst>
                </p14:cNvPr>
                <p14:cNvContentPartPr/>
                <p14:nvPr/>
              </p14:nvContentPartPr>
              <p14:xfrm>
                <a:off x="6688453" y="1408110"/>
                <a:ext cx="190800" cy="2062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356FDE3-340F-0A41-BD92-088029D66C3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3333" y="1392630"/>
                  <a:ext cx="2214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DB6C116-411D-4941-A1C7-48FE934AC476}"/>
                    </a:ext>
                  </a:extLst>
                </p14:cNvPr>
                <p14:cNvContentPartPr/>
                <p14:nvPr/>
              </p14:nvContentPartPr>
              <p14:xfrm>
                <a:off x="6905533" y="1291110"/>
                <a:ext cx="37440" cy="302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DB6C116-411D-4941-A1C7-48FE934AC47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890053" y="1275630"/>
                  <a:ext cx="68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D43E98D-38C2-034A-95E1-CC0F38D0EF35}"/>
                    </a:ext>
                  </a:extLst>
                </p14:cNvPr>
                <p14:cNvContentPartPr/>
                <p14:nvPr/>
              </p14:nvContentPartPr>
              <p14:xfrm>
                <a:off x="7058893" y="1232790"/>
                <a:ext cx="10800" cy="3970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D43E98D-38C2-034A-95E1-CC0F38D0EF3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43773" y="1217670"/>
                  <a:ext cx="414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4BEAC71-F055-B642-A935-D0C29637D45A}"/>
                    </a:ext>
                  </a:extLst>
                </p14:cNvPr>
                <p14:cNvContentPartPr/>
                <p14:nvPr/>
              </p14:nvContentPartPr>
              <p14:xfrm>
                <a:off x="6995533" y="1407390"/>
                <a:ext cx="185400" cy="31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4BEAC71-F055-B642-A935-D0C29637D45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980053" y="1392270"/>
                  <a:ext cx="216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EF4CB96-6964-F348-858A-E3F3162BA67F}"/>
                    </a:ext>
                  </a:extLst>
                </p14:cNvPr>
                <p14:cNvContentPartPr/>
                <p14:nvPr/>
              </p14:nvContentPartPr>
              <p14:xfrm>
                <a:off x="7217653" y="1417830"/>
                <a:ext cx="16200" cy="2120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EF4CB96-6964-F348-858A-E3F3162BA67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202533" y="1402710"/>
                  <a:ext cx="46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B8638F4-3229-E942-BF2E-AD86207103FD}"/>
                    </a:ext>
                  </a:extLst>
                </p14:cNvPr>
                <p14:cNvContentPartPr/>
                <p14:nvPr/>
              </p14:nvContentPartPr>
              <p14:xfrm>
                <a:off x="7233493" y="1285710"/>
                <a:ext cx="10800" cy="21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B8638F4-3229-E942-BF2E-AD86207103F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218373" y="1270590"/>
                  <a:ext cx="41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40E104C7-B04B-2348-9B05-0E99ABF89EC4}"/>
                    </a:ext>
                  </a:extLst>
                </p14:cNvPr>
                <p14:cNvContentPartPr/>
                <p14:nvPr/>
              </p14:nvContentPartPr>
              <p14:xfrm>
                <a:off x="7339333" y="1243230"/>
                <a:ext cx="10800" cy="392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40E104C7-B04B-2348-9B05-0E99ABF89EC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324213" y="1228110"/>
                  <a:ext cx="414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6055644-F9F6-814E-ABF9-FC53BA2A6191}"/>
                    </a:ext>
                  </a:extLst>
                </p14:cNvPr>
                <p14:cNvContentPartPr/>
                <p14:nvPr/>
              </p14:nvContentPartPr>
              <p14:xfrm>
                <a:off x="7450573" y="1365630"/>
                <a:ext cx="190800" cy="222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6055644-F9F6-814E-ABF9-FC53BA2A619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35093" y="1350510"/>
                  <a:ext cx="221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49D2068-413A-D14B-94B4-05F1E70FF0E0}"/>
                    </a:ext>
                  </a:extLst>
                </p14:cNvPr>
                <p14:cNvContentPartPr/>
                <p14:nvPr/>
              </p14:nvContentPartPr>
              <p14:xfrm>
                <a:off x="7619773" y="1356990"/>
                <a:ext cx="286200" cy="5112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49D2068-413A-D14B-94B4-05F1E70FF0E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04653" y="1341510"/>
                  <a:ext cx="3164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A6932C9-5FBC-FD40-879F-35F97CAC25FC}"/>
                    </a:ext>
                  </a:extLst>
                </p14:cNvPr>
                <p14:cNvContentPartPr/>
                <p14:nvPr/>
              </p14:nvContentPartPr>
              <p14:xfrm>
                <a:off x="7878973" y="1299390"/>
                <a:ext cx="376200" cy="2354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A6932C9-5FBC-FD40-879F-35F97CAC25F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863853" y="1283910"/>
                  <a:ext cx="4064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DBAB752-EBC4-6641-80CA-EB1E5B0D858C}"/>
                    </a:ext>
                  </a:extLst>
                </p14:cNvPr>
                <p14:cNvContentPartPr/>
                <p14:nvPr/>
              </p14:nvContentPartPr>
              <p14:xfrm>
                <a:off x="6593413" y="1997070"/>
                <a:ext cx="58680" cy="416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DBAB752-EBC4-6641-80CA-EB1E5B0D858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77933" y="1981950"/>
                  <a:ext cx="889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6FF363B-65FB-134C-B3AB-FA461EF071BB}"/>
                    </a:ext>
                  </a:extLst>
                </p14:cNvPr>
                <p14:cNvContentPartPr/>
                <p14:nvPr/>
              </p14:nvContentPartPr>
              <p14:xfrm>
                <a:off x="6519253" y="1926150"/>
                <a:ext cx="407880" cy="280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6FF363B-65FB-134C-B3AB-FA461EF071B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03773" y="1910670"/>
                  <a:ext cx="438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3B202EF-424A-0848-A8A4-789D9DD1E487}"/>
                    </a:ext>
                  </a:extLst>
                </p14:cNvPr>
                <p14:cNvContentPartPr/>
                <p14:nvPr/>
              </p14:nvContentPartPr>
              <p14:xfrm>
                <a:off x="6820933" y="2195790"/>
                <a:ext cx="328320" cy="227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3B202EF-424A-0848-A8A4-789D9DD1E48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05453" y="2180670"/>
                  <a:ext cx="358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5192A6B-8B19-EE45-B973-6D35760B1088}"/>
                    </a:ext>
                  </a:extLst>
                </p14:cNvPr>
                <p14:cNvContentPartPr/>
                <p14:nvPr/>
              </p14:nvContentPartPr>
              <p14:xfrm>
                <a:off x="7148893" y="2174550"/>
                <a:ext cx="180360" cy="243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5192A6B-8B19-EE45-B973-6D35760B108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133773" y="2159430"/>
                  <a:ext cx="210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811FE69-AE24-F248-B739-9D60C659EBF8}"/>
                    </a:ext>
                  </a:extLst>
                </p14:cNvPr>
                <p14:cNvContentPartPr/>
                <p14:nvPr/>
              </p14:nvContentPartPr>
              <p14:xfrm>
                <a:off x="7360573" y="2195790"/>
                <a:ext cx="143280" cy="169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811FE69-AE24-F248-B739-9D60C659EBF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345453" y="2180670"/>
                  <a:ext cx="173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BC20B59-AF14-614D-9423-E03E41C5B1B0}"/>
                    </a:ext>
                  </a:extLst>
                </p14:cNvPr>
                <p14:cNvContentPartPr/>
                <p14:nvPr/>
              </p14:nvContentPartPr>
              <p14:xfrm>
                <a:off x="7492693" y="2135310"/>
                <a:ext cx="337680" cy="407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BC20B59-AF14-614D-9423-E03E41C5B1B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477573" y="2120190"/>
                  <a:ext cx="3682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7FEF0AC-8465-674B-92B5-15A71D61A114}"/>
                    </a:ext>
                  </a:extLst>
                </p14:cNvPr>
                <p14:cNvContentPartPr/>
                <p14:nvPr/>
              </p14:nvContentPartPr>
              <p14:xfrm>
                <a:off x="7947733" y="1941990"/>
                <a:ext cx="37440" cy="524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7FEF0AC-8465-674B-92B5-15A71D61A11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32613" y="1926510"/>
                  <a:ext cx="680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EA884EE-957D-0149-AC78-4CEE32CAE4D7}"/>
                    </a:ext>
                  </a:extLst>
                </p14:cNvPr>
                <p14:cNvContentPartPr/>
                <p14:nvPr/>
              </p14:nvContentPartPr>
              <p14:xfrm>
                <a:off x="7869253" y="2185350"/>
                <a:ext cx="243360" cy="266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EA884EE-957D-0149-AC78-4CEE32CAE4D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53773" y="2169870"/>
                  <a:ext cx="273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987D017-18A9-BD48-8649-F46D425861F3}"/>
                    </a:ext>
                  </a:extLst>
                </p14:cNvPr>
                <p14:cNvContentPartPr/>
                <p14:nvPr/>
              </p14:nvContentPartPr>
              <p14:xfrm>
                <a:off x="8096053" y="2179950"/>
                <a:ext cx="201600" cy="1533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987D017-18A9-BD48-8649-F46D425861F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080933" y="2164830"/>
                  <a:ext cx="231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D94FC9F-9676-FC46-8EF8-CED87B291C7C}"/>
                    </a:ext>
                  </a:extLst>
                </p14:cNvPr>
                <p14:cNvContentPartPr/>
                <p14:nvPr/>
              </p14:nvContentPartPr>
              <p14:xfrm>
                <a:off x="8255533" y="2185350"/>
                <a:ext cx="115560" cy="227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D94FC9F-9676-FC46-8EF8-CED87B291C7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40053" y="2169870"/>
                  <a:ext cx="146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9C3ECE2-AD2A-5143-81CF-250FAABE4C35}"/>
                    </a:ext>
                  </a:extLst>
                </p14:cNvPr>
                <p14:cNvContentPartPr/>
                <p14:nvPr/>
              </p14:nvContentPartPr>
              <p14:xfrm>
                <a:off x="8450653" y="2150430"/>
                <a:ext cx="264960" cy="257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9C3ECE2-AD2A-5143-81CF-250FAABE4C3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435533" y="2135310"/>
                  <a:ext cx="29556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70714333-86B3-774D-9ABC-800F3EE21EAC}"/>
              </a:ext>
            </a:extLst>
          </p:cNvPr>
          <p:cNvGrpSpPr/>
          <p:nvPr/>
        </p:nvGrpSpPr>
        <p:grpSpPr>
          <a:xfrm>
            <a:off x="11244613" y="4550550"/>
            <a:ext cx="243720" cy="16200"/>
            <a:chOff x="11244613" y="4550550"/>
            <a:chExt cx="243720" cy="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FE100A6-1DF7-F74B-95DC-147A8284C782}"/>
                    </a:ext>
                  </a:extLst>
                </p14:cNvPr>
                <p14:cNvContentPartPr/>
                <p14:nvPr/>
              </p14:nvContentPartPr>
              <p14:xfrm>
                <a:off x="11355853" y="4555950"/>
                <a:ext cx="132480" cy="5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FE100A6-1DF7-F74B-95DC-147A8284C78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1340373" y="4540830"/>
                  <a:ext cx="163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03E4848-2DD8-0E46-B410-9406F02F084E}"/>
                    </a:ext>
                  </a:extLst>
                </p14:cNvPr>
                <p14:cNvContentPartPr/>
                <p14:nvPr/>
              </p14:nvContentPartPr>
              <p14:xfrm>
                <a:off x="11244613" y="4550550"/>
                <a:ext cx="37440" cy="16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03E4848-2DD8-0E46-B410-9406F02F084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229493" y="4535430"/>
                  <a:ext cx="680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24F82D60-03D5-5949-9541-7D64554A7045}"/>
              </a:ext>
            </a:extLst>
          </p:cNvPr>
          <p:cNvGrpSpPr/>
          <p:nvPr/>
        </p:nvGrpSpPr>
        <p:grpSpPr>
          <a:xfrm>
            <a:off x="9752413" y="4513470"/>
            <a:ext cx="1048320" cy="42840"/>
            <a:chOff x="9752413" y="4513470"/>
            <a:chExt cx="1048320" cy="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4D2873D-B779-B44B-8510-A385AA6D2BAF}"/>
                    </a:ext>
                  </a:extLst>
                </p14:cNvPr>
                <p14:cNvContentPartPr/>
                <p14:nvPr/>
              </p14:nvContentPartPr>
              <p14:xfrm>
                <a:off x="10620373" y="4540110"/>
                <a:ext cx="180360" cy="162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4D2873D-B779-B44B-8510-A385AA6D2BA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04893" y="4524990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464DC06-B6EF-E649-9F77-C352EFE3AE76}"/>
                    </a:ext>
                  </a:extLst>
                </p14:cNvPr>
                <p14:cNvContentPartPr/>
                <p14:nvPr/>
              </p14:nvContentPartPr>
              <p14:xfrm>
                <a:off x="10223293" y="4518870"/>
                <a:ext cx="190800" cy="16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464DC06-B6EF-E649-9F77-C352EFE3AE7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08173" y="4503750"/>
                  <a:ext cx="22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F04BC36B-AAE2-1040-A5F7-BCFAFB857819}"/>
                    </a:ext>
                  </a:extLst>
                </p14:cNvPr>
                <p14:cNvContentPartPr/>
                <p14:nvPr/>
              </p14:nvContentPartPr>
              <p14:xfrm>
                <a:off x="9752413" y="4513470"/>
                <a:ext cx="217440" cy="1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F04BC36B-AAE2-1040-A5F7-BCFAFB85781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737293" y="4498350"/>
                  <a:ext cx="24768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CDE5688D-3547-6F4D-8740-166A3E909FA1}"/>
                  </a:ext>
                </a:extLst>
              </p14:cNvPr>
              <p14:cNvContentPartPr/>
              <p14:nvPr/>
            </p14:nvContentPartPr>
            <p14:xfrm>
              <a:off x="9281533" y="4503030"/>
              <a:ext cx="169560" cy="162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CDE5688D-3547-6F4D-8740-166A3E909FA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266053" y="4487910"/>
                <a:ext cx="200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3DDD4AA5-BB6B-D441-BDC0-97B3943854EF}"/>
                  </a:ext>
                </a:extLst>
              </p14:cNvPr>
              <p14:cNvContentPartPr/>
              <p14:nvPr/>
            </p14:nvContentPartPr>
            <p14:xfrm>
              <a:off x="8736493" y="4492590"/>
              <a:ext cx="164520" cy="108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3DDD4AA5-BB6B-D441-BDC0-97B3943854E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721013" y="4477110"/>
                <a:ext cx="194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CF6CF7C4-3122-F344-8840-72672C6B2A02}"/>
                  </a:ext>
                </a:extLst>
              </p14:cNvPr>
              <p14:cNvContentPartPr/>
              <p14:nvPr/>
            </p14:nvContentPartPr>
            <p14:xfrm>
              <a:off x="8159413" y="4455510"/>
              <a:ext cx="317880" cy="1620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CF6CF7C4-3122-F344-8840-72672C6B2A0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144293" y="4440030"/>
                <a:ext cx="34848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60AE251-F86B-6C4C-B28A-92A16665E018}"/>
              </a:ext>
            </a:extLst>
          </p:cNvPr>
          <p:cNvGrpSpPr/>
          <p:nvPr/>
        </p:nvGrpSpPr>
        <p:grpSpPr>
          <a:xfrm>
            <a:off x="8175613" y="4640550"/>
            <a:ext cx="1016280" cy="444960"/>
            <a:chOff x="8175613" y="4640550"/>
            <a:chExt cx="101628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4E57804-67E5-D847-A642-7A4354BF351A}"/>
                    </a:ext>
                  </a:extLst>
                </p14:cNvPr>
                <p14:cNvContentPartPr/>
                <p14:nvPr/>
              </p14:nvContentPartPr>
              <p14:xfrm>
                <a:off x="8260213" y="4698870"/>
                <a:ext cx="47880" cy="227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4E57804-67E5-D847-A642-7A4354BF351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244733" y="4683750"/>
                  <a:ext cx="78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506A9EF-ADC5-9246-B847-D68599D45117}"/>
                    </a:ext>
                  </a:extLst>
                </p14:cNvPr>
                <p14:cNvContentPartPr/>
                <p14:nvPr/>
              </p14:nvContentPartPr>
              <p14:xfrm>
                <a:off x="8175613" y="4915950"/>
                <a:ext cx="185400" cy="108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506A9EF-ADC5-9246-B847-D68599D4511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60133" y="4900470"/>
                  <a:ext cx="21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88F00AC-5EBA-5548-B61A-25F77B8CACC9}"/>
                    </a:ext>
                  </a:extLst>
                </p14:cNvPr>
                <p14:cNvContentPartPr/>
                <p14:nvPr/>
              </p14:nvContentPartPr>
              <p14:xfrm>
                <a:off x="8297293" y="4640550"/>
                <a:ext cx="122040" cy="16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88F00AC-5EBA-5548-B61A-25F77B8CACC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81813" y="4625430"/>
                  <a:ext cx="15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711F54D-AC21-F04D-993B-4EE58D4EA8C7}"/>
                    </a:ext>
                  </a:extLst>
                </p14:cNvPr>
                <p14:cNvContentPartPr/>
                <p14:nvPr/>
              </p14:nvContentPartPr>
              <p14:xfrm>
                <a:off x="8386933" y="4767630"/>
                <a:ext cx="106200" cy="153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711F54D-AC21-F04D-993B-4EE58D4EA8C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371813" y="4752510"/>
                  <a:ext cx="136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33BB7C2-1634-4248-890E-DB54500ECD18}"/>
                    </a:ext>
                  </a:extLst>
                </p14:cNvPr>
                <p14:cNvContentPartPr/>
                <p14:nvPr/>
              </p14:nvContentPartPr>
              <p14:xfrm>
                <a:off x="8519413" y="4905150"/>
                <a:ext cx="37440" cy="1803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33BB7C2-1634-4248-890E-DB54500ECD1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04293" y="4890030"/>
                  <a:ext cx="68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46FAB23-334D-AA4E-BA9C-7ADDDB76B211}"/>
                    </a:ext>
                  </a:extLst>
                </p14:cNvPr>
                <p14:cNvContentPartPr/>
                <p14:nvPr/>
              </p14:nvContentPartPr>
              <p14:xfrm>
                <a:off x="8535253" y="4820550"/>
                <a:ext cx="212040" cy="116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46FAB23-334D-AA4E-BA9C-7ADDDB76B211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520133" y="4805430"/>
                  <a:ext cx="242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D0EBCA7-CCBD-DA40-A4C2-4A17B29E93AC}"/>
                    </a:ext>
                  </a:extLst>
                </p14:cNvPr>
                <p14:cNvContentPartPr/>
                <p14:nvPr/>
              </p14:nvContentPartPr>
              <p14:xfrm>
                <a:off x="8794453" y="4830990"/>
                <a:ext cx="116640" cy="143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D0EBCA7-CCBD-DA40-A4C2-4A17B29E93A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779333" y="4815870"/>
                  <a:ext cx="147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894C8192-E1CB-1C46-94C7-F42F5ABD120A}"/>
                    </a:ext>
                  </a:extLst>
                </p14:cNvPr>
                <p14:cNvContentPartPr/>
                <p14:nvPr/>
              </p14:nvContentPartPr>
              <p14:xfrm>
                <a:off x="9006133" y="4746390"/>
                <a:ext cx="95760" cy="2808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894C8192-E1CB-1C46-94C7-F42F5ABD120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991013" y="4731270"/>
                  <a:ext cx="126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755493FA-42BF-184B-8EE2-26C6A7D95B18}"/>
                    </a:ext>
                  </a:extLst>
                </p14:cNvPr>
                <p14:cNvContentPartPr/>
                <p14:nvPr/>
              </p14:nvContentPartPr>
              <p14:xfrm>
                <a:off x="9027373" y="4841790"/>
                <a:ext cx="164520" cy="16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755493FA-42BF-184B-8EE2-26C6A7D95B1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12253" y="4826310"/>
                  <a:ext cx="19476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59F0C436-11CA-BC48-814C-82B889011A04}"/>
                  </a:ext>
                </a:extLst>
              </p14:cNvPr>
              <p14:cNvContentPartPr/>
              <p14:nvPr/>
            </p14:nvContentPartPr>
            <p14:xfrm>
              <a:off x="10149133" y="2402070"/>
              <a:ext cx="196200" cy="2160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59F0C436-11CA-BC48-814C-82B889011A04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0134013" y="2386950"/>
                <a:ext cx="22680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E7D088FC-48C9-BD44-A4AD-FE4D6ECD1AC6}"/>
              </a:ext>
            </a:extLst>
          </p:cNvPr>
          <p:cNvGrpSpPr/>
          <p:nvPr/>
        </p:nvGrpSpPr>
        <p:grpSpPr>
          <a:xfrm>
            <a:off x="9011533" y="2407470"/>
            <a:ext cx="825840" cy="48240"/>
            <a:chOff x="9011533" y="2407470"/>
            <a:chExt cx="825840" cy="4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471D8D4-6994-DE46-A1C2-03FE04081790}"/>
                    </a:ext>
                  </a:extLst>
                </p14:cNvPr>
                <p14:cNvContentPartPr/>
                <p14:nvPr/>
              </p14:nvContentPartPr>
              <p14:xfrm>
                <a:off x="9535333" y="2407470"/>
                <a:ext cx="302040" cy="216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471D8D4-6994-DE46-A1C2-03FE0408179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520213" y="2392350"/>
                  <a:ext cx="332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C9E89F3-C383-A743-856A-75635F0B062D}"/>
                    </a:ext>
                  </a:extLst>
                </p14:cNvPr>
                <p14:cNvContentPartPr/>
                <p14:nvPr/>
              </p14:nvContentPartPr>
              <p14:xfrm>
                <a:off x="9011533" y="2418270"/>
                <a:ext cx="333720" cy="374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C9E89F3-C383-A743-856A-75635F0B062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996413" y="2402790"/>
                  <a:ext cx="3643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83866902-2A99-A64F-9B82-6C8C6A32795D}"/>
              </a:ext>
            </a:extLst>
          </p:cNvPr>
          <p:cNvGrpSpPr/>
          <p:nvPr/>
        </p:nvGrpSpPr>
        <p:grpSpPr>
          <a:xfrm>
            <a:off x="10620373" y="1984110"/>
            <a:ext cx="1206720" cy="434160"/>
            <a:chOff x="10620373" y="1984110"/>
            <a:chExt cx="120672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3FE4A89-D43E-D940-A04B-D325D10AD08C}"/>
                    </a:ext>
                  </a:extLst>
                </p14:cNvPr>
                <p14:cNvContentPartPr/>
                <p14:nvPr/>
              </p14:nvContentPartPr>
              <p14:xfrm>
                <a:off x="11107093" y="2391630"/>
                <a:ext cx="127440" cy="16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3FE4A89-D43E-D940-A04B-D325D10AD08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091613" y="2376510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AEA421DF-F47C-E84B-85DE-5D64F5A444E8}"/>
                    </a:ext>
                  </a:extLst>
                </p14:cNvPr>
                <p14:cNvContentPartPr/>
                <p14:nvPr/>
              </p14:nvContentPartPr>
              <p14:xfrm>
                <a:off x="10620373" y="2407470"/>
                <a:ext cx="249120" cy="10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AEA421DF-F47C-E84B-85DE-5D64F5A444E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604893" y="2392350"/>
                  <a:ext cx="279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6A21D7D2-77DC-BB4B-8C1A-3CD88E16BFBB}"/>
                    </a:ext>
                  </a:extLst>
                </p14:cNvPr>
                <p14:cNvContentPartPr/>
                <p14:nvPr/>
              </p14:nvContentPartPr>
              <p14:xfrm>
                <a:off x="10626133" y="2132430"/>
                <a:ext cx="132120" cy="132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6A21D7D2-77DC-BB4B-8C1A-3CD88E16BFB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610653" y="2116950"/>
                  <a:ext cx="1627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E969C31-84D3-4E49-A73A-0C74878180B7}"/>
                    </a:ext>
                  </a:extLst>
                </p14:cNvPr>
                <p14:cNvContentPartPr/>
                <p14:nvPr/>
              </p14:nvContentPartPr>
              <p14:xfrm>
                <a:off x="10794973" y="2116590"/>
                <a:ext cx="212040" cy="169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E969C31-84D3-4E49-A73A-0C74878180B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779493" y="2101110"/>
                  <a:ext cx="242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FD42BC1-FFC5-E74B-882B-25D1DFF4EC01}"/>
                    </a:ext>
                  </a:extLst>
                </p14:cNvPr>
                <p14:cNvContentPartPr/>
                <p14:nvPr/>
              </p14:nvContentPartPr>
              <p14:xfrm>
                <a:off x="11054173" y="2037030"/>
                <a:ext cx="26640" cy="2437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FD42BC1-FFC5-E74B-882B-25D1DFF4EC0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038693" y="2021910"/>
                  <a:ext cx="57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E55C420-C764-0A48-B261-FF0BBB511373}"/>
                    </a:ext>
                  </a:extLst>
                </p14:cNvPr>
                <p14:cNvContentPartPr/>
                <p14:nvPr/>
              </p14:nvContentPartPr>
              <p14:xfrm>
                <a:off x="11011693" y="2105790"/>
                <a:ext cx="180360" cy="108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E55C420-C764-0A48-B261-FF0BBB51137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996573" y="2090670"/>
                  <a:ext cx="210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89AB274-E8A1-3140-8F86-76C1E88501FC}"/>
                    </a:ext>
                  </a:extLst>
                </p14:cNvPr>
                <p14:cNvContentPartPr/>
                <p14:nvPr/>
              </p14:nvContentPartPr>
              <p14:xfrm>
                <a:off x="11207533" y="2142870"/>
                <a:ext cx="10800" cy="2066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89AB274-E8A1-3140-8F86-76C1E88501F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192413" y="2127750"/>
                  <a:ext cx="41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C85E610-0A34-6C4D-99C2-2E3A90F0421C}"/>
                    </a:ext>
                  </a:extLst>
                </p14:cNvPr>
                <p14:cNvContentPartPr/>
                <p14:nvPr/>
              </p14:nvContentPartPr>
              <p14:xfrm>
                <a:off x="11212933" y="2121630"/>
                <a:ext cx="158400" cy="106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C85E610-0A34-6C4D-99C2-2E3A90F0421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97453" y="2106510"/>
                  <a:ext cx="189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932D2A5-A6E0-1C42-899E-012C9885C20F}"/>
                    </a:ext>
                  </a:extLst>
                </p14:cNvPr>
                <p14:cNvContentPartPr/>
                <p14:nvPr/>
              </p14:nvContentPartPr>
              <p14:xfrm>
                <a:off x="11419213" y="1984110"/>
                <a:ext cx="259560" cy="3279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932D2A5-A6E0-1C42-899E-012C9885C20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404093" y="1968990"/>
                  <a:ext cx="2901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E38F635-17AD-694F-AFF2-8E409FC69FD8}"/>
                    </a:ext>
                  </a:extLst>
                </p14:cNvPr>
                <p14:cNvContentPartPr/>
                <p14:nvPr/>
              </p14:nvContentPartPr>
              <p14:xfrm>
                <a:off x="11583373" y="2111190"/>
                <a:ext cx="243720" cy="266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E38F635-17AD-694F-AFF2-8E409FC69FD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567893" y="2096070"/>
                  <a:ext cx="2743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4CCC9350-412D-AE4E-BBD5-46D58DC0ABBC}"/>
              </a:ext>
            </a:extLst>
          </p:cNvPr>
          <p:cNvGrpSpPr/>
          <p:nvPr/>
        </p:nvGrpSpPr>
        <p:grpSpPr>
          <a:xfrm>
            <a:off x="6815533" y="3052950"/>
            <a:ext cx="1010880" cy="417960"/>
            <a:chOff x="6815533" y="3052950"/>
            <a:chExt cx="101088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1C174F8A-AE1D-574D-9DBD-7406565C91D2}"/>
                    </a:ext>
                  </a:extLst>
                </p14:cNvPr>
                <p14:cNvContentPartPr/>
                <p14:nvPr/>
              </p14:nvContentPartPr>
              <p14:xfrm>
                <a:off x="6815533" y="3180030"/>
                <a:ext cx="37440" cy="280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1C174F8A-AE1D-574D-9DBD-7406565C91D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800413" y="3164910"/>
                  <a:ext cx="68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0B64A80-F327-6642-B891-21819165EDAC}"/>
                    </a:ext>
                  </a:extLst>
                </p14:cNvPr>
                <p14:cNvContentPartPr/>
                <p14:nvPr/>
              </p14:nvContentPartPr>
              <p14:xfrm>
                <a:off x="6926773" y="3172470"/>
                <a:ext cx="10800" cy="2725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0B64A80-F327-6642-B891-21819165EDA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911293" y="3157350"/>
                  <a:ext cx="414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CFB5124-C7E2-754D-B585-C9A9CD19F4BC}"/>
                    </a:ext>
                  </a:extLst>
                </p14:cNvPr>
                <p14:cNvContentPartPr/>
                <p14:nvPr/>
              </p14:nvContentPartPr>
              <p14:xfrm>
                <a:off x="6831373" y="3301710"/>
                <a:ext cx="159120" cy="162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CFB5124-C7E2-754D-B585-C9A9CD19F4B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816253" y="3286590"/>
                  <a:ext cx="18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4639FCB-D041-AA41-922B-09846427E2DF}"/>
                    </a:ext>
                  </a:extLst>
                </p14:cNvPr>
                <p14:cNvContentPartPr/>
                <p14:nvPr/>
              </p14:nvContentPartPr>
              <p14:xfrm>
                <a:off x="7032613" y="3280830"/>
                <a:ext cx="10800" cy="159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4639FCB-D041-AA41-922B-09846427E2D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17133" y="3265350"/>
                  <a:ext cx="41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9713A333-AEAF-F04A-A013-16114B82023F}"/>
                    </a:ext>
                  </a:extLst>
                </p14:cNvPr>
                <p14:cNvContentPartPr/>
                <p14:nvPr/>
              </p14:nvContentPartPr>
              <p14:xfrm>
                <a:off x="7053493" y="3207030"/>
                <a:ext cx="26640" cy="31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9713A333-AEAF-F04A-A013-16114B82023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038373" y="3191910"/>
                  <a:ext cx="57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548D423-9F45-AA4A-937B-A89577A2F480}"/>
                    </a:ext>
                  </a:extLst>
                </p14:cNvPr>
                <p14:cNvContentPartPr/>
                <p14:nvPr/>
              </p14:nvContentPartPr>
              <p14:xfrm>
                <a:off x="7138453" y="3108390"/>
                <a:ext cx="95760" cy="3474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548D423-9F45-AA4A-937B-A89577A2F48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122973" y="3093270"/>
                  <a:ext cx="1260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A8A40E4-95E3-7242-836E-C8FE6E8F42DD}"/>
                    </a:ext>
                  </a:extLst>
                </p14:cNvPr>
                <p14:cNvContentPartPr/>
                <p14:nvPr/>
              </p14:nvContentPartPr>
              <p14:xfrm>
                <a:off x="7275973" y="3180030"/>
                <a:ext cx="159120" cy="2908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A8A40E4-95E3-7242-836E-C8FE6E8F42D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260493" y="3164910"/>
                  <a:ext cx="18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7D691F0A-DB10-1A4B-B85A-C0A419821D4B}"/>
                    </a:ext>
                  </a:extLst>
                </p14:cNvPr>
                <p14:cNvContentPartPr/>
                <p14:nvPr/>
              </p14:nvContentPartPr>
              <p14:xfrm>
                <a:off x="7476853" y="3243750"/>
                <a:ext cx="349560" cy="2016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7D691F0A-DB10-1A4B-B85A-C0A419821D4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461733" y="3228270"/>
                  <a:ext cx="380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CE13EC33-36D6-5C42-A5AD-BC3EBE11D348}"/>
                    </a:ext>
                  </a:extLst>
                </p14:cNvPr>
                <p14:cNvContentPartPr/>
                <p14:nvPr/>
              </p14:nvContentPartPr>
              <p14:xfrm>
                <a:off x="7439773" y="3052950"/>
                <a:ext cx="47880" cy="339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CE13EC33-36D6-5C42-A5AD-BC3EBE11D34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424653" y="3037830"/>
                  <a:ext cx="7848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1A4E97D3-44AC-E447-95AF-381A82A586D0}"/>
              </a:ext>
            </a:extLst>
          </p:cNvPr>
          <p:cNvGrpSpPr/>
          <p:nvPr/>
        </p:nvGrpSpPr>
        <p:grpSpPr>
          <a:xfrm>
            <a:off x="8731093" y="5302230"/>
            <a:ext cx="476640" cy="952920"/>
            <a:chOff x="8731093" y="5302230"/>
            <a:chExt cx="476640" cy="95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8945A76-A325-374A-87C5-2CB269EB5BC7}"/>
                    </a:ext>
                  </a:extLst>
                </p14:cNvPr>
                <p14:cNvContentPartPr/>
                <p14:nvPr/>
              </p14:nvContentPartPr>
              <p14:xfrm>
                <a:off x="8836933" y="5386830"/>
                <a:ext cx="111600" cy="8683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8945A76-A325-374A-87C5-2CB269EB5BC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821813" y="5371350"/>
                  <a:ext cx="14184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EE9966E6-134D-584F-AEE6-A3F9BD0A9D1C}"/>
                    </a:ext>
                  </a:extLst>
                </p14:cNvPr>
                <p14:cNvContentPartPr/>
                <p14:nvPr/>
              </p14:nvContentPartPr>
              <p14:xfrm>
                <a:off x="8731093" y="5302230"/>
                <a:ext cx="476640" cy="3495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EE9966E6-134D-584F-AEE6-A3F9BD0A9D1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715973" y="5286750"/>
                  <a:ext cx="50724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BA9D760F-19D1-BD40-9C0E-129A4CF57C90}"/>
              </a:ext>
            </a:extLst>
          </p:cNvPr>
          <p:cNvGrpSpPr/>
          <p:nvPr/>
        </p:nvGrpSpPr>
        <p:grpSpPr>
          <a:xfrm>
            <a:off x="7789333" y="5677710"/>
            <a:ext cx="693360" cy="423000"/>
            <a:chOff x="7789333" y="5677710"/>
            <a:chExt cx="69336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F19582C-9510-A34D-B73E-7E2BFD5C0159}"/>
                    </a:ext>
                  </a:extLst>
                </p14:cNvPr>
                <p14:cNvContentPartPr/>
                <p14:nvPr/>
              </p14:nvContentPartPr>
              <p14:xfrm>
                <a:off x="7794373" y="5677710"/>
                <a:ext cx="122040" cy="4183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F19582C-9510-A34D-B73E-7E2BFD5C015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779253" y="5662590"/>
                  <a:ext cx="15264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8B17762-C706-1041-8DBE-762F22C6E9A3}"/>
                    </a:ext>
                  </a:extLst>
                </p14:cNvPr>
                <p14:cNvContentPartPr/>
                <p14:nvPr/>
              </p14:nvContentPartPr>
              <p14:xfrm>
                <a:off x="7789333" y="5857710"/>
                <a:ext cx="259560" cy="26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8B17762-C706-1041-8DBE-762F22C6E9A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773853" y="5842590"/>
                  <a:ext cx="290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6C0036F-6FE1-B444-83F9-3CB3FA56048A}"/>
                    </a:ext>
                  </a:extLst>
                </p14:cNvPr>
                <p14:cNvContentPartPr/>
                <p14:nvPr/>
              </p14:nvContentPartPr>
              <p14:xfrm>
                <a:off x="8011453" y="5725230"/>
                <a:ext cx="26640" cy="323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6C0036F-6FE1-B444-83F9-3CB3FA56048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996333" y="5710110"/>
                  <a:ext cx="572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124A859-9798-6942-95B6-D6BDC10BFE72}"/>
                    </a:ext>
                  </a:extLst>
                </p14:cNvPr>
                <p14:cNvContentPartPr/>
                <p14:nvPr/>
              </p14:nvContentPartPr>
              <p14:xfrm>
                <a:off x="8080213" y="5883990"/>
                <a:ext cx="127440" cy="169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124A859-9798-6942-95B6-D6BDC10BFE7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065093" y="5868870"/>
                  <a:ext cx="157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A4B30F7-6770-094C-9418-4609E232B541}"/>
                    </a:ext>
                  </a:extLst>
                </p14:cNvPr>
                <p14:cNvContentPartPr/>
                <p14:nvPr/>
              </p14:nvContentPartPr>
              <p14:xfrm>
                <a:off x="8238973" y="5873550"/>
                <a:ext cx="243720" cy="2271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A4B30F7-6770-094C-9418-4609E232B54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223853" y="5858430"/>
                  <a:ext cx="274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FA52742-E028-4F4E-ACBF-07CEA4D85D41}"/>
                    </a:ext>
                  </a:extLst>
                </p14:cNvPr>
                <p14:cNvContentPartPr/>
                <p14:nvPr/>
              </p14:nvContentPartPr>
              <p14:xfrm>
                <a:off x="7900213" y="5688510"/>
                <a:ext cx="69120" cy="691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FA52742-E028-4F4E-ACBF-07CEA4D85D4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885093" y="567303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42337749-B8C1-0E4C-8374-E226B218432E}"/>
              </a:ext>
            </a:extLst>
          </p:cNvPr>
          <p:cNvGrpSpPr/>
          <p:nvPr/>
        </p:nvGrpSpPr>
        <p:grpSpPr>
          <a:xfrm>
            <a:off x="4794133" y="4883910"/>
            <a:ext cx="1778400" cy="905040"/>
            <a:chOff x="4794133" y="4883910"/>
            <a:chExt cx="1778400" cy="9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4FE8D92-940C-CC42-9CAA-2A556C30234F}"/>
                    </a:ext>
                  </a:extLst>
                </p14:cNvPr>
                <p14:cNvContentPartPr/>
                <p14:nvPr/>
              </p14:nvContentPartPr>
              <p14:xfrm>
                <a:off x="5021653" y="5100990"/>
                <a:ext cx="95760" cy="3441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4FE8D92-940C-CC42-9CAA-2A556C30234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06533" y="5085870"/>
                  <a:ext cx="126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FF3AD8A-8AF9-784A-A5A2-2A7E601CD6E5}"/>
                    </a:ext>
                  </a:extLst>
                </p14:cNvPr>
                <p14:cNvContentPartPr/>
                <p14:nvPr/>
              </p14:nvContentPartPr>
              <p14:xfrm>
                <a:off x="5122093" y="5053470"/>
                <a:ext cx="249120" cy="586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FF3AD8A-8AF9-784A-A5A2-2A7E601CD6E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106973" y="5037990"/>
                  <a:ext cx="27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03F977B-B983-A241-8231-BBAF42192079}"/>
                    </a:ext>
                  </a:extLst>
                </p14:cNvPr>
                <p14:cNvContentPartPr/>
                <p14:nvPr/>
              </p14:nvContentPartPr>
              <p14:xfrm>
                <a:off x="5106253" y="5233110"/>
                <a:ext cx="222480" cy="37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03F977B-B983-A241-8231-BBAF4219207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091133" y="5217990"/>
                  <a:ext cx="253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CD4353C0-7B94-9D46-95EA-2458C2F9B9B0}"/>
                    </a:ext>
                  </a:extLst>
                </p14:cNvPr>
                <p14:cNvContentPartPr/>
                <p14:nvPr/>
              </p14:nvContentPartPr>
              <p14:xfrm>
                <a:off x="5476693" y="5056350"/>
                <a:ext cx="227880" cy="3762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CD4353C0-7B94-9D46-95EA-2458C2F9B9B0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461573" y="5041230"/>
                  <a:ext cx="2584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C089A35-7CDB-9447-B21A-A2A708A5BFCC}"/>
                    </a:ext>
                  </a:extLst>
                </p14:cNvPr>
                <p14:cNvContentPartPr/>
                <p14:nvPr/>
              </p14:nvContentPartPr>
              <p14:xfrm>
                <a:off x="5862973" y="5002710"/>
                <a:ext cx="339120" cy="4071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C089A35-7CDB-9447-B21A-A2A708A5BFC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847853" y="4987590"/>
                  <a:ext cx="3693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14A29AD7-1B04-824E-A3A1-9895C3495EE3}"/>
                    </a:ext>
                  </a:extLst>
                </p14:cNvPr>
                <p14:cNvContentPartPr/>
                <p14:nvPr/>
              </p14:nvContentPartPr>
              <p14:xfrm>
                <a:off x="4820413" y="4883910"/>
                <a:ext cx="1598400" cy="810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14A29AD7-1B04-824E-A3A1-9895C3495EE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805293" y="4868790"/>
                  <a:ext cx="1629000" cy="84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AABC6A8-A647-9F48-AF24-3F0E4337EA1A}"/>
                    </a:ext>
                  </a:extLst>
                </p14:cNvPr>
                <p14:cNvContentPartPr/>
                <p14:nvPr/>
              </p14:nvContentPartPr>
              <p14:xfrm>
                <a:off x="6550933" y="5010990"/>
                <a:ext cx="21600" cy="57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AABC6A8-A647-9F48-AF24-3F0E4337EA1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35813" y="4995870"/>
                  <a:ext cx="5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FD75B47-6A7A-DC45-A538-22735E29051E}"/>
                    </a:ext>
                  </a:extLst>
                </p14:cNvPr>
                <p14:cNvContentPartPr/>
                <p14:nvPr/>
              </p14:nvContentPartPr>
              <p14:xfrm>
                <a:off x="4794133" y="4952670"/>
                <a:ext cx="1773000" cy="836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FD75B47-6A7A-DC45-A538-22735E29051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778653" y="4937550"/>
                  <a:ext cx="1803600" cy="86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8744AFEB-DD79-724A-98BE-41FB625047F8}"/>
              </a:ext>
            </a:extLst>
          </p:cNvPr>
          <p:cNvGrpSpPr/>
          <p:nvPr/>
        </p:nvGrpSpPr>
        <p:grpSpPr>
          <a:xfrm>
            <a:off x="2079373" y="587310"/>
            <a:ext cx="9631080" cy="4122000"/>
            <a:chOff x="2079373" y="587310"/>
            <a:chExt cx="9631080" cy="41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5F18C3-C41B-DB43-B9C6-FD7B204CB0C8}"/>
                    </a:ext>
                  </a:extLst>
                </p14:cNvPr>
                <p14:cNvContentPartPr/>
                <p14:nvPr/>
              </p14:nvContentPartPr>
              <p14:xfrm>
                <a:off x="8350213" y="693150"/>
                <a:ext cx="212040" cy="254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5F18C3-C41B-DB43-B9C6-FD7B204CB0C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334733" y="677670"/>
                  <a:ext cx="24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346582-6F59-504F-A1FB-4679F3ED1CDA}"/>
                    </a:ext>
                  </a:extLst>
                </p14:cNvPr>
                <p14:cNvContentPartPr/>
                <p14:nvPr/>
              </p14:nvContentPartPr>
              <p14:xfrm>
                <a:off x="8366053" y="703590"/>
                <a:ext cx="169560" cy="28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346582-6F59-504F-A1FB-4679F3ED1CD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350573" y="688470"/>
                  <a:ext cx="200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7BB63D-FF89-2349-BDC3-4A6DF67382EA}"/>
                    </a:ext>
                  </a:extLst>
                </p14:cNvPr>
                <p14:cNvContentPartPr/>
                <p14:nvPr/>
              </p14:nvContentPartPr>
              <p14:xfrm>
                <a:off x="8604733" y="735270"/>
                <a:ext cx="158400" cy="243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7BB63D-FF89-2349-BDC3-4A6DF67382E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589253" y="720150"/>
                  <a:ext cx="189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8F81C21-9C3E-C14E-91EB-F57EA4D1A480}"/>
                    </a:ext>
                  </a:extLst>
                </p14:cNvPr>
                <p14:cNvContentPartPr/>
                <p14:nvPr/>
              </p14:nvContentPartPr>
              <p14:xfrm>
                <a:off x="8821093" y="751110"/>
                <a:ext cx="74520" cy="30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8F81C21-9C3E-C14E-91EB-F57EA4D1A48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805613" y="735990"/>
                  <a:ext cx="1051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0A26E92-2CF0-6645-81CF-67EF964F5B34}"/>
                    </a:ext>
                  </a:extLst>
                </p14:cNvPr>
                <p14:cNvContentPartPr/>
                <p14:nvPr/>
              </p14:nvContentPartPr>
              <p14:xfrm>
                <a:off x="8926933" y="751110"/>
                <a:ext cx="42840" cy="79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0A26E92-2CF0-6645-81CF-67EF964F5B3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911453" y="735990"/>
                  <a:ext cx="73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CC2423-8A24-9942-872A-8617B0012456}"/>
                    </a:ext>
                  </a:extLst>
                </p14:cNvPr>
                <p14:cNvContentPartPr/>
                <p14:nvPr/>
              </p14:nvContentPartPr>
              <p14:xfrm>
                <a:off x="8863213" y="703590"/>
                <a:ext cx="418320" cy="344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CC2423-8A24-9942-872A-8617B001245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848093" y="688470"/>
                  <a:ext cx="4489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6F29650-65C5-E748-B42A-ECDF589944FD}"/>
                    </a:ext>
                  </a:extLst>
                </p14:cNvPr>
                <p14:cNvContentPartPr/>
                <p14:nvPr/>
              </p14:nvContentPartPr>
              <p14:xfrm>
                <a:off x="2619373" y="777750"/>
                <a:ext cx="90360" cy="3173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6F29650-65C5-E748-B42A-ECDF589944F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603893" y="762270"/>
                  <a:ext cx="120960" cy="32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C080A67-E014-BF4E-8513-8A7A72497EDC}"/>
                    </a:ext>
                  </a:extLst>
                </p14:cNvPr>
                <p14:cNvContentPartPr/>
                <p14:nvPr/>
              </p14:nvContentPartPr>
              <p14:xfrm>
                <a:off x="2751493" y="3947190"/>
                <a:ext cx="4784040" cy="194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C080A67-E014-BF4E-8513-8A7A72497ED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736373" y="3932070"/>
                  <a:ext cx="4814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DA1443B-08FC-B342-BC2D-AD3E45C3BBD0}"/>
                    </a:ext>
                  </a:extLst>
                </p14:cNvPr>
                <p14:cNvContentPartPr/>
                <p14:nvPr/>
              </p14:nvContentPartPr>
              <p14:xfrm>
                <a:off x="7503493" y="4095510"/>
                <a:ext cx="32040" cy="5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DA1443B-08FC-B342-BC2D-AD3E45C3BBD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488013" y="4080390"/>
                  <a:ext cx="62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AF68A8F-CC89-C347-8D5A-A89121FD032B}"/>
                    </a:ext>
                  </a:extLst>
                </p14:cNvPr>
                <p14:cNvContentPartPr/>
                <p14:nvPr/>
              </p14:nvContentPartPr>
              <p14:xfrm>
                <a:off x="7341853" y="4005510"/>
                <a:ext cx="283680" cy="315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AF68A8F-CC89-C347-8D5A-A89121FD032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26373" y="3990390"/>
                  <a:ext cx="3142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74C88C7-9BC9-C94A-91BA-A77DBB74924A}"/>
                    </a:ext>
                  </a:extLst>
                </p14:cNvPr>
                <p14:cNvContentPartPr/>
                <p14:nvPr/>
              </p14:nvContentPartPr>
              <p14:xfrm>
                <a:off x="2534413" y="735990"/>
                <a:ext cx="275400" cy="176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74C88C7-9BC9-C94A-91BA-A77DBB74924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519293" y="720870"/>
                  <a:ext cx="3060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800CB4-2F44-8043-96E0-C2C78E20E2BD}"/>
                    </a:ext>
                  </a:extLst>
                </p14:cNvPr>
                <p14:cNvContentPartPr/>
                <p14:nvPr/>
              </p14:nvContentPartPr>
              <p14:xfrm>
                <a:off x="2598133" y="3862590"/>
                <a:ext cx="249120" cy="328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800CB4-2F44-8043-96E0-C2C78E20E2B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82653" y="3847470"/>
                  <a:ext cx="279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08733B-0E78-524F-9A6C-A14114A01FFE}"/>
                    </a:ext>
                  </a:extLst>
                </p14:cNvPr>
                <p14:cNvContentPartPr/>
                <p14:nvPr/>
              </p14:nvContentPartPr>
              <p14:xfrm>
                <a:off x="2608573" y="3883830"/>
                <a:ext cx="259560" cy="243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08733B-0E78-524F-9A6C-A14114A01FF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593453" y="3868710"/>
                  <a:ext cx="290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B094978-A2C6-7647-92F6-D344B9C2ABA2}"/>
                    </a:ext>
                  </a:extLst>
                </p14:cNvPr>
                <p14:cNvContentPartPr/>
                <p14:nvPr/>
              </p14:nvContentPartPr>
              <p14:xfrm>
                <a:off x="4751653" y="3180030"/>
                <a:ext cx="10800" cy="95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B094978-A2C6-7647-92F6-D344B9C2ABA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736533" y="3164910"/>
                  <a:ext cx="41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129885C-5684-F14A-A43C-7082414A388A}"/>
                    </a:ext>
                  </a:extLst>
                </p14:cNvPr>
                <p14:cNvContentPartPr/>
                <p14:nvPr/>
              </p14:nvContentPartPr>
              <p14:xfrm>
                <a:off x="2814853" y="2502870"/>
                <a:ext cx="79560" cy="5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129885C-5684-F14A-A43C-7082414A388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799733" y="2487390"/>
                  <a:ext cx="110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A2D348-380B-4340-8CD9-3C5ED850D9B2}"/>
                    </a:ext>
                  </a:extLst>
                </p14:cNvPr>
                <p14:cNvContentPartPr/>
                <p14:nvPr/>
              </p14:nvContentPartPr>
              <p14:xfrm>
                <a:off x="3296533" y="2529150"/>
                <a:ext cx="90360" cy="5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A2D348-380B-4340-8CD9-3C5ED850D9B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281413" y="2514030"/>
                  <a:ext cx="12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BDEEBD9-85CC-5D47-B8E7-E6D87CA53C3F}"/>
                    </a:ext>
                  </a:extLst>
                </p14:cNvPr>
                <p14:cNvContentPartPr/>
                <p14:nvPr/>
              </p14:nvContentPartPr>
              <p14:xfrm>
                <a:off x="3778213" y="2518710"/>
                <a:ext cx="84960" cy="1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BDEEBD9-85CC-5D47-B8E7-E6D87CA53C3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762733" y="2503230"/>
                  <a:ext cx="11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9292997-5F75-D44E-B967-1D58889412CE}"/>
                    </a:ext>
                  </a:extLst>
                </p14:cNvPr>
                <p14:cNvContentPartPr/>
                <p14:nvPr/>
              </p14:nvContentPartPr>
              <p14:xfrm>
                <a:off x="4772893" y="2883750"/>
                <a:ext cx="10800" cy="137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9292997-5F75-D44E-B967-1D58889412C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757773" y="2868630"/>
                  <a:ext cx="41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3A0E111-A62F-A842-95C8-D2B96AC88EAB}"/>
                    </a:ext>
                  </a:extLst>
                </p14:cNvPr>
                <p14:cNvContentPartPr/>
                <p14:nvPr/>
              </p14:nvContentPartPr>
              <p14:xfrm>
                <a:off x="4259533" y="2534550"/>
                <a:ext cx="11160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3A0E111-A62F-A842-95C8-D2B96AC88EAB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244413" y="2519430"/>
                  <a:ext cx="141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590DCFF-F21E-F449-AAC9-D695D01C335C}"/>
                    </a:ext>
                  </a:extLst>
                </p14:cNvPr>
                <p14:cNvContentPartPr/>
                <p14:nvPr/>
              </p14:nvContentPartPr>
              <p14:xfrm>
                <a:off x="4757053" y="2587470"/>
                <a:ext cx="26640" cy="74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590DCFF-F21E-F449-AAC9-D695D01C335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741933" y="2572350"/>
                  <a:ext cx="57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1174309-D19F-4E46-B6DB-D4EC08ED33D1}"/>
                    </a:ext>
                  </a:extLst>
                </p14:cNvPr>
                <p14:cNvContentPartPr/>
                <p14:nvPr/>
              </p14:nvContentPartPr>
              <p14:xfrm>
                <a:off x="4757053" y="2513310"/>
                <a:ext cx="53280" cy="53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1174309-D19F-4E46-B6DB-D4EC08ED33D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41933" y="2498190"/>
                  <a:ext cx="83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9597F3E-4D73-1642-8D40-2BA7383F3F7D}"/>
                    </a:ext>
                  </a:extLst>
                </p14:cNvPr>
                <p14:cNvContentPartPr/>
                <p14:nvPr/>
              </p14:nvContentPartPr>
              <p14:xfrm>
                <a:off x="4624573" y="2407470"/>
                <a:ext cx="264960" cy="302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9597F3E-4D73-1642-8D40-2BA7383F3F7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609453" y="2392350"/>
                  <a:ext cx="295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016EA7-2207-9348-8509-2DD490E19864}"/>
                    </a:ext>
                  </a:extLst>
                </p14:cNvPr>
                <p14:cNvContentPartPr/>
                <p14:nvPr/>
              </p14:nvContentPartPr>
              <p14:xfrm>
                <a:off x="4656613" y="2418270"/>
                <a:ext cx="291240" cy="328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016EA7-2207-9348-8509-2DD490E1986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41133" y="2402790"/>
                  <a:ext cx="3218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34F34C-1C20-7841-8F64-9304E11D90A4}"/>
                    </a:ext>
                  </a:extLst>
                </p14:cNvPr>
                <p14:cNvContentPartPr/>
                <p14:nvPr/>
              </p14:nvContentPartPr>
              <p14:xfrm>
                <a:off x="2563213" y="2518710"/>
                <a:ext cx="146160" cy="10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34F34C-1C20-7841-8F64-9304E11D90A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548093" y="2503230"/>
                  <a:ext cx="176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B88E2D2-21FE-0E4F-8B52-C2C8F1B2EFFB}"/>
                    </a:ext>
                  </a:extLst>
                </p14:cNvPr>
                <p14:cNvContentPartPr/>
                <p14:nvPr/>
              </p14:nvContentPartPr>
              <p14:xfrm>
                <a:off x="2143453" y="2375790"/>
                <a:ext cx="84600" cy="164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B88E2D2-21FE-0E4F-8B52-C2C8F1B2EFF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128333" y="2360670"/>
                  <a:ext cx="114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42FB3E-BF00-614C-BBED-2455DD9C8EC8}"/>
                    </a:ext>
                  </a:extLst>
                </p14:cNvPr>
                <p14:cNvContentPartPr/>
                <p14:nvPr/>
              </p14:nvContentPartPr>
              <p14:xfrm>
                <a:off x="2079373" y="2544990"/>
                <a:ext cx="222480" cy="1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42FB3E-BF00-614C-BBED-2455DD9C8EC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064253" y="2529870"/>
                  <a:ext cx="253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B71422E-A5FD-0947-98AE-993490BC2AFB}"/>
                    </a:ext>
                  </a:extLst>
                </p14:cNvPr>
                <p14:cNvContentPartPr/>
                <p14:nvPr/>
              </p14:nvContentPartPr>
              <p14:xfrm>
                <a:off x="2396893" y="2285790"/>
                <a:ext cx="438840" cy="466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71422E-A5FD-0947-98AE-993490BC2AF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381773" y="2270670"/>
                  <a:ext cx="4694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945139-0FB4-2A45-8C1F-1EC3CDE4A2E9}"/>
                    </a:ext>
                  </a:extLst>
                </p14:cNvPr>
                <p14:cNvContentPartPr/>
                <p14:nvPr/>
              </p14:nvContentPartPr>
              <p14:xfrm>
                <a:off x="4741213" y="3923430"/>
                <a:ext cx="21600" cy="119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945139-0FB4-2A45-8C1F-1EC3CDE4A2E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725733" y="3907950"/>
                  <a:ext cx="52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6CCC1E4-A4C4-204F-8B7E-839F7A524572}"/>
                    </a:ext>
                  </a:extLst>
                </p14:cNvPr>
                <p14:cNvContentPartPr/>
                <p14:nvPr/>
              </p14:nvContentPartPr>
              <p14:xfrm>
                <a:off x="4709533" y="4285950"/>
                <a:ext cx="69120" cy="174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6CCC1E4-A4C4-204F-8B7E-839F7A52457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694053" y="4270830"/>
                  <a:ext cx="99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22E1369-4476-1745-BCE9-67C0EEDE0716}"/>
                    </a:ext>
                  </a:extLst>
                </p14:cNvPr>
                <p14:cNvContentPartPr/>
                <p14:nvPr/>
              </p14:nvContentPartPr>
              <p14:xfrm>
                <a:off x="4672453" y="4455510"/>
                <a:ext cx="185400" cy="37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22E1369-4476-1745-BCE9-67C0EEDE071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656973" y="4440030"/>
                  <a:ext cx="21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59F76B-4712-3746-A464-326E4EEECADF}"/>
                    </a:ext>
                  </a:extLst>
                </p14:cNvPr>
                <p14:cNvContentPartPr/>
                <p14:nvPr/>
              </p14:nvContentPartPr>
              <p14:xfrm>
                <a:off x="4767493" y="3777990"/>
                <a:ext cx="5760" cy="37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59F76B-4712-3746-A464-326E4EEECAD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752373" y="3762870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11A0F2B-1A66-7F4A-8668-77D033635291}"/>
                    </a:ext>
                  </a:extLst>
                </p14:cNvPr>
                <p14:cNvContentPartPr/>
                <p14:nvPr/>
              </p14:nvContentPartPr>
              <p14:xfrm>
                <a:off x="4751653" y="3460470"/>
                <a:ext cx="10800" cy="95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11A0F2B-1A66-7F4A-8668-77D03363529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736533" y="3445350"/>
                  <a:ext cx="41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39EF0DA-458B-FA4B-8336-A24A2CF8E4B4}"/>
                    </a:ext>
                  </a:extLst>
                </p14:cNvPr>
                <p14:cNvContentPartPr/>
                <p14:nvPr/>
              </p14:nvContentPartPr>
              <p14:xfrm>
                <a:off x="4502893" y="3693390"/>
                <a:ext cx="500760" cy="51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39EF0DA-458B-FA4B-8336-A24A2CF8E4B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487773" y="3678270"/>
                  <a:ext cx="53136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34D5264-123E-5647-B173-A91389699C9B}"/>
                    </a:ext>
                  </a:extLst>
                </p14:cNvPr>
                <p14:cNvContentPartPr/>
                <p14:nvPr/>
              </p14:nvContentPartPr>
              <p14:xfrm>
                <a:off x="4555813" y="3682950"/>
                <a:ext cx="524160" cy="49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34D5264-123E-5647-B173-A91389699C9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540693" y="3667470"/>
                  <a:ext cx="55476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1C4A775-BF84-4042-A3F4-E256EE7B0CDB}"/>
                    </a:ext>
                  </a:extLst>
                </p14:cNvPr>
                <p14:cNvContentPartPr/>
                <p14:nvPr/>
              </p14:nvContentPartPr>
              <p14:xfrm>
                <a:off x="7386853" y="4460550"/>
                <a:ext cx="148680" cy="212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1C4A775-BF84-4042-A3F4-E256EE7B0CD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371733" y="4445430"/>
                  <a:ext cx="17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0A2E43-E177-D645-98C2-2C3FDF5AA479}"/>
                    </a:ext>
                  </a:extLst>
                </p14:cNvPr>
                <p14:cNvContentPartPr/>
                <p14:nvPr/>
              </p14:nvContentPartPr>
              <p14:xfrm>
                <a:off x="7408093" y="4471350"/>
                <a:ext cx="185400" cy="19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0A2E43-E177-D645-98C2-2C3FDF5AA47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392973" y="4455870"/>
                  <a:ext cx="216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184A725-D1A2-2249-B450-59601291FD3B}"/>
                    </a:ext>
                  </a:extLst>
                </p14:cNvPr>
                <p14:cNvContentPartPr/>
                <p14:nvPr/>
              </p14:nvContentPartPr>
              <p14:xfrm>
                <a:off x="7630573" y="4540110"/>
                <a:ext cx="3744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184A725-D1A2-2249-B450-59601291FD3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615093" y="4524990"/>
                  <a:ext cx="680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7F06208-733B-9B42-9C1B-F9E0541ACA31}"/>
                    </a:ext>
                  </a:extLst>
                </p14:cNvPr>
                <p14:cNvContentPartPr/>
                <p14:nvPr/>
              </p14:nvContentPartPr>
              <p14:xfrm>
                <a:off x="2095213" y="587310"/>
                <a:ext cx="137880" cy="238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7F06208-733B-9B42-9C1B-F9E0541ACA3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080093" y="571830"/>
                  <a:ext cx="168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3FC1034-B62B-6B47-BBE0-804BEA0FE969}"/>
                    </a:ext>
                  </a:extLst>
                </p14:cNvPr>
                <p14:cNvContentPartPr/>
                <p14:nvPr/>
              </p14:nvContentPartPr>
              <p14:xfrm>
                <a:off x="2100613" y="597750"/>
                <a:ext cx="106200" cy="169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3FC1034-B62B-6B47-BBE0-804BEA0FE96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085493" y="582630"/>
                  <a:ext cx="136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90C45C4-1AD4-2245-BB81-F156F1CB1587}"/>
                    </a:ext>
                  </a:extLst>
                </p14:cNvPr>
                <p14:cNvContentPartPr/>
                <p14:nvPr/>
              </p14:nvContentPartPr>
              <p14:xfrm>
                <a:off x="2264773" y="682350"/>
                <a:ext cx="190800" cy="185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90C45C4-1AD4-2245-BB81-F156F1CB158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249293" y="667230"/>
                  <a:ext cx="22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6C651FE-EC98-6544-B84C-3FB45D57F089}"/>
                    </a:ext>
                  </a:extLst>
                </p14:cNvPr>
                <p14:cNvContentPartPr/>
                <p14:nvPr/>
              </p14:nvContentPartPr>
              <p14:xfrm>
                <a:off x="9577813" y="3217110"/>
                <a:ext cx="528840" cy="471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6C651FE-EC98-6544-B84C-3FB45D57F08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562333" y="3201990"/>
                  <a:ext cx="5594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4CDEBC-796D-234A-A8AF-B570C1A4826E}"/>
                    </a:ext>
                  </a:extLst>
                </p14:cNvPr>
                <p14:cNvContentPartPr/>
                <p14:nvPr/>
              </p14:nvContentPartPr>
              <p14:xfrm>
                <a:off x="10626133" y="3270030"/>
                <a:ext cx="518400" cy="413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4CDEBC-796D-234A-A8AF-B570C1A4826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610653" y="3254910"/>
                  <a:ext cx="5490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276779-DAE0-D840-B14B-C9776D1E6558}"/>
                    </a:ext>
                  </a:extLst>
                </p14:cNvPr>
                <p14:cNvContentPartPr/>
                <p14:nvPr/>
              </p14:nvContentPartPr>
              <p14:xfrm>
                <a:off x="9911173" y="3730470"/>
                <a:ext cx="74520" cy="608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276779-DAE0-D840-B14B-C9776D1E655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895693" y="3715350"/>
                  <a:ext cx="10512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B8CCD95-048E-B348-911E-D5512AB050E8}"/>
                    </a:ext>
                  </a:extLst>
                </p14:cNvPr>
                <p14:cNvContentPartPr/>
                <p14:nvPr/>
              </p14:nvContentPartPr>
              <p14:xfrm>
                <a:off x="9821173" y="3714630"/>
                <a:ext cx="180360" cy="1378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B8CCD95-048E-B348-911E-D5512AB050E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806053" y="3699150"/>
                  <a:ext cx="21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ED48033-8C5F-0848-942A-BA8452DD5CE9}"/>
                    </a:ext>
                  </a:extLst>
                </p14:cNvPr>
                <p14:cNvContentPartPr/>
                <p14:nvPr/>
              </p14:nvContentPartPr>
              <p14:xfrm>
                <a:off x="10059133" y="3650910"/>
                <a:ext cx="947520" cy="730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ED48033-8C5F-0848-942A-BA8452DD5CE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044013" y="3635790"/>
                  <a:ext cx="97812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E44F90E-BBEF-CC4F-859C-BDA5B5E4EFAD}"/>
                    </a:ext>
                  </a:extLst>
                </p14:cNvPr>
                <p14:cNvContentPartPr/>
                <p14:nvPr/>
              </p14:nvContentPartPr>
              <p14:xfrm>
                <a:off x="10038253" y="3619230"/>
                <a:ext cx="196200" cy="179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E44F90E-BBEF-CC4F-859C-BDA5B5E4EFA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022773" y="3604110"/>
                  <a:ext cx="226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E4B8645-EB77-844D-8979-823720C8A682}"/>
                    </a:ext>
                  </a:extLst>
                </p14:cNvPr>
                <p14:cNvContentPartPr/>
                <p14:nvPr/>
              </p14:nvContentPartPr>
              <p14:xfrm>
                <a:off x="10038613" y="3672150"/>
                <a:ext cx="714240" cy="661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E4B8645-EB77-844D-8979-823720C8A68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023493" y="3657030"/>
                  <a:ext cx="74448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2D58FCB-B642-BD43-B266-CB401C8DAF2A}"/>
                    </a:ext>
                  </a:extLst>
                </p14:cNvPr>
                <p14:cNvContentPartPr/>
                <p14:nvPr/>
              </p14:nvContentPartPr>
              <p14:xfrm>
                <a:off x="10564933" y="3667110"/>
                <a:ext cx="182520" cy="153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2D58FCB-B642-BD43-B266-CB401C8DAF2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549813" y="3651630"/>
                  <a:ext cx="213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723203E-A212-2C4E-9AAB-F634D578D192}"/>
                    </a:ext>
                  </a:extLst>
                </p14:cNvPr>
                <p14:cNvContentPartPr/>
                <p14:nvPr/>
              </p14:nvContentPartPr>
              <p14:xfrm>
                <a:off x="10942933" y="3682950"/>
                <a:ext cx="100800" cy="651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723203E-A212-2C4E-9AAB-F634D578D19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927813" y="3667470"/>
                  <a:ext cx="131400" cy="68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EF644B0-0753-9441-8C44-70E4D9AAC18A}"/>
                    </a:ext>
                  </a:extLst>
                </p14:cNvPr>
                <p14:cNvContentPartPr/>
                <p14:nvPr/>
              </p14:nvContentPartPr>
              <p14:xfrm>
                <a:off x="10881373" y="3703830"/>
                <a:ext cx="136080" cy="100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EF644B0-0753-9441-8C44-70E4D9AAC18A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0865893" y="3688710"/>
                  <a:ext cx="166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D23FB89-9D37-D34A-8A67-CC7D8BA892A8}"/>
                    </a:ext>
                  </a:extLst>
                </p14:cNvPr>
                <p14:cNvContentPartPr/>
                <p14:nvPr/>
              </p14:nvContentPartPr>
              <p14:xfrm>
                <a:off x="9581413" y="3460470"/>
                <a:ext cx="510120" cy="1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23FB89-9D37-D34A-8A67-CC7D8BA892A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565933" y="3445350"/>
                  <a:ext cx="540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171D182-58FE-584D-8A6C-FA1E8FC40A32}"/>
                    </a:ext>
                  </a:extLst>
                </p14:cNvPr>
                <p14:cNvContentPartPr/>
                <p14:nvPr/>
              </p14:nvContentPartPr>
              <p14:xfrm>
                <a:off x="10700293" y="3434190"/>
                <a:ext cx="38592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171D182-58FE-584D-8A6C-FA1E8FC40A32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0684813" y="3418710"/>
                  <a:ext cx="416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87957E4-FDFE-8744-88BB-EABB88563DF2}"/>
                    </a:ext>
                  </a:extLst>
                </p14:cNvPr>
                <p14:cNvContentPartPr/>
                <p14:nvPr/>
              </p14:nvContentPartPr>
              <p14:xfrm>
                <a:off x="10815853" y="3497550"/>
                <a:ext cx="127440" cy="1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87957E4-FDFE-8744-88BB-EABB88563DF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0800733" y="3482430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5762EE8-E6CB-A741-8202-0E84C8831192}"/>
                    </a:ext>
                  </a:extLst>
                </p14:cNvPr>
                <p14:cNvContentPartPr/>
                <p14:nvPr/>
              </p14:nvContentPartPr>
              <p14:xfrm>
                <a:off x="10795333" y="3502950"/>
                <a:ext cx="95040" cy="122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5762EE8-E6CB-A741-8202-0E84C883119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780213" y="3487830"/>
                  <a:ext cx="125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B422FA5-6D28-A749-A4CF-97B861E8FF2B}"/>
                    </a:ext>
                  </a:extLst>
                </p14:cNvPr>
                <p14:cNvContentPartPr/>
                <p14:nvPr/>
              </p14:nvContentPartPr>
              <p14:xfrm>
                <a:off x="10831693" y="3619230"/>
                <a:ext cx="10620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B422FA5-6D28-A749-A4CF-97B861E8FF2B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816573" y="3604110"/>
                  <a:ext cx="13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76B8400-6F92-B147-87FA-DB185A38B05D}"/>
                    </a:ext>
                  </a:extLst>
                </p14:cNvPr>
                <p14:cNvContentPartPr/>
                <p14:nvPr/>
              </p14:nvContentPartPr>
              <p14:xfrm>
                <a:off x="10768333" y="3312510"/>
                <a:ext cx="116640" cy="1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76B8400-6F92-B147-87FA-DB185A38B05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753213" y="3297030"/>
                  <a:ext cx="14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013DD7B-B3C3-8345-B782-4E28AB7162C5}"/>
                    </a:ext>
                  </a:extLst>
                </p14:cNvPr>
                <p14:cNvContentPartPr/>
                <p14:nvPr/>
              </p14:nvContentPartPr>
              <p14:xfrm>
                <a:off x="10762933" y="3328350"/>
                <a:ext cx="37440" cy="74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013DD7B-B3C3-8345-B782-4E28AB7162C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747813" y="3312870"/>
                  <a:ext cx="68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988D05E-2FCC-6549-8804-B4F7B6F31266}"/>
                    </a:ext>
                  </a:extLst>
                </p14:cNvPr>
                <p14:cNvContentPartPr/>
                <p14:nvPr/>
              </p14:nvContentPartPr>
              <p14:xfrm>
                <a:off x="10715413" y="3391710"/>
                <a:ext cx="79560" cy="10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988D05E-2FCC-6549-8804-B4F7B6F3126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700293" y="337659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79E34B4-D788-FA48-B58A-DC9D3DB54D50}"/>
                    </a:ext>
                  </a:extLst>
                </p14:cNvPr>
                <p14:cNvContentPartPr/>
                <p14:nvPr/>
              </p14:nvContentPartPr>
              <p14:xfrm>
                <a:off x="9821173" y="3513390"/>
                <a:ext cx="106200" cy="26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79E34B4-D788-FA48-B58A-DC9D3DB54D50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806053" y="3498270"/>
                  <a:ext cx="13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8E3A946-BF69-E747-8D93-C7806776C8D2}"/>
                    </a:ext>
                  </a:extLst>
                </p14:cNvPr>
                <p14:cNvContentPartPr/>
                <p14:nvPr/>
              </p14:nvContentPartPr>
              <p14:xfrm>
                <a:off x="9821173" y="3518790"/>
                <a:ext cx="74520" cy="10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8E3A946-BF69-E747-8D93-C7806776C8D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806053" y="3503670"/>
                  <a:ext cx="105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E2F50D-66B3-C547-A866-7862354FBB5C}"/>
                    </a:ext>
                  </a:extLst>
                </p14:cNvPr>
                <p14:cNvContentPartPr/>
                <p14:nvPr/>
              </p14:nvContentPartPr>
              <p14:xfrm>
                <a:off x="9847453" y="3614190"/>
                <a:ext cx="95760" cy="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E2F50D-66B3-C547-A866-7862354FBB5C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832333" y="3598710"/>
                  <a:ext cx="12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8330F77-8812-9949-B8D3-7B34CA02CF6B}"/>
                    </a:ext>
                  </a:extLst>
                </p14:cNvPr>
                <p14:cNvContentPartPr/>
                <p14:nvPr/>
              </p14:nvContentPartPr>
              <p14:xfrm>
                <a:off x="9784093" y="3312510"/>
                <a:ext cx="360" cy="10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8330F77-8812-9949-B8D3-7B34CA02CF6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768973" y="3297030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9115D98-6219-FE47-A4EE-52532269923A}"/>
                    </a:ext>
                  </a:extLst>
                </p14:cNvPr>
                <p14:cNvContentPartPr/>
                <p14:nvPr/>
              </p14:nvContentPartPr>
              <p14:xfrm>
                <a:off x="9752413" y="3285870"/>
                <a:ext cx="143280" cy="5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9115D98-6219-FE47-A4EE-52532269923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737293" y="3270750"/>
                  <a:ext cx="17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ED95427-B93B-C54F-8A8E-29212E18935E}"/>
                    </a:ext>
                  </a:extLst>
                </p14:cNvPr>
                <p14:cNvContentPartPr/>
                <p14:nvPr/>
              </p14:nvContentPartPr>
              <p14:xfrm>
                <a:off x="9784093" y="3275430"/>
                <a:ext cx="16200" cy="106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ED95427-B93B-C54F-8A8E-29212E18935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768973" y="3259950"/>
                  <a:ext cx="468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CE90EB5-9C82-4D4B-9584-BAED00EAF586}"/>
                    </a:ext>
                  </a:extLst>
                </p14:cNvPr>
                <p14:cNvContentPartPr/>
                <p14:nvPr/>
              </p14:nvContentPartPr>
              <p14:xfrm>
                <a:off x="9694093" y="3381270"/>
                <a:ext cx="106200" cy="1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CE90EB5-9C82-4D4B-9584-BAED00EAF58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678973" y="336579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3D63D24-768D-9D41-99AB-847959DFDDD9}"/>
                    </a:ext>
                  </a:extLst>
                </p14:cNvPr>
                <p14:cNvContentPartPr/>
                <p14:nvPr/>
              </p14:nvContentPartPr>
              <p14:xfrm>
                <a:off x="8704453" y="4296750"/>
                <a:ext cx="471240" cy="412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3D63D24-768D-9D41-99AB-847959DFDDD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689333" y="4281270"/>
                  <a:ext cx="5018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D850154-6151-784D-BCCE-85F8EEC73640}"/>
                    </a:ext>
                  </a:extLst>
                </p14:cNvPr>
                <p14:cNvContentPartPr/>
                <p14:nvPr/>
              </p14:nvContentPartPr>
              <p14:xfrm>
                <a:off x="8858173" y="4391790"/>
                <a:ext cx="74520" cy="153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D850154-6151-784D-BCCE-85F8EEC7364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842693" y="4376670"/>
                  <a:ext cx="105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2501365-A124-DA4A-9430-483D348E506A}"/>
                    </a:ext>
                  </a:extLst>
                </p14:cNvPr>
                <p14:cNvContentPartPr/>
                <p14:nvPr/>
              </p14:nvContentPartPr>
              <p14:xfrm>
                <a:off x="8874013" y="4550550"/>
                <a:ext cx="148680" cy="16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2501365-A124-DA4A-9430-483D348E506A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858533" y="4535430"/>
                  <a:ext cx="178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EA6065-D235-4F45-B8CA-98ECED14B0AA}"/>
                    </a:ext>
                  </a:extLst>
                </p14:cNvPr>
                <p14:cNvContentPartPr/>
                <p14:nvPr/>
              </p14:nvContentPartPr>
              <p14:xfrm>
                <a:off x="9080293" y="3661710"/>
                <a:ext cx="550800" cy="698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EA6065-D235-4F45-B8CA-98ECED14B0A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065173" y="3646230"/>
                  <a:ext cx="58104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A867D0E-F667-6E4D-8994-8DF9CD5C37B3}"/>
                    </a:ext>
                  </a:extLst>
                </p14:cNvPr>
                <p14:cNvContentPartPr/>
                <p14:nvPr/>
              </p14:nvContentPartPr>
              <p14:xfrm>
                <a:off x="9529933" y="3667110"/>
                <a:ext cx="148680" cy="116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A867D0E-F667-6E4D-8994-8DF9CD5C37B3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514813" y="3651630"/>
                  <a:ext cx="1789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437964B-9677-0B46-AAE2-FA553A083989}"/>
                    </a:ext>
                  </a:extLst>
                </p14:cNvPr>
                <p14:cNvContentPartPr/>
                <p14:nvPr/>
              </p14:nvContentPartPr>
              <p14:xfrm>
                <a:off x="9170293" y="3592950"/>
                <a:ext cx="1492560" cy="884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437964B-9677-0B46-AAE2-FA553A08398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155173" y="3577470"/>
                  <a:ext cx="1523160" cy="9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89F4B52-5A87-F545-BFB0-B109F5C9BF47}"/>
                    </a:ext>
                  </a:extLst>
                </p14:cNvPr>
                <p14:cNvContentPartPr/>
                <p14:nvPr/>
              </p14:nvContentPartPr>
              <p14:xfrm>
                <a:off x="10453693" y="3592950"/>
                <a:ext cx="192600" cy="196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89F4B52-5A87-F545-BFB0-B109F5C9BF47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438573" y="3577470"/>
                  <a:ext cx="223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7AB6C73-B3BB-AF4D-BCF6-B372C27DF33E}"/>
                    </a:ext>
                  </a:extLst>
                </p14:cNvPr>
                <p14:cNvContentPartPr/>
                <p14:nvPr/>
              </p14:nvContentPartPr>
              <p14:xfrm>
                <a:off x="11641333" y="3423390"/>
                <a:ext cx="69120" cy="5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7AB6C73-B3BB-AF4D-BCF6-B372C27DF33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626213" y="3408270"/>
                  <a:ext cx="9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2DBB266-635F-7A4C-9FA8-3FD4B475B42B}"/>
                    </a:ext>
                  </a:extLst>
                </p14:cNvPr>
                <p14:cNvContentPartPr/>
                <p14:nvPr/>
              </p14:nvContentPartPr>
              <p14:xfrm>
                <a:off x="11360893" y="3423390"/>
                <a:ext cx="137880" cy="10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2DBB266-635F-7A4C-9FA8-3FD4B475B42B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345773" y="3408270"/>
                  <a:ext cx="168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B1A4A1D-A917-884E-BD67-0BA3938FF320}"/>
                    </a:ext>
                  </a:extLst>
                </p14:cNvPr>
                <p14:cNvContentPartPr/>
                <p14:nvPr/>
              </p14:nvContentPartPr>
              <p14:xfrm>
                <a:off x="11202133" y="3423390"/>
                <a:ext cx="100800" cy="10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B1A4A1D-A917-884E-BD67-0BA3938FF320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187013" y="3408270"/>
                  <a:ext cx="13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05CD6D7-C754-D446-BFCD-DB015B8180E0}"/>
                    </a:ext>
                  </a:extLst>
                </p14:cNvPr>
                <p14:cNvContentPartPr/>
                <p14:nvPr/>
              </p14:nvContentPartPr>
              <p14:xfrm>
                <a:off x="9408253" y="3412950"/>
                <a:ext cx="79560" cy="21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05CD6D7-C754-D446-BFCD-DB015B8180E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393133" y="3397830"/>
                  <a:ext cx="110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701B353-10D0-0A4B-BFCF-4FE548100199}"/>
                    </a:ext>
                  </a:extLst>
                </p14:cNvPr>
                <p14:cNvContentPartPr/>
                <p14:nvPr/>
              </p14:nvContentPartPr>
              <p14:xfrm>
                <a:off x="8879413" y="3439230"/>
                <a:ext cx="153720" cy="26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701B353-10D0-0A4B-BFCF-4FE54810019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63933" y="3424110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4B8B719-6A33-4949-A0BC-17C9155EE8C4}"/>
                    </a:ext>
                  </a:extLst>
                </p14:cNvPr>
                <p14:cNvContentPartPr/>
                <p14:nvPr/>
              </p14:nvContentPartPr>
              <p14:xfrm>
                <a:off x="8487733" y="3455430"/>
                <a:ext cx="196200" cy="21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4B8B719-6A33-4949-A0BC-17C9155EE8C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472253" y="3439950"/>
                  <a:ext cx="22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A9C1D67-5D91-F141-8612-370F997D18EB}"/>
                    </a:ext>
                  </a:extLst>
                </p14:cNvPr>
                <p14:cNvContentPartPr/>
                <p14:nvPr/>
              </p14:nvContentPartPr>
              <p14:xfrm>
                <a:off x="9471973" y="2079510"/>
                <a:ext cx="698760" cy="540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A9C1D67-5D91-F141-8612-370F997D18EB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456493" y="2064030"/>
                  <a:ext cx="72936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CD3DD3F-CDCD-874C-84B4-85229D77EE7D}"/>
                    </a:ext>
                  </a:extLst>
                </p14:cNvPr>
                <p14:cNvContentPartPr/>
                <p14:nvPr/>
              </p14:nvContentPartPr>
              <p14:xfrm>
                <a:off x="9762853" y="2619150"/>
                <a:ext cx="47880" cy="619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CD3DD3F-CDCD-874C-84B4-85229D77EE7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747733" y="2604030"/>
                  <a:ext cx="7848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3A48B45-F8B6-5A44-997B-B08F08CFA00F}"/>
                    </a:ext>
                  </a:extLst>
                </p14:cNvPr>
                <p14:cNvContentPartPr/>
                <p14:nvPr/>
              </p14:nvContentPartPr>
              <p14:xfrm>
                <a:off x="9678253" y="2597910"/>
                <a:ext cx="217440" cy="143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3A48B45-F8B6-5A44-997B-B08F08CFA00F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663133" y="2582790"/>
                  <a:ext cx="247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5A9372C-91C7-C64E-86FB-6615C7AE262D}"/>
                    </a:ext>
                  </a:extLst>
                </p14:cNvPr>
                <p14:cNvContentPartPr/>
                <p14:nvPr/>
              </p14:nvContentPartPr>
              <p14:xfrm>
                <a:off x="10059133" y="2518710"/>
                <a:ext cx="767520" cy="688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5A9372C-91C7-C64E-86FB-6615C7AE262D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044013" y="2503230"/>
                  <a:ext cx="79812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42F9F32-EDFB-314E-8C31-B86F5D6CAE7C}"/>
                    </a:ext>
                  </a:extLst>
                </p14:cNvPr>
                <p14:cNvContentPartPr/>
                <p14:nvPr/>
              </p14:nvContentPartPr>
              <p14:xfrm>
                <a:off x="10043293" y="2534550"/>
                <a:ext cx="217440" cy="142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42F9F32-EDFB-314E-8C31-B86F5D6CAE7C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028173" y="2519430"/>
                  <a:ext cx="247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721DCBF-FE37-4343-AC23-86ECD93E982C}"/>
                    </a:ext>
                  </a:extLst>
                </p14:cNvPr>
                <p14:cNvContentPartPr/>
                <p14:nvPr/>
              </p14:nvContentPartPr>
              <p14:xfrm>
                <a:off x="8514013" y="3175350"/>
                <a:ext cx="413280" cy="454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721DCBF-FE37-4343-AC23-86ECD93E982C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498893" y="3160230"/>
                  <a:ext cx="4435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1A6CA93-9358-3C43-9BEC-B225579A7136}"/>
                    </a:ext>
                  </a:extLst>
                </p14:cNvPr>
                <p14:cNvContentPartPr/>
                <p14:nvPr/>
              </p14:nvContentPartPr>
              <p14:xfrm>
                <a:off x="8662693" y="3275430"/>
                <a:ext cx="100440" cy="201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1A6CA93-9358-3C43-9BEC-B225579A7136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647573" y="3259950"/>
                  <a:ext cx="130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DC5DCE3-368F-AB4A-AAB7-42B57A3D4495}"/>
                    </a:ext>
                  </a:extLst>
                </p14:cNvPr>
                <p14:cNvContentPartPr/>
                <p14:nvPr/>
              </p14:nvContentPartPr>
              <p14:xfrm>
                <a:off x="8601133" y="3481710"/>
                <a:ext cx="235440" cy="16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DC5DCE3-368F-AB4A-AAB7-42B57A3D4495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586013" y="3466590"/>
                  <a:ext cx="266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F60096A-BBEE-E541-81B1-40B93A9361D1}"/>
                    </a:ext>
                  </a:extLst>
                </p14:cNvPr>
                <p14:cNvContentPartPr/>
                <p14:nvPr/>
              </p14:nvContentPartPr>
              <p14:xfrm>
                <a:off x="8858173" y="2555790"/>
                <a:ext cx="651240" cy="640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F60096A-BBEE-E541-81B1-40B93A9361D1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842693" y="2540310"/>
                  <a:ext cx="68184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3DA8ED3-0FBE-9C47-976D-69BCBFA7A529}"/>
                    </a:ext>
                  </a:extLst>
                </p14:cNvPr>
                <p14:cNvContentPartPr/>
                <p14:nvPr/>
              </p14:nvContentPartPr>
              <p14:xfrm>
                <a:off x="9387373" y="2544990"/>
                <a:ext cx="169560" cy="275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3DA8ED3-0FBE-9C47-976D-69BCBFA7A52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371893" y="2529870"/>
                  <a:ext cx="2001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430D4A5-5C87-FC49-8B41-6E04EB229F09}"/>
                    </a:ext>
                  </a:extLst>
                </p14:cNvPr>
                <p14:cNvContentPartPr/>
                <p14:nvPr/>
              </p14:nvContentPartPr>
              <p14:xfrm>
                <a:off x="9463693" y="2291190"/>
                <a:ext cx="669960" cy="47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430D4A5-5C87-FC49-8B41-6E04EB229F0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9448573" y="2275710"/>
                  <a:ext cx="700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CA4E85F-92CC-4A43-849D-BE7A9A427139}"/>
                    </a:ext>
                  </a:extLst>
                </p14:cNvPr>
                <p14:cNvContentPartPr/>
                <p14:nvPr/>
              </p14:nvContentPartPr>
              <p14:xfrm>
                <a:off x="9720733" y="2381190"/>
                <a:ext cx="185400" cy="21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CA4E85F-92CC-4A43-849D-BE7A9A427139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9705253" y="2365710"/>
                  <a:ext cx="21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1D338E-23D0-6C43-ACB4-19EAF850FF6E}"/>
                    </a:ext>
                  </a:extLst>
                </p14:cNvPr>
                <p14:cNvContentPartPr/>
                <p14:nvPr/>
              </p14:nvContentPartPr>
              <p14:xfrm>
                <a:off x="9720733" y="2407470"/>
                <a:ext cx="106200" cy="159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1D338E-23D0-6C43-ACB4-19EAF850FF6E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705253" y="2392350"/>
                  <a:ext cx="136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6C2BBA5-520C-2B4C-B7D6-C2C6A650F892}"/>
                    </a:ext>
                  </a:extLst>
                </p14:cNvPr>
                <p14:cNvContentPartPr/>
                <p14:nvPr/>
              </p14:nvContentPartPr>
              <p14:xfrm>
                <a:off x="9736573" y="2534550"/>
                <a:ext cx="206640" cy="21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6C2BBA5-520C-2B4C-B7D6-C2C6A650F892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9721093" y="2519430"/>
                  <a:ext cx="237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6A74FC3-7BA5-6944-B089-68A583B26333}"/>
                    </a:ext>
                  </a:extLst>
                </p14:cNvPr>
                <p14:cNvContentPartPr/>
                <p14:nvPr/>
              </p14:nvContentPartPr>
              <p14:xfrm>
                <a:off x="9752413" y="2148270"/>
                <a:ext cx="153720" cy="5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6A74FC3-7BA5-6944-B089-68A583B26333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737293" y="2133150"/>
                  <a:ext cx="184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F6FF1E2-1A09-1344-9877-7FF331F91D3B}"/>
                    </a:ext>
                  </a:extLst>
                </p14:cNvPr>
                <p14:cNvContentPartPr/>
                <p14:nvPr/>
              </p14:nvContentPartPr>
              <p14:xfrm>
                <a:off x="9773653" y="2158710"/>
                <a:ext cx="16200" cy="11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F6FF1E2-1A09-1344-9877-7FF331F91D3B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758173" y="2143590"/>
                  <a:ext cx="46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1BEF0F5-9C1B-B34D-BCD3-880F5A5A283F}"/>
                    </a:ext>
                  </a:extLst>
                </p14:cNvPr>
                <p14:cNvContentPartPr/>
                <p14:nvPr/>
              </p14:nvContentPartPr>
              <p14:xfrm>
                <a:off x="9624613" y="2259510"/>
                <a:ext cx="174960" cy="5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1BEF0F5-9C1B-B34D-BCD3-880F5A5A283F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609493" y="2244030"/>
                  <a:ext cx="205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41414E0-1F78-434A-B420-4226D38F93AA}"/>
                    </a:ext>
                  </a:extLst>
                </p14:cNvPr>
                <p14:cNvContentPartPr/>
                <p14:nvPr/>
              </p14:nvContentPartPr>
              <p14:xfrm>
                <a:off x="9810733" y="1613670"/>
                <a:ext cx="26640" cy="460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41414E0-1F78-434A-B420-4226D38F93AA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795253" y="1598550"/>
                  <a:ext cx="572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AF12E8A-F199-A143-9AF5-0C326C9CC499}"/>
                    </a:ext>
                  </a:extLst>
                </p14:cNvPr>
                <p14:cNvContentPartPr/>
                <p14:nvPr/>
              </p14:nvContentPartPr>
              <p14:xfrm>
                <a:off x="9704893" y="1561470"/>
                <a:ext cx="217440" cy="89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AF12E8A-F199-A143-9AF5-0C326C9CC499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684373" y="1540950"/>
                  <a:ext cx="258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63F62B6-93B2-4D43-BF91-4ED0C265EDF7}"/>
                    </a:ext>
                  </a:extLst>
                </p14:cNvPr>
                <p14:cNvContentPartPr/>
                <p14:nvPr/>
              </p14:nvContentPartPr>
              <p14:xfrm>
                <a:off x="10493293" y="2841270"/>
                <a:ext cx="979200" cy="637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63F62B6-93B2-4D43-BF91-4ED0C265EDF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477813" y="2826150"/>
                  <a:ext cx="1009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309E517-54F2-3645-8065-6EC4E60CE79D}"/>
                    </a:ext>
                  </a:extLst>
                </p14:cNvPr>
                <p14:cNvContentPartPr/>
                <p14:nvPr/>
              </p14:nvContentPartPr>
              <p14:xfrm>
                <a:off x="9609493" y="2825430"/>
                <a:ext cx="402480" cy="266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309E517-54F2-3645-8065-6EC4E60CE79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594373" y="2810310"/>
                  <a:ext cx="43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8EFF90A-C2C6-0A45-B301-A78A53C5481A}"/>
                    </a:ext>
                  </a:extLst>
                </p14:cNvPr>
                <p14:cNvContentPartPr/>
                <p14:nvPr/>
              </p14:nvContentPartPr>
              <p14:xfrm>
                <a:off x="8778613" y="2793750"/>
                <a:ext cx="333720" cy="216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8EFF90A-C2C6-0A45-B301-A78A53C5481A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763493" y="2778630"/>
                  <a:ext cx="36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7E15C51-990C-0C44-AFFE-E91C14E9AAFF}"/>
                    </a:ext>
                  </a:extLst>
                </p14:cNvPr>
                <p14:cNvContentPartPr/>
                <p14:nvPr/>
              </p14:nvContentPartPr>
              <p14:xfrm>
                <a:off x="7868533" y="2777910"/>
                <a:ext cx="529560" cy="108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7E15C51-990C-0C44-AFFE-E91C14E9AAF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853413" y="2762790"/>
                  <a:ext cx="56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0C62061-52F0-C543-AAED-B46EE6972493}"/>
                    </a:ext>
                  </a:extLst>
                </p14:cNvPr>
                <p14:cNvContentPartPr/>
                <p14:nvPr/>
              </p14:nvContentPartPr>
              <p14:xfrm>
                <a:off x="7090573" y="2804550"/>
                <a:ext cx="323280" cy="162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0C62061-52F0-C543-AAED-B46EE697249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070413" y="2784030"/>
                  <a:ext cx="363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AB693E1-7FF9-DE40-9C08-E6DEEADB5888}"/>
                    </a:ext>
                  </a:extLst>
                </p14:cNvPr>
                <p14:cNvContentPartPr/>
                <p14:nvPr/>
              </p14:nvContentPartPr>
              <p14:xfrm>
                <a:off x="10969573" y="3952590"/>
                <a:ext cx="360360" cy="266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AB693E1-7FF9-DE40-9C08-E6DEEADB588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954093" y="3937470"/>
                  <a:ext cx="390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AECBE8B-6304-D041-BB6F-DC6166172DE1}"/>
                    </a:ext>
                  </a:extLst>
                </p14:cNvPr>
                <p14:cNvContentPartPr/>
                <p14:nvPr/>
              </p14:nvContentPartPr>
              <p14:xfrm>
                <a:off x="10022413" y="3915510"/>
                <a:ext cx="735840" cy="320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AECBE8B-6304-D041-BB6F-DC6166172DE1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0006933" y="3900390"/>
                  <a:ext cx="766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F159F89A-21F3-3B44-A849-28F53F3F9778}"/>
                    </a:ext>
                  </a:extLst>
                </p14:cNvPr>
                <p14:cNvContentPartPr/>
                <p14:nvPr/>
              </p14:nvContentPartPr>
              <p14:xfrm>
                <a:off x="9059053" y="3852150"/>
                <a:ext cx="450000" cy="266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F159F89A-21F3-3B44-A849-28F53F3F9778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043933" y="3837030"/>
                  <a:ext cx="480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5B64F0A-8C1B-C342-8E99-4C1A0AACE669}"/>
                    </a:ext>
                  </a:extLst>
                </p14:cNvPr>
                <p14:cNvContentPartPr/>
                <p14:nvPr/>
              </p14:nvContentPartPr>
              <p14:xfrm>
                <a:off x="8334373" y="3841710"/>
                <a:ext cx="397080" cy="320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5B64F0A-8C1B-C342-8E99-4C1A0AACE66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318893" y="3826230"/>
                  <a:ext cx="42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763267A-811F-D843-B03F-1DEF7BA244DB}"/>
                    </a:ext>
                  </a:extLst>
                </p14:cNvPr>
                <p14:cNvContentPartPr/>
                <p14:nvPr/>
              </p14:nvContentPartPr>
              <p14:xfrm>
                <a:off x="7582693" y="3820470"/>
                <a:ext cx="339120" cy="16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763267A-811F-D843-B03F-1DEF7BA244DB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567573" y="3804990"/>
                  <a:ext cx="369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A9ADF2E-E61C-3140-A97D-4763D6C6382F}"/>
                    </a:ext>
                  </a:extLst>
                </p14:cNvPr>
                <p14:cNvContentPartPr/>
                <p14:nvPr/>
              </p14:nvContentPartPr>
              <p14:xfrm>
                <a:off x="6598453" y="3784110"/>
                <a:ext cx="312480" cy="208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A9ADF2E-E61C-3140-A97D-4763D6C6382F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583333" y="3768630"/>
                  <a:ext cx="3430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C4B13F0-BF91-C140-B19F-C306CC3D42F0}"/>
                    </a:ext>
                  </a:extLst>
                </p14:cNvPr>
                <p14:cNvContentPartPr/>
                <p14:nvPr/>
              </p14:nvContentPartPr>
              <p14:xfrm>
                <a:off x="11487973" y="3942150"/>
                <a:ext cx="190800" cy="266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C4B13F0-BF91-C140-B19F-C306CC3D42F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472853" y="3927030"/>
                  <a:ext cx="221400" cy="5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386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94BEDCD0-1769-5244-A4B4-02EA88E9065D}"/>
              </a:ext>
            </a:extLst>
          </p:cNvPr>
          <p:cNvGrpSpPr/>
          <p:nvPr/>
        </p:nvGrpSpPr>
        <p:grpSpPr>
          <a:xfrm>
            <a:off x="1934293" y="708990"/>
            <a:ext cx="6363000" cy="3974400"/>
            <a:chOff x="1934293" y="708990"/>
            <a:chExt cx="6363000" cy="39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EE99EEF-5C56-0443-A731-59640DFABD3A}"/>
                    </a:ext>
                  </a:extLst>
                </p14:cNvPr>
                <p14:cNvContentPartPr/>
                <p14:nvPr/>
              </p14:nvContentPartPr>
              <p14:xfrm>
                <a:off x="2661493" y="804030"/>
                <a:ext cx="100800" cy="33868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EE99EEF-5C56-0443-A731-59640DFABD3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46373" y="788910"/>
                  <a:ext cx="131400" cy="34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4283BF2-673B-A743-8C70-001FECE8DB2F}"/>
                    </a:ext>
                  </a:extLst>
                </p14:cNvPr>
                <p14:cNvContentPartPr/>
                <p14:nvPr/>
              </p14:nvContentPartPr>
              <p14:xfrm>
                <a:off x="2746093" y="4143030"/>
                <a:ext cx="5487840" cy="169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4283BF2-673B-A743-8C70-001FECE8DB2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30973" y="4127910"/>
                  <a:ext cx="5518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1CFBF92-7CF8-F740-99AB-5FB6C818280F}"/>
                    </a:ext>
                  </a:extLst>
                </p14:cNvPr>
                <p14:cNvContentPartPr/>
                <p14:nvPr/>
              </p14:nvContentPartPr>
              <p14:xfrm>
                <a:off x="7984813" y="4127190"/>
                <a:ext cx="312480" cy="38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1CFBF92-7CF8-F740-99AB-5FB6C818280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69693" y="4112070"/>
                  <a:ext cx="3430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BEEBFB-6D5D-034E-BD91-BEFFA9A3F172}"/>
                    </a:ext>
                  </a:extLst>
                </p14:cNvPr>
                <p14:cNvContentPartPr/>
                <p14:nvPr/>
              </p14:nvContentPartPr>
              <p14:xfrm>
                <a:off x="2518573" y="708990"/>
                <a:ext cx="344160" cy="259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BEEBFB-6D5D-034E-BD91-BEFFA9A3F1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03453" y="693510"/>
                  <a:ext cx="374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E025A05-431E-BC4C-9B80-6B150363E61D}"/>
                    </a:ext>
                  </a:extLst>
                </p14:cNvPr>
                <p14:cNvContentPartPr/>
                <p14:nvPr/>
              </p14:nvContentPartPr>
              <p14:xfrm>
                <a:off x="2322733" y="4243830"/>
                <a:ext cx="275400" cy="338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E025A05-431E-BC4C-9B80-6B150363E6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07613" y="4228350"/>
                  <a:ext cx="3060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7ED9AE-D55E-1643-AB40-FF4415E1D41A}"/>
                    </a:ext>
                  </a:extLst>
                </p14:cNvPr>
                <p14:cNvContentPartPr/>
                <p14:nvPr/>
              </p14:nvContentPartPr>
              <p14:xfrm>
                <a:off x="3106093" y="3984270"/>
                <a:ext cx="47880" cy="1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7ED9AE-D55E-1643-AB40-FF4415E1D4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90613" y="3969150"/>
                  <a:ext cx="7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5FD0CE-6278-B149-B438-2703862A689F}"/>
                    </a:ext>
                  </a:extLst>
                </p14:cNvPr>
                <p14:cNvContentPartPr/>
                <p14:nvPr/>
              </p14:nvContentPartPr>
              <p14:xfrm>
                <a:off x="2846893" y="3958710"/>
                <a:ext cx="254520" cy="309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5FD0CE-6278-B149-B438-2703862A68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31413" y="3943230"/>
                  <a:ext cx="284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55550BD-B0D6-AD4E-BF4C-DD6AE68992D5}"/>
                    </a:ext>
                  </a:extLst>
                </p14:cNvPr>
                <p14:cNvContentPartPr/>
                <p14:nvPr/>
              </p14:nvContentPartPr>
              <p14:xfrm>
                <a:off x="2936533" y="3995070"/>
                <a:ext cx="206640" cy="148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55550BD-B0D6-AD4E-BF4C-DD6AE68992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21413" y="3979950"/>
                  <a:ext cx="237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E0E043-C480-2245-8A96-DB2B0B7C9A63}"/>
                    </a:ext>
                  </a:extLst>
                </p14:cNvPr>
                <p14:cNvContentPartPr/>
                <p14:nvPr/>
              </p14:nvContentPartPr>
              <p14:xfrm>
                <a:off x="2979733" y="3439950"/>
                <a:ext cx="232560" cy="29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E0E043-C480-2245-8A96-DB2B0B7C9A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64253" y="3424830"/>
                  <a:ext cx="2631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77A153-DC4B-1643-8764-11D2639F8C02}"/>
                    </a:ext>
                  </a:extLst>
                </p14:cNvPr>
                <p14:cNvContentPartPr/>
                <p14:nvPr/>
              </p14:nvContentPartPr>
              <p14:xfrm>
                <a:off x="3053173" y="3508710"/>
                <a:ext cx="174960" cy="200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77A153-DC4B-1643-8764-11D2639F8C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37693" y="3493590"/>
                  <a:ext cx="205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E2D33A9-0A5D-EF42-82E4-4F079D88F30A}"/>
                    </a:ext>
                  </a:extLst>
                </p14:cNvPr>
                <p14:cNvContentPartPr/>
                <p14:nvPr/>
              </p14:nvContentPartPr>
              <p14:xfrm>
                <a:off x="2518573" y="3308190"/>
                <a:ext cx="217440" cy="33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E2D33A9-0A5D-EF42-82E4-4F079D88F3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03453" y="3293070"/>
                  <a:ext cx="2476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D0DA53-E5F4-7445-BFA9-B081BEDAAD6F}"/>
                    </a:ext>
                  </a:extLst>
                </p14:cNvPr>
                <p14:cNvContentPartPr/>
                <p14:nvPr/>
              </p14:nvContentPartPr>
              <p14:xfrm>
                <a:off x="2587333" y="3386310"/>
                <a:ext cx="275400" cy="29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D0DA53-E5F4-7445-BFA9-B081BEDAAD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72213" y="3371190"/>
                  <a:ext cx="306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FE2977-2E64-AE4E-8C50-732C0C51324A}"/>
                    </a:ext>
                  </a:extLst>
                </p14:cNvPr>
                <p14:cNvContentPartPr/>
                <p14:nvPr/>
              </p14:nvContentPartPr>
              <p14:xfrm>
                <a:off x="1994773" y="3547590"/>
                <a:ext cx="222480" cy="241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FE2977-2E64-AE4E-8C50-732C0C51324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9653" y="3532470"/>
                  <a:ext cx="253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12D75A-35E9-D24C-9E38-B21D5E71B51F}"/>
                    </a:ext>
                  </a:extLst>
                </p14:cNvPr>
                <p14:cNvContentPartPr/>
                <p14:nvPr/>
              </p14:nvContentPartPr>
              <p14:xfrm>
                <a:off x="1934293" y="3593310"/>
                <a:ext cx="230400" cy="259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12D75A-35E9-D24C-9E38-B21D5E71B51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18813" y="3578190"/>
                  <a:ext cx="260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D8BA06-901F-8B48-91F1-1DE5CFDAF281}"/>
                    </a:ext>
                  </a:extLst>
                </p14:cNvPr>
                <p14:cNvContentPartPr/>
                <p14:nvPr/>
              </p14:nvContentPartPr>
              <p14:xfrm>
                <a:off x="2206453" y="3799230"/>
                <a:ext cx="185400" cy="254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D8BA06-901F-8B48-91F1-1DE5CFDAF28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91333" y="3784110"/>
                  <a:ext cx="216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43EA37-E40A-E04F-B2EC-64BA3A9D0008}"/>
                    </a:ext>
                  </a:extLst>
                </p14:cNvPr>
                <p14:cNvContentPartPr/>
                <p14:nvPr/>
              </p14:nvContentPartPr>
              <p14:xfrm>
                <a:off x="2259373" y="3841710"/>
                <a:ext cx="317880" cy="24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43EA37-E40A-E04F-B2EC-64BA3A9D00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44253" y="3826230"/>
                  <a:ext cx="3484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0E8DD9-7263-0346-B050-4A8D6D697D82}"/>
                    </a:ext>
                  </a:extLst>
                </p14:cNvPr>
                <p14:cNvContentPartPr/>
                <p14:nvPr/>
              </p14:nvContentPartPr>
              <p14:xfrm>
                <a:off x="3296533" y="3842070"/>
                <a:ext cx="296640" cy="320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0E8DD9-7263-0346-B050-4A8D6D697D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81413" y="3826950"/>
                  <a:ext cx="327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DE18E9-5CE5-D945-A430-C75912E2A6EC}"/>
                    </a:ext>
                  </a:extLst>
                </p14:cNvPr>
                <p14:cNvContentPartPr/>
                <p14:nvPr/>
              </p14:nvContentPartPr>
              <p14:xfrm>
                <a:off x="3328213" y="3916230"/>
                <a:ext cx="286200" cy="237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DE18E9-5CE5-D945-A430-C75912E2A6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13093" y="3901110"/>
                  <a:ext cx="3164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E5833A-8B7A-3447-90C2-AB17EF718B1B}"/>
                    </a:ext>
                  </a:extLst>
                </p14:cNvPr>
                <p14:cNvContentPartPr/>
                <p14:nvPr/>
              </p14:nvContentPartPr>
              <p14:xfrm>
                <a:off x="3174853" y="4349670"/>
                <a:ext cx="291240" cy="333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E5833A-8B7A-3447-90C2-AB17EF718B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59733" y="4334190"/>
                  <a:ext cx="3218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25E96F-2B94-9342-94AD-3CBCD6E471D3}"/>
                    </a:ext>
                  </a:extLst>
                </p14:cNvPr>
                <p14:cNvContentPartPr/>
                <p14:nvPr/>
              </p14:nvContentPartPr>
              <p14:xfrm>
                <a:off x="3243613" y="4425990"/>
                <a:ext cx="286200" cy="214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25E96F-2B94-9342-94AD-3CBCD6E471D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28493" y="4410870"/>
                  <a:ext cx="3164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1C2757-9CA1-6848-A80B-301D90EE790C}"/>
                    </a:ext>
                  </a:extLst>
                </p14:cNvPr>
                <p14:cNvContentPartPr/>
                <p14:nvPr/>
              </p14:nvContentPartPr>
              <p14:xfrm>
                <a:off x="3735733" y="3561270"/>
                <a:ext cx="312480" cy="328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1C2757-9CA1-6848-A80B-301D90EE790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20613" y="3545790"/>
                  <a:ext cx="3430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DB369E-621E-1841-AF90-B993DBDF26CD}"/>
                    </a:ext>
                  </a:extLst>
                </p14:cNvPr>
                <p14:cNvContentPartPr/>
                <p14:nvPr/>
              </p14:nvContentPartPr>
              <p14:xfrm>
                <a:off x="3836173" y="3614190"/>
                <a:ext cx="212040" cy="206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DB369E-621E-1841-AF90-B993DBDF26C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21053" y="3598710"/>
                  <a:ext cx="2426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C42F103-3FEF-3F49-AAFB-9457BA26BBAE}"/>
              </a:ext>
            </a:extLst>
          </p:cNvPr>
          <p:cNvGrpSpPr/>
          <p:nvPr/>
        </p:nvGrpSpPr>
        <p:grpSpPr>
          <a:xfrm>
            <a:off x="1862653" y="4457670"/>
            <a:ext cx="302040" cy="236160"/>
            <a:chOff x="1862653" y="4457670"/>
            <a:chExt cx="30204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E865427-3D07-944B-8285-A1C00C3D97C7}"/>
                    </a:ext>
                  </a:extLst>
                </p14:cNvPr>
                <p14:cNvContentPartPr/>
                <p14:nvPr/>
              </p14:nvContentPartPr>
              <p14:xfrm>
                <a:off x="1862653" y="4471350"/>
                <a:ext cx="143280" cy="206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E865427-3D07-944B-8285-A1C00C3D97C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47173" y="4455870"/>
                  <a:ext cx="173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861F027-9638-9948-B68F-73746C091FBA}"/>
                    </a:ext>
                  </a:extLst>
                </p14:cNvPr>
                <p14:cNvContentPartPr/>
                <p14:nvPr/>
              </p14:nvContentPartPr>
              <p14:xfrm>
                <a:off x="1878493" y="4457670"/>
                <a:ext cx="286200" cy="236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861F027-9638-9948-B68F-73746C091F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63013" y="4442550"/>
                  <a:ext cx="31644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54C3054-16F8-B246-A3FC-5EBC9AD656D8}"/>
              </a:ext>
            </a:extLst>
          </p:cNvPr>
          <p:cNvGrpSpPr/>
          <p:nvPr/>
        </p:nvGrpSpPr>
        <p:grpSpPr>
          <a:xfrm>
            <a:off x="5783773" y="730230"/>
            <a:ext cx="1905120" cy="1333800"/>
            <a:chOff x="5783773" y="730230"/>
            <a:chExt cx="1905120" cy="13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BB0E401-55B4-9F49-BAD8-BF56B400E97F}"/>
                    </a:ext>
                  </a:extLst>
                </p14:cNvPr>
                <p14:cNvContentPartPr/>
                <p14:nvPr/>
              </p14:nvContentPartPr>
              <p14:xfrm>
                <a:off x="6471373" y="1238190"/>
                <a:ext cx="217440" cy="275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BB0E401-55B4-9F49-BAD8-BF56B400E9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56253" y="1222710"/>
                  <a:ext cx="247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5B56F33-43C3-454A-B2D2-94F3829D5C2C}"/>
                    </a:ext>
                  </a:extLst>
                </p14:cNvPr>
                <p14:cNvContentPartPr/>
                <p14:nvPr/>
              </p14:nvContentPartPr>
              <p14:xfrm>
                <a:off x="6476773" y="1302270"/>
                <a:ext cx="280800" cy="19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5B56F33-43C3-454A-B2D2-94F3829D5C2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61653" y="1286790"/>
                  <a:ext cx="31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86067C-7E14-C147-9A53-4671AB160121}"/>
                    </a:ext>
                  </a:extLst>
                </p14:cNvPr>
                <p14:cNvContentPartPr/>
                <p14:nvPr/>
              </p14:nvContentPartPr>
              <p14:xfrm>
                <a:off x="6889693" y="1301550"/>
                <a:ext cx="206640" cy="259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86067C-7E14-C147-9A53-4671AB16012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4213" y="1286430"/>
                  <a:ext cx="237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EBB722-1451-074B-B47F-2B6AED6FBABE}"/>
                    </a:ext>
                  </a:extLst>
                </p14:cNvPr>
                <p14:cNvContentPartPr/>
                <p14:nvPr/>
              </p14:nvContentPartPr>
              <p14:xfrm>
                <a:off x="6889693" y="1354470"/>
                <a:ext cx="339120" cy="159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EBB722-1451-074B-B47F-2B6AED6FBA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74213" y="1339350"/>
                  <a:ext cx="369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B3C01AF-1333-1042-804B-7A3AB310CB49}"/>
                    </a:ext>
                  </a:extLst>
                </p14:cNvPr>
                <p14:cNvContentPartPr/>
                <p14:nvPr/>
              </p14:nvContentPartPr>
              <p14:xfrm>
                <a:off x="6926773" y="730230"/>
                <a:ext cx="233280" cy="317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B3C01AF-1333-1042-804B-7A3AB310CB4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11293" y="714750"/>
                  <a:ext cx="2635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E38E091-BEAE-514E-96CA-B0D3A139051E}"/>
                    </a:ext>
                  </a:extLst>
                </p14:cNvPr>
                <p14:cNvContentPartPr/>
                <p14:nvPr/>
              </p14:nvContentPartPr>
              <p14:xfrm>
                <a:off x="6947653" y="777750"/>
                <a:ext cx="243720" cy="217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E38E091-BEAE-514E-96CA-B0D3A13905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32533" y="762270"/>
                  <a:ext cx="2743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31503A1-B0F5-364F-872D-14874CDB7FD1}"/>
                    </a:ext>
                  </a:extLst>
                </p14:cNvPr>
                <p14:cNvContentPartPr/>
                <p14:nvPr/>
              </p14:nvContentPartPr>
              <p14:xfrm>
                <a:off x="6302173" y="962790"/>
                <a:ext cx="169560" cy="254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31503A1-B0F5-364F-872D-14874CDB7F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87053" y="947670"/>
                  <a:ext cx="2001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E47543-3E8E-C942-8705-03E298609093}"/>
                    </a:ext>
                  </a:extLst>
                </p14:cNvPr>
                <p14:cNvContentPartPr/>
                <p14:nvPr/>
              </p14:nvContentPartPr>
              <p14:xfrm>
                <a:off x="6249253" y="992310"/>
                <a:ext cx="196200" cy="256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E47543-3E8E-C942-8705-03E2986090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34133" y="977190"/>
                  <a:ext cx="2268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255C41C-04BD-DA4A-B6F7-DD2A63C83E89}"/>
                    </a:ext>
                  </a:extLst>
                </p14:cNvPr>
                <p14:cNvContentPartPr/>
                <p14:nvPr/>
              </p14:nvContentPartPr>
              <p14:xfrm>
                <a:off x="5783773" y="1317390"/>
                <a:ext cx="312480" cy="222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255C41C-04BD-DA4A-B6F7-DD2A63C83E8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68293" y="1302270"/>
                  <a:ext cx="343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F0682B-52DA-CA4B-9E61-4D4386418349}"/>
                    </a:ext>
                  </a:extLst>
                </p14:cNvPr>
                <p14:cNvContentPartPr/>
                <p14:nvPr/>
              </p14:nvContentPartPr>
              <p14:xfrm>
                <a:off x="5820493" y="1344030"/>
                <a:ext cx="286200" cy="21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F0682B-52DA-CA4B-9E61-4D43864183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05373" y="1328550"/>
                  <a:ext cx="316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A08487-1C67-C241-80E3-5E3EF1B68BE3}"/>
                    </a:ext>
                  </a:extLst>
                </p14:cNvPr>
                <p14:cNvContentPartPr/>
                <p14:nvPr/>
              </p14:nvContentPartPr>
              <p14:xfrm>
                <a:off x="6011293" y="1671990"/>
                <a:ext cx="291240" cy="291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A08487-1C67-C241-80E3-5E3EF1B68BE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95813" y="1656870"/>
                  <a:ext cx="3218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70F468-C465-B349-95DA-1FE30D3E236E}"/>
                    </a:ext>
                  </a:extLst>
                </p14:cNvPr>
                <p14:cNvContentPartPr/>
                <p14:nvPr/>
              </p14:nvContentPartPr>
              <p14:xfrm>
                <a:off x="6032173" y="1756590"/>
                <a:ext cx="312480" cy="21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70F468-C465-B349-95DA-1FE30D3E236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17053" y="1741470"/>
                  <a:ext cx="343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CC19A61-3C5D-4541-BD3A-B7498DC58BF8}"/>
                    </a:ext>
                  </a:extLst>
                </p14:cNvPr>
                <p14:cNvContentPartPr/>
                <p14:nvPr/>
              </p14:nvContentPartPr>
              <p14:xfrm>
                <a:off x="6603853" y="1746150"/>
                <a:ext cx="302040" cy="317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CC19A61-3C5D-4541-BD3A-B7498DC58BF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88733" y="1730670"/>
                  <a:ext cx="332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D6E7A61-7610-D84A-97ED-2CF2418CAC8E}"/>
                    </a:ext>
                  </a:extLst>
                </p14:cNvPr>
                <p14:cNvContentPartPr/>
                <p14:nvPr/>
              </p14:nvContentPartPr>
              <p14:xfrm>
                <a:off x="6704293" y="1852350"/>
                <a:ext cx="344160" cy="195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D6E7A61-7610-D84A-97ED-2CF2418CAC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89173" y="1837230"/>
                  <a:ext cx="374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FC3CEB-C1A7-2847-8CD2-A2D3C12D0162}"/>
                    </a:ext>
                  </a:extLst>
                </p14:cNvPr>
                <p14:cNvContentPartPr/>
                <p14:nvPr/>
              </p14:nvContentPartPr>
              <p14:xfrm>
                <a:off x="7339333" y="1603230"/>
                <a:ext cx="190800" cy="307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FC3CEB-C1A7-2847-8CD2-A2D3C12D01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24213" y="1588110"/>
                  <a:ext cx="2214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4AA9864-CB1C-0549-98E1-19A6AB5AD207}"/>
                    </a:ext>
                  </a:extLst>
                </p14:cNvPr>
                <p14:cNvContentPartPr/>
                <p14:nvPr/>
              </p14:nvContentPartPr>
              <p14:xfrm>
                <a:off x="7360573" y="1688550"/>
                <a:ext cx="222480" cy="174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4AA9864-CB1C-0549-98E1-19A6AB5AD2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45453" y="1673070"/>
                  <a:ext cx="253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129B2D3-E437-E54B-83CC-A5604FDB0C5F}"/>
                    </a:ext>
                  </a:extLst>
                </p14:cNvPr>
                <p14:cNvContentPartPr/>
                <p14:nvPr/>
              </p14:nvContentPartPr>
              <p14:xfrm>
                <a:off x="7418893" y="1111110"/>
                <a:ext cx="212040" cy="259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129B2D3-E437-E54B-83CC-A5604FDB0C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03413" y="1095990"/>
                  <a:ext cx="242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1FE1280-1233-4944-8070-CC05D18B23F4}"/>
                    </a:ext>
                  </a:extLst>
                </p14:cNvPr>
                <p14:cNvContentPartPr/>
                <p14:nvPr/>
              </p14:nvContentPartPr>
              <p14:xfrm>
                <a:off x="7408093" y="1132350"/>
                <a:ext cx="280800" cy="24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1FE1280-1233-4944-8070-CC05D18B23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92973" y="1116870"/>
                  <a:ext cx="3114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B4393FC-170D-0F4A-B92B-389DB26C4D8F}"/>
              </a:ext>
            </a:extLst>
          </p:cNvPr>
          <p:cNvGrpSpPr/>
          <p:nvPr/>
        </p:nvGrpSpPr>
        <p:grpSpPr>
          <a:xfrm>
            <a:off x="6297493" y="3238350"/>
            <a:ext cx="1323000" cy="1550160"/>
            <a:chOff x="6297493" y="3238350"/>
            <a:chExt cx="1323000" cy="15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7A54DDF-8739-924C-839E-7E0ED6DA4136}"/>
                    </a:ext>
                  </a:extLst>
                </p14:cNvPr>
                <p14:cNvContentPartPr/>
                <p14:nvPr/>
              </p14:nvContentPartPr>
              <p14:xfrm>
                <a:off x="7471813" y="3291270"/>
                <a:ext cx="148680" cy="195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7A54DDF-8739-924C-839E-7E0ED6DA41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456333" y="3276150"/>
                  <a:ext cx="178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C79CCB-6B20-EB4D-93A0-E54B39BB529F}"/>
                    </a:ext>
                  </a:extLst>
                </p14:cNvPr>
                <p14:cNvContentPartPr/>
                <p14:nvPr/>
              </p14:nvContentPartPr>
              <p14:xfrm>
                <a:off x="6604573" y="3238350"/>
                <a:ext cx="253800" cy="264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C79CCB-6B20-EB4D-93A0-E54B39BB529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89093" y="3223230"/>
                  <a:ext cx="284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AA5ADB3-493B-8843-BA23-CA22851F6553}"/>
                    </a:ext>
                  </a:extLst>
                </p14:cNvPr>
                <p14:cNvContentPartPr/>
                <p14:nvPr/>
              </p14:nvContentPartPr>
              <p14:xfrm>
                <a:off x="7148893" y="3529230"/>
                <a:ext cx="169560" cy="174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AA5ADB3-493B-8843-BA23-CA22851F655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33773" y="3514110"/>
                  <a:ext cx="200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66B6DFA-3DB1-AA4D-AE76-723171766D46}"/>
                    </a:ext>
                  </a:extLst>
                </p14:cNvPr>
                <p14:cNvContentPartPr/>
                <p14:nvPr/>
              </p14:nvContentPartPr>
              <p14:xfrm>
                <a:off x="6429253" y="3577110"/>
                <a:ext cx="264240" cy="290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66B6DFA-3DB1-AA4D-AE76-723171766D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13773" y="3561630"/>
                  <a:ext cx="2948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57756F-1CF8-A848-AAC0-B11A27C4D4A7}"/>
                    </a:ext>
                  </a:extLst>
                </p14:cNvPr>
                <p14:cNvContentPartPr/>
                <p14:nvPr/>
              </p14:nvContentPartPr>
              <p14:xfrm>
                <a:off x="6878893" y="3846750"/>
                <a:ext cx="169200" cy="196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57756F-1CF8-A848-AAC0-B11A27C4D4A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63773" y="3831630"/>
                  <a:ext cx="199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C0DFBE9-7B99-EC47-BFD5-6CD60E42651A}"/>
                    </a:ext>
                  </a:extLst>
                </p14:cNvPr>
                <p14:cNvContentPartPr/>
                <p14:nvPr/>
              </p14:nvContentPartPr>
              <p14:xfrm>
                <a:off x="7408093" y="3815070"/>
                <a:ext cx="212040" cy="174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C0DFBE9-7B99-EC47-BFD5-6CD60E42651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92973" y="3799950"/>
                  <a:ext cx="242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5A0E70B-D910-2D4F-BB77-E70DC814B629}"/>
                    </a:ext>
                  </a:extLst>
                </p14:cNvPr>
                <p14:cNvContentPartPr/>
                <p14:nvPr/>
              </p14:nvContentPartPr>
              <p14:xfrm>
                <a:off x="7185973" y="4254270"/>
                <a:ext cx="196200" cy="216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5A0E70B-D910-2D4F-BB77-E70DC814B62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70493" y="4239150"/>
                  <a:ext cx="2268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0CAE70F-8213-BB4B-AAF5-E7261B1971AD}"/>
                    </a:ext>
                  </a:extLst>
                </p14:cNvPr>
                <p14:cNvContentPartPr/>
                <p14:nvPr/>
              </p14:nvContentPartPr>
              <p14:xfrm>
                <a:off x="6529693" y="4074270"/>
                <a:ext cx="196200" cy="253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0CAE70F-8213-BB4B-AAF5-E7261B1971A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14573" y="4059150"/>
                  <a:ext cx="226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8769029-511C-A249-B454-29C21CF69052}"/>
                    </a:ext>
                  </a:extLst>
                </p14:cNvPr>
                <p14:cNvContentPartPr/>
                <p14:nvPr/>
              </p14:nvContentPartPr>
              <p14:xfrm>
                <a:off x="6841813" y="4455870"/>
                <a:ext cx="200880" cy="211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8769029-511C-A249-B454-29C21CF690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26693" y="4440750"/>
                  <a:ext cx="231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6CCC6F-1394-DA4D-882F-98BF0345C805}"/>
                    </a:ext>
                  </a:extLst>
                </p14:cNvPr>
                <p14:cNvContentPartPr/>
                <p14:nvPr/>
              </p14:nvContentPartPr>
              <p14:xfrm>
                <a:off x="6297493" y="4550550"/>
                <a:ext cx="231480" cy="237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6CCC6F-1394-DA4D-882F-98BF0345C8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82373" y="4535430"/>
                  <a:ext cx="26208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676B43F-08E6-A64D-98B3-F5AB4F41DFE1}"/>
              </a:ext>
            </a:extLst>
          </p:cNvPr>
          <p:cNvGrpSpPr/>
          <p:nvPr/>
        </p:nvGrpSpPr>
        <p:grpSpPr>
          <a:xfrm>
            <a:off x="1825933" y="1269870"/>
            <a:ext cx="1725120" cy="1275120"/>
            <a:chOff x="1825933" y="1269870"/>
            <a:chExt cx="1725120" cy="12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876C964-5BB0-CE47-81AB-F8221AEC7B46}"/>
                    </a:ext>
                  </a:extLst>
                </p14:cNvPr>
                <p14:cNvContentPartPr/>
                <p14:nvPr/>
              </p14:nvContentPartPr>
              <p14:xfrm>
                <a:off x="2783173" y="1269870"/>
                <a:ext cx="264960" cy="259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876C964-5BB0-CE47-81AB-F8221AEC7B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68053" y="1254750"/>
                  <a:ext cx="295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3A4ACC-0873-714D-B50B-C56EE5EC9572}"/>
                    </a:ext>
                  </a:extLst>
                </p14:cNvPr>
                <p14:cNvContentPartPr/>
                <p14:nvPr/>
              </p14:nvContentPartPr>
              <p14:xfrm>
                <a:off x="2264773" y="1407390"/>
                <a:ext cx="238320" cy="264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3A4ACC-0873-714D-B50B-C56EE5EC957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249293" y="1392270"/>
                  <a:ext cx="2689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D3B78C-9575-6E4E-97D5-8E70963D138F}"/>
                    </a:ext>
                  </a:extLst>
                </p14:cNvPr>
                <p14:cNvContentPartPr/>
                <p14:nvPr/>
              </p14:nvContentPartPr>
              <p14:xfrm>
                <a:off x="3301933" y="1434030"/>
                <a:ext cx="249120" cy="233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D3B78C-9575-6E4E-97D5-8E70963D138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86453" y="1418550"/>
                  <a:ext cx="2797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80E9B4E-C7BD-694D-882B-5E50B1C5DA9A}"/>
                    </a:ext>
                  </a:extLst>
                </p14:cNvPr>
                <p14:cNvContentPartPr/>
                <p14:nvPr/>
              </p14:nvContentPartPr>
              <p14:xfrm>
                <a:off x="2862733" y="1714470"/>
                <a:ext cx="280800" cy="243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80E9B4E-C7BD-694D-882B-5E50B1C5DA9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47253" y="1698990"/>
                  <a:ext cx="31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36DCCBB-D277-B243-AF74-1D8ACD1935CD}"/>
                    </a:ext>
                  </a:extLst>
                </p14:cNvPr>
                <p14:cNvContentPartPr/>
                <p14:nvPr/>
              </p14:nvContentPartPr>
              <p14:xfrm>
                <a:off x="3212293" y="1947030"/>
                <a:ext cx="222120" cy="254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36DCCBB-D277-B243-AF74-1D8ACD1935C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97173" y="1931910"/>
                  <a:ext cx="2523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918E346-88AE-C647-A999-AB7C0176F942}"/>
                    </a:ext>
                  </a:extLst>
                </p14:cNvPr>
                <p14:cNvContentPartPr/>
                <p14:nvPr/>
              </p14:nvContentPartPr>
              <p14:xfrm>
                <a:off x="2688133" y="2201190"/>
                <a:ext cx="179640" cy="222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918E346-88AE-C647-A999-AB7C0176F9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72653" y="2186070"/>
                  <a:ext cx="2102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AE37AE0-5825-EE44-B247-91DE8010DF09}"/>
                    </a:ext>
                  </a:extLst>
                </p14:cNvPr>
                <p14:cNvContentPartPr/>
                <p14:nvPr/>
              </p14:nvContentPartPr>
              <p14:xfrm>
                <a:off x="2179813" y="2248710"/>
                <a:ext cx="137520" cy="296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AE37AE0-5825-EE44-B247-91DE8010DF0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64693" y="2233590"/>
                  <a:ext cx="1677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49BB6E3-56E8-1647-B562-25EAD90476F5}"/>
                    </a:ext>
                  </a:extLst>
                </p14:cNvPr>
                <p14:cNvContentPartPr/>
                <p14:nvPr/>
              </p14:nvContentPartPr>
              <p14:xfrm>
                <a:off x="2111053" y="1889070"/>
                <a:ext cx="217440" cy="19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49BB6E3-56E8-1647-B562-25EAD90476F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95933" y="1873590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5E55F6E-2276-6B4F-BE26-D300B9898AF8}"/>
                    </a:ext>
                  </a:extLst>
                </p14:cNvPr>
                <p14:cNvContentPartPr/>
                <p14:nvPr/>
              </p14:nvContentPartPr>
              <p14:xfrm>
                <a:off x="1825933" y="1825350"/>
                <a:ext cx="147960" cy="200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5E55F6E-2276-6B4F-BE26-D300B9898AF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810813" y="1810230"/>
                  <a:ext cx="178560" cy="231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8907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9976" y="441036"/>
            <a:ext cx="8294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2800" dirty="0">
                <a:solidFill>
                  <a:srgbClr val="333333"/>
                </a:solidFill>
                <a:latin typeface="Georgia" panose="02040502050405020303" pitchFamily="18" charset="0"/>
              </a:rPr>
              <a:t>The Multilayer Perceptron and Backpropagation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599766" y="1448116"/>
            <a:ext cx="1126973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latin typeface="Georgia" panose="02040502050405020303" pitchFamily="18" charset="0"/>
              </a:rPr>
              <a:t>“Learning Internal Representations by Error Propagation”</a:t>
            </a:r>
            <a:endParaRPr lang="fa-IR" sz="28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David Rumelhart, Geoffrey Hinton, Ronald Williams</a:t>
            </a:r>
            <a:endParaRPr lang="en-US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A8E526-B192-2C43-A4A5-16ABB4087F89}"/>
              </a:ext>
            </a:extLst>
          </p:cNvPr>
          <p:cNvGrpSpPr/>
          <p:nvPr/>
        </p:nvGrpSpPr>
        <p:grpSpPr>
          <a:xfrm>
            <a:off x="6825973" y="2005350"/>
            <a:ext cx="778320" cy="320760"/>
            <a:chOff x="6825973" y="2005350"/>
            <a:chExt cx="77832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E42CB19-B349-9041-959B-E0F949C7278A}"/>
                    </a:ext>
                  </a:extLst>
                </p14:cNvPr>
                <p14:cNvContentPartPr/>
                <p14:nvPr/>
              </p14:nvContentPartPr>
              <p14:xfrm>
                <a:off x="6825973" y="2058270"/>
                <a:ext cx="26640" cy="266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E42CB19-B349-9041-959B-E0F949C7278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10853" y="2043150"/>
                  <a:ext cx="572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C5A47ED-5B82-FE45-8A6B-8A92A3BB3C53}"/>
                    </a:ext>
                  </a:extLst>
                </p14:cNvPr>
                <p14:cNvContentPartPr/>
                <p14:nvPr/>
              </p14:nvContentPartPr>
              <p14:xfrm>
                <a:off x="6964213" y="2026950"/>
                <a:ext cx="137520" cy="299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C5A47ED-5B82-FE45-8A6B-8A92A3BB3C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49093" y="2011830"/>
                  <a:ext cx="1677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A53D49B-FF68-3D43-833A-9BF030DD1004}"/>
                    </a:ext>
                  </a:extLst>
                </p14:cNvPr>
                <p14:cNvContentPartPr/>
                <p14:nvPr/>
              </p14:nvContentPartPr>
              <p14:xfrm>
                <a:off x="7159333" y="2032350"/>
                <a:ext cx="185400" cy="282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A53D49B-FF68-3D43-833A-9BF030DD10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44213" y="2017230"/>
                  <a:ext cx="2160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BCF532-3390-654C-9819-32F4293AF30A}"/>
                    </a:ext>
                  </a:extLst>
                </p14:cNvPr>
                <p14:cNvContentPartPr/>
                <p14:nvPr/>
              </p14:nvContentPartPr>
              <p14:xfrm>
                <a:off x="7397653" y="2005350"/>
                <a:ext cx="206640" cy="31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BCF532-3390-654C-9819-32F4293AF3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82173" y="1990230"/>
                  <a:ext cx="237240" cy="34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A895FD-69B2-0F4C-B17D-DF3B714CD4C2}"/>
                  </a:ext>
                </a:extLst>
              </p14:cNvPr>
              <p14:cNvContentPartPr/>
              <p14:nvPr/>
            </p14:nvContentPartPr>
            <p14:xfrm>
              <a:off x="1703893" y="2852070"/>
              <a:ext cx="148680" cy="232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A895FD-69B2-0F4C-B17D-DF3B714CD4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8413" y="2836950"/>
                <a:ext cx="1789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81CE98F-9EC2-0146-99D8-F5497D41AE55}"/>
                  </a:ext>
                </a:extLst>
              </p14:cNvPr>
              <p14:cNvContentPartPr/>
              <p14:nvPr/>
            </p14:nvContentPartPr>
            <p14:xfrm>
              <a:off x="1904773" y="2857470"/>
              <a:ext cx="206640" cy="190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81CE98F-9EC2-0146-99D8-F5497D41AE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9653" y="2841990"/>
                <a:ext cx="237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1BEB86-40EE-3640-B13A-6574460B8809}"/>
                  </a:ext>
                </a:extLst>
              </p14:cNvPr>
              <p14:cNvContentPartPr/>
              <p14:nvPr/>
            </p14:nvContentPartPr>
            <p14:xfrm>
              <a:off x="2148133" y="2687910"/>
              <a:ext cx="26640" cy="362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1BEB86-40EE-3640-B13A-6574460B88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33013" y="2672790"/>
                <a:ext cx="5724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EE23DBD-F69E-8C45-8373-D987464EC5DD}"/>
                  </a:ext>
                </a:extLst>
              </p14:cNvPr>
              <p14:cNvContentPartPr/>
              <p14:nvPr/>
            </p14:nvContentPartPr>
            <p14:xfrm>
              <a:off x="2126893" y="2857470"/>
              <a:ext cx="143280" cy="16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EE23DBD-F69E-8C45-8373-D987464EC5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11773" y="2841990"/>
                <a:ext cx="173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A9B7F1-2519-A443-AED6-1A5DF2D649C8}"/>
                  </a:ext>
                </a:extLst>
              </p14:cNvPr>
              <p14:cNvContentPartPr/>
              <p14:nvPr/>
            </p14:nvContentPartPr>
            <p14:xfrm>
              <a:off x="2238133" y="2910390"/>
              <a:ext cx="137880" cy="13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A9B7F1-2519-A443-AED6-1A5DF2D649C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23013" y="2894910"/>
                <a:ext cx="168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E2B0E-78A0-F44F-A703-29318D1C696E}"/>
                  </a:ext>
                </a:extLst>
              </p14:cNvPr>
              <p14:cNvContentPartPr/>
              <p14:nvPr/>
            </p14:nvContentPartPr>
            <p14:xfrm>
              <a:off x="2418853" y="2624550"/>
              <a:ext cx="169200" cy="423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E2B0E-78A0-F44F-A703-29318D1C696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03373" y="2609070"/>
                <a:ext cx="1994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030F769-3A06-8143-A15E-92A56DA48C10}"/>
                  </a:ext>
                </a:extLst>
              </p14:cNvPr>
              <p14:cNvContentPartPr/>
              <p14:nvPr/>
            </p14:nvContentPartPr>
            <p14:xfrm>
              <a:off x="2645653" y="2846670"/>
              <a:ext cx="26640" cy="201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030F769-3A06-8143-A15E-92A56DA48C1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30533" y="2831550"/>
                <a:ext cx="572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BD7FE38-7787-0F4E-8F09-C99A44AB17A4}"/>
                  </a:ext>
                </a:extLst>
              </p14:cNvPr>
              <p14:cNvContentPartPr/>
              <p14:nvPr/>
            </p14:nvContentPartPr>
            <p14:xfrm>
              <a:off x="2693173" y="275163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BD7FE38-7787-0F4E-8F09-C99A44AB17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78053" y="2736150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56057BE-544E-484A-8ABC-EA8F8FC801E4}"/>
                  </a:ext>
                </a:extLst>
              </p14:cNvPr>
              <p14:cNvContentPartPr/>
              <p14:nvPr/>
            </p14:nvContentPartPr>
            <p14:xfrm>
              <a:off x="2751493" y="2608710"/>
              <a:ext cx="127440" cy="41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56057BE-544E-484A-8ABC-EA8F8FC801E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36373" y="2593230"/>
                <a:ext cx="1576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CD12387-FB89-7A49-B087-BB99087DA671}"/>
                  </a:ext>
                </a:extLst>
              </p14:cNvPr>
              <p14:cNvContentPartPr/>
              <p14:nvPr/>
            </p14:nvContentPartPr>
            <p14:xfrm>
              <a:off x="2756893" y="2809590"/>
              <a:ext cx="127440" cy="16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CD12387-FB89-7A49-B087-BB99087DA67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41413" y="2794470"/>
                <a:ext cx="157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602302C-2515-424D-A727-01553AD0B23A}"/>
                  </a:ext>
                </a:extLst>
              </p14:cNvPr>
              <p14:cNvContentPartPr/>
              <p14:nvPr/>
            </p14:nvContentPartPr>
            <p14:xfrm>
              <a:off x="2952733" y="2587470"/>
              <a:ext cx="127440" cy="434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602302C-2515-424D-A727-01553AD0B23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37253" y="2572350"/>
                <a:ext cx="1576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B2AD07-3394-9F47-B607-7DF1BF5BB31C}"/>
                  </a:ext>
                </a:extLst>
              </p14:cNvPr>
              <p14:cNvContentPartPr/>
              <p14:nvPr/>
            </p14:nvContentPartPr>
            <p14:xfrm>
              <a:off x="2952733" y="2783310"/>
              <a:ext cx="196200" cy="21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B2AD07-3394-9F47-B607-7DF1BF5BB3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37253" y="2767830"/>
                <a:ext cx="2268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7AFFDC8-E15F-3247-9A69-3031BD41BB1C}"/>
                  </a:ext>
                </a:extLst>
              </p14:cNvPr>
              <p14:cNvContentPartPr/>
              <p14:nvPr/>
            </p14:nvContentPartPr>
            <p14:xfrm>
              <a:off x="2667253" y="2735790"/>
              <a:ext cx="42120" cy="32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7AFFDC8-E15F-3247-9A69-3031BD41BB1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52133" y="2720310"/>
                <a:ext cx="7272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8493B8C9-F70C-F54F-BAB9-0A69BEF8B553}"/>
              </a:ext>
            </a:extLst>
          </p:cNvPr>
          <p:cNvGrpSpPr/>
          <p:nvPr/>
        </p:nvGrpSpPr>
        <p:grpSpPr>
          <a:xfrm>
            <a:off x="1539733" y="2587470"/>
            <a:ext cx="68760" cy="154080"/>
            <a:chOff x="1539733" y="2587470"/>
            <a:chExt cx="68760" cy="15408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9402286-0BFD-8B4B-98EC-F65CAF7C8BB6}"/>
                </a:ext>
              </a:extLst>
            </p:cNvPr>
            <p:cNvGrpSpPr/>
            <p:nvPr/>
          </p:nvGrpSpPr>
          <p:grpSpPr>
            <a:xfrm>
              <a:off x="1539733" y="2587470"/>
              <a:ext cx="68760" cy="154080"/>
              <a:chOff x="1539733" y="2587470"/>
              <a:chExt cx="68760" cy="15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F5583B5D-2EBC-254E-A02D-EE46E3322346}"/>
                      </a:ext>
                    </a:extLst>
                  </p14:cNvPr>
                  <p14:cNvContentPartPr/>
                  <p14:nvPr/>
                </p14:nvContentPartPr>
                <p14:xfrm>
                  <a:off x="1539733" y="2592870"/>
                  <a:ext cx="16200" cy="14868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F5583B5D-2EBC-254E-A02D-EE46E332234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524613" y="2577390"/>
                    <a:ext cx="46800" cy="17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EFFA601A-AC8B-1E4F-87BC-D07FED97A998}"/>
                      </a:ext>
                    </a:extLst>
                  </p14:cNvPr>
                  <p14:cNvContentPartPr/>
                  <p14:nvPr/>
                </p14:nvContentPartPr>
                <p14:xfrm>
                  <a:off x="1581853" y="2587470"/>
                  <a:ext cx="26640" cy="12744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EFFA601A-AC8B-1E4F-87BC-D07FED97A998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566733" y="2572350"/>
                    <a:ext cx="57240" cy="157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679CB2-D099-AE43-9685-5D8D56A86E85}"/>
              </a:ext>
            </a:extLst>
          </p:cNvPr>
          <p:cNvGrpSpPr/>
          <p:nvPr/>
        </p:nvGrpSpPr>
        <p:grpSpPr>
          <a:xfrm>
            <a:off x="3227773" y="2454990"/>
            <a:ext cx="111600" cy="159120"/>
            <a:chOff x="3227773" y="2454990"/>
            <a:chExt cx="11160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D10E7E8-5B8C-EF4C-ACA5-A21CE4DCCB66}"/>
                    </a:ext>
                  </a:extLst>
                </p14:cNvPr>
                <p14:cNvContentPartPr/>
                <p14:nvPr/>
              </p14:nvContentPartPr>
              <p14:xfrm>
                <a:off x="3227773" y="2582070"/>
                <a:ext cx="32040" cy="32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D10E7E8-5B8C-EF4C-ACA5-A21CE4DCCB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12653" y="2566950"/>
                  <a:ext cx="62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5C98DA9-BACC-4F42-BE7D-4701D1F60AA4}"/>
                    </a:ext>
                  </a:extLst>
                </p14:cNvPr>
                <p14:cNvContentPartPr/>
                <p14:nvPr/>
              </p14:nvContentPartPr>
              <p14:xfrm>
                <a:off x="3249013" y="2476230"/>
                <a:ext cx="21600" cy="13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5C98DA9-BACC-4F42-BE7D-4701D1F60AA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33533" y="2461110"/>
                  <a:ext cx="5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22027E-9D9A-F949-91D1-A3FDC1C759C2}"/>
                    </a:ext>
                  </a:extLst>
                </p14:cNvPr>
                <p14:cNvContentPartPr/>
                <p14:nvPr/>
              </p14:nvContentPartPr>
              <p14:xfrm>
                <a:off x="3313093" y="2454990"/>
                <a:ext cx="26280" cy="127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22027E-9D9A-F949-91D1-A3FDC1C759C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97613" y="2439870"/>
                  <a:ext cx="5688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4A0867-28BC-894C-B8A7-86421136B3E4}"/>
              </a:ext>
            </a:extLst>
          </p:cNvPr>
          <p:cNvGrpSpPr/>
          <p:nvPr/>
        </p:nvGrpSpPr>
        <p:grpSpPr>
          <a:xfrm>
            <a:off x="1650973" y="3756750"/>
            <a:ext cx="285840" cy="487440"/>
            <a:chOff x="1650973" y="3756750"/>
            <a:chExt cx="285840" cy="48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36DF3C4-3376-1D49-AE8F-B7C7666A586B}"/>
                    </a:ext>
                  </a:extLst>
                </p14:cNvPr>
                <p14:cNvContentPartPr/>
                <p14:nvPr/>
              </p14:nvContentPartPr>
              <p14:xfrm>
                <a:off x="1650973" y="3836310"/>
                <a:ext cx="233280" cy="407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36DF3C4-3376-1D49-AE8F-B7C7666A58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35493" y="3821190"/>
                  <a:ext cx="2635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5311D57-005D-0F43-A43B-EA7A530826C1}"/>
                    </a:ext>
                  </a:extLst>
                </p14:cNvPr>
                <p14:cNvContentPartPr/>
                <p14:nvPr/>
              </p14:nvContentPartPr>
              <p14:xfrm>
                <a:off x="1687693" y="3756750"/>
                <a:ext cx="249120" cy="37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5311D57-005D-0F43-A43B-EA7A530826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72573" y="3741630"/>
                  <a:ext cx="279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22C19E3-6FEB-2148-926C-4CF5EC5A28B1}"/>
                    </a:ext>
                  </a:extLst>
                </p14:cNvPr>
                <p14:cNvContentPartPr/>
                <p14:nvPr/>
              </p14:nvContentPartPr>
              <p14:xfrm>
                <a:off x="1714333" y="3936750"/>
                <a:ext cx="169560" cy="26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22C19E3-6FEB-2148-926C-4CF5EC5A28B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99213" y="3921630"/>
                  <a:ext cx="2001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32ADCCB-4CDE-294E-9ED4-9CC229EA2D1B}"/>
              </a:ext>
            </a:extLst>
          </p:cNvPr>
          <p:cNvGrpSpPr/>
          <p:nvPr/>
        </p:nvGrpSpPr>
        <p:grpSpPr>
          <a:xfrm>
            <a:off x="2134093" y="3841710"/>
            <a:ext cx="738720" cy="476640"/>
            <a:chOff x="2134093" y="3841710"/>
            <a:chExt cx="73872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9E77B4-E167-2D4F-939B-725A1059DF95}"/>
                    </a:ext>
                  </a:extLst>
                </p14:cNvPr>
                <p14:cNvContentPartPr/>
                <p14:nvPr/>
              </p14:nvContentPartPr>
              <p14:xfrm>
                <a:off x="2134093" y="3862590"/>
                <a:ext cx="204840" cy="434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9E77B4-E167-2D4F-939B-725A1059DF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18973" y="3847470"/>
                  <a:ext cx="2354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674158C-878B-414C-8DD9-6112F0F360AD}"/>
                    </a:ext>
                  </a:extLst>
                </p14:cNvPr>
                <p14:cNvContentPartPr/>
                <p14:nvPr/>
              </p14:nvContentPartPr>
              <p14:xfrm>
                <a:off x="2328133" y="3878790"/>
                <a:ext cx="264240" cy="259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674158C-878B-414C-8DD9-6112F0F360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13013" y="3863310"/>
                  <a:ext cx="294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1AF051-3223-E449-8785-231BCB0B2BEA}"/>
                    </a:ext>
                  </a:extLst>
                </p14:cNvPr>
                <p14:cNvContentPartPr/>
                <p14:nvPr/>
              </p14:nvContentPartPr>
              <p14:xfrm>
                <a:off x="2656093" y="3841710"/>
                <a:ext cx="216720" cy="47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1AF051-3223-E449-8785-231BCB0B2BE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40973" y="3826230"/>
                  <a:ext cx="24732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37435F-9E69-C049-99D4-B7A2D8C4464B}"/>
              </a:ext>
            </a:extLst>
          </p:cNvPr>
          <p:cNvGrpSpPr/>
          <p:nvPr/>
        </p:nvGrpSpPr>
        <p:grpSpPr>
          <a:xfrm>
            <a:off x="3063613" y="3973830"/>
            <a:ext cx="179640" cy="106200"/>
            <a:chOff x="3063613" y="3973830"/>
            <a:chExt cx="179640" cy="10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64BFF6F-C09A-9149-9FBE-01059EB865EE}"/>
                    </a:ext>
                  </a:extLst>
                </p14:cNvPr>
                <p14:cNvContentPartPr/>
                <p14:nvPr/>
              </p14:nvContentPartPr>
              <p14:xfrm>
                <a:off x="3079453" y="4053390"/>
                <a:ext cx="163800" cy="2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64BFF6F-C09A-9149-9FBE-01059EB865E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64333" y="4037910"/>
                  <a:ext cx="194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558179F-6D6F-934D-9BC4-3D5F3F7B781B}"/>
                    </a:ext>
                  </a:extLst>
                </p14:cNvPr>
                <p14:cNvContentPartPr/>
                <p14:nvPr/>
              </p14:nvContentPartPr>
              <p14:xfrm>
                <a:off x="3063613" y="3973830"/>
                <a:ext cx="159120" cy="1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558179F-6D6F-934D-9BC4-3D5F3F7B78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48493" y="3958710"/>
                  <a:ext cx="1897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4157E15-98E0-D249-A96E-92C50CC9A243}"/>
              </a:ext>
            </a:extLst>
          </p:cNvPr>
          <p:cNvGrpSpPr/>
          <p:nvPr/>
        </p:nvGrpSpPr>
        <p:grpSpPr>
          <a:xfrm>
            <a:off x="3505333" y="3677550"/>
            <a:ext cx="352440" cy="741240"/>
            <a:chOff x="3505333" y="3677550"/>
            <a:chExt cx="352440" cy="74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33FEA4C-D9E4-1847-8B10-2A4B67DD5E0E}"/>
                    </a:ext>
                  </a:extLst>
                </p14:cNvPr>
                <p14:cNvContentPartPr/>
                <p14:nvPr/>
              </p14:nvContentPartPr>
              <p14:xfrm>
                <a:off x="3666973" y="3677550"/>
                <a:ext cx="10800" cy="22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33FEA4C-D9E4-1847-8B10-2A4B67DD5E0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51853" y="3662430"/>
                  <a:ext cx="41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CC9275-1E64-7947-86E5-78E6950AC7B5}"/>
                    </a:ext>
                  </a:extLst>
                </p14:cNvPr>
                <p14:cNvContentPartPr/>
                <p14:nvPr/>
              </p14:nvContentPartPr>
              <p14:xfrm>
                <a:off x="3505333" y="3957990"/>
                <a:ext cx="344880" cy="16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CC9275-1E64-7947-86E5-78E6950AC7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89853" y="3942870"/>
                  <a:ext cx="375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C4F9EDE-F83C-654A-BCAC-B06EA0297AD7}"/>
                    </a:ext>
                  </a:extLst>
                </p14:cNvPr>
                <p14:cNvContentPartPr/>
                <p14:nvPr/>
              </p14:nvContentPartPr>
              <p14:xfrm>
                <a:off x="3624493" y="4085070"/>
                <a:ext cx="233280" cy="333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C4F9EDE-F83C-654A-BCAC-B06EA0297AD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09373" y="4069590"/>
                  <a:ext cx="263520" cy="36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CBE79B7-F2C8-4540-8E9F-1AF152BD3119}"/>
                  </a:ext>
                </a:extLst>
              </p14:cNvPr>
              <p14:cNvContentPartPr/>
              <p14:nvPr/>
            </p14:nvContentPartPr>
            <p14:xfrm>
              <a:off x="6805453" y="4005510"/>
              <a:ext cx="200880" cy="10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CBE79B7-F2C8-4540-8E9F-1AF152BD311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90333" y="3990390"/>
                <a:ext cx="23148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65A9B4F7-B931-9D45-A927-212E33F1FDD1}"/>
              </a:ext>
            </a:extLst>
          </p:cNvPr>
          <p:cNvGrpSpPr/>
          <p:nvPr/>
        </p:nvGrpSpPr>
        <p:grpSpPr>
          <a:xfrm>
            <a:off x="7313053" y="3238350"/>
            <a:ext cx="1535040" cy="1058400"/>
            <a:chOff x="7313053" y="3238350"/>
            <a:chExt cx="1535040" cy="10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8897C64-651F-3D45-AD70-AE369DADDF0F}"/>
                    </a:ext>
                  </a:extLst>
                </p14:cNvPr>
                <p14:cNvContentPartPr/>
                <p14:nvPr/>
              </p14:nvContentPartPr>
              <p14:xfrm>
                <a:off x="7313053" y="3740910"/>
                <a:ext cx="206640" cy="46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8897C64-651F-3D45-AD70-AE369DADDF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97573" y="3725790"/>
                  <a:ext cx="2372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0C9ADC2-16B2-4643-9208-0A906474C9C8}"/>
                    </a:ext>
                  </a:extLst>
                </p14:cNvPr>
                <p14:cNvContentPartPr/>
                <p14:nvPr/>
              </p14:nvContentPartPr>
              <p14:xfrm>
                <a:off x="7313053" y="3540390"/>
                <a:ext cx="169560" cy="100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0C9ADC2-16B2-4643-9208-0A906474C9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97573" y="3525270"/>
                  <a:ext cx="200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BBEE26-E53B-924A-AA8E-A8DB1BF691D6}"/>
                    </a:ext>
                  </a:extLst>
                </p14:cNvPr>
                <p14:cNvContentPartPr/>
                <p14:nvPr/>
              </p14:nvContentPartPr>
              <p14:xfrm>
                <a:off x="7720213" y="3460470"/>
                <a:ext cx="32040" cy="222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BBEE26-E53B-924A-AA8E-A8DB1BF691D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05093" y="3445350"/>
                  <a:ext cx="62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74A770E-2D98-B143-9EB5-519D6FCEBF04}"/>
                    </a:ext>
                  </a:extLst>
                </p14:cNvPr>
                <p14:cNvContentPartPr/>
                <p14:nvPr/>
              </p14:nvContentPartPr>
              <p14:xfrm>
                <a:off x="7715533" y="3497550"/>
                <a:ext cx="211320" cy="206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74A770E-2D98-B143-9EB5-519D6FCEBF0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00413" y="3482430"/>
                  <a:ext cx="241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8AA7F1C-A2F3-664A-9686-96BF27D03782}"/>
                    </a:ext>
                  </a:extLst>
                </p14:cNvPr>
                <p14:cNvContentPartPr/>
                <p14:nvPr/>
              </p14:nvContentPartPr>
              <p14:xfrm>
                <a:off x="8053573" y="3439230"/>
                <a:ext cx="381240" cy="85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8AA7F1C-A2F3-664A-9686-96BF27D037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38453" y="3424110"/>
                  <a:ext cx="41184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35EC43D-F6E6-B840-B6CF-816E8DDD11E3}"/>
                    </a:ext>
                  </a:extLst>
                </p14:cNvPr>
                <p14:cNvContentPartPr/>
                <p14:nvPr/>
              </p14:nvContentPartPr>
              <p14:xfrm>
                <a:off x="8540653" y="3238350"/>
                <a:ext cx="307440" cy="323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35EC43D-F6E6-B840-B6CF-816E8DDD11E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25173" y="3223230"/>
                  <a:ext cx="337680" cy="35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0074359-4763-2949-A5D8-9041BC98A246}"/>
                  </a:ext>
                </a:extLst>
              </p14:cNvPr>
              <p14:cNvContentPartPr/>
              <p14:nvPr/>
            </p14:nvContentPartPr>
            <p14:xfrm>
              <a:off x="4143253" y="3597990"/>
              <a:ext cx="392040" cy="5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0074359-4763-2949-A5D8-9041BC98A24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127773" y="3582870"/>
                <a:ext cx="4222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AD247F6-1A6E-5641-A6CC-4FB764354B61}"/>
                  </a:ext>
                </a:extLst>
              </p14:cNvPr>
              <p14:cNvContentPartPr/>
              <p14:nvPr/>
            </p14:nvContentPartPr>
            <p14:xfrm>
              <a:off x="4116613" y="3619230"/>
              <a:ext cx="283680" cy="487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AD247F6-1A6E-5641-A6CC-4FB764354B6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01493" y="3604110"/>
                <a:ext cx="31428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E1B425C-FE99-1E4B-95AD-FEC48E087CB3}"/>
                  </a:ext>
                </a:extLst>
              </p14:cNvPr>
              <p14:cNvContentPartPr/>
              <p14:nvPr/>
            </p14:nvContentPartPr>
            <p14:xfrm>
              <a:off x="4291213" y="4042590"/>
              <a:ext cx="264960" cy="26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E1B425C-FE99-1E4B-95AD-FEC48E087CB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276093" y="4027470"/>
                <a:ext cx="2955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AECF85C-B041-6F4E-A136-6F4EB30C10A7}"/>
                  </a:ext>
                </a:extLst>
              </p14:cNvPr>
              <p14:cNvContentPartPr/>
              <p14:nvPr/>
            </p14:nvContentPartPr>
            <p14:xfrm>
              <a:off x="4418293" y="4259670"/>
              <a:ext cx="16200" cy="10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AECF85C-B041-6F4E-A136-6F4EB30C10A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03173" y="4244190"/>
                <a:ext cx="46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BD4D8EC-1875-8340-BFCE-33EB72877D28}"/>
                  </a:ext>
                </a:extLst>
              </p14:cNvPr>
              <p14:cNvContentPartPr/>
              <p14:nvPr/>
            </p14:nvContentPartPr>
            <p14:xfrm>
              <a:off x="4243693" y="4180110"/>
              <a:ext cx="32040" cy="278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BD4D8EC-1875-8340-BFCE-33EB72877D2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28573" y="4164990"/>
                <a:ext cx="626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7B80A35-F54E-FF49-ABA1-607D58713AB8}"/>
                  </a:ext>
                </a:extLst>
              </p14:cNvPr>
              <p14:cNvContentPartPr/>
              <p14:nvPr/>
            </p14:nvContentPartPr>
            <p14:xfrm>
              <a:off x="4254493" y="4227990"/>
              <a:ext cx="201600" cy="227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7B80A35-F54E-FF49-ABA1-607D58713AB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239013" y="4212510"/>
                <a:ext cx="2318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A390085-AD02-3E4C-A91C-1FA183E2829E}"/>
                  </a:ext>
                </a:extLst>
              </p14:cNvPr>
              <p14:cNvContentPartPr/>
              <p14:nvPr/>
            </p14:nvContentPartPr>
            <p14:xfrm>
              <a:off x="4476613" y="4344270"/>
              <a:ext cx="84960" cy="29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A390085-AD02-3E4C-A91C-1FA183E2829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61493" y="4329150"/>
                <a:ext cx="1155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E9C936B-D38F-6B4B-A66C-979006CFDF9A}"/>
                  </a:ext>
                </a:extLst>
              </p14:cNvPr>
              <p14:cNvContentPartPr/>
              <p14:nvPr/>
            </p14:nvContentPartPr>
            <p14:xfrm>
              <a:off x="4492453" y="4301790"/>
              <a:ext cx="53280" cy="10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E9C936B-D38F-6B4B-A66C-979006CFDF9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77333" y="4286670"/>
                <a:ext cx="838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13B165D-4FE2-F14B-AC03-9386F254E538}"/>
                  </a:ext>
                </a:extLst>
              </p14:cNvPr>
              <p14:cNvContentPartPr/>
              <p14:nvPr/>
            </p14:nvContentPartPr>
            <p14:xfrm>
              <a:off x="4629973" y="4206750"/>
              <a:ext cx="26640" cy="217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13B165D-4FE2-F14B-AC03-9386F254E53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14853" y="4191270"/>
                <a:ext cx="572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0BCB1BE-901D-1E45-8820-2EF72AFE49B2}"/>
                  </a:ext>
                </a:extLst>
              </p14:cNvPr>
              <p14:cNvContentPartPr/>
              <p14:nvPr/>
            </p14:nvContentPartPr>
            <p14:xfrm>
              <a:off x="4249093" y="3222870"/>
              <a:ext cx="302040" cy="2696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0BCB1BE-901D-1E45-8820-2EF72AFE49B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33613" y="3207750"/>
                <a:ext cx="332640" cy="30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F0EC7942-AF12-F147-8B5F-16ED98ACE347}"/>
              </a:ext>
            </a:extLst>
          </p:cNvPr>
          <p:cNvGrpSpPr/>
          <p:nvPr/>
        </p:nvGrpSpPr>
        <p:grpSpPr>
          <a:xfrm>
            <a:off x="4826533" y="3603390"/>
            <a:ext cx="539280" cy="518400"/>
            <a:chOff x="4826533" y="3603390"/>
            <a:chExt cx="53928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1554339-35E7-C64F-AB74-3038441D6AC4}"/>
                    </a:ext>
                  </a:extLst>
                </p14:cNvPr>
                <p14:cNvContentPartPr/>
                <p14:nvPr/>
              </p14:nvContentPartPr>
              <p14:xfrm>
                <a:off x="4860013" y="3603390"/>
                <a:ext cx="352440" cy="21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1554339-35E7-C64F-AB74-3038441D6AC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44533" y="3588270"/>
                  <a:ext cx="383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39D9B9C-E8EB-E243-A5F4-973D6676DCD4}"/>
                    </a:ext>
                  </a:extLst>
                </p14:cNvPr>
                <p14:cNvContentPartPr/>
                <p14:nvPr/>
              </p14:nvContentPartPr>
              <p14:xfrm>
                <a:off x="4826533" y="3619230"/>
                <a:ext cx="231840" cy="497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39D9B9C-E8EB-E243-A5F4-973D6676DCD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811053" y="3604110"/>
                  <a:ext cx="2624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23E32DA-75F1-514A-AF81-D5B31C2A9E0D}"/>
                    </a:ext>
                  </a:extLst>
                </p14:cNvPr>
                <p14:cNvContentPartPr/>
                <p14:nvPr/>
              </p14:nvContentPartPr>
              <p14:xfrm>
                <a:off x="4917973" y="4069230"/>
                <a:ext cx="447840" cy="52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23E32DA-75F1-514A-AF81-D5B31C2A9E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02853" y="4053750"/>
                  <a:ext cx="47844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93C4140-B0B0-CA43-9AC1-022EA679DACB}"/>
              </a:ext>
            </a:extLst>
          </p:cNvPr>
          <p:cNvGrpSpPr/>
          <p:nvPr/>
        </p:nvGrpSpPr>
        <p:grpSpPr>
          <a:xfrm>
            <a:off x="5667853" y="3428790"/>
            <a:ext cx="915120" cy="862200"/>
            <a:chOff x="5667853" y="3428790"/>
            <a:chExt cx="915120" cy="86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1A43B16-805B-8443-80D1-A051669D1C22}"/>
                    </a:ext>
                  </a:extLst>
                </p14:cNvPr>
                <p14:cNvContentPartPr/>
                <p14:nvPr/>
              </p14:nvContentPartPr>
              <p14:xfrm>
                <a:off x="5667853" y="3587550"/>
                <a:ext cx="327960" cy="703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1A43B16-805B-8443-80D1-A051669D1C2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52373" y="3572430"/>
                  <a:ext cx="358200" cy="7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F49051F-499A-8047-8675-7F8E6E369425}"/>
                    </a:ext>
                  </a:extLst>
                </p14:cNvPr>
                <p14:cNvContentPartPr/>
                <p14:nvPr/>
              </p14:nvContentPartPr>
              <p14:xfrm>
                <a:off x="6107053" y="3703830"/>
                <a:ext cx="169200" cy="401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F49051F-499A-8047-8675-7F8E6E36942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1573" y="3688710"/>
                  <a:ext cx="1994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2E316C-8E28-A34C-8EA8-4929EA8CF768}"/>
                    </a:ext>
                  </a:extLst>
                </p14:cNvPr>
                <p14:cNvContentPartPr/>
                <p14:nvPr/>
              </p14:nvContentPartPr>
              <p14:xfrm>
                <a:off x="5976373" y="3846750"/>
                <a:ext cx="284400" cy="16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2E316C-8E28-A34C-8EA8-4929EA8CF76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61253" y="3831630"/>
                  <a:ext cx="315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F136B49-AEA5-0D41-965A-FC60C8A1263C}"/>
                    </a:ext>
                  </a:extLst>
                </p14:cNvPr>
                <p14:cNvContentPartPr/>
                <p14:nvPr/>
              </p14:nvContentPartPr>
              <p14:xfrm>
                <a:off x="6360493" y="3428790"/>
                <a:ext cx="58680" cy="344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F136B49-AEA5-0D41-965A-FC60C8A1263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45013" y="3413670"/>
                  <a:ext cx="889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0C7117A-4871-3B46-A93B-81C8DAC9CC37}"/>
                    </a:ext>
                  </a:extLst>
                </p14:cNvPr>
                <p14:cNvContentPartPr/>
                <p14:nvPr/>
              </p14:nvContentPartPr>
              <p14:xfrm>
                <a:off x="6386773" y="3513390"/>
                <a:ext cx="196200" cy="206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0C7117A-4871-3B46-A93B-81C8DAC9CC3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71653" y="3498270"/>
                  <a:ext cx="22680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9615DB5-6317-DE49-9865-043505D86239}"/>
              </a:ext>
            </a:extLst>
          </p:cNvPr>
          <p:cNvGrpSpPr/>
          <p:nvPr/>
        </p:nvGrpSpPr>
        <p:grpSpPr>
          <a:xfrm>
            <a:off x="5100853" y="4175070"/>
            <a:ext cx="74880" cy="217080"/>
            <a:chOff x="5100853" y="4175070"/>
            <a:chExt cx="7488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9F2C18F-6876-E94E-AE7C-822DCB53356A}"/>
                    </a:ext>
                  </a:extLst>
                </p14:cNvPr>
                <p14:cNvContentPartPr/>
                <p14:nvPr/>
              </p14:nvContentPartPr>
              <p14:xfrm>
                <a:off x="5132893" y="4248870"/>
                <a:ext cx="42840" cy="143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9F2C18F-6876-E94E-AE7C-822DCB53356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17413" y="4233750"/>
                  <a:ext cx="73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EC94352-D2E1-3C40-8CA9-9B23C4AAABAF}"/>
                    </a:ext>
                  </a:extLst>
                </p14:cNvPr>
                <p14:cNvContentPartPr/>
                <p14:nvPr/>
              </p14:nvContentPartPr>
              <p14:xfrm>
                <a:off x="5100853" y="4175070"/>
                <a:ext cx="42840" cy="21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EC94352-D2E1-3C40-8CA9-9B23C4AAAB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85733" y="4159590"/>
                  <a:ext cx="7308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7F0BFD6-2325-9C4D-A35A-2230333F74DA}"/>
              </a:ext>
            </a:extLst>
          </p:cNvPr>
          <p:cNvGrpSpPr/>
          <p:nvPr/>
        </p:nvGrpSpPr>
        <p:grpSpPr>
          <a:xfrm>
            <a:off x="6360493" y="3989670"/>
            <a:ext cx="116640" cy="243720"/>
            <a:chOff x="6360493" y="3989670"/>
            <a:chExt cx="11664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D2EA5E-3E0F-CE4F-94B2-7CE249C0581A}"/>
                    </a:ext>
                  </a:extLst>
                </p14:cNvPr>
                <p14:cNvContentPartPr/>
                <p14:nvPr/>
              </p14:nvContentPartPr>
              <p14:xfrm>
                <a:off x="6386773" y="4095510"/>
                <a:ext cx="90360" cy="137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D2EA5E-3E0F-CE4F-94B2-7CE249C058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71653" y="4080390"/>
                  <a:ext cx="120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7835BDA-17D8-4941-9EFA-E3A8BB3CDBCE}"/>
                    </a:ext>
                  </a:extLst>
                </p14:cNvPr>
                <p14:cNvContentPartPr/>
                <p14:nvPr/>
              </p14:nvContentPartPr>
              <p14:xfrm>
                <a:off x="6360493" y="3989670"/>
                <a:ext cx="47880" cy="37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7835BDA-17D8-4941-9EFA-E3A8BB3CDBC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45013" y="3974550"/>
                  <a:ext cx="7848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86C5E6E-BB57-2145-8BA2-88902B9B34D2}"/>
                  </a:ext>
                </a:extLst>
              </p14:cNvPr>
              <p14:cNvContentPartPr/>
              <p14:nvPr/>
            </p14:nvContentPartPr>
            <p14:xfrm>
              <a:off x="7603933" y="4116750"/>
              <a:ext cx="84960" cy="159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86C5E6E-BB57-2145-8BA2-88902B9B34D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588813" y="4101630"/>
                <a:ext cx="1155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ACC8C88-CE2B-D448-A48E-1D20D0565833}"/>
                  </a:ext>
                </a:extLst>
              </p14:cNvPr>
              <p14:cNvContentPartPr/>
              <p14:nvPr/>
            </p14:nvContentPartPr>
            <p14:xfrm>
              <a:off x="7556413" y="4005510"/>
              <a:ext cx="55800" cy="21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ACC8C88-CE2B-D448-A48E-1D20D056583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540933" y="3990390"/>
                <a:ext cx="860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BE69A0-1EB2-584E-BF3E-84A92602CF39}"/>
                  </a:ext>
                </a:extLst>
              </p14:cNvPr>
              <p14:cNvContentPartPr/>
              <p14:nvPr/>
            </p14:nvContentPartPr>
            <p14:xfrm>
              <a:off x="1587253" y="3164190"/>
              <a:ext cx="1577160" cy="79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BE69A0-1EB2-584E-BF3E-84A92602CF3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567093" y="3143670"/>
                <a:ext cx="161820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1FDBCB5-AAA5-2848-971F-E41FE661595B}"/>
                  </a:ext>
                </a:extLst>
              </p14:cNvPr>
              <p14:cNvContentPartPr/>
              <p14:nvPr/>
            </p14:nvContentPartPr>
            <p14:xfrm>
              <a:off x="6064213" y="4582230"/>
              <a:ext cx="587880" cy="74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1FDBCB5-AAA5-2848-971F-E41FE661595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048733" y="4567110"/>
                <a:ext cx="6181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B7B68CE-8DE5-154C-86B3-423F3AFD30D9}"/>
                  </a:ext>
                </a:extLst>
              </p14:cNvPr>
              <p14:cNvContentPartPr/>
              <p14:nvPr/>
            </p14:nvContentPartPr>
            <p14:xfrm>
              <a:off x="7360573" y="4630110"/>
              <a:ext cx="587880" cy="637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B7B68CE-8DE5-154C-86B3-423F3AFD30D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345453" y="4614630"/>
                <a:ext cx="618120" cy="9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D5B2FFD4-A565-614C-AE7A-3BEDC1351A2C}"/>
              </a:ext>
            </a:extLst>
          </p:cNvPr>
          <p:cNvGrpSpPr/>
          <p:nvPr/>
        </p:nvGrpSpPr>
        <p:grpSpPr>
          <a:xfrm>
            <a:off x="5936053" y="4590510"/>
            <a:ext cx="708120" cy="55440"/>
            <a:chOff x="5936053" y="4590510"/>
            <a:chExt cx="708120" cy="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D3E94B0-B1DA-4241-A555-23F5DC71F840}"/>
                    </a:ext>
                  </a:extLst>
                </p14:cNvPr>
                <p14:cNvContentPartPr/>
                <p14:nvPr/>
              </p14:nvContentPartPr>
              <p14:xfrm>
                <a:off x="6191653" y="4624710"/>
                <a:ext cx="428400" cy="16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D3E94B0-B1DA-4241-A555-23F5DC71F84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76533" y="4609590"/>
                  <a:ext cx="459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8C9DE8C-10D9-FE4A-8FC2-B204643EE717}"/>
                    </a:ext>
                  </a:extLst>
                </p14:cNvPr>
                <p14:cNvContentPartPr/>
                <p14:nvPr/>
              </p14:nvContentPartPr>
              <p14:xfrm>
                <a:off x="6249253" y="4619310"/>
                <a:ext cx="111600" cy="26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8C9DE8C-10D9-FE4A-8FC2-B204643EE71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34133" y="4604190"/>
                  <a:ext cx="141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223EF9D-2F6A-CA44-98C4-8C287A6AB506}"/>
                    </a:ext>
                  </a:extLst>
                </p14:cNvPr>
                <p14:cNvContentPartPr/>
                <p14:nvPr/>
              </p14:nvContentPartPr>
              <p14:xfrm>
                <a:off x="5936053" y="4590510"/>
                <a:ext cx="708120" cy="45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223EF9D-2F6A-CA44-98C4-8C287A6AB50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920573" y="4575390"/>
                  <a:ext cx="738720" cy="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3104451-F137-A14D-B5C5-1A969570700F}"/>
                  </a:ext>
                </a:extLst>
              </p14:cNvPr>
              <p14:cNvContentPartPr/>
              <p14:nvPr/>
            </p14:nvContentPartPr>
            <p14:xfrm>
              <a:off x="7353013" y="4624710"/>
              <a:ext cx="664200" cy="69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3104451-F137-A14D-B5C5-1A969570700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337533" y="4609590"/>
                <a:ext cx="69480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F027B48B-F698-234A-B69E-4FB04525AFDC}"/>
              </a:ext>
            </a:extLst>
          </p:cNvPr>
          <p:cNvGrpSpPr/>
          <p:nvPr/>
        </p:nvGrpSpPr>
        <p:grpSpPr>
          <a:xfrm>
            <a:off x="7561453" y="4704270"/>
            <a:ext cx="291240" cy="439560"/>
            <a:chOff x="7561453" y="4704270"/>
            <a:chExt cx="2912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F9795BE-7461-304B-9BE2-E68AE53AC2C8}"/>
                    </a:ext>
                  </a:extLst>
                </p14:cNvPr>
                <p14:cNvContentPartPr/>
                <p14:nvPr/>
              </p14:nvContentPartPr>
              <p14:xfrm>
                <a:off x="7688533" y="4709310"/>
                <a:ext cx="10800" cy="264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F9795BE-7461-304B-9BE2-E68AE53AC2C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73413" y="4694190"/>
                  <a:ext cx="41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03BAECE-01AF-144A-A3D6-9C4B9331E202}"/>
                    </a:ext>
                  </a:extLst>
                </p14:cNvPr>
                <p14:cNvContentPartPr/>
                <p14:nvPr/>
              </p14:nvContentPartPr>
              <p14:xfrm>
                <a:off x="7561453" y="4704270"/>
                <a:ext cx="291240" cy="4395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03BAECE-01AF-144A-A3D6-9C4B9331E20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46333" y="4688790"/>
                  <a:ext cx="321840" cy="47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F5E4759-2495-6443-B176-B99134E41017}"/>
                  </a:ext>
                </a:extLst>
              </p14:cNvPr>
              <p14:cNvContentPartPr/>
              <p14:nvPr/>
            </p14:nvContentPartPr>
            <p14:xfrm>
              <a:off x="6270493" y="4651350"/>
              <a:ext cx="275400" cy="392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F5E4759-2495-6443-B176-B99134E4101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255373" y="4635870"/>
                <a:ext cx="30600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3F72ADC-2BC1-F145-A4EF-1ED6A8E1AFA5}"/>
                  </a:ext>
                </a:extLst>
              </p14:cNvPr>
              <p14:cNvContentPartPr/>
              <p14:nvPr/>
            </p14:nvContentPartPr>
            <p14:xfrm>
              <a:off x="5915893" y="5408070"/>
              <a:ext cx="2133000" cy="21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3F72ADC-2BC1-F145-A4EF-1ED6A8E1AFA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900773" y="5392590"/>
                <a:ext cx="2163240" cy="5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031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10C8B63-1F22-E84A-A66B-EBDCA52EC599}"/>
                  </a:ext>
                </a:extLst>
              </p14:cNvPr>
              <p14:cNvContentPartPr/>
              <p14:nvPr/>
            </p14:nvContentPartPr>
            <p14:xfrm>
              <a:off x="7762693" y="4834590"/>
              <a:ext cx="159120" cy="186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10C8B63-1F22-E84A-A66B-EBDCA52EC5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7573" y="4819470"/>
                <a:ext cx="1897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2AFD8D1-E33A-884C-95DB-6E9D5C808E34}"/>
                  </a:ext>
                </a:extLst>
              </p14:cNvPr>
              <p14:cNvContentPartPr/>
              <p14:nvPr/>
            </p14:nvContentPartPr>
            <p14:xfrm>
              <a:off x="11534053" y="6058950"/>
              <a:ext cx="441360" cy="108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2AFD8D1-E33A-884C-95DB-6E9D5C808E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18573" y="6043470"/>
                <a:ext cx="4719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3BFD9AE1-1B11-D14D-A9C8-0EF572B79343}"/>
                  </a:ext>
                </a:extLst>
              </p14:cNvPr>
              <p14:cNvContentPartPr/>
              <p14:nvPr/>
            </p14:nvContentPartPr>
            <p14:xfrm>
              <a:off x="11599213" y="4656390"/>
              <a:ext cx="423000" cy="320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3BFD9AE1-1B11-D14D-A9C8-0EF572B793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83733" y="4641270"/>
                <a:ext cx="453600" cy="6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77DCBE5-D2BD-3149-9FDB-D3E20130CE87}"/>
              </a:ext>
            </a:extLst>
          </p:cNvPr>
          <p:cNvGrpSpPr/>
          <p:nvPr/>
        </p:nvGrpSpPr>
        <p:grpSpPr>
          <a:xfrm>
            <a:off x="7916053" y="4582230"/>
            <a:ext cx="412560" cy="609120"/>
            <a:chOff x="7916053" y="4582230"/>
            <a:chExt cx="412560" cy="6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D800AC3-17B3-6B43-86BD-DCDD673F4241}"/>
                    </a:ext>
                  </a:extLst>
                </p14:cNvPr>
                <p14:cNvContentPartPr/>
                <p14:nvPr/>
              </p14:nvContentPartPr>
              <p14:xfrm>
                <a:off x="8006053" y="4587630"/>
                <a:ext cx="74520" cy="227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D800AC3-17B3-6B43-86BD-DCDD673F42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90933" y="4572510"/>
                  <a:ext cx="105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09E3808-69BA-5846-BE09-45EC1E414165}"/>
                    </a:ext>
                  </a:extLst>
                </p14:cNvPr>
                <p14:cNvContentPartPr/>
                <p14:nvPr/>
              </p14:nvContentPartPr>
              <p14:xfrm>
                <a:off x="8127733" y="4603470"/>
                <a:ext cx="10800" cy="164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09E3808-69BA-5846-BE09-45EC1E4141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12613" y="4588350"/>
                  <a:ext cx="4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BD149AF-C3F6-D741-BBD6-04ABF82258B2}"/>
                    </a:ext>
                  </a:extLst>
                </p14:cNvPr>
                <p14:cNvContentPartPr/>
                <p14:nvPr/>
              </p14:nvContentPartPr>
              <p14:xfrm>
                <a:off x="8212333" y="4582230"/>
                <a:ext cx="116280" cy="254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BD149AF-C3F6-D741-BBD6-04ABF82258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97213" y="4567110"/>
                  <a:ext cx="146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CB1625B-151F-EA44-9C58-81CF824ED9F0}"/>
                    </a:ext>
                  </a:extLst>
                </p14:cNvPr>
                <p14:cNvContentPartPr/>
                <p14:nvPr/>
              </p14:nvContentPartPr>
              <p14:xfrm>
                <a:off x="8133133" y="5032230"/>
                <a:ext cx="5760" cy="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CB1625B-151F-EA44-9C58-81CF824ED9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18013" y="5017110"/>
                  <a:ext cx="3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0AD89E2-6793-2345-82AF-A7CC5F1EFF6B}"/>
                    </a:ext>
                  </a:extLst>
                </p14:cNvPr>
                <p14:cNvContentPartPr/>
                <p14:nvPr/>
              </p14:nvContentPartPr>
              <p14:xfrm>
                <a:off x="8127733" y="5000550"/>
                <a:ext cx="21600" cy="1645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0AD89E2-6793-2345-82AF-A7CC5F1EFF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12613" y="4985070"/>
                  <a:ext cx="52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EEDCDAB-445F-3444-8F4F-ECCD4FBB050D}"/>
                    </a:ext>
                  </a:extLst>
                </p14:cNvPr>
                <p14:cNvContentPartPr/>
                <p14:nvPr/>
              </p14:nvContentPartPr>
              <p14:xfrm>
                <a:off x="7916053" y="4995150"/>
                <a:ext cx="122040" cy="196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EEDCDAB-445F-3444-8F4F-ECCD4FBB050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00933" y="4980030"/>
                  <a:ext cx="15264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1EE88C1-E038-D546-AC6F-50B562C335B7}"/>
              </a:ext>
            </a:extLst>
          </p:cNvPr>
          <p:cNvGrpSpPr/>
          <p:nvPr/>
        </p:nvGrpSpPr>
        <p:grpSpPr>
          <a:xfrm>
            <a:off x="9392413" y="3365430"/>
            <a:ext cx="688320" cy="582480"/>
            <a:chOff x="9392413" y="3365430"/>
            <a:chExt cx="688320" cy="58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9BBEEAC-380F-C041-B89C-A88826C13924}"/>
                    </a:ext>
                  </a:extLst>
                </p14:cNvPr>
                <p14:cNvContentPartPr/>
                <p14:nvPr/>
              </p14:nvContentPartPr>
              <p14:xfrm>
                <a:off x="9392413" y="3640470"/>
                <a:ext cx="174960" cy="2120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9BBEEAC-380F-C041-B89C-A88826C139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77293" y="3625350"/>
                  <a:ext cx="20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05E47B8-A7B5-F340-9572-24A5D088761D}"/>
                    </a:ext>
                  </a:extLst>
                </p14:cNvPr>
                <p14:cNvContentPartPr/>
                <p14:nvPr/>
              </p14:nvContentPartPr>
              <p14:xfrm>
                <a:off x="9651973" y="3788790"/>
                <a:ext cx="127440" cy="143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05E47B8-A7B5-F340-9572-24A5D088761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36493" y="3773310"/>
                  <a:ext cx="157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69864A4-BD76-D749-B08C-5F668FC2D2C1}"/>
                    </a:ext>
                  </a:extLst>
                </p14:cNvPr>
                <p14:cNvContentPartPr/>
                <p14:nvPr/>
              </p14:nvContentPartPr>
              <p14:xfrm>
                <a:off x="9799933" y="3799230"/>
                <a:ext cx="127440" cy="148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69864A4-BD76-D749-B08C-5F668FC2D2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84813" y="3784110"/>
                  <a:ext cx="157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3927E6A-5187-8B4F-B951-6A3EFE44B0CE}"/>
                    </a:ext>
                  </a:extLst>
                </p14:cNvPr>
                <p14:cNvContentPartPr/>
                <p14:nvPr/>
              </p14:nvContentPartPr>
              <p14:xfrm>
                <a:off x="9720733" y="3407550"/>
                <a:ext cx="69120" cy="185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3927E6A-5187-8B4F-B951-6A3EFE44B0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05253" y="3392430"/>
                  <a:ext cx="9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33E3D66-A149-BC4D-9986-7485707E21F8}"/>
                    </a:ext>
                  </a:extLst>
                </p14:cNvPr>
                <p14:cNvContentPartPr/>
                <p14:nvPr/>
              </p14:nvContentPartPr>
              <p14:xfrm>
                <a:off x="9805333" y="3402510"/>
                <a:ext cx="132480" cy="1537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33E3D66-A149-BC4D-9986-7485707E21F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789853" y="3387030"/>
                  <a:ext cx="163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C5BFD8E-4C8E-8A46-9A8B-94EE439F6BD7}"/>
                    </a:ext>
                  </a:extLst>
                </p14:cNvPr>
                <p14:cNvContentPartPr/>
                <p14:nvPr/>
              </p14:nvContentPartPr>
              <p14:xfrm>
                <a:off x="9921613" y="3365430"/>
                <a:ext cx="159120" cy="275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C5BFD8E-4C8E-8A46-9A8B-94EE439F6BD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906493" y="3349950"/>
                  <a:ext cx="18972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B6934D1-FE71-0042-8779-6EAE6CA3650C}"/>
              </a:ext>
            </a:extLst>
          </p:cNvPr>
          <p:cNvGrpSpPr/>
          <p:nvPr/>
        </p:nvGrpSpPr>
        <p:grpSpPr>
          <a:xfrm>
            <a:off x="10329133" y="1931190"/>
            <a:ext cx="772920" cy="566640"/>
            <a:chOff x="10329133" y="1931190"/>
            <a:chExt cx="77292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94C7081-6795-9F4C-B724-73C82BDB4591}"/>
                    </a:ext>
                  </a:extLst>
                </p14:cNvPr>
                <p14:cNvContentPartPr/>
                <p14:nvPr/>
              </p14:nvContentPartPr>
              <p14:xfrm>
                <a:off x="10329133" y="2164110"/>
                <a:ext cx="169560" cy="206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94C7081-6795-9F4C-B724-73C82BDB45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314013" y="2148990"/>
                  <a:ext cx="200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B90A43BB-0CBE-CD43-883C-4FCA3453688F}"/>
                    </a:ext>
                  </a:extLst>
                </p14:cNvPr>
                <p14:cNvContentPartPr/>
                <p14:nvPr/>
              </p14:nvContentPartPr>
              <p14:xfrm>
                <a:off x="10725853" y="2301630"/>
                <a:ext cx="153720" cy="164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B90A43BB-0CBE-CD43-883C-4FCA3453688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710733" y="2286510"/>
                  <a:ext cx="184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5A569B4-635A-F449-BB4F-0553290CB541}"/>
                    </a:ext>
                  </a:extLst>
                </p14:cNvPr>
                <p14:cNvContentPartPr/>
                <p14:nvPr/>
              </p14:nvContentPartPr>
              <p14:xfrm>
                <a:off x="10572493" y="2301630"/>
                <a:ext cx="100800" cy="196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5A569B4-635A-F449-BB4F-0553290CB54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57373" y="2286510"/>
                  <a:ext cx="131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200E638-6CD8-2F42-83FF-C0C3C9E04602}"/>
                    </a:ext>
                  </a:extLst>
                </p14:cNvPr>
                <p14:cNvContentPartPr/>
                <p14:nvPr/>
              </p14:nvContentPartPr>
              <p14:xfrm>
                <a:off x="10641973" y="1984110"/>
                <a:ext cx="95040" cy="185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200E638-6CD8-2F42-83FF-C0C3C9E046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626853" y="1968990"/>
                  <a:ext cx="125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5111020-A2CB-3C45-8E9C-A01F36216171}"/>
                    </a:ext>
                  </a:extLst>
                </p14:cNvPr>
                <p14:cNvContentPartPr/>
                <p14:nvPr/>
              </p14:nvContentPartPr>
              <p14:xfrm>
                <a:off x="10784173" y="2010750"/>
                <a:ext cx="132480" cy="132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5111020-A2CB-3C45-8E9C-A01F3621617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69053" y="1995270"/>
                  <a:ext cx="163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E44D2916-EDD6-3C45-AC71-5916B878E394}"/>
                    </a:ext>
                  </a:extLst>
                </p14:cNvPr>
                <p14:cNvContentPartPr/>
                <p14:nvPr/>
              </p14:nvContentPartPr>
              <p14:xfrm>
                <a:off x="10916653" y="1931190"/>
                <a:ext cx="185400" cy="259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E44D2916-EDD6-3C45-AC71-5916B878E39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01173" y="1916070"/>
                  <a:ext cx="21600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16EFFC3-0AA7-C54F-9126-C81FCDB38E54}"/>
                  </a:ext>
                </a:extLst>
              </p14:cNvPr>
              <p14:cNvContentPartPr/>
              <p14:nvPr/>
            </p14:nvContentPartPr>
            <p14:xfrm>
              <a:off x="11535493" y="5667270"/>
              <a:ext cx="159120" cy="296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16EFFC3-0AA7-C54F-9126-C81FCDB38E5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520373" y="5651790"/>
                <a:ext cx="1897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12EA53B-814B-784C-A708-952BE0488E24}"/>
                  </a:ext>
                </a:extLst>
              </p14:cNvPr>
              <p14:cNvContentPartPr/>
              <p14:nvPr/>
            </p14:nvContentPartPr>
            <p14:xfrm>
              <a:off x="11710453" y="5773110"/>
              <a:ext cx="84960" cy="84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12EA53B-814B-784C-A708-952BE0488E2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694973" y="5757630"/>
                <a:ext cx="1155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769179D-DF7C-DD41-8C0D-762177D24C96}"/>
                  </a:ext>
                </a:extLst>
              </p14:cNvPr>
              <p14:cNvContentPartPr/>
              <p14:nvPr/>
            </p14:nvContentPartPr>
            <p14:xfrm>
              <a:off x="11837173" y="5736030"/>
              <a:ext cx="169560" cy="196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769179D-DF7C-DD41-8C0D-762177D24C9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822053" y="5720910"/>
                <a:ext cx="2001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B9D918A-B547-A546-87B6-7A836B075DCA}"/>
                  </a:ext>
                </a:extLst>
              </p14:cNvPr>
              <p14:cNvContentPartPr/>
              <p14:nvPr/>
            </p14:nvContentPartPr>
            <p14:xfrm>
              <a:off x="11615053" y="4275510"/>
              <a:ext cx="111600" cy="217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B9D918A-B547-A546-87B6-7A836B075DC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599933" y="4260390"/>
                <a:ext cx="1418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86742FD-250C-4646-AB2F-B212819B84EC}"/>
                  </a:ext>
                </a:extLst>
              </p14:cNvPr>
              <p14:cNvContentPartPr/>
              <p14:nvPr/>
            </p14:nvContentPartPr>
            <p14:xfrm>
              <a:off x="11784253" y="4285950"/>
              <a:ext cx="16200" cy="196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86742FD-250C-4646-AB2F-B212819B84E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769133" y="4270830"/>
                <a:ext cx="468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FD6916A-FD87-5643-B0B1-B2DFEE460BE2}"/>
                  </a:ext>
                </a:extLst>
              </p14:cNvPr>
              <p14:cNvContentPartPr/>
              <p14:nvPr/>
            </p14:nvContentPartPr>
            <p14:xfrm>
              <a:off x="11863813" y="4275510"/>
              <a:ext cx="111600" cy="2278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FD6916A-FD87-5643-B0B1-B2DFEE460BE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848333" y="4260390"/>
                <a:ext cx="1418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54C58A1-B1F0-2448-A67C-642D89EE960F}"/>
                  </a:ext>
                </a:extLst>
              </p14:cNvPr>
              <p14:cNvContentPartPr/>
              <p14:nvPr/>
            </p14:nvContentPartPr>
            <p14:xfrm>
              <a:off x="11466733" y="2910390"/>
              <a:ext cx="106200" cy="296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54C58A1-B1F0-2448-A67C-642D89EE960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451613" y="2894910"/>
                <a:ext cx="1368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F5FF479-AA12-3149-9F2F-0DC612A7F1F2}"/>
                  </a:ext>
                </a:extLst>
              </p14:cNvPr>
              <p14:cNvContentPartPr/>
              <p14:nvPr/>
            </p14:nvContentPartPr>
            <p14:xfrm>
              <a:off x="11667973" y="2963310"/>
              <a:ext cx="164520" cy="137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F5FF479-AA12-3149-9F2F-0DC612A7F1F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652853" y="2947830"/>
                <a:ext cx="1947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B18EBB2-E610-264C-9692-3D95F6DF2847}"/>
                  </a:ext>
                </a:extLst>
              </p14:cNvPr>
              <p14:cNvContentPartPr/>
              <p14:nvPr/>
            </p14:nvContentPartPr>
            <p14:xfrm>
              <a:off x="11736733" y="2936670"/>
              <a:ext cx="164520" cy="254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B18EBB2-E610-264C-9692-3D95F6DF284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721613" y="2921550"/>
                <a:ext cx="1947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0061EFC-2539-184E-AC4F-FD32E6288545}"/>
                  </a:ext>
                </a:extLst>
              </p14:cNvPr>
              <p14:cNvContentPartPr/>
              <p14:nvPr/>
            </p14:nvContentPartPr>
            <p14:xfrm>
              <a:off x="11302933" y="1566150"/>
              <a:ext cx="132480" cy="238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0061EFC-2539-184E-AC4F-FD32E628854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287453" y="1551030"/>
                <a:ext cx="1630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391AB57-3168-4E4A-AF43-DE2871EDAB77}"/>
                  </a:ext>
                </a:extLst>
              </p14:cNvPr>
              <p14:cNvContentPartPr/>
              <p14:nvPr/>
            </p14:nvContentPartPr>
            <p14:xfrm>
              <a:off x="11487973" y="1581990"/>
              <a:ext cx="127440" cy="1486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391AB57-3168-4E4A-AF43-DE2871EDAB7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472853" y="1566870"/>
                <a:ext cx="1576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BEF95A6-0572-C540-AB1E-E7E722FB3DF5}"/>
                  </a:ext>
                </a:extLst>
              </p14:cNvPr>
              <p14:cNvContentPartPr/>
              <p14:nvPr/>
            </p14:nvContentPartPr>
            <p14:xfrm>
              <a:off x="11604613" y="1566150"/>
              <a:ext cx="174960" cy="227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BEF95A6-0572-C540-AB1E-E7E722FB3DF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589133" y="1551030"/>
                <a:ext cx="2055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7ECF56B-99F5-B942-A6BB-CF2717A8A69A}"/>
                  </a:ext>
                </a:extLst>
              </p14:cNvPr>
              <p14:cNvContentPartPr/>
              <p14:nvPr/>
            </p14:nvContentPartPr>
            <p14:xfrm>
              <a:off x="402133" y="518550"/>
              <a:ext cx="227880" cy="2203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7ECF56B-99F5-B942-A6BB-CF2717A8A69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86653" y="503070"/>
                <a:ext cx="2584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D4CF97C-2A45-E344-8853-B41F231083BA}"/>
                  </a:ext>
                </a:extLst>
              </p14:cNvPr>
              <p14:cNvContentPartPr/>
              <p14:nvPr/>
            </p14:nvContentPartPr>
            <p14:xfrm>
              <a:off x="740533" y="687750"/>
              <a:ext cx="63720" cy="122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D4CF97C-2A45-E344-8853-B41F231083B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25413" y="672630"/>
                <a:ext cx="943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66484FA-BCC0-4648-9DB8-AB03C7FC5C2F}"/>
                  </a:ext>
                </a:extLst>
              </p14:cNvPr>
              <p14:cNvContentPartPr/>
              <p14:nvPr/>
            </p14:nvContentPartPr>
            <p14:xfrm>
              <a:off x="724693" y="597750"/>
              <a:ext cx="37440" cy="320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66484FA-BCC0-4648-9DB8-AB03C7FC5C2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09573" y="582630"/>
                <a:ext cx="68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9126A2D-A276-294D-A52B-D0AD2B5BC902}"/>
                  </a:ext>
                </a:extLst>
              </p14:cNvPr>
              <p14:cNvContentPartPr/>
              <p14:nvPr/>
            </p14:nvContentPartPr>
            <p14:xfrm>
              <a:off x="864733" y="682350"/>
              <a:ext cx="119880" cy="162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9126A2D-A276-294D-A52B-D0AD2B5BC90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49613" y="667230"/>
                <a:ext cx="150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4FA36E3-2CBB-1841-9421-BCEECDF7751A}"/>
                  </a:ext>
                </a:extLst>
              </p14:cNvPr>
              <p14:cNvContentPartPr/>
              <p14:nvPr/>
            </p14:nvContentPartPr>
            <p14:xfrm>
              <a:off x="798853" y="714030"/>
              <a:ext cx="164520" cy="286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4FA36E3-2CBB-1841-9421-BCEECDF7751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83733" y="698910"/>
                <a:ext cx="1947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7E085AB-8967-4449-8BA7-6116D2192B6F}"/>
                  </a:ext>
                </a:extLst>
              </p14:cNvPr>
              <p14:cNvContentPartPr/>
              <p14:nvPr/>
            </p14:nvContentPartPr>
            <p14:xfrm>
              <a:off x="904693" y="555270"/>
              <a:ext cx="32040" cy="320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7E085AB-8967-4449-8BA7-6116D2192B6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89573" y="540150"/>
                <a:ext cx="626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D7F3D4A-17F8-2640-9D15-AA8B1D18596A}"/>
                  </a:ext>
                </a:extLst>
              </p14:cNvPr>
              <p14:cNvContentPartPr/>
              <p14:nvPr/>
            </p14:nvContentPartPr>
            <p14:xfrm>
              <a:off x="910093" y="232710"/>
              <a:ext cx="122040" cy="212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D7F3D4A-17F8-2640-9D15-AA8B1D18596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94613" y="217230"/>
                <a:ext cx="152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ADB8DFF-D842-1742-B703-EB5E3A0EC02F}"/>
                  </a:ext>
                </a:extLst>
              </p14:cNvPr>
              <p14:cNvContentPartPr/>
              <p14:nvPr/>
            </p14:nvContentPartPr>
            <p14:xfrm>
              <a:off x="1063453" y="238110"/>
              <a:ext cx="122040" cy="1486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ADB8DFF-D842-1742-B703-EB5E3A0EC02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48333" y="222630"/>
                <a:ext cx="1526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665052A-D2CC-AF44-8C28-B88CDB4BDEBD}"/>
                  </a:ext>
                </a:extLst>
              </p14:cNvPr>
              <p14:cNvContentPartPr/>
              <p14:nvPr/>
            </p14:nvContentPartPr>
            <p14:xfrm>
              <a:off x="1243453" y="174390"/>
              <a:ext cx="137880" cy="312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665052A-D2CC-AF44-8C28-B88CDB4BDEB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227973" y="159270"/>
                <a:ext cx="16848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72A401E-4A6D-2E4E-BBBF-A94A31359AA0}"/>
                  </a:ext>
                </a:extLst>
              </p14:cNvPr>
              <p14:cNvContentPartPr/>
              <p14:nvPr/>
            </p14:nvContentPartPr>
            <p14:xfrm>
              <a:off x="1428493" y="587310"/>
              <a:ext cx="42840" cy="478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72A401E-4A6D-2E4E-BBBF-A94A31359AA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13373" y="571830"/>
                <a:ext cx="730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A8AE8A8-B28C-7447-85CB-1FEEEFE8708B}"/>
                  </a:ext>
                </a:extLst>
              </p14:cNvPr>
              <p14:cNvContentPartPr/>
              <p14:nvPr/>
            </p14:nvContentPartPr>
            <p14:xfrm>
              <a:off x="1428493" y="730230"/>
              <a:ext cx="32040" cy="586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A8AE8A8-B28C-7447-85CB-1FEEEFE8708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413373" y="714750"/>
                <a:ext cx="626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2B9A03E-598F-8447-82B7-FE6EA2A3995A}"/>
                  </a:ext>
                </a:extLst>
              </p14:cNvPr>
              <p14:cNvContentPartPr/>
              <p14:nvPr/>
            </p14:nvContentPartPr>
            <p14:xfrm>
              <a:off x="9191533" y="1587390"/>
              <a:ext cx="529560" cy="317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2B9A03E-598F-8447-82B7-FE6EA2A3995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176053" y="1571910"/>
                <a:ext cx="5601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21D6B03-84C6-8740-99C3-DDC047CDBC34}"/>
                  </a:ext>
                </a:extLst>
              </p14:cNvPr>
              <p14:cNvContentPartPr/>
              <p14:nvPr/>
            </p14:nvContentPartPr>
            <p14:xfrm>
              <a:off x="10403293" y="1534470"/>
              <a:ext cx="486720" cy="365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21D6B03-84C6-8740-99C3-DDC047CDBC3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387813" y="1518990"/>
                <a:ext cx="51696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7DCF5E2-8462-474B-B9F7-A9AED2F7009C}"/>
                  </a:ext>
                </a:extLst>
              </p14:cNvPr>
              <p14:cNvContentPartPr/>
              <p14:nvPr/>
            </p14:nvContentPartPr>
            <p14:xfrm>
              <a:off x="7783933" y="1005270"/>
              <a:ext cx="174960" cy="407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7DCF5E2-8462-474B-B9F7-A9AED2F7009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768453" y="990150"/>
                <a:ext cx="2055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4FCE565-9357-114D-B3D1-94A1FDE44851}"/>
                  </a:ext>
                </a:extLst>
              </p14:cNvPr>
              <p14:cNvContentPartPr/>
              <p14:nvPr/>
            </p14:nvContentPartPr>
            <p14:xfrm>
              <a:off x="7868533" y="798990"/>
              <a:ext cx="100800" cy="79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4FCE565-9357-114D-B3D1-94A1FDE4485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853413" y="783510"/>
                <a:ext cx="1314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E2AAB23-448F-3A43-9281-14622D2A5269}"/>
                  </a:ext>
                </a:extLst>
              </p14:cNvPr>
              <p14:cNvContentPartPr/>
              <p14:nvPr/>
            </p14:nvContentPartPr>
            <p14:xfrm>
              <a:off x="8027293" y="1333230"/>
              <a:ext cx="26640" cy="180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E2AAB23-448F-3A43-9281-14622D2A526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012173" y="1318110"/>
                <a:ext cx="572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017526A-DD99-674D-A71F-AF5313D2F440}"/>
                  </a:ext>
                </a:extLst>
              </p14:cNvPr>
              <p14:cNvContentPartPr/>
              <p14:nvPr/>
            </p14:nvContentPartPr>
            <p14:xfrm>
              <a:off x="8111893" y="608190"/>
              <a:ext cx="127440" cy="307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017526A-DD99-674D-A71F-AF5313D2F44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096773" y="593070"/>
                <a:ext cx="1576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436E354-60AE-EB45-BE73-C10F5337D29A}"/>
                  </a:ext>
                </a:extLst>
              </p14:cNvPr>
              <p14:cNvContentPartPr/>
              <p14:nvPr/>
            </p14:nvContentPartPr>
            <p14:xfrm>
              <a:off x="8133133" y="783150"/>
              <a:ext cx="137880" cy="26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436E354-60AE-EB45-BE73-C10F5337D29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118013" y="767670"/>
                <a:ext cx="1684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199D688-4DBB-D249-A784-37B4056238CB}"/>
                  </a:ext>
                </a:extLst>
              </p14:cNvPr>
              <p14:cNvContentPartPr/>
              <p14:nvPr/>
            </p14:nvContentPartPr>
            <p14:xfrm>
              <a:off x="9255613" y="1079430"/>
              <a:ext cx="153360" cy="339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199D688-4DBB-D249-A784-37B4056238C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240133" y="1063950"/>
                <a:ext cx="18360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1893430-9C1C-7C4F-95BF-71752A451F36}"/>
                  </a:ext>
                </a:extLst>
              </p14:cNvPr>
              <p14:cNvContentPartPr/>
              <p14:nvPr/>
            </p14:nvContentPartPr>
            <p14:xfrm>
              <a:off x="9291973" y="878190"/>
              <a:ext cx="106200" cy="100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1893430-9C1C-7C4F-95BF-71752A451F3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276853" y="863070"/>
                <a:ext cx="136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262B89D-5B65-B14E-BAD5-08B6391EF83B}"/>
                  </a:ext>
                </a:extLst>
              </p14:cNvPr>
              <p14:cNvContentPartPr/>
              <p14:nvPr/>
            </p14:nvContentPartPr>
            <p14:xfrm>
              <a:off x="9456133" y="1285710"/>
              <a:ext cx="174960" cy="143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262B89D-5B65-B14E-BAD5-08B6391EF83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440653" y="1270590"/>
                <a:ext cx="205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C8DB111-0F7E-A840-8E13-3184946289D8}"/>
                  </a:ext>
                </a:extLst>
              </p14:cNvPr>
              <p14:cNvContentPartPr/>
              <p14:nvPr/>
            </p14:nvContentPartPr>
            <p14:xfrm>
              <a:off x="9529933" y="624390"/>
              <a:ext cx="148680" cy="365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C8DB111-0F7E-A840-8E13-3184946289D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514813" y="608910"/>
                <a:ext cx="1789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5B10AA7-1E10-4D49-A10A-65E8FC27F368}"/>
                  </a:ext>
                </a:extLst>
              </p14:cNvPr>
              <p14:cNvContentPartPr/>
              <p14:nvPr/>
            </p14:nvContentPartPr>
            <p14:xfrm>
              <a:off x="9577813" y="825270"/>
              <a:ext cx="196200" cy="37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5B10AA7-1E10-4D49-A10A-65E8FC27F36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562333" y="810150"/>
                <a:ext cx="2268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B88FCB5-296D-AC44-9E0B-1B3082512827}"/>
                  </a:ext>
                </a:extLst>
              </p14:cNvPr>
              <p14:cNvContentPartPr/>
              <p14:nvPr/>
            </p14:nvContentPartPr>
            <p14:xfrm>
              <a:off x="10493293" y="1010670"/>
              <a:ext cx="190800" cy="354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B88FCB5-296D-AC44-9E0B-1B308251282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477813" y="995190"/>
                <a:ext cx="22140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A92EAEB-D0CF-D041-B6BE-5334F5C94605}"/>
                  </a:ext>
                </a:extLst>
              </p14:cNvPr>
              <p14:cNvContentPartPr/>
              <p14:nvPr/>
            </p14:nvContentPartPr>
            <p14:xfrm>
              <a:off x="10556653" y="841830"/>
              <a:ext cx="143280" cy="95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A92EAEB-D0CF-D041-B6BE-5334F5C9460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541533" y="826710"/>
                <a:ext cx="1738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94ED97F-32BB-C04A-89E9-4B7BFDAF1CD1}"/>
                  </a:ext>
                </a:extLst>
              </p14:cNvPr>
              <p14:cNvContentPartPr/>
              <p14:nvPr/>
            </p14:nvContentPartPr>
            <p14:xfrm>
              <a:off x="10731253" y="1227390"/>
              <a:ext cx="143280" cy="190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94ED97F-32BB-C04A-89E9-4B7BFDAF1CD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716133" y="1212270"/>
                <a:ext cx="173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AB45D49-CB82-3944-BD97-715B09061295}"/>
                  </a:ext>
                </a:extLst>
              </p14:cNvPr>
              <p14:cNvContentPartPr/>
              <p14:nvPr/>
            </p14:nvContentPartPr>
            <p14:xfrm>
              <a:off x="10826653" y="656070"/>
              <a:ext cx="132480" cy="336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AB45D49-CB82-3944-BD97-715B0906129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811173" y="640590"/>
                <a:ext cx="1630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95F7273-35CC-604C-A911-A6B9BD057D02}"/>
                  </a:ext>
                </a:extLst>
              </p14:cNvPr>
              <p14:cNvContentPartPr/>
              <p14:nvPr/>
            </p14:nvContentPartPr>
            <p14:xfrm>
              <a:off x="10852933" y="867750"/>
              <a:ext cx="185400" cy="26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95F7273-35CC-604C-A911-A6B9BD057D0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837813" y="852270"/>
                <a:ext cx="2160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4E9A3FF-6691-8C49-BC5B-2383DBDEE19F}"/>
                  </a:ext>
                </a:extLst>
              </p14:cNvPr>
              <p14:cNvContentPartPr/>
              <p14:nvPr/>
            </p14:nvContentPartPr>
            <p14:xfrm>
              <a:off x="8138533" y="1735350"/>
              <a:ext cx="360" cy="127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4E9A3FF-6691-8C49-BC5B-2383DBDEE19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123053" y="1720230"/>
                <a:ext cx="309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6D6E178-5C09-764E-BC12-A6EA8E5A0738}"/>
                  </a:ext>
                </a:extLst>
              </p14:cNvPr>
              <p14:cNvContentPartPr/>
              <p14:nvPr/>
            </p14:nvContentPartPr>
            <p14:xfrm>
              <a:off x="9413653" y="1671990"/>
              <a:ext cx="180360" cy="1220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6D6E178-5C09-764E-BC12-A6EA8E5A073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398533" y="1656870"/>
                <a:ext cx="2106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F3230E3-65A8-D144-ACD3-B832835E7173}"/>
                  </a:ext>
                </a:extLst>
              </p14:cNvPr>
              <p14:cNvContentPartPr/>
              <p14:nvPr/>
            </p14:nvContentPartPr>
            <p14:xfrm>
              <a:off x="10630813" y="1677390"/>
              <a:ext cx="137880" cy="127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F3230E3-65A8-D144-ACD3-B832835E717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615693" y="1661910"/>
                <a:ext cx="1684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6B96F8-1862-244E-953D-E2CCA7D592D4}"/>
                  </a:ext>
                </a:extLst>
              </p14:cNvPr>
              <p14:cNvContentPartPr/>
              <p14:nvPr/>
            </p14:nvContentPartPr>
            <p14:xfrm>
              <a:off x="6201733" y="5667270"/>
              <a:ext cx="296640" cy="36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6B96F8-1862-244E-953D-E2CCA7D592D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186253" y="5651790"/>
                <a:ext cx="3272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087856-2527-A244-8DCA-B4E9F368FAEE}"/>
                  </a:ext>
                </a:extLst>
              </p14:cNvPr>
              <p14:cNvContentPartPr/>
              <p14:nvPr/>
            </p14:nvContentPartPr>
            <p14:xfrm>
              <a:off x="7466413" y="5673030"/>
              <a:ext cx="317880" cy="354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087856-2527-A244-8DCA-B4E9F368FAE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451293" y="5657910"/>
                <a:ext cx="3484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A9906B-784E-0543-BB03-0152F2D8A84A}"/>
                  </a:ext>
                </a:extLst>
              </p14:cNvPr>
              <p14:cNvContentPartPr/>
              <p14:nvPr/>
            </p14:nvContentPartPr>
            <p14:xfrm>
              <a:off x="8583493" y="5646030"/>
              <a:ext cx="333000" cy="34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A9906B-784E-0543-BB03-0152F2D8A84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568373" y="5630910"/>
                <a:ext cx="36360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A9BA63-0CC5-ED42-A2BB-7C370A4350B8}"/>
                  </a:ext>
                </a:extLst>
              </p14:cNvPr>
              <p14:cNvContentPartPr/>
              <p14:nvPr/>
            </p14:nvContentPartPr>
            <p14:xfrm>
              <a:off x="9657733" y="5593110"/>
              <a:ext cx="385920" cy="33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A9BA63-0CC5-ED42-A2BB-7C370A4350B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42613" y="5577990"/>
                <a:ext cx="416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CE5095-3934-4246-86D5-DA61975883E3}"/>
                  </a:ext>
                </a:extLst>
              </p14:cNvPr>
              <p14:cNvContentPartPr/>
              <p14:nvPr/>
            </p14:nvContentPartPr>
            <p14:xfrm>
              <a:off x="10773733" y="5526510"/>
              <a:ext cx="354960" cy="400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CE5095-3934-4246-86D5-DA61975883E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758253" y="5511390"/>
                <a:ext cx="3855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8FABC3-DFD5-D744-86F5-611606EE9DB0}"/>
                  </a:ext>
                </a:extLst>
              </p14:cNvPr>
              <p14:cNvContentPartPr/>
              <p14:nvPr/>
            </p14:nvContentPartPr>
            <p14:xfrm>
              <a:off x="7471813" y="4260030"/>
              <a:ext cx="302040" cy="37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8FABC3-DFD5-D744-86F5-611606EE9DB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456333" y="4244910"/>
                <a:ext cx="3326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239934B-7253-E944-B477-539EFC6CB5F1}"/>
                  </a:ext>
                </a:extLst>
              </p14:cNvPr>
              <p14:cNvContentPartPr/>
              <p14:nvPr/>
            </p14:nvContentPartPr>
            <p14:xfrm>
              <a:off x="8984893" y="4243830"/>
              <a:ext cx="312120" cy="39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239934B-7253-E944-B477-539EFC6CB5F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969773" y="4228350"/>
                <a:ext cx="3423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E451470-DA6F-8B49-A6A4-46FA84851BE4}"/>
                  </a:ext>
                </a:extLst>
              </p14:cNvPr>
              <p14:cNvContentPartPr/>
              <p14:nvPr/>
            </p14:nvContentPartPr>
            <p14:xfrm>
              <a:off x="10001173" y="4277670"/>
              <a:ext cx="392040" cy="304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E451470-DA6F-8B49-A6A4-46FA84851BE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985693" y="4262550"/>
                <a:ext cx="4222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038AE7-9E1D-5247-9137-C997A7B379CE}"/>
                  </a:ext>
                </a:extLst>
              </p14:cNvPr>
              <p14:cNvContentPartPr/>
              <p14:nvPr/>
            </p14:nvContentPartPr>
            <p14:xfrm>
              <a:off x="10868773" y="4227990"/>
              <a:ext cx="365040" cy="302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038AE7-9E1D-5247-9137-C997A7B379C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853653" y="4212510"/>
                <a:ext cx="3952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10DB4DA-962E-F548-ABD0-8A67A3C49B93}"/>
                  </a:ext>
                </a:extLst>
              </p14:cNvPr>
              <p14:cNvContentPartPr/>
              <p14:nvPr/>
            </p14:nvContentPartPr>
            <p14:xfrm>
              <a:off x="7847293" y="2957910"/>
              <a:ext cx="365400" cy="317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10DB4DA-962E-F548-ABD0-8A67A3C49B9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832173" y="2942790"/>
                <a:ext cx="3960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2CD85B1-5579-E646-9F23-6D8A3EDD5161}"/>
                  </a:ext>
                </a:extLst>
              </p14:cNvPr>
              <p14:cNvContentPartPr/>
              <p14:nvPr/>
            </p14:nvContentPartPr>
            <p14:xfrm>
              <a:off x="9217813" y="2920830"/>
              <a:ext cx="317880" cy="286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2CD85B1-5579-E646-9F23-6D8A3EDD516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202333" y="2905350"/>
                <a:ext cx="3484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2E10D1C-739F-C44E-B9C3-5A660E393606}"/>
                  </a:ext>
                </a:extLst>
              </p14:cNvPr>
              <p14:cNvContentPartPr/>
              <p14:nvPr/>
            </p14:nvContentPartPr>
            <p14:xfrm>
              <a:off x="10233733" y="2889150"/>
              <a:ext cx="423000" cy="301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2E10D1C-739F-C44E-B9C3-5A660E39360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218613" y="2873670"/>
                <a:ext cx="4536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2643554-DCA1-A94A-B37E-32234BCBF3E6}"/>
                  </a:ext>
                </a:extLst>
              </p14:cNvPr>
              <p14:cNvContentPartPr/>
              <p14:nvPr/>
            </p14:nvContentPartPr>
            <p14:xfrm>
              <a:off x="6254653" y="6185670"/>
              <a:ext cx="148680" cy="201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2643554-DCA1-A94A-B37E-32234BCBF3E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239173" y="6170550"/>
                <a:ext cx="17892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E334541-58CD-794F-A244-F256B476FC39}"/>
                  </a:ext>
                </a:extLst>
              </p14:cNvPr>
              <p14:cNvContentPartPr/>
              <p14:nvPr/>
            </p14:nvContentPartPr>
            <p14:xfrm>
              <a:off x="6275893" y="6217350"/>
              <a:ext cx="122040" cy="127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E334541-58CD-794F-A244-F256B476FC3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260413" y="6202230"/>
                <a:ext cx="1526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831F0E0-4B7B-1F4F-B8FD-A826CC35597E}"/>
                  </a:ext>
                </a:extLst>
              </p14:cNvPr>
              <p14:cNvContentPartPr/>
              <p14:nvPr/>
            </p14:nvContentPartPr>
            <p14:xfrm>
              <a:off x="6434653" y="6270270"/>
              <a:ext cx="21600" cy="132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831F0E0-4B7B-1F4F-B8FD-A826CC35597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419173" y="6255150"/>
                <a:ext cx="522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D2F48E8-9A93-B64D-958D-C36A7DD67F12}"/>
                  </a:ext>
                </a:extLst>
              </p14:cNvPr>
              <p14:cNvContentPartPr/>
              <p14:nvPr/>
            </p14:nvContentPartPr>
            <p14:xfrm>
              <a:off x="7503493" y="6169830"/>
              <a:ext cx="127440" cy="201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D2F48E8-9A93-B64D-958D-C36A7DD67F1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488013" y="6154710"/>
                <a:ext cx="1576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0949F08-AA57-154F-B0F0-1BCA159439DE}"/>
                  </a:ext>
                </a:extLst>
              </p14:cNvPr>
              <p14:cNvContentPartPr/>
              <p14:nvPr/>
            </p14:nvContentPartPr>
            <p14:xfrm>
              <a:off x="7513933" y="6196470"/>
              <a:ext cx="69120" cy="127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0949F08-AA57-154F-B0F0-1BCA159439D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498813" y="6180990"/>
                <a:ext cx="997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9B8CBB2-4463-6840-A1CC-05AF6DBF8539}"/>
                  </a:ext>
                </a:extLst>
              </p14:cNvPr>
              <p14:cNvContentPartPr/>
              <p14:nvPr/>
            </p14:nvContentPartPr>
            <p14:xfrm>
              <a:off x="7619773" y="6243990"/>
              <a:ext cx="180360" cy="169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9B8CBB2-4463-6840-A1CC-05AF6DBF853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604653" y="6228870"/>
                <a:ext cx="2106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17B7D69-3F72-6842-8532-CE620D91FC6D}"/>
                  </a:ext>
                </a:extLst>
              </p14:cNvPr>
              <p14:cNvContentPartPr/>
              <p14:nvPr/>
            </p14:nvContentPartPr>
            <p14:xfrm>
              <a:off x="8614813" y="6116910"/>
              <a:ext cx="127440" cy="196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17B7D69-3F72-6842-8532-CE620D91FC6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599333" y="6101790"/>
                <a:ext cx="157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211CC16-4315-FE48-A461-E6CDFD28481C}"/>
                  </a:ext>
                </a:extLst>
              </p14:cNvPr>
              <p14:cNvContentPartPr/>
              <p14:nvPr/>
            </p14:nvContentPartPr>
            <p14:xfrm>
              <a:off x="8630653" y="6159390"/>
              <a:ext cx="111600" cy="122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211CC16-4315-FE48-A461-E6CDFD28481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615173" y="6143910"/>
                <a:ext cx="141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E1D10FC-B878-E448-BCD3-7831271527DE}"/>
                  </a:ext>
                </a:extLst>
              </p14:cNvPr>
              <p14:cNvContentPartPr/>
              <p14:nvPr/>
            </p14:nvContentPartPr>
            <p14:xfrm>
              <a:off x="8799853" y="6212310"/>
              <a:ext cx="143280" cy="212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E1D10FC-B878-E448-BCD3-7831271527D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784733" y="6196830"/>
                <a:ext cx="1738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7AB1172-F2CB-E04C-8382-AF0821C1C05B}"/>
                  </a:ext>
                </a:extLst>
              </p14:cNvPr>
              <p14:cNvContentPartPr/>
              <p14:nvPr/>
            </p14:nvContentPartPr>
            <p14:xfrm>
              <a:off x="9831613" y="6138150"/>
              <a:ext cx="57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7AB1172-F2CB-E04C-8382-AF0821C1C05B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816493" y="6123030"/>
                <a:ext cx="360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96CFDCA-3674-A046-B638-82D48CA8903C}"/>
                  </a:ext>
                </a:extLst>
              </p14:cNvPr>
              <p14:cNvContentPartPr/>
              <p14:nvPr/>
            </p14:nvContentPartPr>
            <p14:xfrm>
              <a:off x="9699493" y="6111870"/>
              <a:ext cx="148680" cy="206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96CFDCA-3674-A046-B638-82D48CA8903C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684373" y="6096390"/>
                <a:ext cx="1789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554C2C8-A5B3-184D-B17B-45CC1C2EA538}"/>
                  </a:ext>
                </a:extLst>
              </p14:cNvPr>
              <p14:cNvContentPartPr/>
              <p14:nvPr/>
            </p14:nvContentPartPr>
            <p14:xfrm>
              <a:off x="9725773" y="6138150"/>
              <a:ext cx="122040" cy="106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554C2C8-A5B3-184D-B17B-45CC1C2EA53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710653" y="6123030"/>
                <a:ext cx="1526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1F14C9F-8333-B446-82FD-A84D8B6EBB85}"/>
                  </a:ext>
                </a:extLst>
              </p14:cNvPr>
              <p14:cNvContentPartPr/>
              <p14:nvPr/>
            </p14:nvContentPartPr>
            <p14:xfrm>
              <a:off x="9874093" y="6153990"/>
              <a:ext cx="127440" cy="254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1F14C9F-8333-B446-82FD-A84D8B6EBB8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858973" y="6138870"/>
                <a:ext cx="1576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3DC494F-7E92-8F45-80D1-5B727BC01B6D}"/>
                  </a:ext>
                </a:extLst>
              </p14:cNvPr>
              <p14:cNvContentPartPr/>
              <p14:nvPr/>
            </p14:nvContentPartPr>
            <p14:xfrm>
              <a:off x="10831693" y="6085230"/>
              <a:ext cx="111600" cy="190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3DC494F-7E92-8F45-80D1-5B727BC01B6D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816573" y="6070110"/>
                <a:ext cx="1418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B98573F-8D81-674B-9E2B-712CA48F5A39}"/>
                  </a:ext>
                </a:extLst>
              </p14:cNvPr>
              <p14:cNvContentPartPr/>
              <p14:nvPr/>
            </p14:nvContentPartPr>
            <p14:xfrm>
              <a:off x="10863733" y="6127710"/>
              <a:ext cx="74520" cy="1166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B98573F-8D81-674B-9E2B-712CA48F5A3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848253" y="6112230"/>
                <a:ext cx="10512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A1361BB-74C1-5C4E-A117-5544CA07DEBE}"/>
                  </a:ext>
                </a:extLst>
              </p14:cNvPr>
              <p14:cNvContentPartPr/>
              <p14:nvPr/>
            </p14:nvContentPartPr>
            <p14:xfrm>
              <a:off x="10990453" y="6159390"/>
              <a:ext cx="148680" cy="222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A1361BB-74C1-5C4E-A117-5544CA07DEBE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975333" y="6143910"/>
                <a:ext cx="1789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CE0F726-B2BD-EB4B-926E-4F4953E5A576}"/>
                  </a:ext>
                </a:extLst>
              </p14:cNvPr>
              <p14:cNvContentPartPr/>
              <p14:nvPr/>
            </p14:nvContentPartPr>
            <p14:xfrm>
              <a:off x="6365533" y="5804790"/>
              <a:ext cx="21600" cy="5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CE0F726-B2BD-EB4B-926E-4F4953E5A57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350413" y="5789670"/>
                <a:ext cx="52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83CD294-0732-7B46-AA96-3430BE4CB3F0}"/>
                  </a:ext>
                </a:extLst>
              </p14:cNvPr>
              <p14:cNvContentPartPr/>
              <p14:nvPr/>
            </p14:nvContentPartPr>
            <p14:xfrm>
              <a:off x="6349693" y="5773110"/>
              <a:ext cx="26640" cy="180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83CD294-0732-7B46-AA96-3430BE4CB3F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334573" y="5757630"/>
                <a:ext cx="572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ED6F660-4887-9D4E-9FAF-42C448165A9D}"/>
                  </a:ext>
                </a:extLst>
              </p14:cNvPr>
              <p14:cNvContentPartPr/>
              <p14:nvPr/>
            </p14:nvContentPartPr>
            <p14:xfrm>
              <a:off x="7529773" y="5746470"/>
              <a:ext cx="132480" cy="174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ED6F660-4887-9D4E-9FAF-42C448165A9D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514653" y="5731350"/>
                <a:ext cx="1630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0B3486A-8C4F-614C-B6A0-022630D0599E}"/>
                  </a:ext>
                </a:extLst>
              </p14:cNvPr>
              <p14:cNvContentPartPr/>
              <p14:nvPr/>
            </p14:nvContentPartPr>
            <p14:xfrm>
              <a:off x="8641093" y="5714790"/>
              <a:ext cx="137880" cy="185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0B3486A-8C4F-614C-B6A0-022630D0599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625973" y="5699670"/>
                <a:ext cx="168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F09A8D3-AB08-1541-94D5-5270EA865D53}"/>
                  </a:ext>
                </a:extLst>
              </p14:cNvPr>
              <p14:cNvContentPartPr/>
              <p14:nvPr/>
            </p14:nvContentPartPr>
            <p14:xfrm>
              <a:off x="7625173" y="4370910"/>
              <a:ext cx="10800" cy="148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F09A8D3-AB08-1541-94D5-5270EA865D53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609693" y="4355430"/>
                <a:ext cx="414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2C79263-310C-4D44-895C-22DB9C7DF38D}"/>
                  </a:ext>
                </a:extLst>
              </p14:cNvPr>
              <p14:cNvContentPartPr/>
              <p14:nvPr/>
            </p14:nvContentPartPr>
            <p14:xfrm>
              <a:off x="9059053" y="4391790"/>
              <a:ext cx="164520" cy="143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2C79263-310C-4D44-895C-22DB9C7DF38D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043933" y="4376670"/>
                <a:ext cx="1947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CAED459-4138-B246-8605-C118C2426551}"/>
                  </a:ext>
                </a:extLst>
              </p14:cNvPr>
              <p14:cNvContentPartPr/>
              <p14:nvPr/>
            </p14:nvContentPartPr>
            <p14:xfrm>
              <a:off x="10207453" y="4365510"/>
              <a:ext cx="111600" cy="143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CAED459-4138-B246-8605-C118C242655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192333" y="4350030"/>
                <a:ext cx="1418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DE6D065-DD18-4D40-8655-59382D3AE5DA}"/>
                  </a:ext>
                </a:extLst>
              </p14:cNvPr>
              <p14:cNvContentPartPr/>
              <p14:nvPr/>
            </p14:nvContentPartPr>
            <p14:xfrm>
              <a:off x="11070013" y="4323030"/>
              <a:ext cx="100800" cy="169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DE6D065-DD18-4D40-8655-59382D3AE5D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1054893" y="4307910"/>
                <a:ext cx="131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3F9FD91-DCCE-984F-9248-9640C0BB1CF5}"/>
                  </a:ext>
                </a:extLst>
              </p14:cNvPr>
              <p14:cNvContentPartPr/>
              <p14:nvPr/>
            </p14:nvContentPartPr>
            <p14:xfrm>
              <a:off x="6466333" y="4608870"/>
              <a:ext cx="1085040" cy="1080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3F9FD91-DCCE-984F-9248-9640C0BB1CF5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450853" y="4593750"/>
                <a:ext cx="111564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7E52824-A090-2749-AE10-97FF16E1588F}"/>
                  </a:ext>
                </a:extLst>
              </p14:cNvPr>
              <p14:cNvContentPartPr/>
              <p14:nvPr/>
            </p14:nvContentPartPr>
            <p14:xfrm>
              <a:off x="7408813" y="4608870"/>
              <a:ext cx="211320" cy="227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7E52824-A090-2749-AE10-97FF16E1588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393333" y="4593750"/>
                <a:ext cx="2419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E7430D4-7B48-234E-A25D-CD2B757CF50C}"/>
                  </a:ext>
                </a:extLst>
              </p14:cNvPr>
              <p14:cNvContentPartPr/>
              <p14:nvPr/>
            </p14:nvContentPartPr>
            <p14:xfrm>
              <a:off x="6429253" y="4614270"/>
              <a:ext cx="2603880" cy="11538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E7430D4-7B48-234E-A25D-CD2B757CF50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413773" y="4598790"/>
                <a:ext cx="2634480" cy="11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A9617DB-1850-4346-8F9B-C03740F3D18D}"/>
                  </a:ext>
                </a:extLst>
              </p14:cNvPr>
              <p14:cNvContentPartPr/>
              <p14:nvPr/>
            </p14:nvContentPartPr>
            <p14:xfrm>
              <a:off x="8927293" y="4598430"/>
              <a:ext cx="153360" cy="264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A9617DB-1850-4346-8F9B-C03740F3D18D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912173" y="4582950"/>
                <a:ext cx="1836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EA90974-26AB-9C47-B712-C0B36A36957A}"/>
                  </a:ext>
                </a:extLst>
              </p14:cNvPr>
              <p14:cNvContentPartPr/>
              <p14:nvPr/>
            </p14:nvContentPartPr>
            <p14:xfrm>
              <a:off x="9111973" y="3211710"/>
              <a:ext cx="296640" cy="10479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EA90974-26AB-9C47-B712-C0B36A36957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096853" y="3196590"/>
                <a:ext cx="327240" cy="10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55F1475-CD96-A146-9125-E194233790F5}"/>
                  </a:ext>
                </a:extLst>
              </p14:cNvPr>
              <p14:cNvContentPartPr/>
              <p14:nvPr/>
            </p14:nvContentPartPr>
            <p14:xfrm>
              <a:off x="9287293" y="3206670"/>
              <a:ext cx="264240" cy="122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55F1475-CD96-A146-9125-E194233790F5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272173" y="3191190"/>
                <a:ext cx="294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D4F9CCD-FCD4-A943-A76A-0991F487E3BA}"/>
                  </a:ext>
                </a:extLst>
              </p14:cNvPr>
              <p14:cNvContentPartPr/>
              <p14:nvPr/>
            </p14:nvContentPartPr>
            <p14:xfrm>
              <a:off x="9635773" y="1846590"/>
              <a:ext cx="778320" cy="10112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D4F9CCD-FCD4-A943-A76A-0991F487E3B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620653" y="1831470"/>
                <a:ext cx="80856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E78D64E-16B0-4D45-9CF6-82097EC93E14}"/>
                  </a:ext>
                </a:extLst>
              </p14:cNvPr>
              <p14:cNvContentPartPr/>
              <p14:nvPr/>
            </p14:nvContentPartPr>
            <p14:xfrm>
              <a:off x="9599053" y="1836150"/>
              <a:ext cx="169560" cy="148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E78D64E-16B0-4D45-9CF6-82097EC93E14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583573" y="1820670"/>
                <a:ext cx="2001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79FBCB6-9CD7-5144-A4D6-190A65A79D71}"/>
                  </a:ext>
                </a:extLst>
              </p14:cNvPr>
              <p14:cNvContentPartPr/>
              <p14:nvPr/>
            </p14:nvContentPartPr>
            <p14:xfrm>
              <a:off x="9442453" y="1873230"/>
              <a:ext cx="1061640" cy="10800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79FBCB6-9CD7-5144-A4D6-190A65A79D7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427333" y="1857750"/>
                <a:ext cx="109224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BA284D4-2202-AA4A-B4F5-BB18248D2317}"/>
                  </a:ext>
                </a:extLst>
              </p14:cNvPr>
              <p14:cNvContentPartPr/>
              <p14:nvPr/>
            </p14:nvContentPartPr>
            <p14:xfrm>
              <a:off x="10382053" y="1841190"/>
              <a:ext cx="127440" cy="217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BA284D4-2202-AA4A-B4F5-BB18248D231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366933" y="1826070"/>
                <a:ext cx="1576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5246EB5-22CA-6041-83E2-3BAE682E8001}"/>
                  </a:ext>
                </a:extLst>
              </p14:cNvPr>
              <p14:cNvContentPartPr/>
              <p14:nvPr/>
            </p14:nvContentPartPr>
            <p14:xfrm>
              <a:off x="7974373" y="1857030"/>
              <a:ext cx="1317960" cy="1164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5246EB5-22CA-6041-83E2-3BAE682E8001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959253" y="1841910"/>
                <a:ext cx="1348560" cy="11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631DB24-9EC9-7945-B9A5-5408BC221F51}"/>
                  </a:ext>
                </a:extLst>
              </p14:cNvPr>
              <p14:cNvContentPartPr/>
              <p14:nvPr/>
            </p14:nvContentPartPr>
            <p14:xfrm>
              <a:off x="9149053" y="1873230"/>
              <a:ext cx="122040" cy="227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631DB24-9EC9-7945-B9A5-5408BC221F51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133933" y="1857750"/>
                <a:ext cx="1526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9AFBFAC-D8DD-7748-8F88-A1F826B28147}"/>
                  </a:ext>
                </a:extLst>
              </p14:cNvPr>
              <p14:cNvContentPartPr/>
              <p14:nvPr/>
            </p14:nvContentPartPr>
            <p14:xfrm>
              <a:off x="9847453" y="4566390"/>
              <a:ext cx="429120" cy="10429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9AFBFAC-D8DD-7748-8F88-A1F826B28147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832333" y="4551270"/>
                <a:ext cx="45936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1F52A00-613B-DA44-BC8F-0EB2C749DB98}"/>
                  </a:ext>
                </a:extLst>
              </p14:cNvPr>
              <p14:cNvContentPartPr/>
              <p14:nvPr/>
            </p14:nvContentPartPr>
            <p14:xfrm>
              <a:off x="10207453" y="4651350"/>
              <a:ext cx="16200" cy="10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1F52A00-613B-DA44-BC8F-0EB2C749DB9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192333" y="4635870"/>
                <a:ext cx="46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45FDCA4-7DC6-5F4D-A99F-B18EC76F5D6B}"/>
                  </a:ext>
                </a:extLst>
              </p14:cNvPr>
              <p14:cNvContentPartPr/>
              <p14:nvPr/>
            </p14:nvContentPartPr>
            <p14:xfrm>
              <a:off x="10149133" y="4577190"/>
              <a:ext cx="222480" cy="122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45FDCA4-7DC6-5F4D-A99F-B18EC76F5D6B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134013" y="4561710"/>
                <a:ext cx="2530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09DBA36-A527-954F-91CF-41270641C173}"/>
                  </a:ext>
                </a:extLst>
              </p14:cNvPr>
              <p14:cNvContentPartPr/>
              <p14:nvPr/>
            </p14:nvContentPartPr>
            <p14:xfrm>
              <a:off x="10874173" y="4524270"/>
              <a:ext cx="233280" cy="1180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09DBA36-A527-954F-91CF-41270641C17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0859053" y="4508790"/>
                <a:ext cx="263520" cy="12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C55AA79-C4D2-534B-B5AD-D3A6BA530E26}"/>
                  </a:ext>
                </a:extLst>
              </p14:cNvPr>
              <p14:cNvContentPartPr/>
              <p14:nvPr/>
            </p14:nvContentPartPr>
            <p14:xfrm>
              <a:off x="10964173" y="4518870"/>
              <a:ext cx="227880" cy="148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C55AA79-C4D2-534B-B5AD-D3A6BA530E2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949053" y="4503750"/>
                <a:ext cx="2584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560516F-E3C1-2645-ABFB-717AB1C397C7}"/>
                  </a:ext>
                </a:extLst>
              </p14:cNvPr>
              <p14:cNvContentPartPr/>
              <p14:nvPr/>
            </p14:nvContentPartPr>
            <p14:xfrm>
              <a:off x="9286573" y="4582230"/>
              <a:ext cx="550800" cy="1011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560516F-E3C1-2645-ABFB-717AB1C397C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9271453" y="4567110"/>
                <a:ext cx="58104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FF8D54E-151B-7748-B6FB-82FF90A5C589}"/>
                  </a:ext>
                </a:extLst>
              </p14:cNvPr>
              <p14:cNvContentPartPr/>
              <p14:nvPr/>
            </p14:nvContentPartPr>
            <p14:xfrm>
              <a:off x="9223213" y="4571790"/>
              <a:ext cx="270360" cy="1990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FF8D54E-151B-7748-B6FB-82FF90A5C589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9208093" y="4556670"/>
                <a:ext cx="3006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BAB1426-B06D-A243-B950-B08A1B4D544B}"/>
                  </a:ext>
                </a:extLst>
              </p14:cNvPr>
              <p14:cNvContentPartPr/>
              <p14:nvPr/>
            </p14:nvContentPartPr>
            <p14:xfrm>
              <a:off x="10254973" y="3217110"/>
              <a:ext cx="180360" cy="1069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BAB1426-B06D-A243-B950-B08A1B4D544B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0239853" y="3201990"/>
                <a:ext cx="210600" cy="10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6DC28C4-C452-4349-AAB7-12518BCB3C1C}"/>
                  </a:ext>
                </a:extLst>
              </p14:cNvPr>
              <p14:cNvContentPartPr/>
              <p14:nvPr/>
            </p14:nvContentPartPr>
            <p14:xfrm>
              <a:off x="10313293" y="3211710"/>
              <a:ext cx="201600" cy="1486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6DC28C4-C452-4349-AAB7-12518BCB3C1C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0298173" y="3196590"/>
                <a:ext cx="2318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4F93DCD-B53F-A54C-8435-FCF007A95F99}"/>
                  </a:ext>
                </a:extLst>
              </p14:cNvPr>
              <p14:cNvContentPartPr/>
              <p14:nvPr/>
            </p14:nvContentPartPr>
            <p14:xfrm>
              <a:off x="8175613" y="3254190"/>
              <a:ext cx="910440" cy="10270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4F93DCD-B53F-A54C-8435-FCF007A95F9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160133" y="3239070"/>
                <a:ext cx="941040" cy="10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E1A5B9E-EB75-0F4B-9EC9-A47502A13D00}"/>
                  </a:ext>
                </a:extLst>
              </p14:cNvPr>
              <p14:cNvContentPartPr/>
              <p14:nvPr/>
            </p14:nvContentPartPr>
            <p14:xfrm>
              <a:off x="8175613" y="3243750"/>
              <a:ext cx="196200" cy="169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E1A5B9E-EB75-0F4B-9EC9-A47502A13D00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8160133" y="3228270"/>
                <a:ext cx="2268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C98D74C-C9E7-D148-9526-AD57D8C8FAFF}"/>
                  </a:ext>
                </a:extLst>
              </p14:cNvPr>
              <p14:cNvContentPartPr/>
              <p14:nvPr/>
            </p14:nvContentPartPr>
            <p14:xfrm>
              <a:off x="7688533" y="3158790"/>
              <a:ext cx="1519200" cy="1153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C98D74C-C9E7-D148-9526-AD57D8C8FAFF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673049" y="3143310"/>
                <a:ext cx="1549807" cy="11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DF3434F-B193-454B-8510-84514462B6BC}"/>
                  </a:ext>
                </a:extLst>
              </p14:cNvPr>
              <p14:cNvContentPartPr/>
              <p14:nvPr/>
            </p14:nvContentPartPr>
            <p14:xfrm>
              <a:off x="10535413" y="3195870"/>
              <a:ext cx="497880" cy="10429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DF3434F-B193-454B-8510-84514462B6BC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0520293" y="3180750"/>
                <a:ext cx="528120" cy="10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9B75AD6-5874-7441-B3D5-7533F9DA3F89}"/>
                  </a:ext>
                </a:extLst>
              </p14:cNvPr>
              <p14:cNvContentPartPr/>
              <p14:nvPr/>
            </p14:nvContentPartPr>
            <p14:xfrm>
              <a:off x="10447213" y="3142950"/>
              <a:ext cx="284400" cy="164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9B75AD6-5874-7441-B3D5-7533F9DA3F89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0432093" y="3127830"/>
                <a:ext cx="3150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FB8F6F3-C0F9-C147-B2DC-55916D1F6BF5}"/>
                  </a:ext>
                </a:extLst>
              </p14:cNvPr>
              <p14:cNvContentPartPr/>
              <p14:nvPr/>
            </p14:nvContentPartPr>
            <p14:xfrm>
              <a:off x="10556653" y="3222510"/>
              <a:ext cx="376200" cy="10216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FB8F6F3-C0F9-C147-B2DC-55916D1F6BF5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0541533" y="3207030"/>
                <a:ext cx="406440" cy="10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DC01E4B-AC8C-DC4E-B52E-71F520B3BC43}"/>
                  </a:ext>
                </a:extLst>
              </p14:cNvPr>
              <p14:cNvContentPartPr/>
              <p14:nvPr/>
            </p14:nvContentPartPr>
            <p14:xfrm>
              <a:off x="3058573" y="291030"/>
              <a:ext cx="127440" cy="2912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DC01E4B-AC8C-DC4E-B52E-71F520B3BC43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043093" y="275550"/>
                <a:ext cx="1576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E67BEE1-D69D-414A-B1B9-F28A6031D74F}"/>
                  </a:ext>
                </a:extLst>
              </p14:cNvPr>
              <p14:cNvContentPartPr/>
              <p14:nvPr/>
            </p14:nvContentPartPr>
            <p14:xfrm>
              <a:off x="3185293" y="370230"/>
              <a:ext cx="122040" cy="174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E67BEE1-D69D-414A-B1B9-F28A6031D74F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3170173" y="355110"/>
                <a:ext cx="1526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3B31776-732A-384F-A531-AF5D09D31406}"/>
                  </a:ext>
                </a:extLst>
              </p14:cNvPr>
              <p14:cNvContentPartPr/>
              <p14:nvPr/>
            </p14:nvContentPartPr>
            <p14:xfrm>
              <a:off x="3388693" y="433590"/>
              <a:ext cx="130320" cy="108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3B31776-732A-384F-A531-AF5D09D31406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373573" y="418470"/>
                <a:ext cx="160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B3086CD-2CBA-F744-93B1-C4DA466483B3}"/>
                  </a:ext>
                </a:extLst>
              </p14:cNvPr>
              <p14:cNvContentPartPr/>
              <p14:nvPr/>
            </p14:nvContentPartPr>
            <p14:xfrm>
              <a:off x="3608653" y="311910"/>
              <a:ext cx="5760" cy="2491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B3086CD-2CBA-F744-93B1-C4DA466483B3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3593533" y="296790"/>
                <a:ext cx="360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90AF607E-54CE-9F4D-9F43-D37D707E98CA}"/>
                  </a:ext>
                </a:extLst>
              </p14:cNvPr>
              <p14:cNvContentPartPr/>
              <p14:nvPr/>
            </p14:nvContentPartPr>
            <p14:xfrm>
              <a:off x="3709453" y="264390"/>
              <a:ext cx="126360" cy="3178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90AF607E-54CE-9F4D-9F43-D37D707E98CA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3693973" y="249270"/>
                <a:ext cx="1566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BF39BF7-923E-BD4B-ABA3-647DD4E8F963}"/>
                  </a:ext>
                </a:extLst>
              </p14:cNvPr>
              <p14:cNvContentPartPr/>
              <p14:nvPr/>
            </p14:nvContentPartPr>
            <p14:xfrm>
              <a:off x="2851933" y="444390"/>
              <a:ext cx="21600" cy="57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BF39BF7-923E-BD4B-ABA3-647DD4E8F963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2836813" y="428910"/>
                <a:ext cx="52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0A75EF3-4321-5F47-B84F-BB4BF3E47D69}"/>
                  </a:ext>
                </a:extLst>
              </p14:cNvPr>
              <p14:cNvContentPartPr/>
              <p14:nvPr/>
            </p14:nvContentPartPr>
            <p14:xfrm>
              <a:off x="2767333" y="401910"/>
              <a:ext cx="122040" cy="3074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0A75EF3-4321-5F47-B84F-BB4BF3E47D69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752213" y="386790"/>
                <a:ext cx="1526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C9B41A9-A692-A943-8CB8-012AD15CA654}"/>
                  </a:ext>
                </a:extLst>
              </p14:cNvPr>
              <p14:cNvContentPartPr/>
              <p14:nvPr/>
            </p14:nvContentPartPr>
            <p14:xfrm>
              <a:off x="2746093" y="274830"/>
              <a:ext cx="37440" cy="3178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C9B41A9-A692-A943-8CB8-012AD15CA654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730973" y="259710"/>
                <a:ext cx="680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1A37958-5136-6C44-A0D6-55CF2135ADBE}"/>
                  </a:ext>
                </a:extLst>
              </p14:cNvPr>
              <p14:cNvContentPartPr/>
              <p14:nvPr/>
            </p14:nvContentPartPr>
            <p14:xfrm>
              <a:off x="2481493" y="380670"/>
              <a:ext cx="201600" cy="2120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1A37958-5136-6C44-A0D6-55CF2135ADBE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466373" y="365550"/>
                <a:ext cx="2318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385EEBB-988C-9B4C-9DF4-617F18BB9D3E}"/>
                  </a:ext>
                </a:extLst>
              </p14:cNvPr>
              <p14:cNvContentPartPr/>
              <p14:nvPr/>
            </p14:nvContentPartPr>
            <p14:xfrm>
              <a:off x="2571493" y="666510"/>
              <a:ext cx="16200" cy="57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385EEBB-988C-9B4C-9DF4-617F18BB9D3E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556373" y="651390"/>
                <a:ext cx="46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9C6B525-F866-CB48-A61A-BCEFEA05A955}"/>
                  </a:ext>
                </a:extLst>
              </p14:cNvPr>
              <p14:cNvContentPartPr/>
              <p14:nvPr/>
            </p14:nvContentPartPr>
            <p14:xfrm>
              <a:off x="2222293" y="433590"/>
              <a:ext cx="164520" cy="3178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9C6B525-F866-CB48-A61A-BCEFEA05A955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2207173" y="418470"/>
                <a:ext cx="1947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B98C077-941C-DA4A-A950-33280111AFC0}"/>
                  </a:ext>
                </a:extLst>
              </p14:cNvPr>
              <p14:cNvContentPartPr/>
              <p14:nvPr/>
            </p14:nvContentPartPr>
            <p14:xfrm>
              <a:off x="2328133" y="333150"/>
              <a:ext cx="16200" cy="10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B98C077-941C-DA4A-A950-33280111AFC0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2313013" y="318030"/>
                <a:ext cx="46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8364E3F-B437-4A49-9369-0F4DC5B8F9FC}"/>
                  </a:ext>
                </a:extLst>
              </p14:cNvPr>
              <p14:cNvContentPartPr/>
              <p14:nvPr/>
            </p14:nvContentPartPr>
            <p14:xfrm>
              <a:off x="2153533" y="491910"/>
              <a:ext cx="79560" cy="190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8364E3F-B437-4A49-9369-0F4DC5B8F9FC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2138413" y="476790"/>
                <a:ext cx="1101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FE1AEEC-E98E-CC46-AEE5-5E99FB446AE5}"/>
                  </a:ext>
                </a:extLst>
              </p14:cNvPr>
              <p14:cNvContentPartPr/>
              <p14:nvPr/>
            </p14:nvContentPartPr>
            <p14:xfrm>
              <a:off x="2031853" y="518550"/>
              <a:ext cx="127440" cy="233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FE1AEEC-E98E-CC46-AEE5-5E99FB446AE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2016733" y="503070"/>
                <a:ext cx="1576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B54E865-3449-D049-8121-A3FA896A2A34}"/>
                  </a:ext>
                </a:extLst>
              </p14:cNvPr>
              <p14:cNvContentPartPr/>
              <p14:nvPr/>
            </p14:nvContentPartPr>
            <p14:xfrm>
              <a:off x="1746013" y="454830"/>
              <a:ext cx="270360" cy="3020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B54E865-3449-D049-8121-A3FA896A2A34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730893" y="439710"/>
                <a:ext cx="3006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BD0D975-49A5-B64D-923D-556BA95191B7}"/>
                  </a:ext>
                </a:extLst>
              </p14:cNvPr>
              <p14:cNvContentPartPr/>
              <p14:nvPr/>
            </p14:nvContentPartPr>
            <p14:xfrm>
              <a:off x="1878493" y="581910"/>
              <a:ext cx="5760" cy="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BD0D975-49A5-B64D-923D-556BA95191B7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863013" y="566790"/>
                <a:ext cx="360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3CEDF5A-C7AF-A64F-8386-C2EE2211F596}"/>
                  </a:ext>
                </a:extLst>
              </p14:cNvPr>
              <p14:cNvContentPartPr/>
              <p14:nvPr/>
            </p14:nvContentPartPr>
            <p14:xfrm>
              <a:off x="6852613" y="306870"/>
              <a:ext cx="179640" cy="2332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3CEDF5A-C7AF-A64F-8386-C2EE2211F596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837133" y="291390"/>
                <a:ext cx="2102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EB4538B-1978-6F4F-A318-B6C4CEE9D96E}"/>
                  </a:ext>
                </a:extLst>
              </p14:cNvPr>
              <p14:cNvContentPartPr/>
              <p14:nvPr/>
            </p14:nvContentPartPr>
            <p14:xfrm>
              <a:off x="6788893" y="317310"/>
              <a:ext cx="111600" cy="180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EB4538B-1978-6F4F-A318-B6C4CEE9D96E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773773" y="302190"/>
                <a:ext cx="1418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DD56457-9F46-E34F-B3DF-F4636FBB58B8}"/>
                  </a:ext>
                </a:extLst>
              </p14:cNvPr>
              <p14:cNvContentPartPr/>
              <p14:nvPr/>
            </p14:nvContentPartPr>
            <p14:xfrm>
              <a:off x="6878893" y="221910"/>
              <a:ext cx="10800" cy="10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DD56457-9F46-E34F-B3DF-F4636FBB58B8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863773" y="206790"/>
                <a:ext cx="414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E109678-688E-3C42-B6A6-423F1AD7AAD2}"/>
                  </a:ext>
                </a:extLst>
              </p14:cNvPr>
              <p14:cNvContentPartPr/>
              <p14:nvPr/>
            </p14:nvContentPartPr>
            <p14:xfrm>
              <a:off x="6636253" y="291030"/>
              <a:ext cx="142560" cy="174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E109678-688E-3C42-B6A6-423F1AD7AAD2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6620773" y="275550"/>
                <a:ext cx="1731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97D9712-7B8C-5146-9FAE-5736005A6504}"/>
                  </a:ext>
                </a:extLst>
              </p14:cNvPr>
              <p14:cNvContentPartPr/>
              <p14:nvPr/>
            </p14:nvContentPartPr>
            <p14:xfrm>
              <a:off x="6678013" y="227310"/>
              <a:ext cx="5760" cy="57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97D9712-7B8C-5146-9FAE-5736005A6504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662533" y="21219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3F3B2AB-E180-544A-A7A3-B8993B99DF00}"/>
                  </a:ext>
                </a:extLst>
              </p14:cNvPr>
              <p14:cNvContentPartPr/>
              <p14:nvPr/>
            </p14:nvContentPartPr>
            <p14:xfrm>
              <a:off x="6360493" y="280230"/>
              <a:ext cx="212040" cy="259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3F3B2AB-E180-544A-A7A3-B8993B99DF00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345013" y="265110"/>
                <a:ext cx="24264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45856B0-FBA0-9B46-A0E7-2E8312AAC2EC}"/>
                  </a:ext>
                </a:extLst>
              </p14:cNvPr>
              <p14:cNvContentPartPr/>
              <p14:nvPr/>
            </p14:nvContentPartPr>
            <p14:xfrm>
              <a:off x="6392173" y="73950"/>
              <a:ext cx="79560" cy="3074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45856B0-FBA0-9B46-A0E7-2E8312AAC2EC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6377053" y="58830"/>
                <a:ext cx="1101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5F2112F-6408-6941-AF4A-46154A76E5B7}"/>
                  </a:ext>
                </a:extLst>
              </p14:cNvPr>
              <p14:cNvContentPartPr/>
              <p14:nvPr/>
            </p14:nvContentPartPr>
            <p14:xfrm>
              <a:off x="6254653" y="396870"/>
              <a:ext cx="5760" cy="108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5F2112F-6408-6941-AF4A-46154A76E5B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6239173" y="381390"/>
                <a:ext cx="36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A5340CA-3A46-6149-9EF6-B51B1CBA25A4}"/>
                  </a:ext>
                </a:extLst>
              </p14:cNvPr>
              <p14:cNvContentPartPr/>
              <p14:nvPr/>
            </p14:nvContentPartPr>
            <p14:xfrm>
              <a:off x="6058813" y="317310"/>
              <a:ext cx="212040" cy="2862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A5340CA-3A46-6149-9EF6-B51B1CBA25A4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043693" y="302190"/>
                <a:ext cx="2426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DDDDA10-E0EA-1D45-9F63-D70076C0DECB}"/>
                  </a:ext>
                </a:extLst>
              </p14:cNvPr>
              <p14:cNvContentPartPr/>
              <p14:nvPr/>
            </p14:nvContentPartPr>
            <p14:xfrm>
              <a:off x="6217573" y="216870"/>
              <a:ext cx="16200" cy="162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DDDDA10-E0EA-1D45-9F63-D70076C0DECB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202453" y="201390"/>
                <a:ext cx="468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4A35012-1DBE-344D-A4C5-8BF5AA6840DC}"/>
                  </a:ext>
                </a:extLst>
              </p14:cNvPr>
              <p14:cNvContentPartPr/>
              <p14:nvPr/>
            </p14:nvContentPartPr>
            <p14:xfrm>
              <a:off x="5963413" y="343950"/>
              <a:ext cx="127440" cy="2437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4A35012-1DBE-344D-A4C5-8BF5AA6840DC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948293" y="328470"/>
                <a:ext cx="1576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397E921-8DAB-9647-BE3E-70D6137E6D50}"/>
                  </a:ext>
                </a:extLst>
              </p14:cNvPr>
              <p14:cNvContentPartPr/>
              <p14:nvPr/>
            </p14:nvContentPartPr>
            <p14:xfrm>
              <a:off x="5820493" y="386070"/>
              <a:ext cx="185400" cy="2437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397E921-8DAB-9647-BE3E-70D6137E6D50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805373" y="370950"/>
                <a:ext cx="2160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3C1467E-28B4-E043-B835-EB173719E87B}"/>
                  </a:ext>
                </a:extLst>
              </p14:cNvPr>
              <p14:cNvContentPartPr/>
              <p14:nvPr/>
            </p14:nvContentPartPr>
            <p14:xfrm>
              <a:off x="5572093" y="274830"/>
              <a:ext cx="312480" cy="2808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3C1467E-28B4-E043-B835-EB173719E87B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556613" y="259710"/>
                <a:ext cx="3430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A76F888-6BC2-A545-847D-D9DDFC68C955}"/>
                  </a:ext>
                </a:extLst>
              </p14:cNvPr>
              <p14:cNvContentPartPr/>
              <p14:nvPr/>
            </p14:nvContentPartPr>
            <p14:xfrm>
              <a:off x="5714653" y="364830"/>
              <a:ext cx="10800" cy="10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A76F888-6BC2-A545-847D-D9DDFC68C955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699533" y="349710"/>
                <a:ext cx="414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3CB4D50-D967-4944-A897-2214E39C716F}"/>
                  </a:ext>
                </a:extLst>
              </p14:cNvPr>
              <p14:cNvContentPartPr/>
              <p14:nvPr/>
            </p14:nvContentPartPr>
            <p14:xfrm>
              <a:off x="5307493" y="338550"/>
              <a:ext cx="164520" cy="10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3CB4D50-D967-4944-A897-2214E39C716F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5292013" y="323070"/>
                <a:ext cx="194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4B8AC6E-D8B6-7449-93B5-03217B24BCA0}"/>
                  </a:ext>
                </a:extLst>
              </p14:cNvPr>
              <p14:cNvContentPartPr/>
              <p14:nvPr/>
            </p14:nvContentPartPr>
            <p14:xfrm>
              <a:off x="5159893" y="333150"/>
              <a:ext cx="248400" cy="317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4B8AC6E-D8B6-7449-93B5-03217B24BCA0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5144413" y="318030"/>
                <a:ext cx="2790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78F01FC-5F9B-F04D-B564-D8EA7FB755A5}"/>
                  </a:ext>
                </a:extLst>
              </p14:cNvPr>
              <p14:cNvContentPartPr/>
              <p14:nvPr/>
            </p14:nvContentPartPr>
            <p14:xfrm>
              <a:off x="5386693" y="221910"/>
              <a:ext cx="5760" cy="162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78F01FC-5F9B-F04D-B564-D8EA7FB755A5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5371573" y="206790"/>
                <a:ext cx="36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AB952F6-BE3B-2A4F-AB42-6675FCCE2466}"/>
                  </a:ext>
                </a:extLst>
              </p14:cNvPr>
              <p14:cNvContentPartPr/>
              <p14:nvPr/>
            </p14:nvContentPartPr>
            <p14:xfrm>
              <a:off x="5010853" y="258990"/>
              <a:ext cx="63720" cy="3391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AB952F6-BE3B-2A4F-AB42-6675FCCE2466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4995733" y="243870"/>
                <a:ext cx="943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4B8FE35-C9C2-8A41-B74F-7C8A3537851A}"/>
                  </a:ext>
                </a:extLst>
              </p14:cNvPr>
              <p14:cNvContentPartPr/>
              <p14:nvPr/>
            </p14:nvContentPartPr>
            <p14:xfrm>
              <a:off x="4947493" y="417750"/>
              <a:ext cx="42840" cy="1749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4B8FE35-C9C2-8A41-B74F-7C8A3537851A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4932373" y="402630"/>
                <a:ext cx="730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0F5702B-2F0D-EE4E-9BFB-DA686ACCEA16}"/>
                  </a:ext>
                </a:extLst>
              </p14:cNvPr>
              <p14:cNvContentPartPr/>
              <p14:nvPr/>
            </p14:nvContentPartPr>
            <p14:xfrm>
              <a:off x="4963333" y="296070"/>
              <a:ext cx="16200" cy="10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0F5702B-2F0D-EE4E-9BFB-DA686ACCEA16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948213" y="280950"/>
                <a:ext cx="46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9E51564-487F-D643-92BC-F6984A1004D3}"/>
                  </a:ext>
                </a:extLst>
              </p14:cNvPr>
              <p14:cNvContentPartPr/>
              <p14:nvPr/>
            </p14:nvContentPartPr>
            <p14:xfrm>
              <a:off x="4714573" y="211470"/>
              <a:ext cx="137880" cy="3020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9E51564-487F-D643-92BC-F6984A1004D3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699453" y="196350"/>
                <a:ext cx="1684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ED2DB0D-3964-124D-913C-BB0CCD0819EC}"/>
                  </a:ext>
                </a:extLst>
              </p14:cNvPr>
              <p14:cNvContentPartPr/>
              <p14:nvPr/>
            </p14:nvContentPartPr>
            <p14:xfrm>
              <a:off x="4514053" y="355110"/>
              <a:ext cx="169200" cy="216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ED2DB0D-3964-124D-913C-BB0CCD0819EC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4498933" y="339630"/>
                <a:ext cx="1994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98D1DCA-F53F-434D-BF2D-CF4365869199}"/>
                  </a:ext>
                </a:extLst>
              </p14:cNvPr>
              <p14:cNvContentPartPr/>
              <p14:nvPr/>
            </p14:nvContentPartPr>
            <p14:xfrm>
              <a:off x="4539973" y="603150"/>
              <a:ext cx="148680" cy="37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98D1DCA-F53F-434D-BF2D-CF4365869199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524853" y="587670"/>
                <a:ext cx="1789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6C48DCB-200B-A140-9B5B-3CA2923BF5BC}"/>
                  </a:ext>
                </a:extLst>
              </p14:cNvPr>
              <p14:cNvContentPartPr/>
              <p14:nvPr/>
            </p14:nvContentPartPr>
            <p14:xfrm>
              <a:off x="4201933" y="344310"/>
              <a:ext cx="269640" cy="2797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6C48DCB-200B-A140-9B5B-3CA2923BF5BC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186813" y="329190"/>
                <a:ext cx="3002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5ED7CEA-3B24-BD46-88BF-3FABE080A378}"/>
                  </a:ext>
                </a:extLst>
              </p14:cNvPr>
              <p14:cNvContentPartPr/>
              <p14:nvPr/>
            </p14:nvContentPartPr>
            <p14:xfrm>
              <a:off x="6926773" y="872790"/>
              <a:ext cx="95760" cy="1803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5ED7CEA-3B24-BD46-88BF-3FABE080A378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911293" y="857670"/>
                <a:ext cx="1260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B5E1849C-6078-F34B-9C1B-3FE49E30F975}"/>
                  </a:ext>
                </a:extLst>
              </p14:cNvPr>
              <p14:cNvContentPartPr/>
              <p14:nvPr/>
            </p14:nvContentPartPr>
            <p14:xfrm>
              <a:off x="6905533" y="751110"/>
              <a:ext cx="53280" cy="428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B5E1849C-6078-F34B-9C1B-3FE49E30F975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6890053" y="735990"/>
                <a:ext cx="838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C679AEE-13E1-374F-8720-B3D506D932D3}"/>
                  </a:ext>
                </a:extLst>
              </p14:cNvPr>
              <p14:cNvContentPartPr/>
              <p14:nvPr/>
            </p14:nvContentPartPr>
            <p14:xfrm>
              <a:off x="6693853" y="788190"/>
              <a:ext cx="37440" cy="2808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C679AEE-13E1-374F-8720-B3D506D932D3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6678373" y="773070"/>
                <a:ext cx="680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18ED0E57-9900-254C-B06E-8CB1FFD139ED}"/>
                  </a:ext>
                </a:extLst>
              </p14:cNvPr>
              <p14:cNvContentPartPr/>
              <p14:nvPr/>
            </p14:nvContentPartPr>
            <p14:xfrm>
              <a:off x="6582613" y="946950"/>
              <a:ext cx="74520" cy="2120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18ED0E57-9900-254C-B06E-8CB1FFD139ED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6567493" y="931830"/>
                <a:ext cx="1051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43B8E6E1-2B98-AD4D-8C62-AA56B3A1F79B}"/>
                  </a:ext>
                </a:extLst>
              </p14:cNvPr>
              <p14:cNvContentPartPr/>
              <p14:nvPr/>
            </p14:nvContentPartPr>
            <p14:xfrm>
              <a:off x="6593413" y="825270"/>
              <a:ext cx="26640" cy="108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43B8E6E1-2B98-AD4D-8C62-AA56B3A1F79B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6577933" y="810150"/>
                <a:ext cx="572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167679E-4003-6548-A198-09004AE9193C}"/>
                  </a:ext>
                </a:extLst>
              </p14:cNvPr>
              <p14:cNvContentPartPr/>
              <p14:nvPr/>
            </p14:nvContentPartPr>
            <p14:xfrm>
              <a:off x="6312613" y="772350"/>
              <a:ext cx="151560" cy="2754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167679E-4003-6548-A198-09004AE9193C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297493" y="757230"/>
                <a:ext cx="1818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4277FF1-4FA0-5F43-BD42-AB84B83EFD4A}"/>
                  </a:ext>
                </a:extLst>
              </p14:cNvPr>
              <p14:cNvContentPartPr/>
              <p14:nvPr/>
            </p14:nvContentPartPr>
            <p14:xfrm>
              <a:off x="6080053" y="899430"/>
              <a:ext cx="196200" cy="196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4277FF1-4FA0-5F43-BD42-AB84B83EFD4A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6064573" y="884310"/>
                <a:ext cx="2268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E65953C-D2FE-F145-BDFA-540E1626E78D}"/>
                  </a:ext>
                </a:extLst>
              </p14:cNvPr>
              <p14:cNvContentPartPr/>
              <p14:nvPr/>
            </p14:nvContentPartPr>
            <p14:xfrm>
              <a:off x="6127573" y="1179870"/>
              <a:ext cx="143280" cy="162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E65953C-D2FE-F145-BDFA-540E1626E78D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6112453" y="1164750"/>
                <a:ext cx="173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5E57741-6EE8-C94F-A118-81E0A5C5252D}"/>
                  </a:ext>
                </a:extLst>
              </p14:cNvPr>
              <p14:cNvContentPartPr/>
              <p14:nvPr/>
            </p14:nvContentPartPr>
            <p14:xfrm>
              <a:off x="5709613" y="899430"/>
              <a:ext cx="153360" cy="2332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5E57741-6EE8-C94F-A118-81E0A5C5252D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5694133" y="884310"/>
                <a:ext cx="1836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BAAA93B-BE79-AF4E-88A4-D9C3945824BD}"/>
                  </a:ext>
                </a:extLst>
              </p14:cNvPr>
              <p14:cNvContentPartPr/>
              <p14:nvPr/>
            </p14:nvContentPartPr>
            <p14:xfrm>
              <a:off x="4799533" y="851910"/>
              <a:ext cx="735840" cy="4183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BAAA93B-BE79-AF4E-88A4-D9C3945824BD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784053" y="836430"/>
                <a:ext cx="7664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7DB5B4B-8867-1D40-BAEA-541733E3E455}"/>
                  </a:ext>
                </a:extLst>
              </p14:cNvPr>
              <p14:cNvContentPartPr/>
              <p14:nvPr/>
            </p14:nvContentPartPr>
            <p14:xfrm>
              <a:off x="5243773" y="756510"/>
              <a:ext cx="122040" cy="32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7DB5B4B-8867-1D40-BAEA-541733E3E455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5228653" y="741390"/>
                <a:ext cx="1526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C91678B-51D5-CF4E-A23B-A6C90F142C82}"/>
                  </a:ext>
                </a:extLst>
              </p14:cNvPr>
              <p14:cNvContentPartPr/>
              <p14:nvPr/>
            </p14:nvContentPartPr>
            <p14:xfrm>
              <a:off x="4619533" y="973590"/>
              <a:ext cx="169560" cy="275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C91678B-51D5-CF4E-A23B-A6C90F142C82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604053" y="958110"/>
                <a:ext cx="200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4ECE653-9606-A247-B37D-9CE5A5977A5E}"/>
                  </a:ext>
                </a:extLst>
              </p14:cNvPr>
              <p14:cNvContentPartPr/>
              <p14:nvPr/>
            </p14:nvContentPartPr>
            <p14:xfrm>
              <a:off x="4069093" y="952350"/>
              <a:ext cx="508320" cy="3549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4ECE653-9606-A247-B37D-9CE5A5977A5E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4053973" y="937230"/>
                <a:ext cx="5389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2E9F8DB-623F-C641-822A-5BFC62C4FE2E}"/>
                  </a:ext>
                </a:extLst>
              </p14:cNvPr>
              <p14:cNvContentPartPr/>
              <p14:nvPr/>
            </p14:nvContentPartPr>
            <p14:xfrm>
              <a:off x="4264933" y="962790"/>
              <a:ext cx="21600" cy="108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2E9F8DB-623F-C641-822A-5BFC62C4FE2E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4249813" y="947670"/>
                <a:ext cx="522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6334FFF-1C8E-914C-A795-26A32CCC3DEB}"/>
                  </a:ext>
                </a:extLst>
              </p14:cNvPr>
              <p14:cNvContentPartPr/>
              <p14:nvPr/>
            </p14:nvContentPartPr>
            <p14:xfrm>
              <a:off x="4482013" y="703590"/>
              <a:ext cx="116640" cy="2491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6334FFF-1C8E-914C-A795-26A32CCC3DEB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4466533" y="688470"/>
                <a:ext cx="1472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5771A33F-762E-CC44-B13C-47074724DF42}"/>
                  </a:ext>
                </a:extLst>
              </p14:cNvPr>
              <p14:cNvContentPartPr/>
              <p14:nvPr/>
            </p14:nvContentPartPr>
            <p14:xfrm>
              <a:off x="4249093" y="962790"/>
              <a:ext cx="10800" cy="266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5771A33F-762E-CC44-B13C-47074724DF42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4233613" y="947670"/>
                <a:ext cx="414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B06616E1-7D63-F246-9852-D721137ACA24}"/>
                  </a:ext>
                </a:extLst>
              </p14:cNvPr>
              <p14:cNvContentPartPr/>
              <p14:nvPr/>
            </p14:nvContentPartPr>
            <p14:xfrm>
              <a:off x="7826053" y="3090030"/>
              <a:ext cx="5760" cy="1080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B06616E1-7D63-F246-9852-D721137ACA24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7810933" y="3074910"/>
                <a:ext cx="36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74F045BF-F944-AA45-8E1E-586EAAB20C49}"/>
                  </a:ext>
                </a:extLst>
              </p14:cNvPr>
              <p14:cNvContentPartPr/>
              <p14:nvPr/>
            </p14:nvContentPartPr>
            <p14:xfrm>
              <a:off x="2613973" y="-1286130"/>
              <a:ext cx="63720" cy="1324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74F045BF-F944-AA45-8E1E-586EAAB20C49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2598493" y="-1301250"/>
                <a:ext cx="94320" cy="16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4" name="Group 563">
            <a:extLst>
              <a:ext uri="{FF2B5EF4-FFF2-40B4-BE49-F238E27FC236}">
                <a16:creationId xmlns:a16="http://schemas.microsoft.com/office/drawing/2014/main" id="{0D22C967-91F2-3647-B0F3-06BE743C82DE}"/>
              </a:ext>
            </a:extLst>
          </p:cNvPr>
          <p:cNvGrpSpPr/>
          <p:nvPr/>
        </p:nvGrpSpPr>
        <p:grpSpPr>
          <a:xfrm>
            <a:off x="9090733" y="3148350"/>
            <a:ext cx="122400" cy="169560"/>
            <a:chOff x="9090733" y="3148350"/>
            <a:chExt cx="122400" cy="16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DEE744E-ED81-184E-B609-24496671D1F4}"/>
                    </a:ext>
                  </a:extLst>
                </p14:cNvPr>
                <p14:cNvContentPartPr/>
                <p14:nvPr/>
              </p14:nvContentPartPr>
              <p14:xfrm>
                <a:off x="9090733" y="3148350"/>
                <a:ext cx="95760" cy="21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DEE744E-ED81-184E-B609-24496671D1F4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9075613" y="3133230"/>
                  <a:ext cx="12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FE4863-758A-D549-893B-A7EB8E57D6CF}"/>
                    </a:ext>
                  </a:extLst>
                </p14:cNvPr>
                <p14:cNvContentPartPr/>
                <p14:nvPr/>
              </p14:nvContentPartPr>
              <p14:xfrm>
                <a:off x="9154453" y="3148350"/>
                <a:ext cx="58680" cy="169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FE4863-758A-D549-893B-A7EB8E57D6CF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9139333" y="3133230"/>
                  <a:ext cx="8892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0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7F937DF6-3789-0F41-8B9B-ED0299233541}"/>
                  </a:ext>
                </a:extLst>
              </p14:cNvPr>
              <p14:cNvContentPartPr/>
              <p14:nvPr/>
            </p14:nvContentPartPr>
            <p14:xfrm>
              <a:off x="10577893" y="1645350"/>
              <a:ext cx="116640" cy="9036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7F937DF6-3789-0F41-8B9B-ED0299233541}"/>
                  </a:ext>
                </a:extLst>
              </p:cNvPr>
              <p:cNvPicPr/>
              <p:nvPr/>
            </p:nvPicPr>
            <p:blipFill>
              <a:blip r:embed="rId831"/>
              <a:stretch>
                <a:fillRect/>
              </a:stretch>
            </p:blipFill>
            <p:spPr>
              <a:xfrm>
                <a:off x="10562773" y="1630230"/>
                <a:ext cx="14724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87A6E52D-6167-8D4A-AFA0-E4B3B3CACC15}"/>
              </a:ext>
            </a:extLst>
          </p:cNvPr>
          <p:cNvGrpSpPr/>
          <p:nvPr/>
        </p:nvGrpSpPr>
        <p:grpSpPr>
          <a:xfrm>
            <a:off x="603013" y="2052870"/>
            <a:ext cx="1148760" cy="756000"/>
            <a:chOff x="603013" y="2052870"/>
            <a:chExt cx="1148760" cy="75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88A80CFE-7EC8-3B44-8180-138F5B6394D0}"/>
                    </a:ext>
                  </a:extLst>
                </p14:cNvPr>
                <p14:cNvContentPartPr/>
                <p14:nvPr/>
              </p14:nvContentPartPr>
              <p14:xfrm>
                <a:off x="640093" y="2079510"/>
                <a:ext cx="127440" cy="22032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88A80CFE-7EC8-3B44-8180-138F5B6394D0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624973" y="2064030"/>
                  <a:ext cx="157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7B35CD1C-32EE-964C-9A52-7422BEEF8841}"/>
                    </a:ext>
                  </a:extLst>
                </p14:cNvPr>
                <p14:cNvContentPartPr/>
                <p14:nvPr/>
              </p14:nvContentPartPr>
              <p14:xfrm>
                <a:off x="603013" y="2052870"/>
                <a:ext cx="360360" cy="3124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7B35CD1C-32EE-964C-9A52-7422BEEF8841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587893" y="2037750"/>
                  <a:ext cx="390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497EFF44-189B-FF45-B755-FA796D7AF567}"/>
                    </a:ext>
                  </a:extLst>
                </p14:cNvPr>
                <p14:cNvContentPartPr/>
                <p14:nvPr/>
              </p14:nvContentPartPr>
              <p14:xfrm>
                <a:off x="1026373" y="2085990"/>
                <a:ext cx="286200" cy="30780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497EFF44-189B-FF45-B755-FA796D7AF567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1011253" y="2070510"/>
                  <a:ext cx="3164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D825AEB8-D31F-FF4C-B72C-060D02720E60}"/>
                    </a:ext>
                  </a:extLst>
                </p14:cNvPr>
                <p14:cNvContentPartPr/>
                <p14:nvPr/>
              </p14:nvContentPartPr>
              <p14:xfrm>
                <a:off x="1465573" y="2344110"/>
                <a:ext cx="47880" cy="1944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D825AEB8-D31F-FF4C-B72C-060D02720E60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450453" y="2328630"/>
                  <a:ext cx="78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0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34177E0-F262-F848-A69B-71A7E259536D}"/>
                    </a:ext>
                  </a:extLst>
                </p14:cNvPr>
                <p14:cNvContentPartPr/>
                <p14:nvPr/>
              </p14:nvContentPartPr>
              <p14:xfrm>
                <a:off x="1481413" y="2222430"/>
                <a:ext cx="26640" cy="478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34177E0-F262-F848-A69B-71A7E259536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466293" y="2206950"/>
                  <a:ext cx="57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2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D9871E8D-09A6-4047-B260-BAD1FB1861AD}"/>
                    </a:ext>
                  </a:extLst>
                </p14:cNvPr>
                <p14:cNvContentPartPr/>
                <p14:nvPr/>
              </p14:nvContentPartPr>
              <p14:xfrm>
                <a:off x="1521373" y="2354550"/>
                <a:ext cx="230400" cy="4543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D9871E8D-09A6-4047-B260-BAD1FB1861AD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1506253" y="2339430"/>
                  <a:ext cx="2606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4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7BB1D2E6-0079-D246-AE70-C0D6DD49DE03}"/>
                    </a:ext>
                  </a:extLst>
                </p14:cNvPr>
                <p14:cNvContentPartPr/>
                <p14:nvPr/>
              </p14:nvContentPartPr>
              <p14:xfrm>
                <a:off x="1682653" y="2191110"/>
                <a:ext cx="47880" cy="684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7BB1D2E6-0079-D246-AE70-C0D6DD49DE03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1667173" y="2175990"/>
                  <a:ext cx="7848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25D9DE8D-E208-8844-9F05-4870C4B96D7F}"/>
              </a:ext>
            </a:extLst>
          </p:cNvPr>
          <p:cNvGrpSpPr/>
          <p:nvPr/>
        </p:nvGrpSpPr>
        <p:grpSpPr>
          <a:xfrm>
            <a:off x="1566013" y="1671990"/>
            <a:ext cx="434520" cy="333720"/>
            <a:chOff x="1566013" y="1671990"/>
            <a:chExt cx="43452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CC04E03-A30D-114A-97CD-48C4627D798C}"/>
                    </a:ext>
                  </a:extLst>
                </p14:cNvPr>
                <p14:cNvContentPartPr/>
                <p14:nvPr/>
              </p14:nvContentPartPr>
              <p14:xfrm>
                <a:off x="1566013" y="1719510"/>
                <a:ext cx="100800" cy="286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CC04E03-A30D-114A-97CD-48C4627D798C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1550893" y="1704390"/>
                  <a:ext cx="131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35E3B48-1B76-694A-9F18-054CCFAEE90C}"/>
                    </a:ext>
                  </a:extLst>
                </p14:cNvPr>
                <p14:cNvContentPartPr/>
                <p14:nvPr/>
              </p14:nvContentPartPr>
              <p14:xfrm>
                <a:off x="1703893" y="1740750"/>
                <a:ext cx="122040" cy="159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35E3B48-1B76-694A-9F18-054CCFAEE90C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1688413" y="1725630"/>
                  <a:ext cx="152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D673851-E876-D448-836D-5C4799BA4119}"/>
                    </a:ext>
                  </a:extLst>
                </p14:cNvPr>
                <p14:cNvContentPartPr/>
                <p14:nvPr/>
              </p14:nvContentPartPr>
              <p14:xfrm>
                <a:off x="1851853" y="1671990"/>
                <a:ext cx="148680" cy="28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D673851-E876-D448-836D-5C4799BA4119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1836733" y="1656870"/>
                  <a:ext cx="17892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F8B405B-5A6B-7240-8D34-8111ECA643D5}"/>
              </a:ext>
            </a:extLst>
          </p:cNvPr>
          <p:cNvGrpSpPr/>
          <p:nvPr/>
        </p:nvGrpSpPr>
        <p:grpSpPr>
          <a:xfrm>
            <a:off x="2079373" y="2179950"/>
            <a:ext cx="1035720" cy="322560"/>
            <a:chOff x="2079373" y="2179950"/>
            <a:chExt cx="103572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91D60FB-D4B4-C348-B236-1E60E372AB41}"/>
                    </a:ext>
                  </a:extLst>
                </p14:cNvPr>
                <p14:cNvContentPartPr/>
                <p14:nvPr/>
              </p14:nvContentPartPr>
              <p14:xfrm>
                <a:off x="2079373" y="2381190"/>
                <a:ext cx="164520" cy="26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91D60FB-D4B4-C348-B236-1E60E372AB41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2064253" y="2365710"/>
                  <a:ext cx="194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4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4FF9EF2B-2543-1742-8F97-E31C7DF094DF}"/>
                    </a:ext>
                  </a:extLst>
                </p14:cNvPr>
                <p14:cNvContentPartPr/>
                <p14:nvPr/>
              </p14:nvContentPartPr>
              <p14:xfrm>
                <a:off x="2111053" y="2301630"/>
                <a:ext cx="127440" cy="1080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4FF9EF2B-2543-1742-8F97-E31C7DF094DF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2095933" y="2286510"/>
                  <a:ext cx="157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DBE840AA-6DCE-D446-9B26-D7DA2CAF7591}"/>
                    </a:ext>
                  </a:extLst>
                </p14:cNvPr>
                <p14:cNvContentPartPr/>
                <p14:nvPr/>
              </p14:nvContentPartPr>
              <p14:xfrm>
                <a:off x="2441173" y="2365350"/>
                <a:ext cx="247320" cy="374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DBE840AA-6DCE-D446-9B26-D7DA2CAF7591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2425693" y="2349870"/>
                  <a:ext cx="277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BA87C204-131D-7246-92F6-AED48D57C7A6}"/>
                    </a:ext>
                  </a:extLst>
                </p14:cNvPr>
                <p14:cNvContentPartPr/>
                <p14:nvPr/>
              </p14:nvContentPartPr>
              <p14:xfrm>
                <a:off x="2830693" y="2179950"/>
                <a:ext cx="284400" cy="32256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BA87C204-131D-7246-92F6-AED48D57C7A6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2815573" y="2164830"/>
                  <a:ext cx="3150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0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8390C3B9-CBBE-464E-95DC-63D2D3F286D6}"/>
                    </a:ext>
                  </a:extLst>
                </p14:cNvPr>
                <p14:cNvContentPartPr/>
                <p14:nvPr/>
              </p14:nvContentPartPr>
              <p14:xfrm>
                <a:off x="2479333" y="2349150"/>
                <a:ext cx="187920" cy="266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8390C3B9-CBBE-464E-95DC-63D2D3F286D6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2463853" y="2334030"/>
                  <a:ext cx="21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8440371-CF0C-B845-8FED-80FF864DBAC0}"/>
                    </a:ext>
                  </a:extLst>
                </p14:cNvPr>
                <p14:cNvContentPartPr/>
                <p14:nvPr/>
              </p14:nvContentPartPr>
              <p14:xfrm>
                <a:off x="2425693" y="2354550"/>
                <a:ext cx="262440" cy="32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8440371-CF0C-B845-8FED-80FF864DBAC0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2410573" y="2339430"/>
                  <a:ext cx="2930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1603C1B-B3F6-7042-AD88-14378CA94864}"/>
              </a:ext>
            </a:extLst>
          </p:cNvPr>
          <p:cNvGrpSpPr/>
          <p:nvPr/>
        </p:nvGrpSpPr>
        <p:grpSpPr>
          <a:xfrm>
            <a:off x="3439453" y="1851990"/>
            <a:ext cx="1137600" cy="1486800"/>
            <a:chOff x="3439453" y="1851990"/>
            <a:chExt cx="1137600" cy="14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E133A911-84CA-C546-A7E5-6375F99E137C}"/>
                    </a:ext>
                  </a:extLst>
                </p14:cNvPr>
                <p14:cNvContentPartPr/>
                <p14:nvPr/>
              </p14:nvContentPartPr>
              <p14:xfrm>
                <a:off x="3503533" y="1883670"/>
                <a:ext cx="222120" cy="466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E133A911-84CA-C546-A7E5-6375F99E137C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3488413" y="1868550"/>
                  <a:ext cx="2523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6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4EB49F27-4F2E-B445-B7AF-D42C7BEAE970}"/>
                    </a:ext>
                  </a:extLst>
                </p14:cNvPr>
                <p14:cNvContentPartPr/>
                <p14:nvPr/>
              </p14:nvContentPartPr>
              <p14:xfrm>
                <a:off x="3862813" y="1941990"/>
                <a:ext cx="243720" cy="35496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4EB49F27-4F2E-B445-B7AF-D42C7BEAE970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3847333" y="1926510"/>
                  <a:ext cx="274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8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E12BE729-3A82-9C47-8E84-B51F2D5F38F6}"/>
                    </a:ext>
                  </a:extLst>
                </p14:cNvPr>
                <p14:cNvContentPartPr/>
                <p14:nvPr/>
              </p14:nvContentPartPr>
              <p14:xfrm>
                <a:off x="3931573" y="1851990"/>
                <a:ext cx="302040" cy="5328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E12BE729-3A82-9C47-8E84-B51F2D5F38F6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3916453" y="1836510"/>
                  <a:ext cx="332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0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2EC1E3E4-A5CA-3B4C-AC57-CBD43E5D5C97}"/>
                    </a:ext>
                  </a:extLst>
                </p14:cNvPr>
                <p14:cNvContentPartPr/>
                <p14:nvPr/>
              </p14:nvContentPartPr>
              <p14:xfrm>
                <a:off x="3881533" y="2026590"/>
                <a:ext cx="251280" cy="586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2EC1E3E4-A5CA-3B4C-AC57-CBD43E5D5C97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3866413" y="2011110"/>
                  <a:ext cx="281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2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A1B78402-2ED5-AE49-959F-C6B3FC96FF01}"/>
                    </a:ext>
                  </a:extLst>
                </p14:cNvPr>
                <p14:cNvContentPartPr/>
                <p14:nvPr/>
              </p14:nvContentPartPr>
              <p14:xfrm>
                <a:off x="3439453" y="2397030"/>
                <a:ext cx="862920" cy="5328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A1B78402-2ED5-AE49-959F-C6B3FC96FF01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3424333" y="2381550"/>
                  <a:ext cx="893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4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92808F09-EC5B-9C49-A022-80C4E3FF78D1}"/>
                    </a:ext>
                  </a:extLst>
                </p14:cNvPr>
                <p14:cNvContentPartPr/>
                <p14:nvPr/>
              </p14:nvContentPartPr>
              <p14:xfrm>
                <a:off x="3481573" y="2640390"/>
                <a:ext cx="238320" cy="52956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92808F09-EC5B-9C49-A022-80C4E3FF78D1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3466453" y="2625270"/>
                  <a:ext cx="26892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6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069232FA-A91A-8544-AE23-E6116AC7C536}"/>
                    </a:ext>
                  </a:extLst>
                </p14:cNvPr>
                <p14:cNvContentPartPr/>
                <p14:nvPr/>
              </p14:nvContentPartPr>
              <p14:xfrm>
                <a:off x="3799093" y="2801310"/>
                <a:ext cx="217440" cy="27792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069232FA-A91A-8544-AE23-E6116AC7C536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3783973" y="2786190"/>
                  <a:ext cx="247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8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66CCE444-BDFB-F949-8522-4ED052574913}"/>
                    </a:ext>
                  </a:extLst>
                </p14:cNvPr>
                <p14:cNvContentPartPr/>
                <p14:nvPr/>
              </p14:nvContentPartPr>
              <p14:xfrm>
                <a:off x="4111573" y="2989590"/>
                <a:ext cx="47880" cy="14868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66CCE444-BDFB-F949-8522-4ED052574913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4096093" y="2974470"/>
                  <a:ext cx="78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0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66E39B1F-049A-6148-9AC7-F00693D58C99}"/>
                    </a:ext>
                  </a:extLst>
                </p14:cNvPr>
                <p14:cNvContentPartPr/>
                <p14:nvPr/>
              </p14:nvContentPartPr>
              <p14:xfrm>
                <a:off x="4132453" y="2878350"/>
                <a:ext cx="47880" cy="5868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66E39B1F-049A-6148-9AC7-F00693D58C99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4117333" y="2863230"/>
                  <a:ext cx="78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2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C6C5EBD8-D6D3-8A47-9658-A71212686E26}"/>
                    </a:ext>
                  </a:extLst>
                </p14:cNvPr>
                <p14:cNvContentPartPr/>
                <p14:nvPr/>
              </p14:nvContentPartPr>
              <p14:xfrm>
                <a:off x="4238293" y="3010830"/>
                <a:ext cx="63720" cy="576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C6C5EBD8-D6D3-8A47-9658-A71212686E26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4223173" y="2995350"/>
                  <a:ext cx="94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4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5268E083-7981-F249-985C-549926442971}"/>
                    </a:ext>
                  </a:extLst>
                </p14:cNvPr>
                <p14:cNvContentPartPr/>
                <p14:nvPr/>
              </p14:nvContentPartPr>
              <p14:xfrm>
                <a:off x="4190773" y="3016230"/>
                <a:ext cx="122040" cy="32256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5268E083-7981-F249-985C-549926442971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4175653" y="3000750"/>
                  <a:ext cx="152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6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C3A1F9DA-73F9-764C-9EAD-86E50625E330}"/>
                    </a:ext>
                  </a:extLst>
                </p14:cNvPr>
                <p14:cNvContentPartPr/>
                <p14:nvPr/>
              </p14:nvContentPartPr>
              <p14:xfrm>
                <a:off x="4323253" y="2899590"/>
                <a:ext cx="26640" cy="4752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C3A1F9DA-73F9-764C-9EAD-86E50625E330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4307773" y="2884470"/>
                  <a:ext cx="57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8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C686C03F-0788-F940-AE5D-9A7ACE5B9260}"/>
                    </a:ext>
                  </a:extLst>
                </p14:cNvPr>
                <p14:cNvContentPartPr/>
                <p14:nvPr/>
              </p14:nvContentPartPr>
              <p14:xfrm>
                <a:off x="4148653" y="2899590"/>
                <a:ext cx="10800" cy="162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C686C03F-0788-F940-AE5D-9A7ACE5B9260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4133173" y="2884470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D2A7999-00AF-1843-BA61-7C3AC783AE62}"/>
                    </a:ext>
                  </a:extLst>
                </p14:cNvPr>
                <p14:cNvContentPartPr/>
                <p14:nvPr/>
              </p14:nvContentPartPr>
              <p14:xfrm>
                <a:off x="4117333" y="2502870"/>
                <a:ext cx="84600" cy="196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D2A7999-00AF-1843-BA61-7C3AC783AE62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4102213" y="2487390"/>
                  <a:ext cx="114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1A29530-DD85-0846-AC2D-3A6CB124EE93}"/>
                    </a:ext>
                  </a:extLst>
                </p14:cNvPr>
                <p14:cNvContentPartPr/>
                <p14:nvPr/>
              </p14:nvContentPartPr>
              <p14:xfrm>
                <a:off x="4286173" y="2513310"/>
                <a:ext cx="90360" cy="122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1A29530-DD85-0846-AC2D-3A6CB124EE93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4270693" y="2498190"/>
                  <a:ext cx="120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707F279-5ACE-184A-9D93-A1F2769953B0}"/>
                    </a:ext>
                  </a:extLst>
                </p14:cNvPr>
                <p14:cNvContentPartPr/>
                <p14:nvPr/>
              </p14:nvContentPartPr>
              <p14:xfrm>
                <a:off x="4423693" y="2460390"/>
                <a:ext cx="153360" cy="264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707F279-5ACE-184A-9D93-A1F2769953B0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4408573" y="2445270"/>
                  <a:ext cx="1836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A7DC6129-5EAD-CB40-91C3-83A0A2240D45}"/>
              </a:ext>
            </a:extLst>
          </p:cNvPr>
          <p:cNvGrpSpPr/>
          <p:nvPr/>
        </p:nvGrpSpPr>
        <p:grpSpPr>
          <a:xfrm>
            <a:off x="5577133" y="1777830"/>
            <a:ext cx="1238760" cy="900000"/>
            <a:chOff x="5577133" y="1777830"/>
            <a:chExt cx="1238760" cy="90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6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BC522524-B8A4-8746-A078-980B3EA3E99F}"/>
                    </a:ext>
                  </a:extLst>
                </p14:cNvPr>
                <p14:cNvContentPartPr/>
                <p14:nvPr/>
              </p14:nvContentPartPr>
              <p14:xfrm>
                <a:off x="5577133" y="1777830"/>
                <a:ext cx="1238760" cy="90000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BC522524-B8A4-8746-A078-980B3EA3E99F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5562013" y="1762710"/>
                  <a:ext cx="1269000" cy="9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8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CC1083D7-D4DD-CB44-B3D3-1E117772DF0A}"/>
                    </a:ext>
                  </a:extLst>
                </p14:cNvPr>
                <p14:cNvContentPartPr/>
                <p14:nvPr/>
              </p14:nvContentPartPr>
              <p14:xfrm>
                <a:off x="5741293" y="2307030"/>
                <a:ext cx="111600" cy="17280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CC1083D7-D4DD-CB44-B3D3-1E117772DF0A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5726173" y="2291910"/>
                  <a:ext cx="1418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0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71D121D0-58F1-D149-9DDE-9BD08DFFEFD0}"/>
                    </a:ext>
                  </a:extLst>
                </p14:cNvPr>
                <p14:cNvContentPartPr/>
                <p14:nvPr/>
              </p14:nvContentPartPr>
              <p14:xfrm>
                <a:off x="5757133" y="2312430"/>
                <a:ext cx="95760" cy="14868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71D121D0-58F1-D149-9DDE-9BD08DFFEFD0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5742013" y="2296950"/>
                  <a:ext cx="126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2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38BC6AEE-65EB-734B-8013-FF233058C3D6}"/>
                    </a:ext>
                  </a:extLst>
                </p14:cNvPr>
                <p14:cNvContentPartPr/>
                <p14:nvPr/>
              </p14:nvContentPartPr>
              <p14:xfrm>
                <a:off x="5582533" y="1904910"/>
                <a:ext cx="69120" cy="4788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38BC6AEE-65EB-734B-8013-FF233058C3D6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5567413" y="1889430"/>
                  <a:ext cx="99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4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392D8263-0BBF-DF40-A79E-FA528E63B25E}"/>
                    </a:ext>
                  </a:extLst>
                </p14:cNvPr>
                <p14:cNvContentPartPr/>
                <p14:nvPr/>
              </p14:nvContentPartPr>
              <p14:xfrm>
                <a:off x="5592973" y="1920750"/>
                <a:ext cx="132480" cy="16452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392D8263-0BBF-DF40-A79E-FA528E63B25E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5577853" y="1905270"/>
                  <a:ext cx="163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6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CCB5B8CD-A166-B04E-87F4-47BE32298309}"/>
                    </a:ext>
                  </a:extLst>
                </p14:cNvPr>
                <p14:cNvContentPartPr/>
                <p14:nvPr/>
              </p14:nvContentPartPr>
              <p14:xfrm>
                <a:off x="5619613" y="2042430"/>
                <a:ext cx="169560" cy="14328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CCB5B8CD-A166-B04E-87F4-47BE32298309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5604493" y="2027310"/>
                  <a:ext cx="200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8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DDE49F57-6986-C24A-908E-25C126269E2B}"/>
                    </a:ext>
                  </a:extLst>
                </p14:cNvPr>
                <p14:cNvContentPartPr/>
                <p14:nvPr/>
              </p14:nvContentPartPr>
              <p14:xfrm>
                <a:off x="5661733" y="2158710"/>
                <a:ext cx="227880" cy="25452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DDE49F57-6986-C24A-908E-25C126269E2B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5646613" y="2143590"/>
                  <a:ext cx="25848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0" name="Group 669">
            <a:extLst>
              <a:ext uri="{FF2B5EF4-FFF2-40B4-BE49-F238E27FC236}">
                <a16:creationId xmlns:a16="http://schemas.microsoft.com/office/drawing/2014/main" id="{036CB9D4-BC05-1E4A-A4D4-0644F0965CAF}"/>
              </a:ext>
            </a:extLst>
          </p:cNvPr>
          <p:cNvGrpSpPr/>
          <p:nvPr/>
        </p:nvGrpSpPr>
        <p:grpSpPr>
          <a:xfrm>
            <a:off x="6513853" y="2634990"/>
            <a:ext cx="117000" cy="106560"/>
            <a:chOff x="6513853" y="2634990"/>
            <a:chExt cx="11700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0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3080AEE-62EF-5144-8946-1494D3D9C76B}"/>
                    </a:ext>
                  </a:extLst>
                </p14:cNvPr>
                <p14:cNvContentPartPr/>
                <p14:nvPr/>
              </p14:nvContentPartPr>
              <p14:xfrm>
                <a:off x="6513853" y="2634990"/>
                <a:ext cx="84960" cy="9576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3080AEE-62EF-5144-8946-1494D3D9C76B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6498733" y="2619870"/>
                  <a:ext cx="115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2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3D0BE1C0-6927-7242-81E9-3660C444B5FD}"/>
                    </a:ext>
                  </a:extLst>
                </p14:cNvPr>
                <p14:cNvContentPartPr/>
                <p14:nvPr/>
              </p14:nvContentPartPr>
              <p14:xfrm>
                <a:off x="6519253" y="2645790"/>
                <a:ext cx="111600" cy="957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3D0BE1C0-6927-7242-81E9-3660C444B5FD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6503773" y="2630310"/>
                  <a:ext cx="14184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439873A-90E2-2648-8267-74885C331571}"/>
                  </a:ext>
                </a:extLst>
              </p14:cNvPr>
              <p14:cNvContentPartPr/>
              <p14:nvPr/>
            </p14:nvContentPartPr>
            <p14:xfrm>
              <a:off x="5386693" y="1740750"/>
              <a:ext cx="227880" cy="11116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439873A-90E2-2648-8267-74885C331571}"/>
                  </a:ext>
                </a:extLst>
              </p:cNvPr>
              <p:cNvPicPr/>
              <p:nvPr/>
            </p:nvPicPr>
            <p:blipFill>
              <a:blip r:embed="rId915"/>
              <a:stretch>
                <a:fillRect/>
              </a:stretch>
            </p:blipFill>
            <p:spPr>
              <a:xfrm>
                <a:off x="5371573" y="1725630"/>
                <a:ext cx="258480" cy="11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65E0CAB-6899-BE4E-85B7-F64EBD5B1738}"/>
                  </a:ext>
                </a:extLst>
              </p14:cNvPr>
              <p14:cNvContentPartPr/>
              <p14:nvPr/>
            </p14:nvContentPartPr>
            <p14:xfrm>
              <a:off x="5630053" y="2846670"/>
              <a:ext cx="63720" cy="266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65E0CAB-6899-BE4E-85B7-F64EBD5B1738}"/>
                  </a:ext>
                </a:extLst>
              </p:cNvPr>
              <p:cNvPicPr/>
              <p:nvPr/>
            </p:nvPicPr>
            <p:blipFill>
              <a:blip r:embed="rId917"/>
              <a:stretch>
                <a:fillRect/>
              </a:stretch>
            </p:blipFill>
            <p:spPr>
              <a:xfrm>
                <a:off x="5614933" y="2831550"/>
                <a:ext cx="94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B1EEF0D1-E1AD-664E-B55D-C5F1283CD311}"/>
                  </a:ext>
                </a:extLst>
              </p14:cNvPr>
              <p14:cNvContentPartPr/>
              <p14:nvPr/>
            </p14:nvContentPartPr>
            <p14:xfrm>
              <a:off x="5598373" y="2830830"/>
              <a:ext cx="1312560" cy="216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B1EEF0D1-E1AD-664E-B55D-C5F1283CD311}"/>
                  </a:ext>
                </a:extLst>
              </p:cNvPr>
              <p:cNvPicPr/>
              <p:nvPr/>
            </p:nvPicPr>
            <p:blipFill>
              <a:blip r:embed="rId919"/>
              <a:stretch>
                <a:fillRect/>
              </a:stretch>
            </p:blipFill>
            <p:spPr>
              <a:xfrm>
                <a:off x="5583253" y="2815710"/>
                <a:ext cx="1343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7B0EEA5-0EE6-FA4A-8409-22B310F8F7E1}"/>
                  </a:ext>
                </a:extLst>
              </p14:cNvPr>
              <p14:cNvContentPartPr/>
              <p14:nvPr/>
            </p14:nvContentPartPr>
            <p14:xfrm>
              <a:off x="6783853" y="2714550"/>
              <a:ext cx="296640" cy="3074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7B0EEA5-0EE6-FA4A-8409-22B310F8F7E1}"/>
                  </a:ext>
                </a:extLst>
              </p:cNvPr>
              <p:cNvPicPr/>
              <p:nvPr/>
            </p:nvPicPr>
            <p:blipFill>
              <a:blip r:embed="rId921"/>
              <a:stretch>
                <a:fillRect/>
              </a:stretch>
            </p:blipFill>
            <p:spPr>
              <a:xfrm>
                <a:off x="6768373" y="2699070"/>
                <a:ext cx="3272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2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0DBAFC3-B8B0-8947-838D-38E16AFD5CFD}"/>
                  </a:ext>
                </a:extLst>
              </p14:cNvPr>
              <p14:cNvContentPartPr/>
              <p14:nvPr/>
            </p14:nvContentPartPr>
            <p14:xfrm>
              <a:off x="5249173" y="1730310"/>
              <a:ext cx="307440" cy="1674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0DBAFC3-B8B0-8947-838D-38E16AFD5CFD}"/>
                  </a:ext>
                </a:extLst>
              </p:cNvPr>
              <p:cNvPicPr/>
              <p:nvPr/>
            </p:nvPicPr>
            <p:blipFill>
              <a:blip r:embed="rId923"/>
              <a:stretch>
                <a:fillRect/>
              </a:stretch>
            </p:blipFill>
            <p:spPr>
              <a:xfrm>
                <a:off x="5234053" y="1714830"/>
                <a:ext cx="3376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4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4638A41F-9397-0C40-BBBC-9CF60F8B3AAD}"/>
                  </a:ext>
                </a:extLst>
              </p14:cNvPr>
              <p14:cNvContentPartPr/>
              <p14:nvPr/>
            </p14:nvContentPartPr>
            <p14:xfrm>
              <a:off x="5741293" y="1751190"/>
              <a:ext cx="905400" cy="8312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4638A41F-9397-0C40-BBBC-9CF60F8B3AAD}"/>
                  </a:ext>
                </a:extLst>
              </p:cNvPr>
              <p:cNvPicPr/>
              <p:nvPr/>
            </p:nvPicPr>
            <p:blipFill>
              <a:blip r:embed="rId925"/>
              <a:stretch>
                <a:fillRect/>
              </a:stretch>
            </p:blipFill>
            <p:spPr>
              <a:xfrm>
                <a:off x="5726173" y="1736070"/>
                <a:ext cx="93564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BCC2FCB-A5B5-5141-90B8-92E2BC8BA0C4}"/>
                  </a:ext>
                </a:extLst>
              </p14:cNvPr>
              <p14:cNvContentPartPr/>
              <p14:nvPr/>
            </p14:nvContentPartPr>
            <p14:xfrm>
              <a:off x="5698813" y="1878270"/>
              <a:ext cx="159120" cy="957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BCC2FCB-A5B5-5141-90B8-92E2BC8BA0C4}"/>
                  </a:ext>
                </a:extLst>
              </p:cNvPr>
              <p:cNvPicPr/>
              <p:nvPr/>
            </p:nvPicPr>
            <p:blipFill>
              <a:blip r:embed="rId927"/>
              <a:stretch>
                <a:fillRect/>
              </a:stretch>
            </p:blipFill>
            <p:spPr>
              <a:xfrm>
                <a:off x="5683693" y="1863150"/>
                <a:ext cx="1897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D740AC5-02A3-2244-948F-E1CDA6FF8C5C}"/>
                  </a:ext>
                </a:extLst>
              </p14:cNvPr>
              <p14:cNvContentPartPr/>
              <p14:nvPr/>
            </p14:nvContentPartPr>
            <p14:xfrm>
              <a:off x="6228013" y="2518710"/>
              <a:ext cx="143280" cy="1324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D740AC5-02A3-2244-948F-E1CDA6FF8C5C}"/>
                  </a:ext>
                </a:extLst>
              </p:cNvPr>
              <p:cNvPicPr/>
              <p:nvPr/>
            </p:nvPicPr>
            <p:blipFill>
              <a:blip r:embed="rId929"/>
              <a:stretch>
                <a:fillRect/>
              </a:stretch>
            </p:blipFill>
            <p:spPr>
              <a:xfrm>
                <a:off x="6212893" y="2503230"/>
                <a:ext cx="1738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5CE5C243-DE38-B94A-A9EE-9E102040B659}"/>
                  </a:ext>
                </a:extLst>
              </p14:cNvPr>
              <p14:cNvContentPartPr/>
              <p14:nvPr/>
            </p14:nvContentPartPr>
            <p14:xfrm>
              <a:off x="6275893" y="2487030"/>
              <a:ext cx="127440" cy="1591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5CE5C243-DE38-B94A-A9EE-9E102040B659}"/>
                  </a:ext>
                </a:extLst>
              </p:cNvPr>
              <p:cNvPicPr/>
              <p:nvPr/>
            </p:nvPicPr>
            <p:blipFill>
              <a:blip r:embed="rId931"/>
              <a:stretch>
                <a:fillRect/>
              </a:stretch>
            </p:blipFill>
            <p:spPr>
              <a:xfrm>
                <a:off x="6260413" y="2471550"/>
                <a:ext cx="15768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30436642-4459-B74F-A1B6-EB6A1D55D51A}"/>
                  </a:ext>
                </a:extLst>
              </p14:cNvPr>
              <p14:cNvContentPartPr/>
              <p14:nvPr/>
            </p14:nvContentPartPr>
            <p14:xfrm>
              <a:off x="5788813" y="1920750"/>
              <a:ext cx="206640" cy="2332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30436642-4459-B74F-A1B6-EB6A1D55D51A}"/>
                  </a:ext>
                </a:extLst>
              </p:cNvPr>
              <p:cNvPicPr/>
              <p:nvPr/>
            </p:nvPicPr>
            <p:blipFill>
              <a:blip r:embed="rId933"/>
              <a:stretch>
                <a:fillRect/>
              </a:stretch>
            </p:blipFill>
            <p:spPr>
              <a:xfrm>
                <a:off x="5773693" y="1905270"/>
                <a:ext cx="23724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07A4051-E4DB-CE43-8A60-FC8B54638D88}"/>
                  </a:ext>
                </a:extLst>
              </p14:cNvPr>
              <p14:cNvContentPartPr/>
              <p14:nvPr/>
            </p14:nvContentPartPr>
            <p14:xfrm>
              <a:off x="5831293" y="2142870"/>
              <a:ext cx="259560" cy="1749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07A4051-E4DB-CE43-8A60-FC8B54638D88}"/>
                  </a:ext>
                </a:extLst>
              </p:cNvPr>
              <p:cNvPicPr/>
              <p:nvPr/>
            </p:nvPicPr>
            <p:blipFill>
              <a:blip r:embed="rId935"/>
              <a:stretch>
                <a:fillRect/>
              </a:stretch>
            </p:blipFill>
            <p:spPr>
              <a:xfrm>
                <a:off x="5815813" y="2127750"/>
                <a:ext cx="2901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84D89EF1-96F1-A743-943A-FBE5A5B54882}"/>
                  </a:ext>
                </a:extLst>
              </p14:cNvPr>
              <p14:cNvContentPartPr/>
              <p14:nvPr/>
            </p14:nvContentPartPr>
            <p14:xfrm>
              <a:off x="5952973" y="2317470"/>
              <a:ext cx="365400" cy="2862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84D89EF1-96F1-A743-943A-FBE5A5B54882}"/>
                  </a:ext>
                </a:extLst>
              </p:cNvPr>
              <p:cNvPicPr/>
              <p:nvPr/>
            </p:nvPicPr>
            <p:blipFill>
              <a:blip r:embed="rId937"/>
              <a:stretch>
                <a:fillRect/>
              </a:stretch>
            </p:blipFill>
            <p:spPr>
              <a:xfrm>
                <a:off x="5937853" y="2302350"/>
                <a:ext cx="39600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8">
            <p14:nvContentPartPr>
              <p14:cNvPr id="671" name="Ink 670">
                <a:extLst>
                  <a:ext uri="{FF2B5EF4-FFF2-40B4-BE49-F238E27FC236}">
                    <a16:creationId xmlns:a16="http://schemas.microsoft.com/office/drawing/2014/main" id="{6830DD47-85FD-1047-887B-3C7C60A23D92}"/>
                  </a:ext>
                </a:extLst>
              </p14:cNvPr>
              <p14:cNvContentPartPr/>
              <p14:nvPr/>
            </p14:nvContentPartPr>
            <p14:xfrm>
              <a:off x="5137933" y="1486950"/>
              <a:ext cx="106200" cy="249120"/>
            </p14:xfrm>
          </p:contentPart>
        </mc:Choice>
        <mc:Fallback xmlns="">
          <p:pic>
            <p:nvPicPr>
              <p:cNvPr id="671" name="Ink 670">
                <a:extLst>
                  <a:ext uri="{FF2B5EF4-FFF2-40B4-BE49-F238E27FC236}">
                    <a16:creationId xmlns:a16="http://schemas.microsoft.com/office/drawing/2014/main" id="{6830DD47-85FD-1047-887B-3C7C60A23D92}"/>
                  </a:ext>
                </a:extLst>
              </p:cNvPr>
              <p:cNvPicPr/>
              <p:nvPr/>
            </p:nvPicPr>
            <p:blipFill>
              <a:blip r:embed="rId939"/>
              <a:stretch>
                <a:fillRect/>
              </a:stretch>
            </p:blipFill>
            <p:spPr>
              <a:xfrm>
                <a:off x="5122813" y="1471470"/>
                <a:ext cx="1368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0">
            <p14:nvContentPartPr>
              <p14:cNvPr id="672" name="Ink 671">
                <a:extLst>
                  <a:ext uri="{FF2B5EF4-FFF2-40B4-BE49-F238E27FC236}">
                    <a16:creationId xmlns:a16="http://schemas.microsoft.com/office/drawing/2014/main" id="{3272C60A-6C32-084A-9891-29C464847249}"/>
                  </a:ext>
                </a:extLst>
              </p14:cNvPr>
              <p14:cNvContentPartPr/>
              <p14:nvPr/>
            </p14:nvContentPartPr>
            <p14:xfrm>
              <a:off x="5164573" y="1423230"/>
              <a:ext cx="217440" cy="53280"/>
            </p14:xfrm>
          </p:contentPart>
        </mc:Choice>
        <mc:Fallback xmlns="">
          <p:pic>
            <p:nvPicPr>
              <p:cNvPr id="672" name="Ink 671">
                <a:extLst>
                  <a:ext uri="{FF2B5EF4-FFF2-40B4-BE49-F238E27FC236}">
                    <a16:creationId xmlns:a16="http://schemas.microsoft.com/office/drawing/2014/main" id="{3272C60A-6C32-084A-9891-29C464847249}"/>
                  </a:ext>
                </a:extLst>
              </p:cNvPr>
              <p:cNvPicPr/>
              <p:nvPr/>
            </p:nvPicPr>
            <p:blipFill>
              <a:blip r:embed="rId941"/>
              <a:stretch>
                <a:fillRect/>
              </a:stretch>
            </p:blipFill>
            <p:spPr>
              <a:xfrm>
                <a:off x="5149093" y="1408110"/>
                <a:ext cx="2476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2">
            <p14:nvContentPartPr>
              <p14:cNvPr id="673" name="Ink 672">
                <a:extLst>
                  <a:ext uri="{FF2B5EF4-FFF2-40B4-BE49-F238E27FC236}">
                    <a16:creationId xmlns:a16="http://schemas.microsoft.com/office/drawing/2014/main" id="{446DA041-D46E-AB44-8655-36FBA60F96B2}"/>
                  </a:ext>
                </a:extLst>
              </p14:cNvPr>
              <p14:cNvContentPartPr/>
              <p14:nvPr/>
            </p14:nvContentPartPr>
            <p14:xfrm>
              <a:off x="5111653" y="1592790"/>
              <a:ext cx="174960" cy="16200"/>
            </p14:xfrm>
          </p:contentPart>
        </mc:Choice>
        <mc:Fallback xmlns="">
          <p:pic>
            <p:nvPicPr>
              <p:cNvPr id="673" name="Ink 672">
                <a:extLst>
                  <a:ext uri="{FF2B5EF4-FFF2-40B4-BE49-F238E27FC236}">
                    <a16:creationId xmlns:a16="http://schemas.microsoft.com/office/drawing/2014/main" id="{446DA041-D46E-AB44-8655-36FBA60F96B2}"/>
                  </a:ext>
                </a:extLst>
              </p:cNvPr>
              <p:cNvPicPr/>
              <p:nvPr/>
            </p:nvPicPr>
            <p:blipFill>
              <a:blip r:embed="rId943"/>
              <a:stretch>
                <a:fillRect/>
              </a:stretch>
            </p:blipFill>
            <p:spPr>
              <a:xfrm>
                <a:off x="5096173" y="1577310"/>
                <a:ext cx="20556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1" name="Group 680">
            <a:extLst>
              <a:ext uri="{FF2B5EF4-FFF2-40B4-BE49-F238E27FC236}">
                <a16:creationId xmlns:a16="http://schemas.microsoft.com/office/drawing/2014/main" id="{342A963B-7C9B-E84E-9286-3EA86E3A8D1F}"/>
              </a:ext>
            </a:extLst>
          </p:cNvPr>
          <p:cNvGrpSpPr/>
          <p:nvPr/>
        </p:nvGrpSpPr>
        <p:grpSpPr>
          <a:xfrm>
            <a:off x="6709693" y="3058350"/>
            <a:ext cx="450360" cy="397080"/>
            <a:chOff x="6709693" y="3058350"/>
            <a:chExt cx="4503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4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8D9EF9A5-44BD-D64E-A3D6-3B40B808B637}"/>
                    </a:ext>
                  </a:extLst>
                </p14:cNvPr>
                <p14:cNvContentPartPr/>
                <p14:nvPr/>
              </p14:nvContentPartPr>
              <p14:xfrm>
                <a:off x="6709693" y="3058350"/>
                <a:ext cx="201600" cy="16956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8D9EF9A5-44BD-D64E-A3D6-3B40B808B637}"/>
                    </a:ext>
                  </a:extLst>
                </p:cNvPr>
                <p:cNvPicPr/>
                <p:nvPr/>
              </p:nvPicPr>
              <p:blipFill>
                <a:blip r:embed="rId945"/>
                <a:stretch>
                  <a:fillRect/>
                </a:stretch>
              </p:blipFill>
              <p:spPr>
                <a:xfrm>
                  <a:off x="6694573" y="3043230"/>
                  <a:ext cx="231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3D1D0D91-67F8-6E46-A510-CA5DDB7054D1}"/>
                    </a:ext>
                  </a:extLst>
                </p14:cNvPr>
                <p14:cNvContentPartPr/>
                <p14:nvPr/>
              </p14:nvContentPartPr>
              <p14:xfrm>
                <a:off x="6963493" y="3195870"/>
                <a:ext cx="21600" cy="9036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3D1D0D91-67F8-6E46-A510-CA5DDB7054D1}"/>
                    </a:ext>
                  </a:extLst>
                </p:cNvPr>
                <p:cNvPicPr/>
                <p:nvPr/>
              </p:nvPicPr>
              <p:blipFill>
                <a:blip r:embed="rId947"/>
                <a:stretch>
                  <a:fillRect/>
                </a:stretch>
              </p:blipFill>
              <p:spPr>
                <a:xfrm>
                  <a:off x="6948373" y="3180750"/>
                  <a:ext cx="52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8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5B6B2365-78DC-1040-9D17-914DC86CBC05}"/>
                    </a:ext>
                  </a:extLst>
                </p14:cNvPr>
                <p14:cNvContentPartPr/>
                <p14:nvPr/>
              </p14:nvContentPartPr>
              <p14:xfrm>
                <a:off x="7011373" y="3116670"/>
                <a:ext cx="5760" cy="1080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5B6B2365-78DC-1040-9D17-914DC86CBC05}"/>
                    </a:ext>
                  </a:extLst>
                </p:cNvPr>
                <p:cNvPicPr/>
                <p:nvPr/>
              </p:nvPicPr>
              <p:blipFill>
                <a:blip r:embed="rId949"/>
                <a:stretch>
                  <a:fillRect/>
                </a:stretch>
              </p:blipFill>
              <p:spPr>
                <a:xfrm>
                  <a:off x="6995893" y="310119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0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6A2C5E59-53E9-0847-BEC3-8A5DDE402F4E}"/>
                    </a:ext>
                  </a:extLst>
                </p14:cNvPr>
                <p14:cNvContentPartPr/>
                <p14:nvPr/>
              </p14:nvContentPartPr>
              <p14:xfrm>
                <a:off x="7090573" y="3195870"/>
                <a:ext cx="53280" cy="1620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6A2C5E59-53E9-0847-BEC3-8A5DDE402F4E}"/>
                    </a:ext>
                  </a:extLst>
                </p:cNvPr>
                <p:cNvPicPr/>
                <p:nvPr/>
              </p:nvPicPr>
              <p:blipFill>
                <a:blip r:embed="rId951"/>
                <a:stretch>
                  <a:fillRect/>
                </a:stretch>
              </p:blipFill>
              <p:spPr>
                <a:xfrm>
                  <a:off x="7075453" y="3180750"/>
                  <a:ext cx="8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2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66624BA2-FFEC-3C44-A90D-C1900E566869}"/>
                    </a:ext>
                  </a:extLst>
                </p14:cNvPr>
                <p14:cNvContentPartPr/>
                <p14:nvPr/>
              </p14:nvContentPartPr>
              <p14:xfrm>
                <a:off x="7011373" y="3211710"/>
                <a:ext cx="127440" cy="24372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66624BA2-FFEC-3C44-A90D-C1900E566869}"/>
                    </a:ext>
                  </a:extLst>
                </p:cNvPr>
                <p:cNvPicPr/>
                <p:nvPr/>
              </p:nvPicPr>
              <p:blipFill>
                <a:blip r:embed="rId953"/>
                <a:stretch>
                  <a:fillRect/>
                </a:stretch>
              </p:blipFill>
              <p:spPr>
                <a:xfrm>
                  <a:off x="6995893" y="3196590"/>
                  <a:ext cx="1576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4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D37D0105-E4E9-1049-9484-0FE10D63B1C8}"/>
                    </a:ext>
                  </a:extLst>
                </p14:cNvPr>
                <p14:cNvContentPartPr/>
                <p14:nvPr/>
              </p14:nvContentPartPr>
              <p14:xfrm>
                <a:off x="7138453" y="3090030"/>
                <a:ext cx="21600" cy="2664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D37D0105-E4E9-1049-9484-0FE10D63B1C8}"/>
                    </a:ext>
                  </a:extLst>
                </p:cNvPr>
                <p:cNvPicPr/>
                <p:nvPr/>
              </p:nvPicPr>
              <p:blipFill>
                <a:blip r:embed="rId955"/>
                <a:stretch>
                  <a:fillRect/>
                </a:stretch>
              </p:blipFill>
              <p:spPr>
                <a:xfrm>
                  <a:off x="7122973" y="3074910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47B9292B-6ECC-334E-B97B-012E3A105994}"/>
              </a:ext>
            </a:extLst>
          </p:cNvPr>
          <p:cNvGrpSpPr/>
          <p:nvPr/>
        </p:nvGrpSpPr>
        <p:grpSpPr>
          <a:xfrm>
            <a:off x="7466413" y="1640317"/>
            <a:ext cx="3805200" cy="1566720"/>
            <a:chOff x="7466413" y="1640317"/>
            <a:chExt cx="3805200" cy="15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E4311D6B-D99F-C84E-9E5D-5F5D62FB7EF6}"/>
                    </a:ext>
                  </a:extLst>
                </p14:cNvPr>
                <p14:cNvContentPartPr/>
                <p14:nvPr/>
              </p14:nvContentPartPr>
              <p14:xfrm>
                <a:off x="8249413" y="1756597"/>
                <a:ext cx="36720" cy="2664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E4311D6B-D99F-C84E-9E5D-5F5D62FB7EF6}"/>
                    </a:ext>
                  </a:extLst>
                </p:cNvPr>
                <p:cNvPicPr/>
                <p:nvPr/>
              </p:nvPicPr>
              <p:blipFill>
                <a:blip r:embed="rId957"/>
                <a:stretch>
                  <a:fillRect/>
                </a:stretch>
              </p:blipFill>
              <p:spPr>
                <a:xfrm>
                  <a:off x="8234293" y="1741477"/>
                  <a:ext cx="67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9700ACF7-2A12-D240-AAB2-E372EC4ED315}"/>
                    </a:ext>
                  </a:extLst>
                </p14:cNvPr>
                <p14:cNvContentPartPr/>
                <p14:nvPr/>
              </p14:nvContentPartPr>
              <p14:xfrm>
                <a:off x="7942693" y="1640317"/>
                <a:ext cx="370800" cy="3549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9700ACF7-2A12-D240-AAB2-E372EC4ED315}"/>
                    </a:ext>
                  </a:extLst>
                </p:cNvPr>
                <p:cNvPicPr/>
                <p:nvPr/>
              </p:nvPicPr>
              <p:blipFill>
                <a:blip r:embed="rId959"/>
                <a:stretch>
                  <a:fillRect/>
                </a:stretch>
              </p:blipFill>
              <p:spPr>
                <a:xfrm>
                  <a:off x="7927213" y="1624837"/>
                  <a:ext cx="4014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0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9899E97B-B49B-444E-BEA1-611DAE65DDBA}"/>
                    </a:ext>
                  </a:extLst>
                </p14:cNvPr>
                <p14:cNvContentPartPr/>
                <p14:nvPr/>
              </p14:nvContentPartPr>
              <p14:xfrm>
                <a:off x="8196493" y="1973677"/>
                <a:ext cx="1005840" cy="10375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9899E97B-B49B-444E-BEA1-611DAE65DDBA}"/>
                    </a:ext>
                  </a:extLst>
                </p:cNvPr>
                <p:cNvPicPr/>
                <p:nvPr/>
              </p:nvPicPr>
              <p:blipFill>
                <a:blip r:embed="rId961"/>
                <a:stretch>
                  <a:fillRect/>
                </a:stretch>
              </p:blipFill>
              <p:spPr>
                <a:xfrm>
                  <a:off x="8181373" y="1958197"/>
                  <a:ext cx="103644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4BFE0E4F-2881-354C-A6C5-60CE1F12B901}"/>
                    </a:ext>
                  </a:extLst>
                </p14:cNvPr>
                <p14:cNvContentPartPr/>
                <p14:nvPr/>
              </p14:nvContentPartPr>
              <p14:xfrm>
                <a:off x="8201893" y="1973677"/>
                <a:ext cx="100800" cy="1638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4BFE0E4F-2881-354C-A6C5-60CE1F12B901}"/>
                    </a:ext>
                  </a:extLst>
                </p:cNvPr>
                <p:cNvPicPr/>
                <p:nvPr/>
              </p:nvPicPr>
              <p:blipFill>
                <a:blip r:embed="rId963"/>
                <a:stretch>
                  <a:fillRect/>
                </a:stretch>
              </p:blipFill>
              <p:spPr>
                <a:xfrm>
                  <a:off x="8186773" y="1958197"/>
                  <a:ext cx="131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E705C342-8925-9445-8CD6-803EDA86A13B}"/>
                    </a:ext>
                  </a:extLst>
                </p14:cNvPr>
                <p14:cNvContentPartPr/>
                <p14:nvPr/>
              </p14:nvContentPartPr>
              <p14:xfrm>
                <a:off x="8207293" y="1973677"/>
                <a:ext cx="196200" cy="4284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E705C342-8925-9445-8CD6-803EDA86A13B}"/>
                    </a:ext>
                  </a:extLst>
                </p:cNvPr>
                <p:cNvPicPr/>
                <p:nvPr/>
              </p:nvPicPr>
              <p:blipFill>
                <a:blip r:embed="rId965"/>
                <a:stretch>
                  <a:fillRect/>
                </a:stretch>
              </p:blipFill>
              <p:spPr>
                <a:xfrm>
                  <a:off x="8191813" y="1958197"/>
                  <a:ext cx="226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6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9DB78002-F3B2-684F-8671-B3AAE4968CA0}"/>
                    </a:ext>
                  </a:extLst>
                </p14:cNvPr>
                <p14:cNvContentPartPr/>
                <p14:nvPr/>
              </p14:nvContentPartPr>
              <p14:xfrm>
                <a:off x="7995613" y="2042430"/>
                <a:ext cx="5760" cy="1620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9DB78002-F3B2-684F-8671-B3AAE4968CA0}"/>
                    </a:ext>
                  </a:extLst>
                </p:cNvPr>
                <p:cNvPicPr/>
                <p:nvPr/>
              </p:nvPicPr>
              <p:blipFill>
                <a:blip r:embed="rId967"/>
                <a:stretch>
                  <a:fillRect/>
                </a:stretch>
              </p:blipFill>
              <p:spPr>
                <a:xfrm>
                  <a:off x="7980133" y="2027310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8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005226D4-E021-CB45-869E-5FBB92485963}"/>
                    </a:ext>
                  </a:extLst>
                </p14:cNvPr>
                <p14:cNvContentPartPr/>
                <p14:nvPr/>
              </p14:nvContentPartPr>
              <p14:xfrm>
                <a:off x="7905613" y="1999950"/>
                <a:ext cx="148680" cy="103752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005226D4-E021-CB45-869E-5FBB92485963}"/>
                    </a:ext>
                  </a:extLst>
                </p:cNvPr>
                <p:cNvPicPr/>
                <p:nvPr/>
              </p:nvPicPr>
              <p:blipFill>
                <a:blip r:embed="rId969"/>
                <a:stretch>
                  <a:fillRect/>
                </a:stretch>
              </p:blipFill>
              <p:spPr>
                <a:xfrm>
                  <a:off x="7890493" y="1984830"/>
                  <a:ext cx="178920" cy="10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0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128E30C0-7E92-FF46-9F71-F05870C7B541}"/>
                    </a:ext>
                  </a:extLst>
                </p14:cNvPr>
                <p14:cNvContentPartPr/>
                <p14:nvPr/>
              </p14:nvContentPartPr>
              <p14:xfrm>
                <a:off x="7937293" y="2005350"/>
                <a:ext cx="206640" cy="16452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128E30C0-7E92-FF46-9F71-F05870C7B541}"/>
                    </a:ext>
                  </a:extLst>
                </p:cNvPr>
                <p:cNvPicPr/>
                <p:nvPr/>
              </p:nvPicPr>
              <p:blipFill>
                <a:blip r:embed="rId971"/>
                <a:stretch>
                  <a:fillRect/>
                </a:stretch>
              </p:blipFill>
              <p:spPr>
                <a:xfrm>
                  <a:off x="7922173" y="1990230"/>
                  <a:ext cx="237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2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C246DBDD-0188-9940-99CA-D728F79A6F00}"/>
                    </a:ext>
                  </a:extLst>
                </p14:cNvPr>
                <p14:cNvContentPartPr/>
                <p14:nvPr/>
              </p14:nvContentPartPr>
              <p14:xfrm>
                <a:off x="8291893" y="1862430"/>
                <a:ext cx="2053440" cy="104292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C246DBDD-0188-9940-99CA-D728F79A6F00}"/>
                    </a:ext>
                  </a:extLst>
                </p:cNvPr>
                <p:cNvPicPr/>
                <p:nvPr/>
              </p:nvPicPr>
              <p:blipFill>
                <a:blip r:embed="rId973"/>
                <a:stretch>
                  <a:fillRect/>
                </a:stretch>
              </p:blipFill>
              <p:spPr>
                <a:xfrm>
                  <a:off x="8276773" y="1847310"/>
                  <a:ext cx="2084040" cy="10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4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B0763B31-5EF6-5540-8F80-3BF97F7BD5C0}"/>
                    </a:ext>
                  </a:extLst>
                </p14:cNvPr>
                <p14:cNvContentPartPr/>
                <p14:nvPr/>
              </p14:nvContentPartPr>
              <p14:xfrm>
                <a:off x="8249413" y="1830750"/>
                <a:ext cx="227880" cy="19620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B0763B31-5EF6-5540-8F80-3BF97F7BD5C0}"/>
                    </a:ext>
                  </a:extLst>
                </p:cNvPr>
                <p:cNvPicPr/>
                <p:nvPr/>
              </p:nvPicPr>
              <p:blipFill>
                <a:blip r:embed="rId975"/>
                <a:stretch>
                  <a:fillRect/>
                </a:stretch>
              </p:blipFill>
              <p:spPr>
                <a:xfrm>
                  <a:off x="8234293" y="1815630"/>
                  <a:ext cx="25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6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5615B8F3-7930-C24E-8510-F8D79A00CFA8}"/>
                    </a:ext>
                  </a:extLst>
                </p14:cNvPr>
                <p14:cNvContentPartPr/>
                <p14:nvPr/>
              </p14:nvContentPartPr>
              <p14:xfrm>
                <a:off x="10376653" y="2973757"/>
                <a:ext cx="137880" cy="13788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5615B8F3-7930-C24E-8510-F8D79A00CFA8}"/>
                    </a:ext>
                  </a:extLst>
                </p:cNvPr>
                <p:cNvPicPr/>
                <p:nvPr/>
              </p:nvPicPr>
              <p:blipFill>
                <a:blip r:embed="rId977"/>
                <a:stretch>
                  <a:fillRect/>
                </a:stretch>
              </p:blipFill>
              <p:spPr>
                <a:xfrm>
                  <a:off x="10361533" y="2958637"/>
                  <a:ext cx="168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8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44CCDB6A-8BCA-0F4E-A8A8-C9BF8A160839}"/>
                    </a:ext>
                  </a:extLst>
                </p14:cNvPr>
                <p14:cNvContentPartPr/>
                <p14:nvPr/>
              </p14:nvContentPartPr>
              <p14:xfrm>
                <a:off x="7990213" y="3069157"/>
                <a:ext cx="10800" cy="13788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44CCDB6A-8BCA-0F4E-A8A8-C9BF8A160839}"/>
                    </a:ext>
                  </a:extLst>
                </p:cNvPr>
                <p:cNvPicPr/>
                <p:nvPr/>
              </p:nvPicPr>
              <p:blipFill>
                <a:blip r:embed="rId979"/>
                <a:stretch>
                  <a:fillRect/>
                </a:stretch>
              </p:blipFill>
              <p:spPr>
                <a:xfrm>
                  <a:off x="7975093" y="3053677"/>
                  <a:ext cx="41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9EA249E4-B82F-904C-BEA4-ECC8C17FBE97}"/>
                    </a:ext>
                  </a:extLst>
                </p14:cNvPr>
                <p14:cNvContentPartPr/>
                <p14:nvPr/>
              </p14:nvContentPartPr>
              <p14:xfrm>
                <a:off x="9297373" y="3000037"/>
                <a:ext cx="132480" cy="1274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9EA249E4-B82F-904C-BEA4-ECC8C17FBE97}"/>
                    </a:ext>
                  </a:extLst>
                </p:cNvPr>
                <p:cNvPicPr/>
                <p:nvPr/>
              </p:nvPicPr>
              <p:blipFill>
                <a:blip r:embed="rId981"/>
                <a:stretch>
                  <a:fillRect/>
                </a:stretch>
              </p:blipFill>
              <p:spPr>
                <a:xfrm>
                  <a:off x="9281893" y="2984917"/>
                  <a:ext cx="16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7021972-28F5-E747-9D73-ECC396E7B278}"/>
                    </a:ext>
                  </a:extLst>
                </p14:cNvPr>
                <p14:cNvContentPartPr/>
                <p14:nvPr/>
              </p14:nvContentPartPr>
              <p14:xfrm>
                <a:off x="11197093" y="2989590"/>
                <a:ext cx="74520" cy="10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7021972-28F5-E747-9D73-ECC396E7B278}"/>
                    </a:ext>
                  </a:extLst>
                </p:cNvPr>
                <p:cNvPicPr/>
                <p:nvPr/>
              </p:nvPicPr>
              <p:blipFill>
                <a:blip r:embed="rId983"/>
                <a:stretch>
                  <a:fillRect/>
                </a:stretch>
              </p:blipFill>
              <p:spPr>
                <a:xfrm>
                  <a:off x="11181613" y="2974470"/>
                  <a:ext cx="105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0E7FC3E-495E-084C-A0E5-B7A39C1C7AF3}"/>
                    </a:ext>
                  </a:extLst>
                </p14:cNvPr>
                <p14:cNvContentPartPr/>
                <p14:nvPr/>
              </p14:nvContentPartPr>
              <p14:xfrm>
                <a:off x="10958773" y="2994990"/>
                <a:ext cx="84960" cy="3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0E7FC3E-495E-084C-A0E5-B7A39C1C7AF3}"/>
                    </a:ext>
                  </a:extLst>
                </p:cNvPr>
                <p:cNvPicPr/>
                <p:nvPr/>
              </p:nvPicPr>
              <p:blipFill>
                <a:blip r:embed="rId985"/>
                <a:stretch>
                  <a:fillRect/>
                </a:stretch>
              </p:blipFill>
              <p:spPr>
                <a:xfrm>
                  <a:off x="10943653" y="2979510"/>
                  <a:ext cx="115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7B05693-73B1-014F-889F-DDF9DDB7E224}"/>
                    </a:ext>
                  </a:extLst>
                </p14:cNvPr>
                <p14:cNvContentPartPr/>
                <p14:nvPr/>
              </p14:nvContentPartPr>
              <p14:xfrm>
                <a:off x="10794973" y="2989590"/>
                <a:ext cx="69120" cy="5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7B05693-73B1-014F-889F-DDF9DDB7E224}"/>
                    </a:ext>
                  </a:extLst>
                </p:cNvPr>
                <p:cNvPicPr/>
                <p:nvPr/>
              </p:nvPicPr>
              <p:blipFill>
                <a:blip r:embed="rId987"/>
                <a:stretch>
                  <a:fillRect/>
                </a:stretch>
              </p:blipFill>
              <p:spPr>
                <a:xfrm>
                  <a:off x="10779493" y="2974470"/>
                  <a:ext cx="9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8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330AD470-53C5-2A4A-B4AE-54BB913A89FE}"/>
                    </a:ext>
                  </a:extLst>
                </p14:cNvPr>
                <p14:cNvContentPartPr/>
                <p14:nvPr/>
              </p14:nvContentPartPr>
              <p14:xfrm>
                <a:off x="10604173" y="2989590"/>
                <a:ext cx="53280" cy="5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330AD470-53C5-2A4A-B4AE-54BB913A89FE}"/>
                    </a:ext>
                  </a:extLst>
                </p:cNvPr>
                <p:cNvPicPr/>
                <p:nvPr/>
              </p:nvPicPr>
              <p:blipFill>
                <a:blip r:embed="rId989"/>
                <a:stretch>
                  <a:fillRect/>
                </a:stretch>
              </p:blipFill>
              <p:spPr>
                <a:xfrm>
                  <a:off x="10589053" y="2974470"/>
                  <a:ext cx="8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2A79C92-1CB5-7140-98AF-6C1BA5C86484}"/>
                    </a:ext>
                  </a:extLst>
                </p14:cNvPr>
                <p14:cNvContentPartPr/>
                <p14:nvPr/>
              </p14:nvContentPartPr>
              <p14:xfrm>
                <a:off x="10075333" y="2989590"/>
                <a:ext cx="116640" cy="108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2A79C92-1CB5-7140-98AF-6C1BA5C86484}"/>
                    </a:ext>
                  </a:extLst>
                </p:cNvPr>
                <p:cNvPicPr/>
                <p:nvPr/>
              </p:nvPicPr>
              <p:blipFill>
                <a:blip r:embed="rId991"/>
                <a:stretch>
                  <a:fillRect/>
                </a:stretch>
              </p:blipFill>
              <p:spPr>
                <a:xfrm>
                  <a:off x="10059853" y="2974470"/>
                  <a:ext cx="14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5FA5D959-E66E-2342-B9F7-D475C5C15518}"/>
                    </a:ext>
                  </a:extLst>
                </p14:cNvPr>
                <p14:cNvContentPartPr/>
                <p14:nvPr/>
              </p14:nvContentPartPr>
              <p14:xfrm>
                <a:off x="9815773" y="3005430"/>
                <a:ext cx="95760" cy="10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5FA5D959-E66E-2342-B9F7-D475C5C15518}"/>
                    </a:ext>
                  </a:extLst>
                </p:cNvPr>
                <p:cNvPicPr/>
                <p:nvPr/>
              </p:nvPicPr>
              <p:blipFill>
                <a:blip r:embed="rId993"/>
                <a:stretch>
                  <a:fillRect/>
                </a:stretch>
              </p:blipFill>
              <p:spPr>
                <a:xfrm>
                  <a:off x="9800653" y="2990310"/>
                  <a:ext cx="12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4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5554F58-6E7D-4148-AAD3-9E4830FBECF0}"/>
                    </a:ext>
                  </a:extLst>
                </p14:cNvPr>
                <p14:cNvContentPartPr/>
                <p14:nvPr/>
              </p14:nvContentPartPr>
              <p14:xfrm>
                <a:off x="9567013" y="3021270"/>
                <a:ext cx="111600" cy="16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5554F58-6E7D-4148-AAD3-9E4830FBECF0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9551893" y="3006150"/>
                  <a:ext cx="141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3EC7E93-C6C7-2A4A-9CE7-4D5B801D6333}"/>
                    </a:ext>
                  </a:extLst>
                </p14:cNvPr>
                <p14:cNvContentPartPr/>
                <p14:nvPr/>
              </p14:nvContentPartPr>
              <p14:xfrm>
                <a:off x="8969053" y="3016230"/>
                <a:ext cx="159120" cy="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3EC7E93-C6C7-2A4A-9CE7-4D5B801D6333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8953933" y="3000750"/>
                  <a:ext cx="189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3A1CD1C-A088-4C49-A0CD-FAF9F6D0F49E}"/>
                    </a:ext>
                  </a:extLst>
                </p14:cNvPr>
                <p14:cNvContentPartPr/>
                <p14:nvPr/>
              </p14:nvContentPartPr>
              <p14:xfrm>
                <a:off x="8614813" y="3026670"/>
                <a:ext cx="164520" cy="266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3A1CD1C-A088-4C49-A0CD-FAF9F6D0F49E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8599333" y="3011550"/>
                  <a:ext cx="194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3A9A1C00-5E1A-4941-8BC3-5BA3451F4160}"/>
                    </a:ext>
                  </a:extLst>
                </p14:cNvPr>
                <p14:cNvContentPartPr/>
                <p14:nvPr/>
              </p14:nvContentPartPr>
              <p14:xfrm>
                <a:off x="8350213" y="3047910"/>
                <a:ext cx="159120" cy="162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3A9A1C00-5E1A-4941-8BC3-5BA3451F4160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8334733" y="3032430"/>
                  <a:ext cx="18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F4A2EB2-E403-0F4E-8B83-813E78515AA1}"/>
                    </a:ext>
                  </a:extLst>
                </p14:cNvPr>
                <p14:cNvContentPartPr/>
                <p14:nvPr/>
              </p14:nvContentPartPr>
              <p14:xfrm>
                <a:off x="8223133" y="3063750"/>
                <a:ext cx="90360" cy="162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F4A2EB2-E403-0F4E-8B83-813E78515AA1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8207653" y="3048270"/>
                  <a:ext cx="120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04E87B09-AC04-2D45-A86B-22721687C0AD}"/>
                    </a:ext>
                  </a:extLst>
                </p14:cNvPr>
                <p14:cNvContentPartPr/>
                <p14:nvPr/>
              </p14:nvContentPartPr>
              <p14:xfrm>
                <a:off x="7466413" y="2376510"/>
                <a:ext cx="201600" cy="1796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04E87B09-AC04-2D45-A86B-22721687C0AD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7451293" y="2361030"/>
                  <a:ext cx="231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77B4F04-1085-7843-9EBB-906C4C884B32}"/>
                    </a:ext>
                  </a:extLst>
                </p14:cNvPr>
                <p14:cNvContentPartPr/>
                <p14:nvPr/>
              </p14:nvContentPartPr>
              <p14:xfrm>
                <a:off x="7672693" y="2529150"/>
                <a:ext cx="47880" cy="122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77B4F04-1085-7843-9EBB-906C4C884B32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7657573" y="2514030"/>
                  <a:ext cx="78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58272E7-D652-484C-B232-4A18D406C17F}"/>
                    </a:ext>
                  </a:extLst>
                </p14:cNvPr>
                <p14:cNvContentPartPr/>
                <p14:nvPr/>
              </p14:nvContentPartPr>
              <p14:xfrm>
                <a:off x="7736413" y="2529150"/>
                <a:ext cx="37440" cy="137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58272E7-D652-484C-B232-4A18D406C17F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7720933" y="2514030"/>
                  <a:ext cx="680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042FFCD-6F32-D847-924A-D25BD077FAAA}"/>
                    </a:ext>
                  </a:extLst>
                </p14:cNvPr>
                <p14:cNvContentPartPr/>
                <p14:nvPr/>
              </p14:nvContentPartPr>
              <p14:xfrm>
                <a:off x="7683493" y="2185350"/>
                <a:ext cx="74520" cy="1749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042FFCD-6F32-D847-924A-D25BD077FAAA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7668013" y="2169870"/>
                  <a:ext cx="104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6920AD1-FAB9-5C4D-B9F3-C79E581D5BC3}"/>
                    </a:ext>
                  </a:extLst>
                </p14:cNvPr>
                <p14:cNvContentPartPr/>
                <p14:nvPr/>
              </p14:nvContentPartPr>
              <p14:xfrm>
                <a:off x="7746853" y="2201190"/>
                <a:ext cx="95760" cy="1116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6920AD1-FAB9-5C4D-B9F3-C79E581D5BC3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7731733" y="2186070"/>
                  <a:ext cx="12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0B5CE057-A9A4-D642-8976-202A592A1C7A}"/>
                    </a:ext>
                  </a:extLst>
                </p14:cNvPr>
                <p14:cNvContentPartPr/>
                <p14:nvPr/>
              </p14:nvContentPartPr>
              <p14:xfrm>
                <a:off x="7836853" y="2206590"/>
                <a:ext cx="106200" cy="143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0B5CE057-A9A4-D642-8976-202A592A1C7A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7821373" y="2191110"/>
                  <a:ext cx="13680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1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B9E15148-5379-B849-80CB-FA2FB242DF79}"/>
                  </a:ext>
                </a:extLst>
              </p14:cNvPr>
              <p14:cNvContentPartPr/>
              <p14:nvPr/>
            </p14:nvContentPartPr>
            <p14:xfrm>
              <a:off x="2921413" y="3455430"/>
              <a:ext cx="100440" cy="2224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B9E15148-5379-B849-80CB-FA2FB242DF79}"/>
                  </a:ext>
                </a:extLst>
              </p:cNvPr>
              <p:cNvPicPr/>
              <p:nvPr/>
            </p:nvPicPr>
            <p:blipFill>
              <a:blip r:embed="rId1017"/>
              <a:stretch>
                <a:fillRect/>
              </a:stretch>
            </p:blipFill>
            <p:spPr>
              <a:xfrm>
                <a:off x="2906293" y="3439950"/>
                <a:ext cx="1306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DABB5C02-37C6-4B45-BB87-80663A2FB4F2}"/>
                  </a:ext>
                </a:extLst>
              </p14:cNvPr>
              <p14:cNvContentPartPr/>
              <p14:nvPr/>
            </p14:nvContentPartPr>
            <p14:xfrm>
              <a:off x="2724853" y="3764670"/>
              <a:ext cx="238320" cy="2462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DABB5C02-37C6-4B45-BB87-80663A2FB4F2}"/>
                  </a:ext>
                </a:extLst>
              </p:cNvPr>
              <p:cNvPicPr/>
              <p:nvPr/>
            </p:nvPicPr>
            <p:blipFill>
              <a:blip r:embed="rId1019"/>
              <a:stretch>
                <a:fillRect/>
              </a:stretch>
            </p:blipFill>
            <p:spPr>
              <a:xfrm>
                <a:off x="2709733" y="3749190"/>
                <a:ext cx="2689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A9047948-350D-3044-B510-C4EA69AA7A9D}"/>
                  </a:ext>
                </a:extLst>
              </p14:cNvPr>
              <p14:cNvContentPartPr/>
              <p14:nvPr/>
            </p14:nvContentPartPr>
            <p14:xfrm>
              <a:off x="3233173" y="3772950"/>
              <a:ext cx="360360" cy="2649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A9047948-350D-3044-B510-C4EA69AA7A9D}"/>
                  </a:ext>
                </a:extLst>
              </p:cNvPr>
              <p:cNvPicPr/>
              <p:nvPr/>
            </p:nvPicPr>
            <p:blipFill>
              <a:blip r:embed="rId1021"/>
              <a:stretch>
                <a:fillRect/>
              </a:stretch>
            </p:blipFill>
            <p:spPr>
              <a:xfrm>
                <a:off x="3217693" y="3757470"/>
                <a:ext cx="3906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AF6EF08-AF4F-B042-8976-17EAA11EDD37}"/>
                  </a:ext>
                </a:extLst>
              </p14:cNvPr>
              <p14:cNvContentPartPr/>
              <p14:nvPr/>
            </p14:nvContentPartPr>
            <p14:xfrm>
              <a:off x="3069013" y="3439230"/>
              <a:ext cx="111600" cy="1378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AF6EF08-AF4F-B042-8976-17EAA11EDD37}"/>
                  </a:ext>
                </a:extLst>
              </p:cNvPr>
              <p:cNvPicPr/>
              <p:nvPr/>
            </p:nvPicPr>
            <p:blipFill>
              <a:blip r:embed="rId1023"/>
              <a:stretch>
                <a:fillRect/>
              </a:stretch>
            </p:blipFill>
            <p:spPr>
              <a:xfrm>
                <a:off x="3053893" y="3424110"/>
                <a:ext cx="14184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23CB1983-D348-4340-9A41-B293ACA44950}"/>
                  </a:ext>
                </a:extLst>
              </p14:cNvPr>
              <p14:cNvContentPartPr/>
              <p14:nvPr/>
            </p14:nvContentPartPr>
            <p14:xfrm>
              <a:off x="3185293" y="3412950"/>
              <a:ext cx="148680" cy="2278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23CB1983-D348-4340-9A41-B293ACA44950}"/>
                  </a:ext>
                </a:extLst>
              </p:cNvPr>
              <p:cNvPicPr/>
              <p:nvPr/>
            </p:nvPicPr>
            <p:blipFill>
              <a:blip r:embed="rId1025"/>
              <a:stretch>
                <a:fillRect/>
              </a:stretch>
            </p:blipFill>
            <p:spPr>
              <a:xfrm>
                <a:off x="3170173" y="3397830"/>
                <a:ext cx="1789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F6A70912-C2F5-F441-8903-2307A620A098}"/>
                  </a:ext>
                </a:extLst>
              </p14:cNvPr>
              <p14:cNvContentPartPr/>
              <p14:nvPr/>
            </p14:nvContentPartPr>
            <p14:xfrm>
              <a:off x="3111853" y="4005510"/>
              <a:ext cx="95040" cy="2160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F6A70912-C2F5-F441-8903-2307A620A098}"/>
                  </a:ext>
                </a:extLst>
              </p:cNvPr>
              <p:cNvPicPr/>
              <p:nvPr/>
            </p:nvPicPr>
            <p:blipFill>
              <a:blip r:embed="rId1027"/>
              <a:stretch>
                <a:fillRect/>
              </a:stretch>
            </p:blipFill>
            <p:spPr>
              <a:xfrm>
                <a:off x="3096733" y="3990390"/>
                <a:ext cx="1256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1E5ACDE2-D95A-A043-8898-4EBE1F0DFE51}"/>
                  </a:ext>
                </a:extLst>
              </p14:cNvPr>
              <p14:cNvContentPartPr/>
              <p14:nvPr/>
            </p14:nvContentPartPr>
            <p14:xfrm>
              <a:off x="2995573" y="4032150"/>
              <a:ext cx="158400" cy="2595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1E5ACDE2-D95A-A043-8898-4EBE1F0DFE51}"/>
                  </a:ext>
                </a:extLst>
              </p:cNvPr>
              <p:cNvPicPr/>
              <p:nvPr/>
            </p:nvPicPr>
            <p:blipFill>
              <a:blip r:embed="rId1029"/>
              <a:stretch>
                <a:fillRect/>
              </a:stretch>
            </p:blipFill>
            <p:spPr>
              <a:xfrm>
                <a:off x="2980093" y="4016670"/>
                <a:ext cx="1890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B5EC8905-5E4A-064B-A243-48F01586B7C8}"/>
                  </a:ext>
                </a:extLst>
              </p14:cNvPr>
              <p14:cNvContentPartPr/>
              <p14:nvPr/>
            </p14:nvContentPartPr>
            <p14:xfrm>
              <a:off x="3169453" y="4037190"/>
              <a:ext cx="5760" cy="57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B5EC8905-5E4A-064B-A243-48F01586B7C8}"/>
                  </a:ext>
                </a:extLst>
              </p:cNvPr>
              <p:cNvPicPr/>
              <p:nvPr/>
            </p:nvPicPr>
            <p:blipFill>
              <a:blip r:embed="rId1031"/>
              <a:stretch>
                <a:fillRect/>
              </a:stretch>
            </p:blipFill>
            <p:spPr>
              <a:xfrm>
                <a:off x="3154333" y="40220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2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4A519AC0-7895-E143-9654-8B48CF8C9EB2}"/>
                  </a:ext>
                </a:extLst>
              </p14:cNvPr>
              <p14:cNvContentPartPr/>
              <p14:nvPr/>
            </p14:nvContentPartPr>
            <p14:xfrm>
              <a:off x="3092413" y="4026750"/>
              <a:ext cx="56160" cy="1620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4A519AC0-7895-E143-9654-8B48CF8C9EB2}"/>
                  </a:ext>
                </a:extLst>
              </p:cNvPr>
              <p:cNvPicPr/>
              <p:nvPr/>
            </p:nvPicPr>
            <p:blipFill>
              <a:blip r:embed="rId1033"/>
              <a:stretch>
                <a:fillRect/>
              </a:stretch>
            </p:blipFill>
            <p:spPr>
              <a:xfrm>
                <a:off x="3077293" y="4011630"/>
                <a:ext cx="867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A6E0395C-DCBA-8742-86AE-94B679C18682}"/>
                  </a:ext>
                </a:extLst>
              </p14:cNvPr>
              <p14:cNvContentPartPr/>
              <p14:nvPr/>
            </p14:nvContentPartPr>
            <p14:xfrm>
              <a:off x="3132373" y="3915510"/>
              <a:ext cx="52560" cy="3744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A6E0395C-DCBA-8742-86AE-94B679C18682}"/>
                  </a:ext>
                </a:extLst>
              </p:cNvPr>
              <p:cNvPicPr/>
              <p:nvPr/>
            </p:nvPicPr>
            <p:blipFill>
              <a:blip r:embed="rId1035"/>
              <a:stretch>
                <a:fillRect/>
              </a:stretch>
            </p:blipFill>
            <p:spPr>
              <a:xfrm>
                <a:off x="3117253" y="3900390"/>
                <a:ext cx="831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4CFE44F5-AD95-CD43-8A4E-842570651FC5}"/>
                  </a:ext>
                </a:extLst>
              </p14:cNvPr>
              <p14:cNvContentPartPr/>
              <p14:nvPr/>
            </p14:nvContentPartPr>
            <p14:xfrm>
              <a:off x="2963173" y="4021350"/>
              <a:ext cx="58680" cy="10080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4CFE44F5-AD95-CD43-8A4E-842570651FC5}"/>
                  </a:ext>
                </a:extLst>
              </p:cNvPr>
              <p:cNvPicPr/>
              <p:nvPr/>
            </p:nvPicPr>
            <p:blipFill>
              <a:blip r:embed="rId1037"/>
              <a:stretch>
                <a:fillRect/>
              </a:stretch>
            </p:blipFill>
            <p:spPr>
              <a:xfrm>
                <a:off x="2948053" y="4006230"/>
                <a:ext cx="8892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150D5029-CEFD-524F-8087-D22CE6E0C10C}"/>
                  </a:ext>
                </a:extLst>
              </p14:cNvPr>
              <p14:cNvContentPartPr/>
              <p14:nvPr/>
            </p14:nvContentPartPr>
            <p14:xfrm>
              <a:off x="3010693" y="3920910"/>
              <a:ext cx="42840" cy="266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150D5029-CEFD-524F-8087-D22CE6E0C10C}"/>
                  </a:ext>
                </a:extLst>
              </p:cNvPr>
              <p:cNvPicPr/>
              <p:nvPr/>
            </p:nvPicPr>
            <p:blipFill>
              <a:blip r:embed="rId1039"/>
              <a:stretch>
                <a:fillRect/>
              </a:stretch>
            </p:blipFill>
            <p:spPr>
              <a:xfrm>
                <a:off x="2995573" y="3905790"/>
                <a:ext cx="7308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9" name="Group 318">
            <a:extLst>
              <a:ext uri="{FF2B5EF4-FFF2-40B4-BE49-F238E27FC236}">
                <a16:creationId xmlns:a16="http://schemas.microsoft.com/office/drawing/2014/main" id="{B063CE05-C0E6-5E4E-BA11-EDE667B2F425}"/>
              </a:ext>
            </a:extLst>
          </p:cNvPr>
          <p:cNvGrpSpPr/>
          <p:nvPr/>
        </p:nvGrpSpPr>
        <p:grpSpPr>
          <a:xfrm>
            <a:off x="3577693" y="3502950"/>
            <a:ext cx="835920" cy="847080"/>
            <a:chOff x="3577693" y="3502950"/>
            <a:chExt cx="835920" cy="84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E0D0244-EED4-D742-B42C-955A23F385D6}"/>
                    </a:ext>
                  </a:extLst>
                </p14:cNvPr>
                <p14:cNvContentPartPr/>
                <p14:nvPr/>
              </p14:nvContentPartPr>
              <p14:xfrm>
                <a:off x="3577693" y="3513390"/>
                <a:ext cx="132120" cy="2491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E0D0244-EED4-D742-B42C-955A23F385D6}"/>
                    </a:ext>
                  </a:extLst>
                </p:cNvPr>
                <p:cNvPicPr/>
                <p:nvPr/>
              </p:nvPicPr>
              <p:blipFill>
                <a:blip r:embed="rId1041"/>
                <a:stretch>
                  <a:fillRect/>
                </a:stretch>
              </p:blipFill>
              <p:spPr>
                <a:xfrm>
                  <a:off x="3562213" y="3498270"/>
                  <a:ext cx="162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FB2D48A-E836-D143-B568-344168C46B79}"/>
                    </a:ext>
                  </a:extLst>
                </p14:cNvPr>
                <p14:cNvContentPartPr/>
                <p14:nvPr/>
              </p14:nvContentPartPr>
              <p14:xfrm>
                <a:off x="3741133" y="3540030"/>
                <a:ext cx="174960" cy="1324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FB2D48A-E836-D143-B568-344168C46B79}"/>
                    </a:ext>
                  </a:extLst>
                </p:cNvPr>
                <p:cNvPicPr/>
                <p:nvPr/>
              </p:nvPicPr>
              <p:blipFill>
                <a:blip r:embed="rId1043"/>
                <a:stretch>
                  <a:fillRect/>
                </a:stretch>
              </p:blipFill>
              <p:spPr>
                <a:xfrm>
                  <a:off x="3725653" y="3524550"/>
                  <a:ext cx="20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BC16510-1B1F-AC4C-8C3A-611DAC250A22}"/>
                    </a:ext>
                  </a:extLst>
                </p14:cNvPr>
                <p14:cNvContentPartPr/>
                <p14:nvPr/>
              </p14:nvContentPartPr>
              <p14:xfrm>
                <a:off x="3889093" y="3502950"/>
                <a:ext cx="190800" cy="2383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BC16510-1B1F-AC4C-8C3A-611DAC250A22}"/>
                    </a:ext>
                  </a:extLst>
                </p:cNvPr>
                <p:cNvPicPr/>
                <p:nvPr/>
              </p:nvPicPr>
              <p:blipFill>
                <a:blip r:embed="rId1045"/>
                <a:stretch>
                  <a:fillRect/>
                </a:stretch>
              </p:blipFill>
              <p:spPr>
                <a:xfrm>
                  <a:off x="3873973" y="3487830"/>
                  <a:ext cx="22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4185DFC7-730C-8746-85F2-B2D1B310C814}"/>
                    </a:ext>
                  </a:extLst>
                </p14:cNvPr>
                <p14:cNvContentPartPr/>
                <p14:nvPr/>
              </p14:nvContentPartPr>
              <p14:xfrm>
                <a:off x="3704053" y="4037190"/>
                <a:ext cx="106200" cy="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4185DFC7-730C-8746-85F2-B2D1B310C814}"/>
                    </a:ext>
                  </a:extLst>
                </p:cNvPr>
                <p:cNvPicPr/>
                <p:nvPr/>
              </p:nvPicPr>
              <p:blipFill>
                <a:blip r:embed="rId1047"/>
                <a:stretch>
                  <a:fillRect/>
                </a:stretch>
              </p:blipFill>
              <p:spPr>
                <a:xfrm>
                  <a:off x="3688573" y="4022070"/>
                  <a:ext cx="13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EB5B8DA-941F-4D4E-9C29-33633F587E60}"/>
                    </a:ext>
                  </a:extLst>
                </p14:cNvPr>
                <p14:cNvContentPartPr/>
                <p14:nvPr/>
              </p14:nvContentPartPr>
              <p14:xfrm>
                <a:off x="3677413" y="4032150"/>
                <a:ext cx="116640" cy="233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EB5B8DA-941F-4D4E-9C29-33633F587E60}"/>
                    </a:ext>
                  </a:extLst>
                </p:cNvPr>
                <p:cNvPicPr/>
                <p:nvPr/>
              </p:nvPicPr>
              <p:blipFill>
                <a:blip r:embed="rId1049"/>
                <a:stretch>
                  <a:fillRect/>
                </a:stretch>
              </p:blipFill>
              <p:spPr>
                <a:xfrm>
                  <a:off x="3662293" y="4016670"/>
                  <a:ext cx="147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C6D5DBE-CFC1-634D-ACA6-190538CAD982}"/>
                    </a:ext>
                  </a:extLst>
                </p14:cNvPr>
                <p14:cNvContentPartPr/>
                <p14:nvPr/>
              </p14:nvContentPartPr>
              <p14:xfrm>
                <a:off x="3767413" y="3952590"/>
                <a:ext cx="42840" cy="320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C6D5DBE-CFC1-634D-ACA6-190538CAD982}"/>
                    </a:ext>
                  </a:extLst>
                </p:cNvPr>
                <p:cNvPicPr/>
                <p:nvPr/>
              </p:nvPicPr>
              <p:blipFill>
                <a:blip r:embed="rId1051"/>
                <a:stretch>
                  <a:fillRect/>
                </a:stretch>
              </p:blipFill>
              <p:spPr>
                <a:xfrm>
                  <a:off x="3752293" y="3937470"/>
                  <a:ext cx="73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465419F-D60F-B448-BFA8-19DED231D6CD}"/>
                    </a:ext>
                  </a:extLst>
                </p14:cNvPr>
                <p14:cNvContentPartPr/>
                <p14:nvPr/>
              </p14:nvContentPartPr>
              <p14:xfrm>
                <a:off x="4127413" y="3682950"/>
                <a:ext cx="286200" cy="6670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465419F-D60F-B448-BFA8-19DED231D6CD}"/>
                    </a:ext>
                  </a:extLst>
                </p:cNvPr>
                <p:cNvPicPr/>
                <p:nvPr/>
              </p:nvPicPr>
              <p:blipFill>
                <a:blip r:embed="rId1053"/>
                <a:stretch>
                  <a:fillRect/>
                </a:stretch>
              </p:blipFill>
              <p:spPr>
                <a:xfrm>
                  <a:off x="4111933" y="3667470"/>
                  <a:ext cx="316440" cy="69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A9C1240-4A86-0342-A1B4-3125A196BC55}"/>
              </a:ext>
            </a:extLst>
          </p:cNvPr>
          <p:cNvGrpSpPr/>
          <p:nvPr/>
        </p:nvGrpSpPr>
        <p:grpSpPr>
          <a:xfrm>
            <a:off x="666733" y="3265350"/>
            <a:ext cx="1995120" cy="1143000"/>
            <a:chOff x="666733" y="3265350"/>
            <a:chExt cx="1995120" cy="11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4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B714EDE4-2F8C-F646-862F-3CA54CCA8733}"/>
                    </a:ext>
                  </a:extLst>
                </p14:cNvPr>
                <p14:cNvContentPartPr/>
                <p14:nvPr/>
              </p14:nvContentPartPr>
              <p14:xfrm>
                <a:off x="666733" y="3603390"/>
                <a:ext cx="212040" cy="5238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B714EDE4-2F8C-F646-862F-3CA54CCA8733}"/>
                    </a:ext>
                  </a:extLst>
                </p:cNvPr>
                <p:cNvPicPr/>
                <p:nvPr/>
              </p:nvPicPr>
              <p:blipFill>
                <a:blip r:embed="rId1055"/>
                <a:stretch>
                  <a:fillRect/>
                </a:stretch>
              </p:blipFill>
              <p:spPr>
                <a:xfrm>
                  <a:off x="651253" y="3588270"/>
                  <a:ext cx="24264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6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827C4A44-5879-8E47-869B-FB0AD61A2160}"/>
                    </a:ext>
                  </a:extLst>
                </p14:cNvPr>
                <p14:cNvContentPartPr/>
                <p14:nvPr/>
              </p14:nvContentPartPr>
              <p14:xfrm>
                <a:off x="745933" y="3445350"/>
                <a:ext cx="143280" cy="846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827C4A44-5879-8E47-869B-FB0AD61A2160}"/>
                    </a:ext>
                  </a:extLst>
                </p:cNvPr>
                <p:cNvPicPr/>
                <p:nvPr/>
              </p:nvPicPr>
              <p:blipFill>
                <a:blip r:embed="rId1057"/>
                <a:stretch>
                  <a:fillRect/>
                </a:stretch>
              </p:blipFill>
              <p:spPr>
                <a:xfrm>
                  <a:off x="730813" y="3429870"/>
                  <a:ext cx="1738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8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3C39A988-3CE2-9D40-B20E-205BEBE563F6}"/>
                    </a:ext>
                  </a:extLst>
                </p14:cNvPr>
                <p14:cNvContentPartPr/>
                <p14:nvPr/>
              </p14:nvContentPartPr>
              <p14:xfrm>
                <a:off x="936373" y="4069230"/>
                <a:ext cx="74520" cy="16956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3C39A988-3CE2-9D40-B20E-205BEBE563F6}"/>
                    </a:ext>
                  </a:extLst>
                </p:cNvPr>
                <p:cNvPicPr/>
                <p:nvPr/>
              </p:nvPicPr>
              <p:blipFill>
                <a:blip r:embed="rId1059"/>
                <a:stretch>
                  <a:fillRect/>
                </a:stretch>
              </p:blipFill>
              <p:spPr>
                <a:xfrm>
                  <a:off x="921253" y="4053750"/>
                  <a:ext cx="105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0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3721EB14-0226-914B-8245-04E986CE93B5}"/>
                    </a:ext>
                  </a:extLst>
                </p14:cNvPr>
                <p14:cNvContentPartPr/>
                <p14:nvPr/>
              </p14:nvContentPartPr>
              <p14:xfrm>
                <a:off x="947173" y="3931350"/>
                <a:ext cx="32040" cy="428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3721EB14-0226-914B-8245-04E986CE93B5}"/>
                    </a:ext>
                  </a:extLst>
                </p:cNvPr>
                <p:cNvPicPr/>
                <p:nvPr/>
              </p:nvPicPr>
              <p:blipFill>
                <a:blip r:embed="rId1061"/>
                <a:stretch>
                  <a:fillRect/>
                </a:stretch>
              </p:blipFill>
              <p:spPr>
                <a:xfrm>
                  <a:off x="931693" y="3916230"/>
                  <a:ext cx="62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2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BD679ED6-9D8E-9240-885A-FC4AE8118AD8}"/>
                    </a:ext>
                  </a:extLst>
                </p14:cNvPr>
                <p14:cNvContentPartPr/>
                <p14:nvPr/>
              </p14:nvContentPartPr>
              <p14:xfrm>
                <a:off x="1053013" y="3265350"/>
                <a:ext cx="122040" cy="3812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BD679ED6-9D8E-9240-885A-FC4AE8118AD8}"/>
                    </a:ext>
                  </a:extLst>
                </p:cNvPr>
                <p:cNvPicPr/>
                <p:nvPr/>
              </p:nvPicPr>
              <p:blipFill>
                <a:blip r:embed="rId1063"/>
                <a:stretch>
                  <a:fillRect/>
                </a:stretch>
              </p:blipFill>
              <p:spPr>
                <a:xfrm>
                  <a:off x="1037533" y="3250230"/>
                  <a:ext cx="1526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4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C2434A10-9037-F144-9699-60918E42DE2A}"/>
                    </a:ext>
                  </a:extLst>
                </p14:cNvPr>
                <p14:cNvContentPartPr/>
                <p14:nvPr/>
              </p14:nvContentPartPr>
              <p14:xfrm>
                <a:off x="1021693" y="3481710"/>
                <a:ext cx="200880" cy="2664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C2434A10-9037-F144-9699-60918E42DE2A}"/>
                    </a:ext>
                  </a:extLst>
                </p:cNvPr>
                <p:cNvPicPr/>
                <p:nvPr/>
              </p:nvPicPr>
              <p:blipFill>
                <a:blip r:embed="rId1065"/>
                <a:stretch>
                  <a:fillRect/>
                </a:stretch>
              </p:blipFill>
              <p:spPr>
                <a:xfrm>
                  <a:off x="1006573" y="3466590"/>
                  <a:ext cx="231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EF9AB86-EAA7-E545-80C3-E8050B76D4FF}"/>
                    </a:ext>
                  </a:extLst>
                </p14:cNvPr>
                <p14:cNvContentPartPr/>
                <p14:nvPr/>
              </p14:nvContentPartPr>
              <p14:xfrm>
                <a:off x="2248933" y="3603390"/>
                <a:ext cx="326160" cy="32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EF9AB86-EAA7-E545-80C3-E8050B76D4FF}"/>
                    </a:ext>
                  </a:extLst>
                </p:cNvPr>
                <p:cNvPicPr/>
                <p:nvPr/>
              </p:nvPicPr>
              <p:blipFill>
                <a:blip r:embed="rId1067"/>
                <a:stretch>
                  <a:fillRect/>
                </a:stretch>
              </p:blipFill>
              <p:spPr>
                <a:xfrm>
                  <a:off x="2233453" y="3588270"/>
                  <a:ext cx="356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BAC193D-55C9-AB41-AED2-D438B0BC82D1}"/>
                    </a:ext>
                  </a:extLst>
                </p14:cNvPr>
                <p14:cNvContentPartPr/>
                <p14:nvPr/>
              </p14:nvContentPartPr>
              <p14:xfrm>
                <a:off x="2211853" y="3640470"/>
                <a:ext cx="227160" cy="381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BAC193D-55C9-AB41-AED2-D438B0BC82D1}"/>
                    </a:ext>
                  </a:extLst>
                </p:cNvPr>
                <p:cNvPicPr/>
                <p:nvPr/>
              </p:nvPicPr>
              <p:blipFill>
                <a:blip r:embed="rId1069"/>
                <a:stretch>
                  <a:fillRect/>
                </a:stretch>
              </p:blipFill>
              <p:spPr>
                <a:xfrm>
                  <a:off x="2196373" y="3625350"/>
                  <a:ext cx="2577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603E403-D3EE-D243-81EF-31856BB751AC}"/>
                    </a:ext>
                  </a:extLst>
                </p14:cNvPr>
                <p14:cNvContentPartPr/>
                <p14:nvPr/>
              </p14:nvContentPartPr>
              <p14:xfrm>
                <a:off x="2275213" y="4000470"/>
                <a:ext cx="386640" cy="374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603E403-D3EE-D243-81EF-31856BB751AC}"/>
                    </a:ext>
                  </a:extLst>
                </p:cNvPr>
                <p:cNvPicPr/>
                <p:nvPr/>
              </p:nvPicPr>
              <p:blipFill>
                <a:blip r:embed="rId1071"/>
                <a:stretch>
                  <a:fillRect/>
                </a:stretch>
              </p:blipFill>
              <p:spPr>
                <a:xfrm>
                  <a:off x="2260093" y="3984990"/>
                  <a:ext cx="417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1220055-0C93-F841-A71D-D336F1751921}"/>
                    </a:ext>
                  </a:extLst>
                </p14:cNvPr>
                <p14:cNvContentPartPr/>
                <p14:nvPr/>
              </p14:nvContentPartPr>
              <p14:xfrm>
                <a:off x="2423533" y="4143030"/>
                <a:ext cx="132480" cy="26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1220055-0C93-F841-A71D-D336F1751921}"/>
                    </a:ext>
                  </a:extLst>
                </p:cNvPr>
                <p:cNvPicPr/>
                <p:nvPr/>
              </p:nvPicPr>
              <p:blipFill>
                <a:blip r:embed="rId1073"/>
                <a:stretch>
                  <a:fillRect/>
                </a:stretch>
              </p:blipFill>
              <p:spPr>
                <a:xfrm>
                  <a:off x="2408053" y="4127910"/>
                  <a:ext cx="16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928AE50-0B25-B640-84FE-BFCC904E0F98}"/>
                    </a:ext>
                  </a:extLst>
                </p14:cNvPr>
                <p14:cNvContentPartPr/>
                <p14:nvPr/>
              </p14:nvContentPartPr>
              <p14:xfrm>
                <a:off x="2338573" y="4153830"/>
                <a:ext cx="174960" cy="2545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928AE50-0B25-B640-84FE-BFCC904E0F98}"/>
                    </a:ext>
                  </a:extLst>
                </p:cNvPr>
                <p:cNvPicPr/>
                <p:nvPr/>
              </p:nvPicPr>
              <p:blipFill>
                <a:blip r:embed="rId1075"/>
                <a:stretch>
                  <a:fillRect/>
                </a:stretch>
              </p:blipFill>
              <p:spPr>
                <a:xfrm>
                  <a:off x="2323453" y="4138350"/>
                  <a:ext cx="205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03D910A9-B7DC-CE49-858A-ADDFF3240E4F}"/>
                    </a:ext>
                  </a:extLst>
                </p14:cNvPr>
                <p14:cNvContentPartPr/>
                <p14:nvPr/>
              </p14:nvContentPartPr>
              <p14:xfrm>
                <a:off x="2502733" y="4085070"/>
                <a:ext cx="21600" cy="32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03D910A9-B7DC-CE49-858A-ADDFF3240E4F}"/>
                    </a:ext>
                  </a:extLst>
                </p:cNvPr>
                <p:cNvPicPr/>
                <p:nvPr/>
              </p:nvPicPr>
              <p:blipFill>
                <a:blip r:embed="rId1077"/>
                <a:stretch>
                  <a:fillRect/>
                </a:stretch>
              </p:blipFill>
              <p:spPr>
                <a:xfrm>
                  <a:off x="2487613" y="4069590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E8CA369-8F37-7847-97FA-1A85FDE6DAF0}"/>
                    </a:ext>
                  </a:extLst>
                </p14:cNvPr>
                <p14:cNvContentPartPr/>
                <p14:nvPr/>
              </p14:nvContentPartPr>
              <p14:xfrm>
                <a:off x="2090173" y="3703830"/>
                <a:ext cx="116640" cy="5666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E8CA369-8F37-7847-97FA-1A85FDE6DAF0}"/>
                    </a:ext>
                  </a:extLst>
                </p:cNvPr>
                <p:cNvPicPr/>
                <p:nvPr/>
              </p:nvPicPr>
              <p:blipFill>
                <a:blip r:embed="rId1079"/>
                <a:stretch>
                  <a:fillRect/>
                </a:stretch>
              </p:blipFill>
              <p:spPr>
                <a:xfrm>
                  <a:off x="2074693" y="3688710"/>
                  <a:ext cx="14724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66CBCCF-0D3F-1542-B149-C9FA2CAEF411}"/>
                    </a:ext>
                  </a:extLst>
                </p14:cNvPr>
                <p14:cNvContentPartPr/>
                <p14:nvPr/>
              </p14:nvContentPartPr>
              <p14:xfrm>
                <a:off x="2074333" y="3703830"/>
                <a:ext cx="159120" cy="592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66CBCCF-0D3F-1542-B149-C9FA2CAEF411}"/>
                    </a:ext>
                  </a:extLst>
                </p:cNvPr>
                <p:cNvPicPr/>
                <p:nvPr/>
              </p:nvPicPr>
              <p:blipFill>
                <a:blip r:embed="rId1081"/>
                <a:stretch>
                  <a:fillRect/>
                </a:stretch>
              </p:blipFill>
              <p:spPr>
                <a:xfrm>
                  <a:off x="2058853" y="3688710"/>
                  <a:ext cx="18972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675C245-D0C3-5C4F-B861-40E93D504CD3}"/>
                    </a:ext>
                  </a:extLst>
                </p14:cNvPr>
                <p14:cNvContentPartPr/>
                <p14:nvPr/>
              </p14:nvContentPartPr>
              <p14:xfrm>
                <a:off x="1163893" y="3979230"/>
                <a:ext cx="116640" cy="57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675C245-D0C3-5C4F-B861-40E93D504CD3}"/>
                    </a:ext>
                  </a:extLst>
                </p:cNvPr>
                <p:cNvPicPr/>
                <p:nvPr/>
              </p:nvPicPr>
              <p:blipFill>
                <a:blip r:embed="rId1083"/>
                <a:stretch>
                  <a:fillRect/>
                </a:stretch>
              </p:blipFill>
              <p:spPr>
                <a:xfrm>
                  <a:off x="1148773" y="396375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4438DA53-AD20-CD43-BD5C-952BF2865565}"/>
                    </a:ext>
                  </a:extLst>
                </p14:cNvPr>
                <p14:cNvContentPartPr/>
                <p14:nvPr/>
              </p14:nvContentPartPr>
              <p14:xfrm>
                <a:off x="1153453" y="3899670"/>
                <a:ext cx="127440" cy="57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4438DA53-AD20-CD43-BD5C-952BF2865565}"/>
                    </a:ext>
                  </a:extLst>
                </p:cNvPr>
                <p:cNvPicPr/>
                <p:nvPr/>
              </p:nvPicPr>
              <p:blipFill>
                <a:blip r:embed="rId1085"/>
                <a:stretch>
                  <a:fillRect/>
                </a:stretch>
              </p:blipFill>
              <p:spPr>
                <a:xfrm>
                  <a:off x="1138333" y="3884550"/>
                  <a:ext cx="15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67F18942-99CD-154B-80DB-92C16ACC6607}"/>
                    </a:ext>
                  </a:extLst>
                </p14:cNvPr>
                <p14:cNvContentPartPr/>
                <p14:nvPr/>
              </p14:nvContentPartPr>
              <p14:xfrm>
                <a:off x="1418053" y="3867990"/>
                <a:ext cx="90360" cy="1378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67F18942-99CD-154B-80DB-92C16ACC6607}"/>
                    </a:ext>
                  </a:extLst>
                </p:cNvPr>
                <p:cNvPicPr/>
                <p:nvPr/>
              </p:nvPicPr>
              <p:blipFill>
                <a:blip r:embed="rId1087"/>
                <a:stretch>
                  <a:fillRect/>
                </a:stretch>
              </p:blipFill>
              <p:spPr>
                <a:xfrm>
                  <a:off x="1402573" y="3852870"/>
                  <a:ext cx="1209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52EF1CB-1B33-C847-A7FD-104ED33A1F12}"/>
                    </a:ext>
                  </a:extLst>
                </p14:cNvPr>
                <p14:cNvContentPartPr/>
                <p14:nvPr/>
              </p14:nvContentPartPr>
              <p14:xfrm>
                <a:off x="1608493" y="3735870"/>
                <a:ext cx="111600" cy="2754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52EF1CB-1B33-C847-A7FD-104ED33A1F12}"/>
                    </a:ext>
                  </a:extLst>
                </p:cNvPr>
                <p:cNvPicPr/>
                <p:nvPr/>
              </p:nvPicPr>
              <p:blipFill>
                <a:blip r:embed="rId1089"/>
                <a:stretch>
                  <a:fillRect/>
                </a:stretch>
              </p:blipFill>
              <p:spPr>
                <a:xfrm>
                  <a:off x="1593373" y="3720390"/>
                  <a:ext cx="141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BD84FA7-AFF3-D143-9C5B-C6B88D246219}"/>
                    </a:ext>
                  </a:extLst>
                </p14:cNvPr>
                <p14:cNvContentPartPr/>
                <p14:nvPr/>
              </p14:nvContentPartPr>
              <p14:xfrm>
                <a:off x="1603093" y="3857550"/>
                <a:ext cx="159120" cy="162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BD84FA7-AFF3-D143-9C5B-C6B88D246219}"/>
                    </a:ext>
                  </a:extLst>
                </p:cNvPr>
                <p:cNvPicPr/>
                <p:nvPr/>
              </p:nvPicPr>
              <p:blipFill>
                <a:blip r:embed="rId1091"/>
                <a:stretch>
                  <a:fillRect/>
                </a:stretch>
              </p:blipFill>
              <p:spPr>
                <a:xfrm>
                  <a:off x="1587973" y="3842070"/>
                  <a:ext cx="18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B001922-BCB1-464E-9A9B-E6950789E20C}"/>
                    </a:ext>
                  </a:extLst>
                </p14:cNvPr>
                <p14:cNvContentPartPr/>
                <p14:nvPr/>
              </p14:nvContentPartPr>
              <p14:xfrm>
                <a:off x="1730173" y="3513390"/>
                <a:ext cx="95760" cy="1695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B001922-BCB1-464E-9A9B-E6950789E20C}"/>
                    </a:ext>
                  </a:extLst>
                </p:cNvPr>
                <p:cNvPicPr/>
                <p:nvPr/>
              </p:nvPicPr>
              <p:blipFill>
                <a:blip r:embed="rId1093"/>
                <a:stretch>
                  <a:fillRect/>
                </a:stretch>
              </p:blipFill>
              <p:spPr>
                <a:xfrm>
                  <a:off x="1715053" y="3498270"/>
                  <a:ext cx="126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78F5AA2-CC51-D54D-803F-36B47C5F323B}"/>
                    </a:ext>
                  </a:extLst>
                </p14:cNvPr>
                <p14:cNvContentPartPr/>
                <p14:nvPr/>
              </p14:nvContentPartPr>
              <p14:xfrm>
                <a:off x="1836013" y="3513390"/>
                <a:ext cx="111600" cy="1486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78F5AA2-CC51-D54D-803F-36B47C5F323B}"/>
                    </a:ext>
                  </a:extLst>
                </p:cNvPr>
                <p:cNvPicPr/>
                <p:nvPr/>
              </p:nvPicPr>
              <p:blipFill>
                <a:blip r:embed="rId1095"/>
                <a:stretch>
                  <a:fillRect/>
                </a:stretch>
              </p:blipFill>
              <p:spPr>
                <a:xfrm>
                  <a:off x="1820893" y="3498270"/>
                  <a:ext cx="14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AA3B0945-0818-514B-9AA7-53C6F7B1D056}"/>
                    </a:ext>
                  </a:extLst>
                </p14:cNvPr>
                <p14:cNvContentPartPr/>
                <p14:nvPr/>
              </p14:nvContentPartPr>
              <p14:xfrm>
                <a:off x="1963093" y="3476310"/>
                <a:ext cx="137880" cy="2224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AA3B0945-0818-514B-9AA7-53C6F7B1D056}"/>
                    </a:ext>
                  </a:extLst>
                </p:cNvPr>
                <p:cNvPicPr/>
                <p:nvPr/>
              </p:nvPicPr>
              <p:blipFill>
                <a:blip r:embed="rId1097"/>
                <a:stretch>
                  <a:fillRect/>
                </a:stretch>
              </p:blipFill>
              <p:spPr>
                <a:xfrm>
                  <a:off x="1947613" y="3461190"/>
                  <a:ext cx="16848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98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DABB0582-2DA9-F04C-8CA1-1C59E4E5C0A1}"/>
                  </a:ext>
                </a:extLst>
              </p14:cNvPr>
              <p14:cNvContentPartPr/>
              <p14:nvPr/>
            </p14:nvContentPartPr>
            <p14:xfrm>
              <a:off x="5312533" y="4704270"/>
              <a:ext cx="411840" cy="59832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DABB0582-2DA9-F04C-8CA1-1C59E4E5C0A1}"/>
                  </a:ext>
                </a:extLst>
              </p:cNvPr>
              <p:cNvPicPr/>
              <p:nvPr/>
            </p:nvPicPr>
            <p:blipFill>
              <a:blip r:embed="rId1099"/>
              <a:stretch>
                <a:fillRect/>
              </a:stretch>
            </p:blipFill>
            <p:spPr>
              <a:xfrm>
                <a:off x="5297413" y="4688790"/>
                <a:ext cx="442440" cy="62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9" name="Group 438">
            <a:extLst>
              <a:ext uri="{FF2B5EF4-FFF2-40B4-BE49-F238E27FC236}">
                <a16:creationId xmlns:a16="http://schemas.microsoft.com/office/drawing/2014/main" id="{C6CD3FF8-E4DC-AE47-87A9-5EFE7650C72F}"/>
              </a:ext>
            </a:extLst>
          </p:cNvPr>
          <p:cNvGrpSpPr/>
          <p:nvPr/>
        </p:nvGrpSpPr>
        <p:grpSpPr>
          <a:xfrm>
            <a:off x="11091253" y="4349670"/>
            <a:ext cx="391680" cy="21600"/>
            <a:chOff x="11091253" y="4349670"/>
            <a:chExt cx="39168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876163C9-1EFB-D942-AF71-114AA4258E61}"/>
                    </a:ext>
                  </a:extLst>
                </p14:cNvPr>
                <p14:cNvContentPartPr/>
                <p14:nvPr/>
              </p14:nvContentPartPr>
              <p14:xfrm>
                <a:off x="11360893" y="4349670"/>
                <a:ext cx="122040" cy="162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876163C9-1EFB-D942-AF71-114AA4258E61}"/>
                    </a:ext>
                  </a:extLst>
                </p:cNvPr>
                <p:cNvPicPr/>
                <p:nvPr/>
              </p:nvPicPr>
              <p:blipFill>
                <a:blip r:embed="rId1101"/>
                <a:stretch>
                  <a:fillRect/>
                </a:stretch>
              </p:blipFill>
              <p:spPr>
                <a:xfrm>
                  <a:off x="11345773" y="4334190"/>
                  <a:ext cx="15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FD54160-FE20-0340-B9F0-FC1344E014E4}"/>
                    </a:ext>
                  </a:extLst>
                </p14:cNvPr>
                <p14:cNvContentPartPr/>
                <p14:nvPr/>
              </p14:nvContentPartPr>
              <p14:xfrm>
                <a:off x="11091253" y="4365510"/>
                <a:ext cx="116640" cy="57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FD54160-FE20-0340-B9F0-FC1344E014E4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11075773" y="435003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0164BC9D-8E09-BB4C-869D-07466883BF3A}"/>
              </a:ext>
            </a:extLst>
          </p:cNvPr>
          <p:cNvGrpSpPr/>
          <p:nvPr/>
        </p:nvGrpSpPr>
        <p:grpSpPr>
          <a:xfrm>
            <a:off x="9852853" y="4381350"/>
            <a:ext cx="942120" cy="42480"/>
            <a:chOff x="9852853" y="4381350"/>
            <a:chExt cx="942120" cy="4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E8A45204-0AF9-054C-B2FC-E6E3629659B5}"/>
                    </a:ext>
                  </a:extLst>
                </p14:cNvPr>
                <p14:cNvContentPartPr/>
                <p14:nvPr/>
              </p14:nvContentPartPr>
              <p14:xfrm>
                <a:off x="10641253" y="4381350"/>
                <a:ext cx="153720" cy="216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E8A45204-0AF9-054C-B2FC-E6E3629659B5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10626133" y="4366230"/>
                  <a:ext cx="18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6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7FC5C975-E300-7941-9628-9F8B174DAE54}"/>
                    </a:ext>
                  </a:extLst>
                </p14:cNvPr>
                <p14:cNvContentPartPr/>
                <p14:nvPr/>
              </p14:nvContentPartPr>
              <p14:xfrm>
                <a:off x="10249933" y="4391790"/>
                <a:ext cx="217440" cy="162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7FC5C975-E300-7941-9628-9F8B174DAE54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10234453" y="4376670"/>
                  <a:ext cx="24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9003B91-9C05-A340-A8BE-8F34101EB223}"/>
                    </a:ext>
                  </a:extLst>
                </p14:cNvPr>
                <p14:cNvContentPartPr/>
                <p14:nvPr/>
              </p14:nvContentPartPr>
              <p14:xfrm>
                <a:off x="9852853" y="4413030"/>
                <a:ext cx="174960" cy="108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9003B91-9C05-A340-A8BE-8F34101EB223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9837733" y="4397910"/>
                  <a:ext cx="20556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10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FA85E548-8BDD-334E-BF7B-7E07E6243A63}"/>
                  </a:ext>
                </a:extLst>
              </p14:cNvPr>
              <p14:cNvContentPartPr/>
              <p14:nvPr/>
            </p14:nvContentPartPr>
            <p14:xfrm>
              <a:off x="9366133" y="4434270"/>
              <a:ext cx="185400" cy="1080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FA85E548-8BDD-334E-BF7B-7E07E6243A63}"/>
                  </a:ext>
                </a:extLst>
              </p:cNvPr>
              <p:cNvPicPr/>
              <p:nvPr/>
            </p:nvPicPr>
            <p:blipFill>
              <a:blip r:embed="rId1111"/>
              <a:stretch>
                <a:fillRect/>
              </a:stretch>
            </p:blipFill>
            <p:spPr>
              <a:xfrm>
                <a:off x="9350653" y="4419150"/>
                <a:ext cx="216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2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87DD396A-30A8-3B44-90F0-D2E589E0FAEB}"/>
                  </a:ext>
                </a:extLst>
              </p14:cNvPr>
              <p14:cNvContentPartPr/>
              <p14:nvPr/>
            </p14:nvContentPartPr>
            <p14:xfrm>
              <a:off x="8757373" y="4407630"/>
              <a:ext cx="169560" cy="576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87DD396A-30A8-3B44-90F0-D2E589E0FAEB}"/>
                  </a:ext>
                </a:extLst>
              </p:cNvPr>
              <p:cNvPicPr/>
              <p:nvPr/>
            </p:nvPicPr>
            <p:blipFill>
              <a:blip r:embed="rId1113"/>
              <a:stretch>
                <a:fillRect/>
              </a:stretch>
            </p:blipFill>
            <p:spPr>
              <a:xfrm>
                <a:off x="8742253" y="4392510"/>
                <a:ext cx="200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4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6119B5FD-6487-0C45-A8C2-6C7CCBA332AA}"/>
                  </a:ext>
                </a:extLst>
              </p14:cNvPr>
              <p14:cNvContentPartPr/>
              <p14:nvPr/>
            </p14:nvContentPartPr>
            <p14:xfrm>
              <a:off x="8371093" y="4407630"/>
              <a:ext cx="243720" cy="1620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6119B5FD-6487-0C45-A8C2-6C7CCBA332AA}"/>
                  </a:ext>
                </a:extLst>
              </p:cNvPr>
              <p:cNvPicPr/>
              <p:nvPr/>
            </p:nvPicPr>
            <p:blipFill>
              <a:blip r:embed="rId1115"/>
              <a:stretch>
                <a:fillRect/>
              </a:stretch>
            </p:blipFill>
            <p:spPr>
              <a:xfrm>
                <a:off x="8355973" y="4392510"/>
                <a:ext cx="2743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6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BC3CAF85-0AA8-0B4F-B305-C5D65280CF72}"/>
                  </a:ext>
                </a:extLst>
              </p14:cNvPr>
              <p14:cNvContentPartPr/>
              <p14:nvPr/>
            </p14:nvContentPartPr>
            <p14:xfrm>
              <a:off x="7900213" y="4418430"/>
              <a:ext cx="238320" cy="1080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BC3CAF85-0AA8-0B4F-B305-C5D65280CF72}"/>
                  </a:ext>
                </a:extLst>
              </p:cNvPr>
              <p:cNvPicPr/>
              <p:nvPr/>
            </p:nvPicPr>
            <p:blipFill>
              <a:blip r:embed="rId1117"/>
              <a:stretch>
                <a:fillRect/>
              </a:stretch>
            </p:blipFill>
            <p:spPr>
              <a:xfrm>
                <a:off x="7885093" y="4402950"/>
                <a:ext cx="26892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6" name="Group 435">
            <a:extLst>
              <a:ext uri="{FF2B5EF4-FFF2-40B4-BE49-F238E27FC236}">
                <a16:creationId xmlns:a16="http://schemas.microsoft.com/office/drawing/2014/main" id="{C283915D-98CA-E645-94F2-EE287FBF333F}"/>
              </a:ext>
            </a:extLst>
          </p:cNvPr>
          <p:cNvGrpSpPr/>
          <p:nvPr/>
        </p:nvGrpSpPr>
        <p:grpSpPr>
          <a:xfrm>
            <a:off x="7122253" y="4434270"/>
            <a:ext cx="508680" cy="21600"/>
            <a:chOff x="7122253" y="4434270"/>
            <a:chExt cx="508680" cy="21600"/>
          </a:xfrm>
        </p:grpSpPr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D740E66F-D520-3842-AD01-6D81A5597725}"/>
                </a:ext>
              </a:extLst>
            </p:cNvPr>
            <p:cNvGrpSpPr/>
            <p:nvPr/>
          </p:nvGrpSpPr>
          <p:grpSpPr>
            <a:xfrm>
              <a:off x="7122253" y="4434270"/>
              <a:ext cx="508680" cy="21600"/>
              <a:chOff x="7122253" y="4434270"/>
              <a:chExt cx="508680" cy="2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18">
                <p14:nvContentPartPr>
                  <p14:cNvPr id="434" name="Ink 433">
                    <a:extLst>
                      <a:ext uri="{FF2B5EF4-FFF2-40B4-BE49-F238E27FC236}">
                        <a16:creationId xmlns:a16="http://schemas.microsoft.com/office/drawing/2014/main" id="{F824BAEB-327E-0548-AAE7-68A3614BE795}"/>
                      </a:ext>
                    </a:extLst>
                  </p14:cNvPr>
                  <p14:cNvContentPartPr/>
                  <p14:nvPr/>
                </p14:nvContentPartPr>
                <p14:xfrm>
                  <a:off x="7429333" y="4434270"/>
                  <a:ext cx="201600" cy="10800"/>
                </p14:xfrm>
              </p:contentPart>
            </mc:Choice>
            <mc:Fallback xmlns="">
              <p:pic>
                <p:nvPicPr>
                  <p:cNvPr id="434" name="Ink 433">
                    <a:extLst>
                      <a:ext uri="{FF2B5EF4-FFF2-40B4-BE49-F238E27FC236}">
                        <a16:creationId xmlns:a16="http://schemas.microsoft.com/office/drawing/2014/main" id="{F824BAEB-327E-0548-AAE7-68A3614BE795}"/>
                      </a:ext>
                    </a:extLst>
                  </p:cNvPr>
                  <p:cNvPicPr/>
                  <p:nvPr/>
                </p:nvPicPr>
                <p:blipFill>
                  <a:blip r:embed="rId1119"/>
                  <a:stretch>
                    <a:fillRect/>
                  </a:stretch>
                </p:blipFill>
                <p:spPr>
                  <a:xfrm>
                    <a:off x="7414213" y="4419150"/>
                    <a:ext cx="23184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20">
                <p14:nvContentPartPr>
                  <p14:cNvPr id="435" name="Ink 434">
                    <a:extLst>
                      <a:ext uri="{FF2B5EF4-FFF2-40B4-BE49-F238E27FC236}">
                        <a16:creationId xmlns:a16="http://schemas.microsoft.com/office/drawing/2014/main" id="{483F68AE-892E-264F-BA66-9D94532E90B5}"/>
                      </a:ext>
                    </a:extLst>
                  </p14:cNvPr>
                  <p14:cNvContentPartPr/>
                  <p14:nvPr/>
                </p14:nvContentPartPr>
                <p14:xfrm>
                  <a:off x="7122253" y="4439670"/>
                  <a:ext cx="143280" cy="16200"/>
                </p14:xfrm>
              </p:contentPart>
            </mc:Choice>
            <mc:Fallback xmlns="">
              <p:pic>
                <p:nvPicPr>
                  <p:cNvPr id="435" name="Ink 434">
                    <a:extLst>
                      <a:ext uri="{FF2B5EF4-FFF2-40B4-BE49-F238E27FC236}">
                        <a16:creationId xmlns:a16="http://schemas.microsoft.com/office/drawing/2014/main" id="{483F68AE-892E-264F-BA66-9D94532E90B5}"/>
                      </a:ext>
                    </a:extLst>
                  </p:cNvPr>
                  <p:cNvPicPr/>
                  <p:nvPr/>
                </p:nvPicPr>
                <p:blipFill>
                  <a:blip r:embed="rId1121"/>
                  <a:stretch>
                    <a:fillRect/>
                  </a:stretch>
                </p:blipFill>
                <p:spPr>
                  <a:xfrm>
                    <a:off x="7107133" y="4424190"/>
                    <a:ext cx="173880" cy="46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714" name="Group 713">
            <a:extLst>
              <a:ext uri="{FF2B5EF4-FFF2-40B4-BE49-F238E27FC236}">
                <a16:creationId xmlns:a16="http://schemas.microsoft.com/office/drawing/2014/main" id="{2F433000-04B8-E44A-BD8E-812029858475}"/>
              </a:ext>
            </a:extLst>
          </p:cNvPr>
          <p:cNvGrpSpPr/>
          <p:nvPr/>
        </p:nvGrpSpPr>
        <p:grpSpPr>
          <a:xfrm>
            <a:off x="565933" y="4439670"/>
            <a:ext cx="2640960" cy="1090080"/>
            <a:chOff x="565933" y="4439670"/>
            <a:chExt cx="2640960" cy="109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2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E6019422-AA25-D946-885B-57B5E60663C2}"/>
                    </a:ext>
                  </a:extLst>
                </p14:cNvPr>
                <p14:cNvContentPartPr/>
                <p14:nvPr/>
              </p14:nvContentPartPr>
              <p14:xfrm>
                <a:off x="565933" y="4757190"/>
                <a:ext cx="249120" cy="2649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E6019422-AA25-D946-885B-57B5E60663C2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550813" y="4741710"/>
                  <a:ext cx="279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4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9FE7EE2-994D-1E49-861D-3C1BA7815696}"/>
                    </a:ext>
                  </a:extLst>
                </p14:cNvPr>
                <p14:cNvContentPartPr/>
                <p14:nvPr/>
              </p14:nvContentPartPr>
              <p14:xfrm>
                <a:off x="857173" y="4910550"/>
                <a:ext cx="90360" cy="162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9FE7EE2-994D-1E49-861D-3C1BA7815696}"/>
                    </a:ext>
                  </a:extLst>
                </p:cNvPr>
                <p:cNvPicPr/>
                <p:nvPr/>
              </p:nvPicPr>
              <p:blipFill>
                <a:blip r:embed="rId1125"/>
                <a:stretch>
                  <a:fillRect/>
                </a:stretch>
              </p:blipFill>
              <p:spPr>
                <a:xfrm>
                  <a:off x="841693" y="4895070"/>
                  <a:ext cx="120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9CF2080-A9FD-804E-B8C8-CF963F5E6A61}"/>
                    </a:ext>
                  </a:extLst>
                </p14:cNvPr>
                <p14:cNvContentPartPr/>
                <p14:nvPr/>
              </p14:nvContentPartPr>
              <p14:xfrm>
                <a:off x="777613" y="4920990"/>
                <a:ext cx="143280" cy="3160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9CF2080-A9FD-804E-B8C8-CF963F5E6A61}"/>
                    </a:ext>
                  </a:extLst>
                </p:cNvPr>
                <p:cNvPicPr/>
                <p:nvPr/>
              </p:nvPicPr>
              <p:blipFill>
                <a:blip r:embed="rId1127"/>
                <a:stretch>
                  <a:fillRect/>
                </a:stretch>
              </p:blipFill>
              <p:spPr>
                <a:xfrm>
                  <a:off x="762493" y="4905870"/>
                  <a:ext cx="1738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290814B-F18D-EB4B-9857-B4E970E1C653}"/>
                    </a:ext>
                  </a:extLst>
                </p14:cNvPr>
                <p14:cNvContentPartPr/>
                <p14:nvPr/>
              </p14:nvContentPartPr>
              <p14:xfrm>
                <a:off x="920533" y="4810110"/>
                <a:ext cx="5760" cy="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290814B-F18D-EB4B-9857-B4E970E1C653}"/>
                    </a:ext>
                  </a:extLst>
                </p:cNvPr>
                <p:cNvPicPr/>
                <p:nvPr/>
              </p:nvPicPr>
              <p:blipFill>
                <a:blip r:embed="rId1129"/>
                <a:stretch>
                  <a:fillRect/>
                </a:stretch>
              </p:blipFill>
              <p:spPr>
                <a:xfrm>
                  <a:off x="905413" y="4794630"/>
                  <a:ext cx="3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C6EAF040-BE77-224B-B726-E7A964210BE1}"/>
                    </a:ext>
                  </a:extLst>
                </p14:cNvPr>
                <p14:cNvContentPartPr/>
                <p14:nvPr/>
              </p14:nvContentPartPr>
              <p14:xfrm>
                <a:off x="851773" y="4455510"/>
                <a:ext cx="95760" cy="2120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C6EAF040-BE77-224B-B726-E7A964210BE1}"/>
                    </a:ext>
                  </a:extLst>
                </p:cNvPr>
                <p:cNvPicPr/>
                <p:nvPr/>
              </p:nvPicPr>
              <p:blipFill>
                <a:blip r:embed="rId1131"/>
                <a:stretch>
                  <a:fillRect/>
                </a:stretch>
              </p:blipFill>
              <p:spPr>
                <a:xfrm>
                  <a:off x="836653" y="4440030"/>
                  <a:ext cx="126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E62B6BC-55B0-6D4A-8E35-19A25C465A99}"/>
                    </a:ext>
                  </a:extLst>
                </p14:cNvPr>
                <p14:cNvContentPartPr/>
                <p14:nvPr/>
              </p14:nvContentPartPr>
              <p14:xfrm>
                <a:off x="957613" y="4476750"/>
                <a:ext cx="143280" cy="1324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E62B6BC-55B0-6D4A-8E35-19A25C465A99}"/>
                    </a:ext>
                  </a:extLst>
                </p:cNvPr>
                <p:cNvPicPr/>
                <p:nvPr/>
              </p:nvPicPr>
              <p:blipFill>
                <a:blip r:embed="rId1133"/>
                <a:stretch>
                  <a:fillRect/>
                </a:stretch>
              </p:blipFill>
              <p:spPr>
                <a:xfrm>
                  <a:off x="942493" y="4461270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8257D75-6EBD-BF45-A1FD-6B60B0C19014}"/>
                    </a:ext>
                  </a:extLst>
                </p14:cNvPr>
                <p14:cNvContentPartPr/>
                <p14:nvPr/>
              </p14:nvContentPartPr>
              <p14:xfrm>
                <a:off x="1116373" y="4439670"/>
                <a:ext cx="122040" cy="2224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8257D75-6EBD-BF45-A1FD-6B60B0C19014}"/>
                    </a:ext>
                  </a:extLst>
                </p:cNvPr>
                <p:cNvPicPr/>
                <p:nvPr/>
              </p:nvPicPr>
              <p:blipFill>
                <a:blip r:embed="rId1135"/>
                <a:stretch>
                  <a:fillRect/>
                </a:stretch>
              </p:blipFill>
              <p:spPr>
                <a:xfrm>
                  <a:off x="1101253" y="4424190"/>
                  <a:ext cx="152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1F254CB5-E641-1243-851E-FB0B84D8B3C8}"/>
                    </a:ext>
                  </a:extLst>
                </p14:cNvPr>
                <p14:cNvContentPartPr/>
                <p14:nvPr/>
              </p14:nvContentPartPr>
              <p14:xfrm>
                <a:off x="1312213" y="5042670"/>
                <a:ext cx="137880" cy="108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1F254CB5-E641-1243-851E-FB0B84D8B3C8}"/>
                    </a:ext>
                  </a:extLst>
                </p:cNvPr>
                <p:cNvPicPr/>
                <p:nvPr/>
              </p:nvPicPr>
              <p:blipFill>
                <a:blip r:embed="rId1137"/>
                <a:stretch>
                  <a:fillRect/>
                </a:stretch>
              </p:blipFill>
              <p:spPr>
                <a:xfrm>
                  <a:off x="1296733" y="5027550"/>
                  <a:ext cx="168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8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6276A4A-5666-4941-9219-644C81FB3ED3}"/>
                    </a:ext>
                  </a:extLst>
                </p14:cNvPr>
                <p14:cNvContentPartPr/>
                <p14:nvPr/>
              </p14:nvContentPartPr>
              <p14:xfrm>
                <a:off x="1306813" y="4963470"/>
                <a:ext cx="137880" cy="162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6276A4A-5666-4941-9219-644C81FB3ED3}"/>
                    </a:ext>
                  </a:extLst>
                </p:cNvPr>
                <p:cNvPicPr/>
                <p:nvPr/>
              </p:nvPicPr>
              <p:blipFill>
                <a:blip r:embed="rId1139"/>
                <a:stretch>
                  <a:fillRect/>
                </a:stretch>
              </p:blipFill>
              <p:spPr>
                <a:xfrm>
                  <a:off x="1291693" y="4947990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91B0A6A9-D112-414F-A6FE-C6BE266BF59F}"/>
                    </a:ext>
                  </a:extLst>
                </p14:cNvPr>
                <p14:cNvContentPartPr/>
                <p14:nvPr/>
              </p14:nvContentPartPr>
              <p14:xfrm>
                <a:off x="1598053" y="4899750"/>
                <a:ext cx="137880" cy="1908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91B0A6A9-D112-414F-A6FE-C6BE266BF59F}"/>
                    </a:ext>
                  </a:extLst>
                </p:cNvPr>
                <p:cNvPicPr/>
                <p:nvPr/>
              </p:nvPicPr>
              <p:blipFill>
                <a:blip r:embed="rId1141"/>
                <a:stretch>
                  <a:fillRect/>
                </a:stretch>
              </p:blipFill>
              <p:spPr>
                <a:xfrm>
                  <a:off x="1582573" y="4884630"/>
                  <a:ext cx="168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EE20448C-8C95-AB4F-9B6F-880B93B090D7}"/>
                    </a:ext>
                  </a:extLst>
                </p14:cNvPr>
                <p14:cNvContentPartPr/>
                <p14:nvPr/>
              </p14:nvContentPartPr>
              <p14:xfrm>
                <a:off x="1798933" y="4778070"/>
                <a:ext cx="137880" cy="3650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EE20448C-8C95-AB4F-9B6F-880B93B090D7}"/>
                    </a:ext>
                  </a:extLst>
                </p:cNvPr>
                <p:cNvPicPr/>
                <p:nvPr/>
              </p:nvPicPr>
              <p:blipFill>
                <a:blip r:embed="rId1143"/>
                <a:stretch>
                  <a:fillRect/>
                </a:stretch>
              </p:blipFill>
              <p:spPr>
                <a:xfrm>
                  <a:off x="1783813" y="4762950"/>
                  <a:ext cx="168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9F6B13B6-840A-9D4D-86DB-B73168388C93}"/>
                    </a:ext>
                  </a:extLst>
                </p14:cNvPr>
                <p14:cNvContentPartPr/>
                <p14:nvPr/>
              </p14:nvContentPartPr>
              <p14:xfrm>
                <a:off x="1809733" y="4947630"/>
                <a:ext cx="111600" cy="57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F6B13B6-840A-9D4D-86DB-B73168388C93}"/>
                    </a:ext>
                  </a:extLst>
                </p:cNvPr>
                <p:cNvPicPr/>
                <p:nvPr/>
              </p:nvPicPr>
              <p:blipFill>
                <a:blip r:embed="rId1145"/>
                <a:stretch>
                  <a:fillRect/>
                </a:stretch>
              </p:blipFill>
              <p:spPr>
                <a:xfrm>
                  <a:off x="1794253" y="4932150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3E50DF5-252B-7947-89A8-8D6C73F21DA3}"/>
                    </a:ext>
                  </a:extLst>
                </p14:cNvPr>
                <p14:cNvContentPartPr/>
                <p14:nvPr/>
              </p14:nvContentPartPr>
              <p14:xfrm>
                <a:off x="2021413" y="4593030"/>
                <a:ext cx="79560" cy="1962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3E50DF5-252B-7947-89A8-8D6C73F21DA3}"/>
                    </a:ext>
                  </a:extLst>
                </p:cNvPr>
                <p:cNvPicPr/>
                <p:nvPr/>
              </p:nvPicPr>
              <p:blipFill>
                <a:blip r:embed="rId1147"/>
                <a:stretch>
                  <a:fillRect/>
                </a:stretch>
              </p:blipFill>
              <p:spPr>
                <a:xfrm>
                  <a:off x="2005933" y="4577910"/>
                  <a:ext cx="11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A0EA093C-E2AC-EC4F-BFE1-ADDE94053D01}"/>
                    </a:ext>
                  </a:extLst>
                </p14:cNvPr>
                <p14:cNvContentPartPr/>
                <p14:nvPr/>
              </p14:nvContentPartPr>
              <p14:xfrm>
                <a:off x="2106013" y="4593030"/>
                <a:ext cx="122040" cy="1324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A0EA093C-E2AC-EC4F-BFE1-ADDE94053D01}"/>
                    </a:ext>
                  </a:extLst>
                </p:cNvPr>
                <p:cNvPicPr/>
                <p:nvPr/>
              </p:nvPicPr>
              <p:blipFill>
                <a:blip r:embed="rId1149"/>
                <a:stretch>
                  <a:fillRect/>
                </a:stretch>
              </p:blipFill>
              <p:spPr>
                <a:xfrm>
                  <a:off x="2090533" y="4577910"/>
                  <a:ext cx="152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4163E64-430C-3B4C-BB48-45A71272B4B5}"/>
                    </a:ext>
                  </a:extLst>
                </p14:cNvPr>
                <p14:cNvContentPartPr/>
                <p14:nvPr/>
              </p14:nvContentPartPr>
              <p14:xfrm>
                <a:off x="2275213" y="4593030"/>
                <a:ext cx="95760" cy="1962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4163E64-430C-3B4C-BB48-45A71272B4B5}"/>
                    </a:ext>
                  </a:extLst>
                </p:cNvPr>
                <p:cNvPicPr/>
                <p:nvPr/>
              </p:nvPicPr>
              <p:blipFill>
                <a:blip r:embed="rId1151"/>
                <a:stretch>
                  <a:fillRect/>
                </a:stretch>
              </p:blipFill>
              <p:spPr>
                <a:xfrm>
                  <a:off x="2260093" y="4577910"/>
                  <a:ext cx="126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EAD94C7-E492-764F-BA8E-40A1B48B8F0E}"/>
                    </a:ext>
                  </a:extLst>
                </p14:cNvPr>
                <p14:cNvContentPartPr/>
                <p14:nvPr/>
              </p14:nvContentPartPr>
              <p14:xfrm>
                <a:off x="2340013" y="4688070"/>
                <a:ext cx="306000" cy="6037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EAD94C7-E492-764F-BA8E-40A1B48B8F0E}"/>
                    </a:ext>
                  </a:extLst>
                </p:cNvPr>
                <p:cNvPicPr/>
                <p:nvPr/>
              </p:nvPicPr>
              <p:blipFill>
                <a:blip r:embed="rId1153"/>
                <a:stretch>
                  <a:fillRect/>
                </a:stretch>
              </p:blipFill>
              <p:spPr>
                <a:xfrm>
                  <a:off x="2324533" y="4672950"/>
                  <a:ext cx="3366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167F84E5-C1B6-E840-95A7-DE9BDDF5FC8D}"/>
                    </a:ext>
                  </a:extLst>
                </p14:cNvPr>
                <p14:cNvContentPartPr/>
                <p14:nvPr/>
              </p14:nvContentPartPr>
              <p14:xfrm>
                <a:off x="2717293" y="4746390"/>
                <a:ext cx="420120" cy="216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167F84E5-C1B6-E840-95A7-DE9BDDF5FC8D}"/>
                    </a:ext>
                  </a:extLst>
                </p:cNvPr>
                <p:cNvPicPr/>
                <p:nvPr/>
              </p:nvPicPr>
              <p:blipFill>
                <a:blip r:embed="rId1155"/>
                <a:stretch>
                  <a:fillRect/>
                </a:stretch>
              </p:blipFill>
              <p:spPr>
                <a:xfrm>
                  <a:off x="2702173" y="4731270"/>
                  <a:ext cx="450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924E4F8-6D74-B441-8908-7A4B0FEC7CB0}"/>
                    </a:ext>
                  </a:extLst>
                </p14:cNvPr>
                <p14:cNvContentPartPr/>
                <p14:nvPr/>
              </p14:nvContentPartPr>
              <p14:xfrm>
                <a:off x="2721973" y="4778070"/>
                <a:ext cx="252000" cy="3970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924E4F8-6D74-B441-8908-7A4B0FEC7CB0}"/>
                    </a:ext>
                  </a:extLst>
                </p:cNvPr>
                <p:cNvPicPr/>
                <p:nvPr/>
              </p:nvPicPr>
              <p:blipFill>
                <a:blip r:embed="rId1157"/>
                <a:stretch>
                  <a:fillRect/>
                </a:stretch>
              </p:blipFill>
              <p:spPr>
                <a:xfrm>
                  <a:off x="2706853" y="4762950"/>
                  <a:ext cx="2826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9B38E07-1002-E044-8E69-05E570D6B17A}"/>
                    </a:ext>
                  </a:extLst>
                </p14:cNvPr>
                <p14:cNvContentPartPr/>
                <p14:nvPr/>
              </p14:nvContentPartPr>
              <p14:xfrm>
                <a:off x="2830693" y="5190990"/>
                <a:ext cx="376200" cy="428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9B38E07-1002-E044-8E69-05E570D6B17A}"/>
                    </a:ext>
                  </a:extLst>
                </p:cNvPr>
                <p:cNvPicPr/>
                <p:nvPr/>
              </p:nvPicPr>
              <p:blipFill>
                <a:blip r:embed="rId1159"/>
                <a:stretch>
                  <a:fillRect/>
                </a:stretch>
              </p:blipFill>
              <p:spPr>
                <a:xfrm>
                  <a:off x="2815573" y="5175870"/>
                  <a:ext cx="406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0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077ADA68-CDBB-AA46-A647-4626E2009B50}"/>
                    </a:ext>
                  </a:extLst>
                </p14:cNvPr>
                <p14:cNvContentPartPr/>
                <p14:nvPr/>
              </p14:nvContentPartPr>
              <p14:xfrm>
                <a:off x="2941933" y="5286030"/>
                <a:ext cx="53280" cy="24372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077ADA68-CDBB-AA46-A647-4626E2009B50}"/>
                    </a:ext>
                  </a:extLst>
                </p:cNvPr>
                <p:cNvPicPr/>
                <p:nvPr/>
              </p:nvPicPr>
              <p:blipFill>
                <a:blip r:embed="rId1161"/>
                <a:stretch>
                  <a:fillRect/>
                </a:stretch>
              </p:blipFill>
              <p:spPr>
                <a:xfrm>
                  <a:off x="2926813" y="5270910"/>
                  <a:ext cx="83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2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EF8FDBC9-DCD4-5545-9E00-81DDDBD22766}"/>
                    </a:ext>
                  </a:extLst>
                </p14:cNvPr>
                <p14:cNvContentPartPr/>
                <p14:nvPr/>
              </p14:nvContentPartPr>
              <p14:xfrm>
                <a:off x="2952733" y="5296830"/>
                <a:ext cx="180360" cy="20160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EF8FDBC9-DCD4-5545-9E00-81DDDBD22766}"/>
                    </a:ext>
                  </a:extLst>
                </p:cNvPr>
                <p:cNvPicPr/>
                <p:nvPr/>
              </p:nvPicPr>
              <p:blipFill>
                <a:blip r:embed="rId1163"/>
                <a:stretch>
                  <a:fillRect/>
                </a:stretch>
              </p:blipFill>
              <p:spPr>
                <a:xfrm>
                  <a:off x="2937253" y="5281710"/>
                  <a:ext cx="21060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2C19B921-0A8C-1C4E-9BEA-E130A17EED30}"/>
              </a:ext>
            </a:extLst>
          </p:cNvPr>
          <p:cNvGrpSpPr/>
          <p:nvPr/>
        </p:nvGrpSpPr>
        <p:grpSpPr>
          <a:xfrm>
            <a:off x="3418213" y="4518870"/>
            <a:ext cx="1360080" cy="931680"/>
            <a:chOff x="3418213" y="4518870"/>
            <a:chExt cx="1360080" cy="93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8C829E53-51AE-FF4B-8847-DAA92D31C948}"/>
                    </a:ext>
                  </a:extLst>
                </p14:cNvPr>
                <p14:cNvContentPartPr/>
                <p14:nvPr/>
              </p14:nvContentPartPr>
              <p14:xfrm>
                <a:off x="3418213" y="4894710"/>
                <a:ext cx="302040" cy="2595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8C829E53-51AE-FF4B-8847-DAA92D31C948}"/>
                    </a:ext>
                  </a:extLst>
                </p:cNvPr>
                <p:cNvPicPr/>
                <p:nvPr/>
              </p:nvPicPr>
              <p:blipFill>
                <a:blip r:embed="rId1165"/>
                <a:stretch>
                  <a:fillRect/>
                </a:stretch>
              </p:blipFill>
              <p:spPr>
                <a:xfrm>
                  <a:off x="3403093" y="4879230"/>
                  <a:ext cx="332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0FCD2C34-34F2-E447-847F-B79527B53DA1}"/>
                    </a:ext>
                  </a:extLst>
                </p14:cNvPr>
                <p14:cNvContentPartPr/>
                <p14:nvPr/>
              </p14:nvContentPartPr>
              <p14:xfrm>
                <a:off x="4032013" y="4963470"/>
                <a:ext cx="21600" cy="108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0FCD2C34-34F2-E447-847F-B79527B53DA1}"/>
                    </a:ext>
                  </a:extLst>
                </p:cNvPr>
                <p:cNvPicPr/>
                <p:nvPr/>
              </p:nvPicPr>
              <p:blipFill>
                <a:blip r:embed="rId1167"/>
                <a:stretch>
                  <a:fillRect/>
                </a:stretch>
              </p:blipFill>
              <p:spPr>
                <a:xfrm>
                  <a:off x="4016893" y="4947990"/>
                  <a:ext cx="52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844254B0-673C-5B41-9204-EA5C8DF14A02}"/>
                    </a:ext>
                  </a:extLst>
                </p14:cNvPr>
                <p14:cNvContentPartPr/>
                <p14:nvPr/>
              </p14:nvContentPartPr>
              <p14:xfrm>
                <a:off x="4005733" y="4868790"/>
                <a:ext cx="333720" cy="2984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844254B0-673C-5B41-9204-EA5C8DF14A02}"/>
                    </a:ext>
                  </a:extLst>
                </p:cNvPr>
                <p:cNvPicPr/>
                <p:nvPr/>
              </p:nvPicPr>
              <p:blipFill>
                <a:blip r:embed="rId1169"/>
                <a:stretch>
                  <a:fillRect/>
                </a:stretch>
              </p:blipFill>
              <p:spPr>
                <a:xfrm>
                  <a:off x="3990253" y="4853670"/>
                  <a:ext cx="3643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780829CB-4428-5448-92F5-4B3DB0BC496D}"/>
                    </a:ext>
                  </a:extLst>
                </p14:cNvPr>
                <p14:cNvContentPartPr/>
                <p14:nvPr/>
              </p14:nvContentPartPr>
              <p14:xfrm>
                <a:off x="4403173" y="4608870"/>
                <a:ext cx="137520" cy="2174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780829CB-4428-5448-92F5-4B3DB0BC496D}"/>
                    </a:ext>
                  </a:extLst>
                </p:cNvPr>
                <p:cNvPicPr/>
                <p:nvPr/>
              </p:nvPicPr>
              <p:blipFill>
                <a:blip r:embed="rId1171"/>
                <a:stretch>
                  <a:fillRect/>
                </a:stretch>
              </p:blipFill>
              <p:spPr>
                <a:xfrm>
                  <a:off x="4387693" y="4593750"/>
                  <a:ext cx="167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ABC55149-D3FC-E746-A6E2-2EB2E64EC429}"/>
                    </a:ext>
                  </a:extLst>
                </p14:cNvPr>
                <p14:cNvContentPartPr/>
                <p14:nvPr/>
              </p14:nvContentPartPr>
              <p14:xfrm>
                <a:off x="4566613" y="4619310"/>
                <a:ext cx="21600" cy="16452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ABC55149-D3FC-E746-A6E2-2EB2E64EC429}"/>
                    </a:ext>
                  </a:extLst>
                </p:cNvPr>
                <p:cNvPicPr/>
                <p:nvPr/>
              </p:nvPicPr>
              <p:blipFill>
                <a:blip r:embed="rId1173"/>
                <a:stretch>
                  <a:fillRect/>
                </a:stretch>
              </p:blipFill>
              <p:spPr>
                <a:xfrm>
                  <a:off x="4551133" y="4604190"/>
                  <a:ext cx="52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4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FF657962-6B17-464B-B6BC-1361BD5FA080}"/>
                    </a:ext>
                  </a:extLst>
                </p14:cNvPr>
                <p14:cNvContentPartPr/>
                <p14:nvPr/>
              </p14:nvContentPartPr>
              <p14:xfrm>
                <a:off x="4677493" y="4582230"/>
                <a:ext cx="100800" cy="1854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FF657962-6B17-464B-B6BC-1361BD5FA080}"/>
                    </a:ext>
                  </a:extLst>
                </p:cNvPr>
                <p:cNvPicPr/>
                <p:nvPr/>
              </p:nvPicPr>
              <p:blipFill>
                <a:blip r:embed="rId1175"/>
                <a:stretch>
                  <a:fillRect/>
                </a:stretch>
              </p:blipFill>
              <p:spPr>
                <a:xfrm>
                  <a:off x="4662373" y="4567110"/>
                  <a:ext cx="13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6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B74C96C6-CB49-BE40-B00F-53B4F3EDD879}"/>
                    </a:ext>
                  </a:extLst>
                </p14:cNvPr>
                <p14:cNvContentPartPr/>
                <p14:nvPr/>
              </p14:nvContentPartPr>
              <p14:xfrm>
                <a:off x="3667693" y="4545510"/>
                <a:ext cx="95040" cy="2278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B74C96C6-CB49-BE40-B00F-53B4F3EDD879}"/>
                    </a:ext>
                  </a:extLst>
                </p:cNvPr>
                <p:cNvPicPr/>
                <p:nvPr/>
              </p:nvPicPr>
              <p:blipFill>
                <a:blip r:embed="rId1177"/>
                <a:stretch>
                  <a:fillRect/>
                </a:stretch>
              </p:blipFill>
              <p:spPr>
                <a:xfrm>
                  <a:off x="3652213" y="4530030"/>
                  <a:ext cx="125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8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1CBD456E-43FD-9C47-AF4C-3F04B31BC349}"/>
                    </a:ext>
                  </a:extLst>
                </p14:cNvPr>
                <p14:cNvContentPartPr/>
                <p14:nvPr/>
              </p14:nvContentPartPr>
              <p14:xfrm>
                <a:off x="3756973" y="4555950"/>
                <a:ext cx="159120" cy="14328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1CBD456E-43FD-9C47-AF4C-3F04B31BC349}"/>
                    </a:ext>
                  </a:extLst>
                </p:cNvPr>
                <p:cNvPicPr/>
                <p:nvPr/>
              </p:nvPicPr>
              <p:blipFill>
                <a:blip r:embed="rId1179"/>
                <a:stretch>
                  <a:fillRect/>
                </a:stretch>
              </p:blipFill>
              <p:spPr>
                <a:xfrm>
                  <a:off x="3741493" y="4540830"/>
                  <a:ext cx="189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0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04B19665-557C-F745-A015-516CA2DF19DB}"/>
                    </a:ext>
                  </a:extLst>
                </p14:cNvPr>
                <p14:cNvContentPartPr/>
                <p14:nvPr/>
              </p14:nvContentPartPr>
              <p14:xfrm>
                <a:off x="3936973" y="4518870"/>
                <a:ext cx="147960" cy="23328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04B19665-557C-F745-A015-516CA2DF19DB}"/>
                    </a:ext>
                  </a:extLst>
                </p:cNvPr>
                <p:cNvPicPr/>
                <p:nvPr/>
              </p:nvPicPr>
              <p:blipFill>
                <a:blip r:embed="rId1181"/>
                <a:stretch>
                  <a:fillRect/>
                </a:stretch>
              </p:blipFill>
              <p:spPr>
                <a:xfrm>
                  <a:off x="3921493" y="4503750"/>
                  <a:ext cx="178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2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621E8FA4-4A1A-9246-8C17-6E31DB26C906}"/>
                    </a:ext>
                  </a:extLst>
                </p14:cNvPr>
                <p14:cNvContentPartPr/>
                <p14:nvPr/>
              </p14:nvContentPartPr>
              <p14:xfrm>
                <a:off x="4423693" y="5079750"/>
                <a:ext cx="32040" cy="21744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621E8FA4-4A1A-9246-8C17-6E31DB26C906}"/>
                    </a:ext>
                  </a:extLst>
                </p:cNvPr>
                <p:cNvPicPr/>
                <p:nvPr/>
              </p:nvPicPr>
              <p:blipFill>
                <a:blip r:embed="rId1183"/>
                <a:stretch>
                  <a:fillRect/>
                </a:stretch>
              </p:blipFill>
              <p:spPr>
                <a:xfrm>
                  <a:off x="4408573" y="5064630"/>
                  <a:ext cx="62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4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1F5BB1FF-74DA-7F44-8601-1C718CF4B2D7}"/>
                    </a:ext>
                  </a:extLst>
                </p14:cNvPr>
                <p14:cNvContentPartPr/>
                <p14:nvPr/>
              </p14:nvContentPartPr>
              <p14:xfrm>
                <a:off x="4471213" y="5095590"/>
                <a:ext cx="137880" cy="15372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1F5BB1FF-74DA-7F44-8601-1C718CF4B2D7}"/>
                    </a:ext>
                  </a:extLst>
                </p:cNvPr>
                <p:cNvPicPr/>
                <p:nvPr/>
              </p:nvPicPr>
              <p:blipFill>
                <a:blip r:embed="rId1185"/>
                <a:stretch>
                  <a:fillRect/>
                </a:stretch>
              </p:blipFill>
              <p:spPr>
                <a:xfrm>
                  <a:off x="4456093" y="5080470"/>
                  <a:ext cx="16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6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669EE6EC-F091-E54D-916E-81DD110B44D4}"/>
                    </a:ext>
                  </a:extLst>
                </p14:cNvPr>
                <p14:cNvContentPartPr/>
                <p14:nvPr/>
              </p14:nvContentPartPr>
              <p14:xfrm>
                <a:off x="3878653" y="5153910"/>
                <a:ext cx="69120" cy="20664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669EE6EC-F091-E54D-916E-81DD110B44D4}"/>
                    </a:ext>
                  </a:extLst>
                </p:cNvPr>
                <p:cNvPicPr/>
                <p:nvPr/>
              </p:nvPicPr>
              <p:blipFill>
                <a:blip r:embed="rId1187"/>
                <a:stretch>
                  <a:fillRect/>
                </a:stretch>
              </p:blipFill>
              <p:spPr>
                <a:xfrm>
                  <a:off x="3863533" y="5138790"/>
                  <a:ext cx="99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8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4A685E63-BF26-5C43-837A-926F7B0C5678}"/>
                    </a:ext>
                  </a:extLst>
                </p14:cNvPr>
                <p14:cNvContentPartPr/>
                <p14:nvPr/>
              </p14:nvContentPartPr>
              <p14:xfrm>
                <a:off x="3910333" y="5169750"/>
                <a:ext cx="106200" cy="16452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4A685E63-BF26-5C43-837A-926F7B0C5678}"/>
                    </a:ext>
                  </a:extLst>
                </p:cNvPr>
                <p:cNvPicPr/>
                <p:nvPr/>
              </p:nvPicPr>
              <p:blipFill>
                <a:blip r:embed="rId1189"/>
                <a:stretch>
                  <a:fillRect/>
                </a:stretch>
              </p:blipFill>
              <p:spPr>
                <a:xfrm>
                  <a:off x="3895213" y="5154630"/>
                  <a:ext cx="136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0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1878DD83-2A76-EC44-B1A5-6FDC17A3E09E}"/>
                    </a:ext>
                  </a:extLst>
                </p14:cNvPr>
                <p14:cNvContentPartPr/>
                <p14:nvPr/>
              </p14:nvContentPartPr>
              <p14:xfrm>
                <a:off x="3889093" y="5143470"/>
                <a:ext cx="37440" cy="17496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1878DD83-2A76-EC44-B1A5-6FDC17A3E09E}"/>
                    </a:ext>
                  </a:extLst>
                </p:cNvPr>
                <p:cNvPicPr/>
                <p:nvPr/>
              </p:nvPicPr>
              <p:blipFill>
                <a:blip r:embed="rId1191"/>
                <a:stretch>
                  <a:fillRect/>
                </a:stretch>
              </p:blipFill>
              <p:spPr>
                <a:xfrm>
                  <a:off x="3873973" y="5127990"/>
                  <a:ext cx="68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2">
              <p14:nvContentPartPr>
                <p14:cNvPr id="715" name="Ink 714">
                  <a:extLst>
                    <a:ext uri="{FF2B5EF4-FFF2-40B4-BE49-F238E27FC236}">
                      <a16:creationId xmlns:a16="http://schemas.microsoft.com/office/drawing/2014/main" id="{C1FB544E-6AA5-6D42-A5C0-AEC708CFCDCD}"/>
                    </a:ext>
                  </a:extLst>
                </p14:cNvPr>
                <p14:cNvContentPartPr/>
                <p14:nvPr/>
              </p14:nvContentPartPr>
              <p14:xfrm>
                <a:off x="3751573" y="5206830"/>
                <a:ext cx="79560" cy="16200"/>
              </p14:xfrm>
            </p:contentPart>
          </mc:Choice>
          <mc:Fallback xmlns="">
            <p:pic>
              <p:nvPicPr>
                <p:cNvPr id="715" name="Ink 714">
                  <a:extLst>
                    <a:ext uri="{FF2B5EF4-FFF2-40B4-BE49-F238E27FC236}">
                      <a16:creationId xmlns:a16="http://schemas.microsoft.com/office/drawing/2014/main" id="{C1FB544E-6AA5-6D42-A5C0-AEC708CFCDCD}"/>
                    </a:ext>
                  </a:extLst>
                </p:cNvPr>
                <p:cNvPicPr/>
                <p:nvPr/>
              </p:nvPicPr>
              <p:blipFill>
                <a:blip r:embed="rId1193"/>
                <a:stretch>
                  <a:fillRect/>
                </a:stretch>
              </p:blipFill>
              <p:spPr>
                <a:xfrm>
                  <a:off x="3736453" y="5191710"/>
                  <a:ext cx="11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4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2982A867-B757-3641-ABE7-6A38C051C4EB}"/>
                    </a:ext>
                  </a:extLst>
                </p14:cNvPr>
                <p14:cNvContentPartPr/>
                <p14:nvPr/>
              </p14:nvContentPartPr>
              <p14:xfrm>
                <a:off x="3624493" y="5212230"/>
                <a:ext cx="169560" cy="23832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2982A867-B757-3641-ABE7-6A38C051C4EB}"/>
                    </a:ext>
                  </a:extLst>
                </p:cNvPr>
                <p:cNvPicPr/>
                <p:nvPr/>
              </p:nvPicPr>
              <p:blipFill>
                <a:blip r:embed="rId1195"/>
                <a:stretch>
                  <a:fillRect/>
                </a:stretch>
              </p:blipFill>
              <p:spPr>
                <a:xfrm>
                  <a:off x="3609373" y="5196750"/>
                  <a:ext cx="200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6">
              <p14:nvContentPartPr>
                <p14:cNvPr id="717" name="Ink 716">
                  <a:extLst>
                    <a:ext uri="{FF2B5EF4-FFF2-40B4-BE49-F238E27FC236}">
                      <a16:creationId xmlns:a16="http://schemas.microsoft.com/office/drawing/2014/main" id="{8C9D8B48-7ECB-4A4C-BAC7-8893154A5121}"/>
                    </a:ext>
                  </a:extLst>
                </p14:cNvPr>
                <p14:cNvContentPartPr/>
                <p14:nvPr/>
              </p14:nvContentPartPr>
              <p14:xfrm>
                <a:off x="3809893" y="5095590"/>
                <a:ext cx="5760" cy="10800"/>
              </p14:xfrm>
            </p:contentPart>
          </mc:Choice>
          <mc:Fallback xmlns="">
            <p:pic>
              <p:nvPicPr>
                <p:cNvPr id="717" name="Ink 716">
                  <a:extLst>
                    <a:ext uri="{FF2B5EF4-FFF2-40B4-BE49-F238E27FC236}">
                      <a16:creationId xmlns:a16="http://schemas.microsoft.com/office/drawing/2014/main" id="{8C9D8B48-7ECB-4A4C-BAC7-8893154A5121}"/>
                    </a:ext>
                  </a:extLst>
                </p:cNvPr>
                <p:cNvPicPr/>
                <p:nvPr/>
              </p:nvPicPr>
              <p:blipFill>
                <a:blip r:embed="rId1197"/>
                <a:stretch>
                  <a:fillRect/>
                </a:stretch>
              </p:blipFill>
              <p:spPr>
                <a:xfrm>
                  <a:off x="3794413" y="508047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8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CD91690E-8F5F-544F-B05E-43C9E5A52A89}"/>
                    </a:ext>
                  </a:extLst>
                </p14:cNvPr>
                <p14:cNvContentPartPr/>
                <p14:nvPr/>
              </p14:nvContentPartPr>
              <p14:xfrm>
                <a:off x="3732853" y="5228070"/>
                <a:ext cx="72000" cy="576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CD91690E-8F5F-544F-B05E-43C9E5A52A89}"/>
                    </a:ext>
                  </a:extLst>
                </p:cNvPr>
                <p:cNvPicPr/>
                <p:nvPr/>
              </p:nvPicPr>
              <p:blipFill>
                <a:blip r:embed="rId1199"/>
                <a:stretch>
                  <a:fillRect/>
                </a:stretch>
              </p:blipFill>
              <p:spPr>
                <a:xfrm>
                  <a:off x="3717373" y="5212590"/>
                  <a:ext cx="102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0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07563152-13C6-1441-8BCF-9EF938C676C0}"/>
                    </a:ext>
                  </a:extLst>
                </p14:cNvPr>
                <p14:cNvContentPartPr/>
                <p14:nvPr/>
              </p14:nvContentPartPr>
              <p14:xfrm>
                <a:off x="3783253" y="5090550"/>
                <a:ext cx="37440" cy="2160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07563152-13C6-1441-8BCF-9EF938C676C0}"/>
                    </a:ext>
                  </a:extLst>
                </p:cNvPr>
                <p:cNvPicPr/>
                <p:nvPr/>
              </p:nvPicPr>
              <p:blipFill>
                <a:blip r:embed="rId1201"/>
                <a:stretch>
                  <a:fillRect/>
                </a:stretch>
              </p:blipFill>
              <p:spPr>
                <a:xfrm>
                  <a:off x="3768133" y="5075070"/>
                  <a:ext cx="680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3648DB41-A872-8445-ABD5-97156DDF0331}"/>
              </a:ext>
            </a:extLst>
          </p:cNvPr>
          <p:cNvGrpSpPr/>
          <p:nvPr/>
        </p:nvGrpSpPr>
        <p:grpSpPr>
          <a:xfrm>
            <a:off x="503293" y="5651430"/>
            <a:ext cx="2787840" cy="1053360"/>
            <a:chOff x="503293" y="5651430"/>
            <a:chExt cx="2787840" cy="10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2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EAAEF110-C01F-DD46-B7BC-2FDBFAA1614B}"/>
                    </a:ext>
                  </a:extLst>
                </p14:cNvPr>
                <p14:cNvContentPartPr/>
                <p14:nvPr/>
              </p14:nvContentPartPr>
              <p14:xfrm>
                <a:off x="503293" y="5894790"/>
                <a:ext cx="275040" cy="25956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EAAEF110-C01F-DD46-B7BC-2FDBFAA1614B}"/>
                    </a:ext>
                  </a:extLst>
                </p:cNvPr>
                <p:cNvPicPr/>
                <p:nvPr/>
              </p:nvPicPr>
              <p:blipFill>
                <a:blip r:embed="rId1203"/>
                <a:stretch>
                  <a:fillRect/>
                </a:stretch>
              </p:blipFill>
              <p:spPr>
                <a:xfrm>
                  <a:off x="487813" y="5879310"/>
                  <a:ext cx="305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4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E0403D3E-FBCB-AB49-9339-27974205A24D}"/>
                    </a:ext>
                  </a:extLst>
                </p14:cNvPr>
                <p14:cNvContentPartPr/>
                <p14:nvPr/>
              </p14:nvContentPartPr>
              <p14:xfrm>
                <a:off x="857173" y="6058950"/>
                <a:ext cx="42840" cy="29124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E0403D3E-FBCB-AB49-9339-27974205A24D}"/>
                    </a:ext>
                  </a:extLst>
                </p:cNvPr>
                <p:cNvPicPr/>
                <p:nvPr/>
              </p:nvPicPr>
              <p:blipFill>
                <a:blip r:embed="rId1205"/>
                <a:stretch>
                  <a:fillRect/>
                </a:stretch>
              </p:blipFill>
              <p:spPr>
                <a:xfrm>
                  <a:off x="841693" y="6043470"/>
                  <a:ext cx="730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6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2E147F4C-43AC-E34F-B0DE-E3E2964C5CD9}"/>
                    </a:ext>
                  </a:extLst>
                </p14:cNvPr>
                <p14:cNvContentPartPr/>
                <p14:nvPr/>
              </p14:nvContentPartPr>
              <p14:xfrm>
                <a:off x="894613" y="6085230"/>
                <a:ext cx="153360" cy="21744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2E147F4C-43AC-E34F-B0DE-E3E2964C5CD9}"/>
                    </a:ext>
                  </a:extLst>
                </p:cNvPr>
                <p:cNvPicPr/>
                <p:nvPr/>
              </p:nvPicPr>
              <p:blipFill>
                <a:blip r:embed="rId1207"/>
                <a:stretch>
                  <a:fillRect/>
                </a:stretch>
              </p:blipFill>
              <p:spPr>
                <a:xfrm>
                  <a:off x="879493" y="6070110"/>
                  <a:ext cx="183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8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CFE8649B-954B-7146-8F96-EABE4620EA08}"/>
                    </a:ext>
                  </a:extLst>
                </p14:cNvPr>
                <p14:cNvContentPartPr/>
                <p14:nvPr/>
              </p14:nvContentPartPr>
              <p14:xfrm>
                <a:off x="963013" y="5651430"/>
                <a:ext cx="74520" cy="23832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CFE8649B-954B-7146-8F96-EABE4620EA08}"/>
                    </a:ext>
                  </a:extLst>
                </p:cNvPr>
                <p:cNvPicPr/>
                <p:nvPr/>
              </p:nvPicPr>
              <p:blipFill>
                <a:blip r:embed="rId1209"/>
                <a:stretch>
                  <a:fillRect/>
                </a:stretch>
              </p:blipFill>
              <p:spPr>
                <a:xfrm>
                  <a:off x="947533" y="5635950"/>
                  <a:ext cx="105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0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8503EA00-A6A7-8D44-BF04-9DD681330665}"/>
                    </a:ext>
                  </a:extLst>
                </p14:cNvPr>
                <p14:cNvContentPartPr/>
                <p14:nvPr/>
              </p14:nvContentPartPr>
              <p14:xfrm>
                <a:off x="1116373" y="5677710"/>
                <a:ext cx="42840" cy="14868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8503EA00-A6A7-8D44-BF04-9DD681330665}"/>
                    </a:ext>
                  </a:extLst>
                </p:cNvPr>
                <p:cNvPicPr/>
                <p:nvPr/>
              </p:nvPicPr>
              <p:blipFill>
                <a:blip r:embed="rId1211"/>
                <a:stretch>
                  <a:fillRect/>
                </a:stretch>
              </p:blipFill>
              <p:spPr>
                <a:xfrm>
                  <a:off x="1101253" y="5662590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2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D7369E6F-722A-514B-88C8-E78BEA0D721D}"/>
                    </a:ext>
                  </a:extLst>
                </p14:cNvPr>
                <p14:cNvContentPartPr/>
                <p14:nvPr/>
              </p14:nvContentPartPr>
              <p14:xfrm>
                <a:off x="1222213" y="5651430"/>
                <a:ext cx="111600" cy="23832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D7369E6F-722A-514B-88C8-E78BEA0D721D}"/>
                    </a:ext>
                  </a:extLst>
                </p:cNvPr>
                <p:cNvPicPr/>
                <p:nvPr/>
              </p:nvPicPr>
              <p:blipFill>
                <a:blip r:embed="rId1213"/>
                <a:stretch>
                  <a:fillRect/>
                </a:stretch>
              </p:blipFill>
              <p:spPr>
                <a:xfrm>
                  <a:off x="1207093" y="5635950"/>
                  <a:ext cx="141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4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7E7848F6-5FF1-6A4F-A3F3-2B228D006537}"/>
                    </a:ext>
                  </a:extLst>
                </p14:cNvPr>
                <p14:cNvContentPartPr/>
                <p14:nvPr/>
              </p14:nvContentPartPr>
              <p14:xfrm>
                <a:off x="1354333" y="6217350"/>
                <a:ext cx="116640" cy="36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7E7848F6-5FF1-6A4F-A3F3-2B228D006537}"/>
                    </a:ext>
                  </a:extLst>
                </p:cNvPr>
                <p:cNvPicPr/>
                <p:nvPr/>
              </p:nvPicPr>
              <p:blipFill>
                <a:blip r:embed="rId1215"/>
                <a:stretch>
                  <a:fillRect/>
                </a:stretch>
              </p:blipFill>
              <p:spPr>
                <a:xfrm>
                  <a:off x="1339213" y="6202230"/>
                  <a:ext cx="14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6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AA07512F-9DA4-8C49-BCFF-6FB454DDDD7B}"/>
                    </a:ext>
                  </a:extLst>
                </p14:cNvPr>
                <p14:cNvContentPartPr/>
                <p14:nvPr/>
              </p14:nvContentPartPr>
              <p14:xfrm>
                <a:off x="1343893" y="6132750"/>
                <a:ext cx="122040" cy="36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AA07512F-9DA4-8C49-BCFF-6FB454DDDD7B}"/>
                    </a:ext>
                  </a:extLst>
                </p:cNvPr>
                <p:cNvPicPr/>
                <p:nvPr/>
              </p:nvPicPr>
              <p:blipFill>
                <a:blip r:embed="rId1217"/>
                <a:stretch>
                  <a:fillRect/>
                </a:stretch>
              </p:blipFill>
              <p:spPr>
                <a:xfrm>
                  <a:off x="1328773" y="6117630"/>
                  <a:ext cx="15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8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7E8B5CF8-52FB-8E41-8AAB-19A0643D2EB1}"/>
                    </a:ext>
                  </a:extLst>
                </p14:cNvPr>
                <p14:cNvContentPartPr/>
                <p14:nvPr/>
              </p14:nvContentPartPr>
              <p14:xfrm>
                <a:off x="1613893" y="6048150"/>
                <a:ext cx="111600" cy="20664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7E8B5CF8-52FB-8E41-8AAB-19A0643D2EB1}"/>
                    </a:ext>
                  </a:extLst>
                </p:cNvPr>
                <p:cNvPicPr/>
                <p:nvPr/>
              </p:nvPicPr>
              <p:blipFill>
                <a:blip r:embed="rId1219"/>
                <a:stretch>
                  <a:fillRect/>
                </a:stretch>
              </p:blipFill>
              <p:spPr>
                <a:xfrm>
                  <a:off x="1598413" y="6033030"/>
                  <a:ext cx="141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0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FC1530B6-2870-FD42-9109-92D782AFDD21}"/>
                    </a:ext>
                  </a:extLst>
                </p14:cNvPr>
                <p14:cNvContentPartPr/>
                <p14:nvPr/>
              </p14:nvContentPartPr>
              <p14:xfrm>
                <a:off x="1836013" y="5931870"/>
                <a:ext cx="143280" cy="42912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FC1530B6-2870-FD42-9109-92D782AFDD21}"/>
                    </a:ext>
                  </a:extLst>
                </p:cNvPr>
                <p:cNvPicPr/>
                <p:nvPr/>
              </p:nvPicPr>
              <p:blipFill>
                <a:blip r:embed="rId1221"/>
                <a:stretch>
                  <a:fillRect/>
                </a:stretch>
              </p:blipFill>
              <p:spPr>
                <a:xfrm>
                  <a:off x="1820893" y="5916390"/>
                  <a:ext cx="1738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2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A8DBEAF5-A504-9940-8EC4-FE345C1648E5}"/>
                    </a:ext>
                  </a:extLst>
                </p14:cNvPr>
                <p14:cNvContentPartPr/>
                <p14:nvPr/>
              </p14:nvContentPartPr>
              <p14:xfrm>
                <a:off x="1862653" y="6132750"/>
                <a:ext cx="74520" cy="1080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A8DBEAF5-A504-9940-8EC4-FE345C1648E5}"/>
                    </a:ext>
                  </a:extLst>
                </p:cNvPr>
                <p:cNvPicPr/>
                <p:nvPr/>
              </p:nvPicPr>
              <p:blipFill>
                <a:blip r:embed="rId1223"/>
                <a:stretch>
                  <a:fillRect/>
                </a:stretch>
              </p:blipFill>
              <p:spPr>
                <a:xfrm>
                  <a:off x="1847173" y="6117630"/>
                  <a:ext cx="105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4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249B53F3-F5B5-754F-8C72-7D29735B985D}"/>
                    </a:ext>
                  </a:extLst>
                </p14:cNvPr>
                <p14:cNvContentPartPr/>
                <p14:nvPr/>
              </p14:nvContentPartPr>
              <p14:xfrm>
                <a:off x="2024293" y="5661870"/>
                <a:ext cx="113760" cy="29664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249B53F3-F5B5-754F-8C72-7D29735B985D}"/>
                    </a:ext>
                  </a:extLst>
                </p:cNvPr>
                <p:cNvPicPr/>
                <p:nvPr/>
              </p:nvPicPr>
              <p:blipFill>
                <a:blip r:embed="rId1225"/>
                <a:stretch>
                  <a:fillRect/>
                </a:stretch>
              </p:blipFill>
              <p:spPr>
                <a:xfrm>
                  <a:off x="2008813" y="5646750"/>
                  <a:ext cx="1443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6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AE7AB852-805F-7140-A1C3-C68893FB4C62}"/>
                    </a:ext>
                  </a:extLst>
                </p14:cNvPr>
                <p14:cNvContentPartPr/>
                <p14:nvPr/>
              </p14:nvContentPartPr>
              <p14:xfrm>
                <a:off x="2216893" y="5704350"/>
                <a:ext cx="26640" cy="19620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AE7AB852-805F-7140-A1C3-C68893FB4C62}"/>
                    </a:ext>
                  </a:extLst>
                </p:cNvPr>
                <p:cNvPicPr/>
                <p:nvPr/>
              </p:nvPicPr>
              <p:blipFill>
                <a:blip r:embed="rId1227"/>
                <a:stretch>
                  <a:fillRect/>
                </a:stretch>
              </p:blipFill>
              <p:spPr>
                <a:xfrm>
                  <a:off x="2201773" y="5688870"/>
                  <a:ext cx="57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8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EA6ED5F9-DF39-9649-9256-D9EE4718E0BC}"/>
                    </a:ext>
                  </a:extLst>
                </p14:cNvPr>
                <p14:cNvContentPartPr/>
                <p14:nvPr/>
              </p14:nvContentPartPr>
              <p14:xfrm>
                <a:off x="2280613" y="5683110"/>
                <a:ext cx="111600" cy="25452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EA6ED5F9-DF39-9649-9256-D9EE4718E0BC}"/>
                    </a:ext>
                  </a:extLst>
                </p:cNvPr>
                <p:cNvPicPr/>
                <p:nvPr/>
              </p:nvPicPr>
              <p:blipFill>
                <a:blip r:embed="rId1229"/>
                <a:stretch>
                  <a:fillRect/>
                </a:stretch>
              </p:blipFill>
              <p:spPr>
                <a:xfrm>
                  <a:off x="2265133" y="5667990"/>
                  <a:ext cx="141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0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BD2C91F6-0860-5240-8D3E-BCDCF2E8F6C5}"/>
                    </a:ext>
                  </a:extLst>
                </p14:cNvPr>
                <p14:cNvContentPartPr/>
                <p14:nvPr/>
              </p14:nvContentPartPr>
              <p14:xfrm>
                <a:off x="2386453" y="5863470"/>
                <a:ext cx="280800" cy="76176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BD2C91F6-0860-5240-8D3E-BCDCF2E8F6C5}"/>
                    </a:ext>
                  </a:extLst>
                </p:cNvPr>
                <p:cNvPicPr/>
                <p:nvPr/>
              </p:nvPicPr>
              <p:blipFill>
                <a:blip r:embed="rId1231"/>
                <a:stretch>
                  <a:fillRect/>
                </a:stretch>
              </p:blipFill>
              <p:spPr>
                <a:xfrm>
                  <a:off x="2370973" y="5848350"/>
                  <a:ext cx="31140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2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C969DD5C-58EC-3E4A-8851-3157B75A1E33}"/>
                    </a:ext>
                  </a:extLst>
                </p14:cNvPr>
                <p14:cNvContentPartPr/>
                <p14:nvPr/>
              </p14:nvContentPartPr>
              <p14:xfrm>
                <a:off x="2820253" y="5921070"/>
                <a:ext cx="470880" cy="1620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C969DD5C-58EC-3E4A-8851-3157B75A1E33}"/>
                    </a:ext>
                  </a:extLst>
                </p:cNvPr>
                <p:cNvPicPr/>
                <p:nvPr/>
              </p:nvPicPr>
              <p:blipFill>
                <a:blip r:embed="rId1233"/>
                <a:stretch>
                  <a:fillRect/>
                </a:stretch>
              </p:blipFill>
              <p:spPr>
                <a:xfrm>
                  <a:off x="2805133" y="5905950"/>
                  <a:ext cx="501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4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6EE65CA8-CC0E-784E-B4E0-60BE91A6E593}"/>
                    </a:ext>
                  </a:extLst>
                </p14:cNvPr>
                <p14:cNvContentPartPr/>
                <p14:nvPr/>
              </p14:nvContentPartPr>
              <p14:xfrm>
                <a:off x="2841493" y="5942310"/>
                <a:ext cx="185040" cy="46080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6EE65CA8-CC0E-784E-B4E0-60BE91A6E593}"/>
                    </a:ext>
                  </a:extLst>
                </p:cNvPr>
                <p:cNvPicPr/>
                <p:nvPr/>
              </p:nvPicPr>
              <p:blipFill>
                <a:blip r:embed="rId1235"/>
                <a:stretch>
                  <a:fillRect/>
                </a:stretch>
              </p:blipFill>
              <p:spPr>
                <a:xfrm>
                  <a:off x="2826373" y="5927190"/>
                  <a:ext cx="2156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6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A835616E-1FE3-3443-8EB2-4B1EAFCFCA26}"/>
                    </a:ext>
                  </a:extLst>
                </p14:cNvPr>
                <p14:cNvContentPartPr/>
                <p14:nvPr/>
              </p14:nvContentPartPr>
              <p14:xfrm>
                <a:off x="2878573" y="6402750"/>
                <a:ext cx="376200" cy="2664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A835616E-1FE3-3443-8EB2-4B1EAFCFCA26}"/>
                    </a:ext>
                  </a:extLst>
                </p:cNvPr>
                <p:cNvPicPr/>
                <p:nvPr/>
              </p:nvPicPr>
              <p:blipFill>
                <a:blip r:embed="rId1237"/>
                <a:stretch>
                  <a:fillRect/>
                </a:stretch>
              </p:blipFill>
              <p:spPr>
                <a:xfrm>
                  <a:off x="2863093" y="6387630"/>
                  <a:ext cx="406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8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E41299CF-2C34-654E-8FC1-3760E94D8B74}"/>
                    </a:ext>
                  </a:extLst>
                </p14:cNvPr>
                <p14:cNvContentPartPr/>
                <p14:nvPr/>
              </p14:nvContentPartPr>
              <p14:xfrm>
                <a:off x="2920693" y="6461070"/>
                <a:ext cx="185400" cy="24372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E41299CF-2C34-654E-8FC1-3760E94D8B74}"/>
                    </a:ext>
                  </a:extLst>
                </p:cNvPr>
                <p:cNvPicPr/>
                <p:nvPr/>
              </p:nvPicPr>
              <p:blipFill>
                <a:blip r:embed="rId1239"/>
                <a:stretch>
                  <a:fillRect/>
                </a:stretch>
              </p:blipFill>
              <p:spPr>
                <a:xfrm>
                  <a:off x="2905573" y="6445590"/>
                  <a:ext cx="216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EBF32784-D07C-BE47-AD1D-42857AF42A46}"/>
              </a:ext>
            </a:extLst>
          </p:cNvPr>
          <p:cNvGrpSpPr/>
          <p:nvPr/>
        </p:nvGrpSpPr>
        <p:grpSpPr>
          <a:xfrm>
            <a:off x="3566533" y="5651430"/>
            <a:ext cx="1661760" cy="857520"/>
            <a:chOff x="3566533" y="5651430"/>
            <a:chExt cx="1661760" cy="85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0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CD425298-E5CF-FE4C-A51C-FC0B49CDE7C9}"/>
                    </a:ext>
                  </a:extLst>
                </p14:cNvPr>
                <p14:cNvContentPartPr/>
                <p14:nvPr/>
              </p14:nvContentPartPr>
              <p14:xfrm>
                <a:off x="3566533" y="6064710"/>
                <a:ext cx="312480" cy="25380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CD425298-E5CF-FE4C-A51C-FC0B49CDE7C9}"/>
                    </a:ext>
                  </a:extLst>
                </p:cNvPr>
                <p:cNvPicPr/>
                <p:nvPr/>
              </p:nvPicPr>
              <p:blipFill>
                <a:blip r:embed="rId1241"/>
                <a:stretch>
                  <a:fillRect/>
                </a:stretch>
              </p:blipFill>
              <p:spPr>
                <a:xfrm>
                  <a:off x="3551053" y="6049590"/>
                  <a:ext cx="343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2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1FF596B4-D839-1442-A9B3-FC1C8CC9B42D}"/>
                    </a:ext>
                  </a:extLst>
                </p14:cNvPr>
                <p14:cNvContentPartPr/>
                <p14:nvPr/>
              </p14:nvContentPartPr>
              <p14:xfrm>
                <a:off x="4122013" y="6021870"/>
                <a:ext cx="381240" cy="27864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1FF596B4-D839-1442-A9B3-FC1C8CC9B42D}"/>
                    </a:ext>
                  </a:extLst>
                </p:cNvPr>
                <p:cNvPicPr/>
                <p:nvPr/>
              </p:nvPicPr>
              <p:blipFill>
                <a:blip r:embed="rId1243"/>
                <a:stretch>
                  <a:fillRect/>
                </a:stretch>
              </p:blipFill>
              <p:spPr>
                <a:xfrm>
                  <a:off x="4106893" y="6006390"/>
                  <a:ext cx="4118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4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CBF55AAC-EB9E-C949-BADC-D5FDAC4ECC68}"/>
                    </a:ext>
                  </a:extLst>
                </p14:cNvPr>
                <p14:cNvContentPartPr/>
                <p14:nvPr/>
              </p14:nvContentPartPr>
              <p14:xfrm>
                <a:off x="4878733" y="5863110"/>
                <a:ext cx="349560" cy="56124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CBF55AAC-EB9E-C949-BADC-D5FDAC4ECC68}"/>
                    </a:ext>
                  </a:extLst>
                </p:cNvPr>
                <p:cNvPicPr/>
                <p:nvPr/>
              </p:nvPicPr>
              <p:blipFill>
                <a:blip r:embed="rId1245"/>
                <a:stretch>
                  <a:fillRect/>
                </a:stretch>
              </p:blipFill>
              <p:spPr>
                <a:xfrm>
                  <a:off x="4863613" y="5847630"/>
                  <a:ext cx="3801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6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A5EAD8BF-5FFA-1148-9CED-EE2C884A30C3}"/>
                    </a:ext>
                  </a:extLst>
                </p14:cNvPr>
                <p14:cNvContentPartPr/>
                <p14:nvPr/>
              </p14:nvContentPartPr>
              <p14:xfrm>
                <a:off x="4518733" y="5656470"/>
                <a:ext cx="111600" cy="25956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A5EAD8BF-5FFA-1148-9CED-EE2C884A30C3}"/>
                    </a:ext>
                  </a:extLst>
                </p:cNvPr>
                <p:cNvPicPr/>
                <p:nvPr/>
              </p:nvPicPr>
              <p:blipFill>
                <a:blip r:embed="rId1247"/>
                <a:stretch>
                  <a:fillRect/>
                </a:stretch>
              </p:blipFill>
              <p:spPr>
                <a:xfrm>
                  <a:off x="4503613" y="5641350"/>
                  <a:ext cx="141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8">
              <p14:nvContentPartPr>
                <p14:cNvPr id="747" name="Ink 746">
                  <a:extLst>
                    <a:ext uri="{FF2B5EF4-FFF2-40B4-BE49-F238E27FC236}">
                      <a16:creationId xmlns:a16="http://schemas.microsoft.com/office/drawing/2014/main" id="{06B1DA69-5E31-AE43-8528-28551AA2AFB2}"/>
                    </a:ext>
                  </a:extLst>
                </p14:cNvPr>
                <p14:cNvContentPartPr/>
                <p14:nvPr/>
              </p14:nvContentPartPr>
              <p14:xfrm>
                <a:off x="4587853" y="5736030"/>
                <a:ext cx="84960" cy="111600"/>
              </p14:xfrm>
            </p:contentPart>
          </mc:Choice>
          <mc:Fallback xmlns="">
            <p:pic>
              <p:nvPicPr>
                <p:cNvPr id="747" name="Ink 746">
                  <a:extLst>
                    <a:ext uri="{FF2B5EF4-FFF2-40B4-BE49-F238E27FC236}">
                      <a16:creationId xmlns:a16="http://schemas.microsoft.com/office/drawing/2014/main" id="{06B1DA69-5E31-AE43-8528-28551AA2AFB2}"/>
                    </a:ext>
                  </a:extLst>
                </p:cNvPr>
                <p:cNvPicPr/>
                <p:nvPr/>
              </p:nvPicPr>
              <p:blipFill>
                <a:blip r:embed="rId1249"/>
                <a:stretch>
                  <a:fillRect/>
                </a:stretch>
              </p:blipFill>
              <p:spPr>
                <a:xfrm>
                  <a:off x="4572373" y="5720910"/>
                  <a:ext cx="11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0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8DCB447D-19EC-5D45-A014-97555F2334A3}"/>
                    </a:ext>
                  </a:extLst>
                </p14:cNvPr>
                <p14:cNvContentPartPr/>
                <p14:nvPr/>
              </p14:nvContentPartPr>
              <p14:xfrm>
                <a:off x="4677493" y="5667270"/>
                <a:ext cx="143280" cy="23328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8DCB447D-19EC-5D45-A014-97555F2334A3}"/>
                    </a:ext>
                  </a:extLst>
                </p:cNvPr>
                <p:cNvPicPr/>
                <p:nvPr/>
              </p:nvPicPr>
              <p:blipFill>
                <a:blip r:embed="rId1251"/>
                <a:stretch>
                  <a:fillRect/>
                </a:stretch>
              </p:blipFill>
              <p:spPr>
                <a:xfrm>
                  <a:off x="4662373" y="5651790"/>
                  <a:ext cx="173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2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11A83CCD-325E-9645-8339-3CEFAB7E8B4A}"/>
                    </a:ext>
                  </a:extLst>
                </p14:cNvPr>
                <p14:cNvContentPartPr/>
                <p14:nvPr/>
              </p14:nvContentPartPr>
              <p14:xfrm>
                <a:off x="3805213" y="5667270"/>
                <a:ext cx="95040" cy="22788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11A83CCD-325E-9645-8339-3CEFAB7E8B4A}"/>
                    </a:ext>
                  </a:extLst>
                </p:cNvPr>
                <p:cNvPicPr/>
                <p:nvPr/>
              </p:nvPicPr>
              <p:blipFill>
                <a:blip r:embed="rId1253"/>
                <a:stretch>
                  <a:fillRect/>
                </a:stretch>
              </p:blipFill>
              <p:spPr>
                <a:xfrm>
                  <a:off x="3789733" y="5651790"/>
                  <a:ext cx="125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4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C9A78EE8-CB76-4947-BED3-86B514F1AAB2}"/>
                    </a:ext>
                  </a:extLst>
                </p14:cNvPr>
                <p14:cNvContentPartPr/>
                <p14:nvPr/>
              </p14:nvContentPartPr>
              <p14:xfrm>
                <a:off x="3942013" y="5678430"/>
                <a:ext cx="16200" cy="17424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C9A78EE8-CB76-4947-BED3-86B514F1AAB2}"/>
                    </a:ext>
                  </a:extLst>
                </p:cNvPr>
                <p:cNvPicPr/>
                <p:nvPr/>
              </p:nvPicPr>
              <p:blipFill>
                <a:blip r:embed="rId1255"/>
                <a:stretch>
                  <a:fillRect/>
                </a:stretch>
              </p:blipFill>
              <p:spPr>
                <a:xfrm>
                  <a:off x="3926893" y="5662950"/>
                  <a:ext cx="46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6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4A2F07C0-6616-E448-BF06-7C12D57755A1}"/>
                    </a:ext>
                  </a:extLst>
                </p14:cNvPr>
                <p14:cNvContentPartPr/>
                <p14:nvPr/>
              </p14:nvContentPartPr>
              <p14:xfrm>
                <a:off x="4016173" y="5651430"/>
                <a:ext cx="116640" cy="25956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4A2F07C0-6616-E448-BF06-7C12D57755A1}"/>
                    </a:ext>
                  </a:extLst>
                </p:cNvPr>
                <p:cNvPicPr/>
                <p:nvPr/>
              </p:nvPicPr>
              <p:blipFill>
                <a:blip r:embed="rId1257"/>
                <a:stretch>
                  <a:fillRect/>
                </a:stretch>
              </p:blipFill>
              <p:spPr>
                <a:xfrm>
                  <a:off x="4001053" y="5635950"/>
                  <a:ext cx="147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8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0B23E78C-75F9-DE4D-8250-03F340B3F2EB}"/>
                    </a:ext>
                  </a:extLst>
                </p14:cNvPr>
                <p14:cNvContentPartPr/>
                <p14:nvPr/>
              </p14:nvContentPartPr>
              <p14:xfrm>
                <a:off x="4497853" y="6249390"/>
                <a:ext cx="212040" cy="24912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0B23E78C-75F9-DE4D-8250-03F340B3F2EB}"/>
                    </a:ext>
                  </a:extLst>
                </p:cNvPr>
                <p:cNvPicPr/>
                <p:nvPr/>
              </p:nvPicPr>
              <p:blipFill>
                <a:blip r:embed="rId1259"/>
                <a:stretch>
                  <a:fillRect/>
                </a:stretch>
              </p:blipFill>
              <p:spPr>
                <a:xfrm>
                  <a:off x="4482373" y="6233910"/>
                  <a:ext cx="242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0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E16BBCBA-2433-BF40-B3EC-FB0FDEB0960B}"/>
                    </a:ext>
                  </a:extLst>
                </p14:cNvPr>
                <p14:cNvContentPartPr/>
                <p14:nvPr/>
              </p14:nvContentPartPr>
              <p14:xfrm>
                <a:off x="3973693" y="6233550"/>
                <a:ext cx="180360" cy="27540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E16BBCBA-2433-BF40-B3EC-FB0FDEB0960B}"/>
                    </a:ext>
                  </a:extLst>
                </p:cNvPr>
                <p:cNvPicPr/>
                <p:nvPr/>
              </p:nvPicPr>
              <p:blipFill>
                <a:blip r:embed="rId1261"/>
                <a:stretch>
                  <a:fillRect/>
                </a:stretch>
              </p:blipFill>
              <p:spPr>
                <a:xfrm>
                  <a:off x="3958573" y="6218070"/>
                  <a:ext cx="2106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2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45F493AD-2297-FF45-B8A5-4B558934FAFA}"/>
                    </a:ext>
                  </a:extLst>
                </p14:cNvPr>
                <p14:cNvContentPartPr/>
                <p14:nvPr/>
              </p14:nvContentPartPr>
              <p14:xfrm>
                <a:off x="3799093" y="6339390"/>
                <a:ext cx="37440" cy="15912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45F493AD-2297-FF45-B8A5-4B558934FAFA}"/>
                    </a:ext>
                  </a:extLst>
                </p:cNvPr>
                <p:cNvPicPr/>
                <p:nvPr/>
              </p:nvPicPr>
              <p:blipFill>
                <a:blip r:embed="rId1263"/>
                <a:stretch>
                  <a:fillRect/>
                </a:stretch>
              </p:blipFill>
              <p:spPr>
                <a:xfrm>
                  <a:off x="3783973" y="6323910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4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72D44226-BEFD-9646-827D-601259B0EF80}"/>
                    </a:ext>
                  </a:extLst>
                </p14:cNvPr>
                <p14:cNvContentPartPr/>
                <p14:nvPr/>
              </p14:nvContentPartPr>
              <p14:xfrm>
                <a:off x="3809893" y="6349830"/>
                <a:ext cx="143280" cy="12744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72D44226-BEFD-9646-827D-601259B0EF80}"/>
                    </a:ext>
                  </a:extLst>
                </p:cNvPr>
                <p:cNvPicPr/>
                <p:nvPr/>
              </p:nvPicPr>
              <p:blipFill>
                <a:blip r:embed="rId1265"/>
                <a:stretch>
                  <a:fillRect/>
                </a:stretch>
              </p:blipFill>
              <p:spPr>
                <a:xfrm>
                  <a:off x="3794413" y="6334710"/>
                  <a:ext cx="17388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6">
            <p14:nvContentPartPr>
              <p14:cNvPr id="765" name="Ink 764">
                <a:extLst>
                  <a:ext uri="{FF2B5EF4-FFF2-40B4-BE49-F238E27FC236}">
                    <a16:creationId xmlns:a16="http://schemas.microsoft.com/office/drawing/2014/main" id="{D2A65F63-4573-8E47-8164-4B9C6452A0D6}"/>
                  </a:ext>
                </a:extLst>
              </p14:cNvPr>
              <p14:cNvContentPartPr/>
              <p14:nvPr/>
            </p14:nvContentPartPr>
            <p14:xfrm>
              <a:off x="3339013" y="4301790"/>
              <a:ext cx="249120" cy="58680"/>
            </p14:xfrm>
          </p:contentPart>
        </mc:Choice>
        <mc:Fallback xmlns="">
          <p:pic>
            <p:nvPicPr>
              <p:cNvPr id="765" name="Ink 764">
                <a:extLst>
                  <a:ext uri="{FF2B5EF4-FFF2-40B4-BE49-F238E27FC236}">
                    <a16:creationId xmlns:a16="http://schemas.microsoft.com/office/drawing/2014/main" id="{D2A65F63-4573-8E47-8164-4B9C6452A0D6}"/>
                  </a:ext>
                </a:extLst>
              </p:cNvPr>
              <p:cNvPicPr/>
              <p:nvPr/>
            </p:nvPicPr>
            <p:blipFill>
              <a:blip r:embed="rId1267"/>
              <a:stretch>
                <a:fillRect/>
              </a:stretch>
            </p:blipFill>
            <p:spPr>
              <a:xfrm>
                <a:off x="3323533" y="4286670"/>
                <a:ext cx="27972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7" name="Group 776">
            <a:extLst>
              <a:ext uri="{FF2B5EF4-FFF2-40B4-BE49-F238E27FC236}">
                <a16:creationId xmlns:a16="http://schemas.microsoft.com/office/drawing/2014/main" id="{144D795B-A7AB-CA43-93B1-E42D66EE9FD6}"/>
              </a:ext>
            </a:extLst>
          </p:cNvPr>
          <p:cNvGrpSpPr/>
          <p:nvPr/>
        </p:nvGrpSpPr>
        <p:grpSpPr>
          <a:xfrm>
            <a:off x="7408093" y="2793750"/>
            <a:ext cx="471600" cy="412920"/>
            <a:chOff x="7408093" y="2793750"/>
            <a:chExt cx="47160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8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34ABA887-1920-804B-9A8E-227D52A83BA4}"/>
                    </a:ext>
                  </a:extLst>
                </p14:cNvPr>
                <p14:cNvContentPartPr/>
                <p14:nvPr/>
              </p14:nvContentPartPr>
              <p14:xfrm>
                <a:off x="7408093" y="2973750"/>
                <a:ext cx="137880" cy="18036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34ABA887-1920-804B-9A8E-227D52A83BA4}"/>
                    </a:ext>
                  </a:extLst>
                </p:cNvPr>
                <p:cNvPicPr/>
                <p:nvPr/>
              </p:nvPicPr>
              <p:blipFill>
                <a:blip r:embed="rId1269"/>
                <a:stretch>
                  <a:fillRect/>
                </a:stretch>
              </p:blipFill>
              <p:spPr>
                <a:xfrm>
                  <a:off x="7392973" y="2958630"/>
                  <a:ext cx="168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0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CC4634E2-C297-8E48-BE4D-BEF8A7CFA134}"/>
                    </a:ext>
                  </a:extLst>
                </p14:cNvPr>
                <p14:cNvContentPartPr/>
                <p14:nvPr/>
              </p14:nvContentPartPr>
              <p14:xfrm>
                <a:off x="7582693" y="3105870"/>
                <a:ext cx="360" cy="10080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CC4634E2-C297-8E48-BE4D-BEF8A7CFA134}"/>
                    </a:ext>
                  </a:extLst>
                </p:cNvPr>
                <p:cNvPicPr/>
                <p:nvPr/>
              </p:nvPicPr>
              <p:blipFill>
                <a:blip r:embed="rId1271"/>
                <a:stretch>
                  <a:fillRect/>
                </a:stretch>
              </p:blipFill>
              <p:spPr>
                <a:xfrm>
                  <a:off x="7567573" y="3090750"/>
                  <a:ext cx="30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2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6975E437-ADF7-B34A-8BDD-C3FE2E6349AF}"/>
                    </a:ext>
                  </a:extLst>
                </p14:cNvPr>
                <p14:cNvContentPartPr/>
                <p14:nvPr/>
              </p14:nvContentPartPr>
              <p14:xfrm>
                <a:off x="7572253" y="2820390"/>
                <a:ext cx="79560" cy="15372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6975E437-ADF7-B34A-8BDD-C3FE2E6349AF}"/>
                    </a:ext>
                  </a:extLst>
                </p:cNvPr>
                <p:cNvPicPr/>
                <p:nvPr/>
              </p:nvPicPr>
              <p:blipFill>
                <a:blip r:embed="rId1273"/>
                <a:stretch>
                  <a:fillRect/>
                </a:stretch>
              </p:blipFill>
              <p:spPr>
                <a:xfrm>
                  <a:off x="7556773" y="2804910"/>
                  <a:ext cx="110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4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6F8189E5-B8C3-9F47-898B-B7B9A57FA03E}"/>
                    </a:ext>
                  </a:extLst>
                </p14:cNvPr>
                <p14:cNvContentPartPr/>
                <p14:nvPr/>
              </p14:nvContentPartPr>
              <p14:xfrm>
                <a:off x="7654333" y="2841270"/>
                <a:ext cx="129600" cy="10080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6F8189E5-B8C3-9F47-898B-B7B9A57FA03E}"/>
                    </a:ext>
                  </a:extLst>
                </p:cNvPr>
                <p:cNvPicPr/>
                <p:nvPr/>
              </p:nvPicPr>
              <p:blipFill>
                <a:blip r:embed="rId1275"/>
                <a:stretch>
                  <a:fillRect/>
                </a:stretch>
              </p:blipFill>
              <p:spPr>
                <a:xfrm>
                  <a:off x="7639213" y="2826150"/>
                  <a:ext cx="160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6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AE38EB2F-8C41-2E45-93A6-AB7CA3626DE0}"/>
                    </a:ext>
                  </a:extLst>
                </p14:cNvPr>
                <p14:cNvContentPartPr/>
                <p14:nvPr/>
              </p14:nvContentPartPr>
              <p14:xfrm>
                <a:off x="7752253" y="2793750"/>
                <a:ext cx="127440" cy="22788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AE38EB2F-8C41-2E45-93A6-AB7CA3626DE0}"/>
                    </a:ext>
                  </a:extLst>
                </p:cNvPr>
                <p:cNvPicPr/>
                <p:nvPr/>
              </p:nvPicPr>
              <p:blipFill>
                <a:blip r:embed="rId1277"/>
                <a:stretch>
                  <a:fillRect/>
                </a:stretch>
              </p:blipFill>
              <p:spPr>
                <a:xfrm>
                  <a:off x="7736773" y="2778630"/>
                  <a:ext cx="15768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62C06027-FB87-A54A-A07F-37DC5A4E0280}"/>
              </a:ext>
            </a:extLst>
          </p:cNvPr>
          <p:cNvGrpSpPr/>
          <p:nvPr/>
        </p:nvGrpSpPr>
        <p:grpSpPr>
          <a:xfrm>
            <a:off x="7032613" y="4032150"/>
            <a:ext cx="545400" cy="444600"/>
            <a:chOff x="7032613" y="4032150"/>
            <a:chExt cx="54540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8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DD34EF26-9D42-3B4E-BA60-CD295DD7CEE2}"/>
                    </a:ext>
                  </a:extLst>
                </p14:cNvPr>
                <p14:cNvContentPartPr/>
                <p14:nvPr/>
              </p14:nvContentPartPr>
              <p14:xfrm>
                <a:off x="7032613" y="4195950"/>
                <a:ext cx="169560" cy="17496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DD34EF26-9D42-3B4E-BA60-CD295DD7CEE2}"/>
                    </a:ext>
                  </a:extLst>
                </p:cNvPr>
                <p:cNvPicPr/>
                <p:nvPr/>
              </p:nvPicPr>
              <p:blipFill>
                <a:blip r:embed="rId1279"/>
                <a:stretch>
                  <a:fillRect/>
                </a:stretch>
              </p:blipFill>
              <p:spPr>
                <a:xfrm>
                  <a:off x="7017133" y="4180830"/>
                  <a:ext cx="200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0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34E7B1C5-EB70-6445-A029-15301A9DE504}"/>
                    </a:ext>
                  </a:extLst>
                </p14:cNvPr>
                <p14:cNvContentPartPr/>
                <p14:nvPr/>
              </p14:nvContentPartPr>
              <p14:xfrm>
                <a:off x="7201813" y="4301790"/>
                <a:ext cx="53280" cy="17496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34E7B1C5-EB70-6445-A029-15301A9DE504}"/>
                    </a:ext>
                  </a:extLst>
                </p:cNvPr>
                <p:cNvPicPr/>
                <p:nvPr/>
              </p:nvPicPr>
              <p:blipFill>
                <a:blip r:embed="rId1281"/>
                <a:stretch>
                  <a:fillRect/>
                </a:stretch>
              </p:blipFill>
              <p:spPr>
                <a:xfrm>
                  <a:off x="7186693" y="4286670"/>
                  <a:ext cx="838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2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1ECB800B-EC8D-AC46-8AD1-14F513605984}"/>
                    </a:ext>
                  </a:extLst>
                </p14:cNvPr>
                <p14:cNvContentPartPr/>
                <p14:nvPr/>
              </p14:nvContentPartPr>
              <p14:xfrm>
                <a:off x="7265173" y="4058430"/>
                <a:ext cx="132480" cy="15912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1ECB800B-EC8D-AC46-8AD1-14F513605984}"/>
                    </a:ext>
                  </a:extLst>
                </p:cNvPr>
                <p:cNvPicPr/>
                <p:nvPr/>
              </p:nvPicPr>
              <p:blipFill>
                <a:blip r:embed="rId1283"/>
                <a:stretch>
                  <a:fillRect/>
                </a:stretch>
              </p:blipFill>
              <p:spPr>
                <a:xfrm>
                  <a:off x="7250053" y="4043310"/>
                  <a:ext cx="163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4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FF2C72A5-90BC-2C4B-932E-35506E969EA9}"/>
                    </a:ext>
                  </a:extLst>
                </p14:cNvPr>
                <p14:cNvContentPartPr/>
                <p14:nvPr/>
              </p14:nvContentPartPr>
              <p14:xfrm>
                <a:off x="7402693" y="4074270"/>
                <a:ext cx="16200" cy="1324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FF2C72A5-90BC-2C4B-932E-35506E969EA9}"/>
                    </a:ext>
                  </a:extLst>
                </p:cNvPr>
                <p:cNvPicPr/>
                <p:nvPr/>
              </p:nvPicPr>
              <p:blipFill>
                <a:blip r:embed="rId1285"/>
                <a:stretch>
                  <a:fillRect/>
                </a:stretch>
              </p:blipFill>
              <p:spPr>
                <a:xfrm>
                  <a:off x="7387573" y="4059150"/>
                  <a:ext cx="4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6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EFDA6014-501C-8142-8798-953AD4CCCBD1}"/>
                    </a:ext>
                  </a:extLst>
                </p14:cNvPr>
                <p14:cNvContentPartPr/>
                <p14:nvPr/>
              </p14:nvContentPartPr>
              <p14:xfrm>
                <a:off x="7482253" y="4032150"/>
                <a:ext cx="95760" cy="22248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EFDA6014-501C-8142-8798-953AD4CCCBD1}"/>
                    </a:ext>
                  </a:extLst>
                </p:cNvPr>
                <p:cNvPicPr/>
                <p:nvPr/>
              </p:nvPicPr>
              <p:blipFill>
                <a:blip r:embed="rId1287"/>
                <a:stretch>
                  <a:fillRect/>
                </a:stretch>
              </p:blipFill>
              <p:spPr>
                <a:xfrm>
                  <a:off x="7467133" y="4016670"/>
                  <a:ext cx="126000" cy="25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E658436F-0F5F-3641-B2A5-6C5F8D06D8E6}"/>
              </a:ext>
            </a:extLst>
          </p:cNvPr>
          <p:cNvGrpSpPr/>
          <p:nvPr/>
        </p:nvGrpSpPr>
        <p:grpSpPr>
          <a:xfrm>
            <a:off x="11260453" y="1904910"/>
            <a:ext cx="709560" cy="3535200"/>
            <a:chOff x="11260453" y="1904910"/>
            <a:chExt cx="709560" cy="353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8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41FF1536-B0F1-5E4C-8D36-9D3950ADB112}"/>
                    </a:ext>
                  </a:extLst>
                </p14:cNvPr>
                <p14:cNvContentPartPr/>
                <p14:nvPr/>
              </p14:nvContentPartPr>
              <p14:xfrm>
                <a:off x="11260453" y="1904910"/>
                <a:ext cx="286200" cy="353520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41FF1536-B0F1-5E4C-8D36-9D3950ADB112}"/>
                    </a:ext>
                  </a:extLst>
                </p:cNvPr>
                <p:cNvPicPr/>
                <p:nvPr/>
              </p:nvPicPr>
              <p:blipFill>
                <a:blip r:embed="rId1289"/>
                <a:stretch>
                  <a:fillRect/>
                </a:stretch>
              </p:blipFill>
              <p:spPr>
                <a:xfrm>
                  <a:off x="11245333" y="1889430"/>
                  <a:ext cx="316440" cy="35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0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A59FFAFD-37FE-3945-A1A9-7EE747BDB677}"/>
                    </a:ext>
                  </a:extLst>
                </p14:cNvPr>
                <p14:cNvContentPartPr/>
                <p14:nvPr/>
              </p14:nvContentPartPr>
              <p14:xfrm>
                <a:off x="11270893" y="5116830"/>
                <a:ext cx="53280" cy="15372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A59FFAFD-37FE-3945-A1A9-7EE747BDB677}"/>
                    </a:ext>
                  </a:extLst>
                </p:cNvPr>
                <p:cNvPicPr/>
                <p:nvPr/>
              </p:nvPicPr>
              <p:blipFill>
                <a:blip r:embed="rId1291"/>
                <a:stretch>
                  <a:fillRect/>
                </a:stretch>
              </p:blipFill>
              <p:spPr>
                <a:xfrm>
                  <a:off x="11255773" y="5101710"/>
                  <a:ext cx="83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2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0FA50F19-87AB-9E49-ADA8-D2DA083C562A}"/>
                    </a:ext>
                  </a:extLst>
                </p14:cNvPr>
                <p14:cNvContentPartPr/>
                <p14:nvPr/>
              </p14:nvContentPartPr>
              <p14:xfrm>
                <a:off x="11297533" y="5074350"/>
                <a:ext cx="127440" cy="5328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0FA50F19-87AB-9E49-ADA8-D2DA083C562A}"/>
                    </a:ext>
                  </a:extLst>
                </p:cNvPr>
                <p:cNvPicPr/>
                <p:nvPr/>
              </p:nvPicPr>
              <p:blipFill>
                <a:blip r:embed="rId1293"/>
                <a:stretch>
                  <a:fillRect/>
                </a:stretch>
              </p:blipFill>
              <p:spPr>
                <a:xfrm>
                  <a:off x="11282413" y="5059230"/>
                  <a:ext cx="157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4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81F579B8-3BCA-AC4E-B4CE-F69EA8A10FEC}"/>
                    </a:ext>
                  </a:extLst>
                </p14:cNvPr>
                <p14:cNvContentPartPr/>
                <p14:nvPr/>
              </p14:nvContentPartPr>
              <p14:xfrm>
                <a:off x="11277013" y="5164350"/>
                <a:ext cx="100440" cy="1080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81F579B8-3BCA-AC4E-B4CE-F69EA8A10FEC}"/>
                    </a:ext>
                  </a:extLst>
                </p:cNvPr>
                <p:cNvPicPr/>
                <p:nvPr/>
              </p:nvPicPr>
              <p:blipFill>
                <a:blip r:embed="rId1295"/>
                <a:stretch>
                  <a:fillRect/>
                </a:stretch>
              </p:blipFill>
              <p:spPr>
                <a:xfrm>
                  <a:off x="11261533" y="5149230"/>
                  <a:ext cx="130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6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CDC7DA2E-FD8B-C44F-A4A1-98F4BB30C3A8}"/>
                    </a:ext>
                  </a:extLst>
                </p14:cNvPr>
                <p14:cNvContentPartPr/>
                <p14:nvPr/>
              </p14:nvContentPartPr>
              <p14:xfrm>
                <a:off x="11360893" y="5217270"/>
                <a:ext cx="63720" cy="8496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CDC7DA2E-FD8B-C44F-A4A1-98F4BB30C3A8}"/>
                    </a:ext>
                  </a:extLst>
                </p:cNvPr>
                <p:cNvPicPr/>
                <p:nvPr/>
              </p:nvPicPr>
              <p:blipFill>
                <a:blip r:embed="rId1297"/>
                <a:stretch>
                  <a:fillRect/>
                </a:stretch>
              </p:blipFill>
              <p:spPr>
                <a:xfrm>
                  <a:off x="11345773" y="5202150"/>
                  <a:ext cx="94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8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1AAB28FF-06C5-0146-9609-E733D65BB6EF}"/>
                    </a:ext>
                  </a:extLst>
                </p14:cNvPr>
                <p14:cNvContentPartPr/>
                <p14:nvPr/>
              </p14:nvContentPartPr>
              <p14:xfrm>
                <a:off x="11429653" y="5217270"/>
                <a:ext cx="95760" cy="7380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1AAB28FF-06C5-0146-9609-E733D65BB6EF}"/>
                    </a:ext>
                  </a:extLst>
                </p:cNvPr>
                <p:cNvPicPr/>
                <p:nvPr/>
              </p:nvPicPr>
              <p:blipFill>
                <a:blip r:embed="rId1299"/>
                <a:stretch>
                  <a:fillRect/>
                </a:stretch>
              </p:blipFill>
              <p:spPr>
                <a:xfrm>
                  <a:off x="11414533" y="5202150"/>
                  <a:ext cx="126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0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D32F94FC-0BB3-3645-82CD-3C5D4D53517A}"/>
                    </a:ext>
                  </a:extLst>
                </p14:cNvPr>
                <p14:cNvContentPartPr/>
                <p14:nvPr/>
              </p14:nvContentPartPr>
              <p14:xfrm>
                <a:off x="11540893" y="5223390"/>
                <a:ext cx="111600" cy="10548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D32F94FC-0BB3-3645-82CD-3C5D4D53517A}"/>
                    </a:ext>
                  </a:extLst>
                </p:cNvPr>
                <p:cNvPicPr/>
                <p:nvPr/>
              </p:nvPicPr>
              <p:blipFill>
                <a:blip r:embed="rId1301"/>
                <a:stretch>
                  <a:fillRect/>
                </a:stretch>
              </p:blipFill>
              <p:spPr>
                <a:xfrm>
                  <a:off x="11525773" y="5207910"/>
                  <a:ext cx="141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2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C3FD759A-1C73-EB4C-9B35-B756C35503D8}"/>
                    </a:ext>
                  </a:extLst>
                </p14:cNvPr>
                <p14:cNvContentPartPr/>
                <p14:nvPr/>
              </p14:nvContentPartPr>
              <p14:xfrm>
                <a:off x="11683813" y="5238510"/>
                <a:ext cx="100800" cy="13248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C3FD759A-1C73-EB4C-9B35-B756C35503D8}"/>
                    </a:ext>
                  </a:extLst>
                </p:cNvPr>
                <p:cNvPicPr/>
                <p:nvPr/>
              </p:nvPicPr>
              <p:blipFill>
                <a:blip r:embed="rId1303"/>
                <a:stretch>
                  <a:fillRect/>
                </a:stretch>
              </p:blipFill>
              <p:spPr>
                <a:xfrm>
                  <a:off x="11668693" y="5223390"/>
                  <a:ext cx="13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4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C3EEE993-F4B6-E747-9F0A-EF67C3F2F7AC}"/>
                    </a:ext>
                  </a:extLst>
                </p14:cNvPr>
                <p14:cNvContentPartPr/>
                <p14:nvPr/>
              </p14:nvContentPartPr>
              <p14:xfrm>
                <a:off x="11784253" y="5243910"/>
                <a:ext cx="111600" cy="9036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C3EEE993-F4B6-E747-9F0A-EF67C3F2F7AC}"/>
                    </a:ext>
                  </a:extLst>
                </p:cNvPr>
                <p:cNvPicPr/>
                <p:nvPr/>
              </p:nvPicPr>
              <p:blipFill>
                <a:blip r:embed="rId1305"/>
                <a:stretch>
                  <a:fillRect/>
                </a:stretch>
              </p:blipFill>
              <p:spPr>
                <a:xfrm>
                  <a:off x="11769133" y="5228790"/>
                  <a:ext cx="141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6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06695E38-E1E4-8B4E-AA05-89770B4BD67E}"/>
                    </a:ext>
                  </a:extLst>
                </p14:cNvPr>
                <p14:cNvContentPartPr/>
                <p14:nvPr/>
              </p14:nvContentPartPr>
              <p14:xfrm>
                <a:off x="11874973" y="5061750"/>
                <a:ext cx="95040" cy="32004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06695E38-E1E4-8B4E-AA05-89770B4BD67E}"/>
                    </a:ext>
                  </a:extLst>
                </p:cNvPr>
                <p:cNvPicPr/>
                <p:nvPr/>
              </p:nvPicPr>
              <p:blipFill>
                <a:blip r:embed="rId1307"/>
                <a:stretch>
                  <a:fillRect/>
                </a:stretch>
              </p:blipFill>
              <p:spPr>
                <a:xfrm>
                  <a:off x="11859493" y="5046270"/>
                  <a:ext cx="125640" cy="350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8">
            <p14:nvContentPartPr>
              <p14:cNvPr id="789" name="Ink 788">
                <a:extLst>
                  <a:ext uri="{FF2B5EF4-FFF2-40B4-BE49-F238E27FC236}">
                    <a16:creationId xmlns:a16="http://schemas.microsoft.com/office/drawing/2014/main" id="{9736297F-BB14-3940-8E01-F407E2E84AD6}"/>
                  </a:ext>
                </a:extLst>
              </p14:cNvPr>
              <p14:cNvContentPartPr/>
              <p14:nvPr/>
            </p14:nvContentPartPr>
            <p14:xfrm>
              <a:off x="169213" y="3762150"/>
              <a:ext cx="275400" cy="2630160"/>
            </p14:xfrm>
          </p:contentPart>
        </mc:Choice>
        <mc:Fallback xmlns="">
          <p:pic>
            <p:nvPicPr>
              <p:cNvPr id="789" name="Ink 788">
                <a:extLst>
                  <a:ext uri="{FF2B5EF4-FFF2-40B4-BE49-F238E27FC236}">
                    <a16:creationId xmlns:a16="http://schemas.microsoft.com/office/drawing/2014/main" id="{9736297F-BB14-3940-8E01-F407E2E84AD6}"/>
                  </a:ext>
                </a:extLst>
              </p:cNvPr>
              <p:cNvPicPr/>
              <p:nvPr/>
            </p:nvPicPr>
            <p:blipFill>
              <a:blip r:embed="rId1309"/>
              <a:stretch>
                <a:fillRect/>
              </a:stretch>
            </p:blipFill>
            <p:spPr>
              <a:xfrm>
                <a:off x="153733" y="3747030"/>
                <a:ext cx="306000" cy="266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9" name="Group 798">
            <a:extLst>
              <a:ext uri="{FF2B5EF4-FFF2-40B4-BE49-F238E27FC236}">
                <a16:creationId xmlns:a16="http://schemas.microsoft.com/office/drawing/2014/main" id="{0B1E6A4A-C02D-244F-98ED-F884C07037E3}"/>
              </a:ext>
            </a:extLst>
          </p:cNvPr>
          <p:cNvGrpSpPr/>
          <p:nvPr/>
        </p:nvGrpSpPr>
        <p:grpSpPr>
          <a:xfrm>
            <a:off x="6339253" y="1671990"/>
            <a:ext cx="1005480" cy="4313160"/>
            <a:chOff x="6339253" y="1671990"/>
            <a:chExt cx="1005480" cy="431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0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4E4B6C05-E259-A146-B944-29629B23D55D}"/>
                    </a:ext>
                  </a:extLst>
                </p14:cNvPr>
                <p14:cNvContentPartPr/>
                <p14:nvPr/>
              </p14:nvContentPartPr>
              <p14:xfrm>
                <a:off x="7016413" y="1671990"/>
                <a:ext cx="270360" cy="431316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4E4B6C05-E259-A146-B944-29629B23D55D}"/>
                    </a:ext>
                  </a:extLst>
                </p:cNvPr>
                <p:cNvPicPr/>
                <p:nvPr/>
              </p:nvPicPr>
              <p:blipFill>
                <a:blip r:embed="rId1311"/>
                <a:stretch>
                  <a:fillRect/>
                </a:stretch>
              </p:blipFill>
              <p:spPr>
                <a:xfrm>
                  <a:off x="7001293" y="1656870"/>
                  <a:ext cx="300600" cy="43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2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C6561682-D013-814A-947A-F90A1D27ABB8}"/>
                    </a:ext>
                  </a:extLst>
                </p14:cNvPr>
                <p14:cNvContentPartPr/>
                <p14:nvPr/>
              </p14:nvContentPartPr>
              <p14:xfrm>
                <a:off x="6339253" y="5016390"/>
                <a:ext cx="153720" cy="24372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C6561682-D013-814A-947A-F90A1D27ABB8}"/>
                    </a:ext>
                  </a:extLst>
                </p:cNvPr>
                <p:cNvPicPr/>
                <p:nvPr/>
              </p:nvPicPr>
              <p:blipFill>
                <a:blip r:embed="rId1313"/>
                <a:stretch>
                  <a:fillRect/>
                </a:stretch>
              </p:blipFill>
              <p:spPr>
                <a:xfrm>
                  <a:off x="6324133" y="5000910"/>
                  <a:ext cx="184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4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CAF13E62-6A51-6A4A-9F0C-2ACA38CB4826}"/>
                    </a:ext>
                  </a:extLst>
                </p14:cNvPr>
                <p14:cNvContentPartPr/>
                <p14:nvPr/>
              </p14:nvContentPartPr>
              <p14:xfrm>
                <a:off x="6492613" y="5111430"/>
                <a:ext cx="216720" cy="16452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CAF13E62-6A51-6A4A-9F0C-2ACA38CB4826}"/>
                    </a:ext>
                  </a:extLst>
                </p:cNvPr>
                <p:cNvPicPr/>
                <p:nvPr/>
              </p:nvPicPr>
              <p:blipFill>
                <a:blip r:embed="rId1315"/>
                <a:stretch>
                  <a:fillRect/>
                </a:stretch>
              </p:blipFill>
              <p:spPr>
                <a:xfrm>
                  <a:off x="6477493" y="5096310"/>
                  <a:ext cx="247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6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02F7378A-8834-2849-9EFA-BD26231708F4}"/>
                    </a:ext>
                  </a:extLst>
                </p14:cNvPr>
                <p14:cNvContentPartPr/>
                <p14:nvPr/>
              </p14:nvContentPartPr>
              <p14:xfrm>
                <a:off x="6715093" y="5058510"/>
                <a:ext cx="21600" cy="22788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02F7378A-8834-2849-9EFA-BD26231708F4}"/>
                    </a:ext>
                  </a:extLst>
                </p:cNvPr>
                <p:cNvPicPr/>
                <p:nvPr/>
              </p:nvPicPr>
              <p:blipFill>
                <a:blip r:embed="rId1317"/>
                <a:stretch>
                  <a:fillRect/>
                </a:stretch>
              </p:blipFill>
              <p:spPr>
                <a:xfrm>
                  <a:off x="6699613" y="5043390"/>
                  <a:ext cx="52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8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24F7E22B-0D80-AB46-9092-848FC30999CD}"/>
                    </a:ext>
                  </a:extLst>
                </p14:cNvPr>
                <p14:cNvContentPartPr/>
                <p14:nvPr/>
              </p14:nvContentPartPr>
              <p14:xfrm>
                <a:off x="6720133" y="5122230"/>
                <a:ext cx="90360" cy="16956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24F7E22B-0D80-AB46-9092-848FC30999CD}"/>
                    </a:ext>
                  </a:extLst>
                </p:cNvPr>
                <p:cNvPicPr/>
                <p:nvPr/>
              </p:nvPicPr>
              <p:blipFill>
                <a:blip r:embed="rId1319"/>
                <a:stretch>
                  <a:fillRect/>
                </a:stretch>
              </p:blipFill>
              <p:spPr>
                <a:xfrm>
                  <a:off x="6705013" y="5106750"/>
                  <a:ext cx="120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0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BC6DF495-ACF3-CB4A-9981-66FE7FC70610}"/>
                    </a:ext>
                  </a:extLst>
                </p14:cNvPr>
                <p14:cNvContentPartPr/>
                <p14:nvPr/>
              </p14:nvContentPartPr>
              <p14:xfrm>
                <a:off x="6831373" y="5117550"/>
                <a:ext cx="122040" cy="14796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BC6DF495-ACF3-CB4A-9981-66FE7FC70610}"/>
                    </a:ext>
                  </a:extLst>
                </p:cNvPr>
                <p:cNvPicPr/>
                <p:nvPr/>
              </p:nvPicPr>
              <p:blipFill>
                <a:blip r:embed="rId1321"/>
                <a:stretch>
                  <a:fillRect/>
                </a:stretch>
              </p:blipFill>
              <p:spPr>
                <a:xfrm>
                  <a:off x="6816253" y="5102070"/>
                  <a:ext cx="1526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2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1266E7CA-6F76-CB4B-86B4-A5B973C6F141}"/>
                    </a:ext>
                  </a:extLst>
                </p14:cNvPr>
                <p14:cNvContentPartPr/>
                <p14:nvPr/>
              </p14:nvContentPartPr>
              <p14:xfrm>
                <a:off x="6995533" y="5153910"/>
                <a:ext cx="127440" cy="13572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1266E7CA-6F76-CB4B-86B4-A5B973C6F141}"/>
                    </a:ext>
                  </a:extLst>
                </p:cNvPr>
                <p:cNvPicPr/>
                <p:nvPr/>
              </p:nvPicPr>
              <p:blipFill>
                <a:blip r:embed="rId1323"/>
                <a:stretch>
                  <a:fillRect/>
                </a:stretch>
              </p:blipFill>
              <p:spPr>
                <a:xfrm>
                  <a:off x="6980053" y="5138790"/>
                  <a:ext cx="157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4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DD5DCA60-6AE9-B845-ADB0-5FF3B79E4370}"/>
                    </a:ext>
                  </a:extLst>
                </p14:cNvPr>
                <p14:cNvContentPartPr/>
                <p14:nvPr/>
              </p14:nvContentPartPr>
              <p14:xfrm>
                <a:off x="7117213" y="5169750"/>
                <a:ext cx="122040" cy="10548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DD5DCA60-6AE9-B845-ADB0-5FF3B79E4370}"/>
                    </a:ext>
                  </a:extLst>
                </p:cNvPr>
                <p:cNvPicPr/>
                <p:nvPr/>
              </p:nvPicPr>
              <p:blipFill>
                <a:blip r:embed="rId1325"/>
                <a:stretch>
                  <a:fillRect/>
                </a:stretch>
              </p:blipFill>
              <p:spPr>
                <a:xfrm>
                  <a:off x="7101733" y="5154630"/>
                  <a:ext cx="152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6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A4234987-4A22-B74C-9D71-37A1A295F0CD}"/>
                    </a:ext>
                  </a:extLst>
                </p14:cNvPr>
                <p14:cNvContentPartPr/>
                <p14:nvPr/>
              </p14:nvContentPartPr>
              <p14:xfrm>
                <a:off x="7228093" y="5013870"/>
                <a:ext cx="116640" cy="28332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A4234987-4A22-B74C-9D71-37A1A295F0CD}"/>
                    </a:ext>
                  </a:extLst>
                </p:cNvPr>
                <p:cNvPicPr/>
                <p:nvPr/>
              </p:nvPicPr>
              <p:blipFill>
                <a:blip r:embed="rId1327"/>
                <a:stretch>
                  <a:fillRect/>
                </a:stretch>
              </p:blipFill>
              <p:spPr>
                <a:xfrm>
                  <a:off x="7212973" y="4998750"/>
                  <a:ext cx="147240" cy="31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B1917B5F-562E-114C-A682-74C25BD96540}"/>
              </a:ext>
            </a:extLst>
          </p:cNvPr>
          <p:cNvGrpSpPr/>
          <p:nvPr/>
        </p:nvGrpSpPr>
        <p:grpSpPr>
          <a:xfrm>
            <a:off x="10905853" y="1709070"/>
            <a:ext cx="275760" cy="10800"/>
            <a:chOff x="10905853" y="1709070"/>
            <a:chExt cx="275760" cy="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8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4F5D1E7A-F3D7-394C-A7C8-6452E80ADC1B}"/>
                    </a:ext>
                  </a:extLst>
                </p14:cNvPr>
                <p14:cNvContentPartPr/>
                <p14:nvPr/>
              </p14:nvContentPartPr>
              <p14:xfrm>
                <a:off x="10905853" y="1709070"/>
                <a:ext cx="79560" cy="1080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4F5D1E7A-F3D7-394C-A7C8-6452E80ADC1B}"/>
                    </a:ext>
                  </a:extLst>
                </p:cNvPr>
                <p:cNvPicPr/>
                <p:nvPr/>
              </p:nvPicPr>
              <p:blipFill>
                <a:blip r:embed="rId1329"/>
                <a:stretch>
                  <a:fillRect/>
                </a:stretch>
              </p:blipFill>
              <p:spPr>
                <a:xfrm>
                  <a:off x="10890733" y="169395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0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FB7170B3-F9B6-1F43-A740-5CA89F4F2BD5}"/>
                    </a:ext>
                  </a:extLst>
                </p14:cNvPr>
                <p14:cNvContentPartPr/>
                <p14:nvPr/>
              </p14:nvContentPartPr>
              <p14:xfrm>
                <a:off x="11075413" y="1719510"/>
                <a:ext cx="106200" cy="360"/>
              </p14:xfrm>
            </p:contentPart>
          </mc:Choice>
          <mc:Fallback xmlns=""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FB7170B3-F9B6-1F43-A740-5CA89F4F2BD5}"/>
                    </a:ext>
                  </a:extLst>
                </p:cNvPr>
                <p:cNvPicPr/>
                <p:nvPr/>
              </p:nvPicPr>
              <p:blipFill>
                <a:blip r:embed="rId1331"/>
                <a:stretch>
                  <a:fillRect/>
                </a:stretch>
              </p:blipFill>
              <p:spPr>
                <a:xfrm>
                  <a:off x="11059933" y="1704390"/>
                  <a:ext cx="1368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41D74FE2-5FE8-A544-A4C7-83D1FDD2A1B1}"/>
              </a:ext>
            </a:extLst>
          </p:cNvPr>
          <p:cNvGrpSpPr/>
          <p:nvPr/>
        </p:nvGrpSpPr>
        <p:grpSpPr>
          <a:xfrm>
            <a:off x="9794533" y="1709070"/>
            <a:ext cx="556200" cy="21600"/>
            <a:chOff x="9794533" y="1709070"/>
            <a:chExt cx="55620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2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285A4607-0F5A-B44B-9664-6273536EACAC}"/>
                    </a:ext>
                  </a:extLst>
                </p14:cNvPr>
                <p14:cNvContentPartPr/>
                <p14:nvPr/>
              </p14:nvContentPartPr>
              <p14:xfrm>
                <a:off x="10249933" y="1709070"/>
                <a:ext cx="100800" cy="2160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285A4607-0F5A-B44B-9664-6273536EACAC}"/>
                    </a:ext>
                  </a:extLst>
                </p:cNvPr>
                <p:cNvPicPr/>
                <p:nvPr/>
              </p:nvPicPr>
              <p:blipFill>
                <a:blip r:embed="rId1333"/>
                <a:stretch>
                  <a:fillRect/>
                </a:stretch>
              </p:blipFill>
              <p:spPr>
                <a:xfrm>
                  <a:off x="10234453" y="1693950"/>
                  <a:ext cx="131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4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FB75C3D7-9709-2F4B-9092-D4E58B9A2D3D}"/>
                    </a:ext>
                  </a:extLst>
                </p14:cNvPr>
                <p14:cNvContentPartPr/>
                <p14:nvPr/>
              </p14:nvContentPartPr>
              <p14:xfrm>
                <a:off x="9905773" y="1714470"/>
                <a:ext cx="169560" cy="1080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FB75C3D7-9709-2F4B-9092-D4E58B9A2D3D}"/>
                    </a:ext>
                  </a:extLst>
                </p:cNvPr>
                <p:cNvPicPr/>
                <p:nvPr/>
              </p:nvPicPr>
              <p:blipFill>
                <a:blip r:embed="rId1335"/>
                <a:stretch>
                  <a:fillRect/>
                </a:stretch>
              </p:blipFill>
              <p:spPr>
                <a:xfrm>
                  <a:off x="9890653" y="1698990"/>
                  <a:ext cx="20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6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1B4D744B-3CEA-A64A-914C-DCEC14DC30F5}"/>
                    </a:ext>
                  </a:extLst>
                </p14:cNvPr>
                <p14:cNvContentPartPr/>
                <p14:nvPr/>
              </p14:nvContentPartPr>
              <p14:xfrm>
                <a:off x="9794533" y="1730310"/>
                <a:ext cx="58680" cy="36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1B4D744B-3CEA-A64A-914C-DCEC14DC30F5}"/>
                    </a:ext>
                  </a:extLst>
                </p:cNvPr>
                <p:cNvPicPr/>
                <p:nvPr/>
              </p:nvPicPr>
              <p:blipFill>
                <a:blip r:embed="rId1337"/>
                <a:stretch>
                  <a:fillRect/>
                </a:stretch>
              </p:blipFill>
              <p:spPr>
                <a:xfrm>
                  <a:off x="9779413" y="1714830"/>
                  <a:ext cx="889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2" name="Group 811">
            <a:extLst>
              <a:ext uri="{FF2B5EF4-FFF2-40B4-BE49-F238E27FC236}">
                <a16:creationId xmlns:a16="http://schemas.microsoft.com/office/drawing/2014/main" id="{C2E2A1F4-130E-C14D-841D-3905E24735DE}"/>
              </a:ext>
            </a:extLst>
          </p:cNvPr>
          <p:cNvGrpSpPr/>
          <p:nvPr/>
        </p:nvGrpSpPr>
        <p:grpSpPr>
          <a:xfrm>
            <a:off x="8466493" y="1650750"/>
            <a:ext cx="651240" cy="37440"/>
            <a:chOff x="8466493" y="1650750"/>
            <a:chExt cx="651240" cy="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8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959DB654-19B0-5D47-930E-EC29E309C0F1}"/>
                    </a:ext>
                  </a:extLst>
                </p14:cNvPr>
                <p14:cNvContentPartPr/>
                <p14:nvPr/>
              </p14:nvContentPartPr>
              <p14:xfrm>
                <a:off x="9016933" y="1650750"/>
                <a:ext cx="100800" cy="1620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959DB654-19B0-5D47-930E-EC29E309C0F1}"/>
                    </a:ext>
                  </a:extLst>
                </p:cNvPr>
                <p:cNvPicPr/>
                <p:nvPr/>
              </p:nvPicPr>
              <p:blipFill>
                <a:blip r:embed="rId1339"/>
                <a:stretch>
                  <a:fillRect/>
                </a:stretch>
              </p:blipFill>
              <p:spPr>
                <a:xfrm>
                  <a:off x="9001453" y="1635630"/>
                  <a:ext cx="13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0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FFB44281-BEC5-4148-9805-8ED08912BDC4}"/>
                    </a:ext>
                  </a:extLst>
                </p14:cNvPr>
                <p14:cNvContentPartPr/>
                <p14:nvPr/>
              </p14:nvContentPartPr>
              <p14:xfrm>
                <a:off x="8699413" y="1661550"/>
                <a:ext cx="137880" cy="2160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FFB44281-BEC5-4148-9805-8ED08912BDC4}"/>
                    </a:ext>
                  </a:extLst>
                </p:cNvPr>
                <p:cNvPicPr/>
                <p:nvPr/>
              </p:nvPicPr>
              <p:blipFill>
                <a:blip r:embed="rId1341"/>
                <a:stretch>
                  <a:fillRect/>
                </a:stretch>
              </p:blipFill>
              <p:spPr>
                <a:xfrm>
                  <a:off x="8683933" y="1646070"/>
                  <a:ext cx="168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2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324DC32D-6164-FE41-A9AE-AA29C8971850}"/>
                    </a:ext>
                  </a:extLst>
                </p14:cNvPr>
                <p14:cNvContentPartPr/>
                <p14:nvPr/>
              </p14:nvContentPartPr>
              <p14:xfrm>
                <a:off x="8466493" y="1677390"/>
                <a:ext cx="74520" cy="1080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324DC32D-6164-FE41-A9AE-AA29C8971850}"/>
                    </a:ext>
                  </a:extLst>
                </p:cNvPr>
                <p:cNvPicPr/>
                <p:nvPr/>
              </p:nvPicPr>
              <p:blipFill>
                <a:blip r:embed="rId1343"/>
                <a:stretch>
                  <a:fillRect/>
                </a:stretch>
              </p:blipFill>
              <p:spPr>
                <a:xfrm>
                  <a:off x="8451373" y="1661910"/>
                  <a:ext cx="1051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1" name="Group 810">
            <a:extLst>
              <a:ext uri="{FF2B5EF4-FFF2-40B4-BE49-F238E27FC236}">
                <a16:creationId xmlns:a16="http://schemas.microsoft.com/office/drawing/2014/main" id="{60BFF9FB-EE63-BD4B-9A7E-B0C725D6E9B8}"/>
              </a:ext>
            </a:extLst>
          </p:cNvPr>
          <p:cNvGrpSpPr/>
          <p:nvPr/>
        </p:nvGrpSpPr>
        <p:grpSpPr>
          <a:xfrm>
            <a:off x="7445173" y="1735350"/>
            <a:ext cx="476640" cy="42840"/>
            <a:chOff x="7445173" y="1735350"/>
            <a:chExt cx="476640" cy="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4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1A9E7F7D-B4FD-A94E-BC0B-9DB15490D444}"/>
                    </a:ext>
                  </a:extLst>
                </p14:cNvPr>
                <p14:cNvContentPartPr/>
                <p14:nvPr/>
              </p14:nvContentPartPr>
              <p14:xfrm>
                <a:off x="7752253" y="1735350"/>
                <a:ext cx="169560" cy="1080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1A9E7F7D-B4FD-A94E-BC0B-9DB15490D444}"/>
                    </a:ext>
                  </a:extLst>
                </p:cNvPr>
                <p:cNvPicPr/>
                <p:nvPr/>
              </p:nvPicPr>
              <p:blipFill>
                <a:blip r:embed="rId1345"/>
                <a:stretch>
                  <a:fillRect/>
                </a:stretch>
              </p:blipFill>
              <p:spPr>
                <a:xfrm>
                  <a:off x="7736773" y="1720230"/>
                  <a:ext cx="20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6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BB29378B-9DB3-854B-8424-876684B9EAA1}"/>
                    </a:ext>
                  </a:extLst>
                </p14:cNvPr>
                <p14:cNvContentPartPr/>
                <p14:nvPr/>
              </p14:nvContentPartPr>
              <p14:xfrm>
                <a:off x="7445173" y="1746150"/>
                <a:ext cx="190800" cy="3204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BB29378B-9DB3-854B-8424-876684B9EAA1}"/>
                    </a:ext>
                  </a:extLst>
                </p:cNvPr>
                <p:cNvPicPr/>
                <p:nvPr/>
              </p:nvPicPr>
              <p:blipFill>
                <a:blip r:embed="rId1347"/>
                <a:stretch>
                  <a:fillRect/>
                </a:stretch>
              </p:blipFill>
              <p:spPr>
                <a:xfrm>
                  <a:off x="7430053" y="1730670"/>
                  <a:ext cx="22140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4" name="Group 823">
            <a:extLst>
              <a:ext uri="{FF2B5EF4-FFF2-40B4-BE49-F238E27FC236}">
                <a16:creationId xmlns:a16="http://schemas.microsoft.com/office/drawing/2014/main" id="{AC480BB9-80B6-9C42-83AF-B6FB5CF22627}"/>
              </a:ext>
            </a:extLst>
          </p:cNvPr>
          <p:cNvGrpSpPr/>
          <p:nvPr/>
        </p:nvGrpSpPr>
        <p:grpSpPr>
          <a:xfrm>
            <a:off x="10636213" y="2979150"/>
            <a:ext cx="656640" cy="21600"/>
            <a:chOff x="10636213" y="2979150"/>
            <a:chExt cx="65664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8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DD2D12BE-2E1F-2E40-951A-5AFAE159BC83}"/>
                    </a:ext>
                  </a:extLst>
                </p14:cNvPr>
                <p14:cNvContentPartPr/>
                <p14:nvPr/>
              </p14:nvContentPartPr>
              <p14:xfrm>
                <a:off x="11165413" y="2989590"/>
                <a:ext cx="127440" cy="57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DD2D12BE-2E1F-2E40-951A-5AFAE159BC83}"/>
                    </a:ext>
                  </a:extLst>
                </p:cNvPr>
                <p:cNvPicPr/>
                <p:nvPr/>
              </p:nvPicPr>
              <p:blipFill>
                <a:blip r:embed="rId1349"/>
                <a:stretch>
                  <a:fillRect/>
                </a:stretch>
              </p:blipFill>
              <p:spPr>
                <a:xfrm>
                  <a:off x="11149933" y="2974470"/>
                  <a:ext cx="15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0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03C7CB08-4B04-B341-B6CB-90B2A86F5D84}"/>
                    </a:ext>
                  </a:extLst>
                </p14:cNvPr>
                <p14:cNvContentPartPr/>
                <p14:nvPr/>
              </p14:nvContentPartPr>
              <p14:xfrm>
                <a:off x="10884613" y="2979150"/>
                <a:ext cx="127440" cy="1620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03C7CB08-4B04-B341-B6CB-90B2A86F5D84}"/>
                    </a:ext>
                  </a:extLst>
                </p:cNvPr>
                <p:cNvPicPr/>
                <p:nvPr/>
              </p:nvPicPr>
              <p:blipFill>
                <a:blip r:embed="rId1351"/>
                <a:stretch>
                  <a:fillRect/>
                </a:stretch>
              </p:blipFill>
              <p:spPr>
                <a:xfrm>
                  <a:off x="10869493" y="2963670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2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8E687F5E-C9E7-D94E-8E35-7DAA964DC4AB}"/>
                    </a:ext>
                  </a:extLst>
                </p14:cNvPr>
                <p14:cNvContentPartPr/>
                <p14:nvPr/>
              </p14:nvContentPartPr>
              <p14:xfrm>
                <a:off x="10636213" y="2994990"/>
                <a:ext cx="100800" cy="57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8E687F5E-C9E7-D94E-8E35-7DAA964DC4AB}"/>
                    </a:ext>
                  </a:extLst>
                </p:cNvPr>
                <p:cNvPicPr/>
                <p:nvPr/>
              </p:nvPicPr>
              <p:blipFill>
                <a:blip r:embed="rId1353"/>
                <a:stretch>
                  <a:fillRect/>
                </a:stretch>
              </p:blipFill>
              <p:spPr>
                <a:xfrm>
                  <a:off x="10620733" y="2979510"/>
                  <a:ext cx="131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3" name="Group 822">
            <a:extLst>
              <a:ext uri="{FF2B5EF4-FFF2-40B4-BE49-F238E27FC236}">
                <a16:creationId xmlns:a16="http://schemas.microsoft.com/office/drawing/2014/main" id="{ED51A9C6-F488-B54B-B78D-268C9E058316}"/>
              </a:ext>
            </a:extLst>
          </p:cNvPr>
          <p:cNvGrpSpPr/>
          <p:nvPr/>
        </p:nvGrpSpPr>
        <p:grpSpPr>
          <a:xfrm>
            <a:off x="9604093" y="3000030"/>
            <a:ext cx="820800" cy="21600"/>
            <a:chOff x="9604093" y="3000030"/>
            <a:chExt cx="82080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4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F2F660DB-1D1B-5C46-A39B-A19C46AF10D1}"/>
                    </a:ext>
                  </a:extLst>
                </p14:cNvPr>
                <p14:cNvContentPartPr/>
                <p14:nvPr/>
              </p14:nvContentPartPr>
              <p14:xfrm>
                <a:off x="10297453" y="3000030"/>
                <a:ext cx="127440" cy="1080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F2F660DB-1D1B-5C46-A39B-A19C46AF10D1}"/>
                    </a:ext>
                  </a:extLst>
                </p:cNvPr>
                <p:cNvPicPr/>
                <p:nvPr/>
              </p:nvPicPr>
              <p:blipFill>
                <a:blip r:embed="rId1355"/>
                <a:stretch>
                  <a:fillRect/>
                </a:stretch>
              </p:blipFill>
              <p:spPr>
                <a:xfrm>
                  <a:off x="10282333" y="2984910"/>
                  <a:ext cx="157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6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D9FDD5D0-D13C-E840-A39A-4D934D87B8B1}"/>
                    </a:ext>
                  </a:extLst>
                </p14:cNvPr>
                <p14:cNvContentPartPr/>
                <p14:nvPr/>
              </p14:nvContentPartPr>
              <p14:xfrm>
                <a:off x="9916573" y="3000030"/>
                <a:ext cx="201600" cy="1080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D9FDD5D0-D13C-E840-A39A-4D934D87B8B1}"/>
                    </a:ext>
                  </a:extLst>
                </p:cNvPr>
                <p:cNvPicPr/>
                <p:nvPr/>
              </p:nvPicPr>
              <p:blipFill>
                <a:blip r:embed="rId1357"/>
                <a:stretch>
                  <a:fillRect/>
                </a:stretch>
              </p:blipFill>
              <p:spPr>
                <a:xfrm>
                  <a:off x="9901093" y="2984910"/>
                  <a:ext cx="231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8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2B0DABB8-5634-FA4D-BD12-10764934C2C6}"/>
                    </a:ext>
                  </a:extLst>
                </p14:cNvPr>
                <p14:cNvContentPartPr/>
                <p14:nvPr/>
              </p14:nvContentPartPr>
              <p14:xfrm>
                <a:off x="9604093" y="3005430"/>
                <a:ext cx="164520" cy="1620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2B0DABB8-5634-FA4D-BD12-10764934C2C6}"/>
                    </a:ext>
                  </a:extLst>
                </p:cNvPr>
                <p:cNvPicPr/>
                <p:nvPr/>
              </p:nvPicPr>
              <p:blipFill>
                <a:blip r:embed="rId1359"/>
                <a:stretch>
                  <a:fillRect/>
                </a:stretch>
              </p:blipFill>
              <p:spPr>
                <a:xfrm>
                  <a:off x="9588973" y="2990310"/>
                  <a:ext cx="19476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0">
            <p14:nvContentPartPr>
              <p14:cNvPr id="820" name="Ink 819">
                <a:extLst>
                  <a:ext uri="{FF2B5EF4-FFF2-40B4-BE49-F238E27FC236}">
                    <a16:creationId xmlns:a16="http://schemas.microsoft.com/office/drawing/2014/main" id="{2F752CB1-0807-2240-90D0-7CE4447BE559}"/>
                  </a:ext>
                </a:extLst>
              </p14:cNvPr>
              <p14:cNvContentPartPr/>
              <p14:nvPr/>
            </p14:nvContentPartPr>
            <p14:xfrm>
              <a:off x="9207373" y="3010830"/>
              <a:ext cx="169560" cy="16200"/>
            </p14:xfrm>
          </p:contentPart>
        </mc:Choice>
        <mc:Fallback xmlns="">
          <p:pic>
            <p:nvPicPr>
              <p:cNvPr id="820" name="Ink 819">
                <a:extLst>
                  <a:ext uri="{FF2B5EF4-FFF2-40B4-BE49-F238E27FC236}">
                    <a16:creationId xmlns:a16="http://schemas.microsoft.com/office/drawing/2014/main" id="{2F752CB1-0807-2240-90D0-7CE4447BE559}"/>
                  </a:ext>
                </a:extLst>
              </p:cNvPr>
              <p:cNvPicPr/>
              <p:nvPr/>
            </p:nvPicPr>
            <p:blipFill>
              <a:blip r:embed="rId1361"/>
              <a:stretch>
                <a:fillRect/>
              </a:stretch>
            </p:blipFill>
            <p:spPr>
              <a:xfrm>
                <a:off x="9191893" y="2995350"/>
                <a:ext cx="200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2">
            <p14:nvContentPartPr>
              <p14:cNvPr id="821" name="Ink 820">
                <a:extLst>
                  <a:ext uri="{FF2B5EF4-FFF2-40B4-BE49-F238E27FC236}">
                    <a16:creationId xmlns:a16="http://schemas.microsoft.com/office/drawing/2014/main" id="{9060129E-C37A-F040-8E6C-0F85798372F1}"/>
                  </a:ext>
                </a:extLst>
              </p14:cNvPr>
              <p14:cNvContentPartPr/>
              <p14:nvPr/>
            </p14:nvContentPartPr>
            <p14:xfrm>
              <a:off x="8778613" y="3000030"/>
              <a:ext cx="159120" cy="16200"/>
            </p14:xfrm>
          </p:contentPart>
        </mc:Choice>
        <mc:Fallback xmlns="">
          <p:pic>
            <p:nvPicPr>
              <p:cNvPr id="821" name="Ink 820">
                <a:extLst>
                  <a:ext uri="{FF2B5EF4-FFF2-40B4-BE49-F238E27FC236}">
                    <a16:creationId xmlns:a16="http://schemas.microsoft.com/office/drawing/2014/main" id="{9060129E-C37A-F040-8E6C-0F85798372F1}"/>
                  </a:ext>
                </a:extLst>
              </p:cNvPr>
              <p:cNvPicPr/>
              <p:nvPr/>
            </p:nvPicPr>
            <p:blipFill>
              <a:blip r:embed="rId1363"/>
              <a:stretch>
                <a:fillRect/>
              </a:stretch>
            </p:blipFill>
            <p:spPr>
              <a:xfrm>
                <a:off x="8763493" y="2984910"/>
                <a:ext cx="1897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4">
            <p14:nvContentPartPr>
              <p14:cNvPr id="822" name="Ink 821">
                <a:extLst>
                  <a:ext uri="{FF2B5EF4-FFF2-40B4-BE49-F238E27FC236}">
                    <a16:creationId xmlns:a16="http://schemas.microsoft.com/office/drawing/2014/main" id="{9DD6DC4B-F26F-DB4D-AB0A-DC6792547952}"/>
                  </a:ext>
                </a:extLst>
              </p14:cNvPr>
              <p14:cNvContentPartPr/>
              <p14:nvPr/>
            </p14:nvContentPartPr>
            <p14:xfrm>
              <a:off x="8286493" y="3010830"/>
              <a:ext cx="243720" cy="5760"/>
            </p14:xfrm>
          </p:contentPart>
        </mc:Choice>
        <mc:Fallback xmlns="">
          <p:pic>
            <p:nvPicPr>
              <p:cNvPr id="822" name="Ink 821">
                <a:extLst>
                  <a:ext uri="{FF2B5EF4-FFF2-40B4-BE49-F238E27FC236}">
                    <a16:creationId xmlns:a16="http://schemas.microsoft.com/office/drawing/2014/main" id="{9DD6DC4B-F26F-DB4D-AB0A-DC6792547952}"/>
                  </a:ext>
                </a:extLst>
              </p:cNvPr>
              <p:cNvPicPr/>
              <p:nvPr/>
            </p:nvPicPr>
            <p:blipFill>
              <a:blip r:embed="rId1365"/>
              <a:stretch>
                <a:fillRect/>
              </a:stretch>
            </p:blipFill>
            <p:spPr>
              <a:xfrm>
                <a:off x="8271373" y="2995350"/>
                <a:ext cx="274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6">
            <p14:nvContentPartPr>
              <p14:cNvPr id="825" name="Ink 824">
                <a:extLst>
                  <a:ext uri="{FF2B5EF4-FFF2-40B4-BE49-F238E27FC236}">
                    <a16:creationId xmlns:a16="http://schemas.microsoft.com/office/drawing/2014/main" id="{CA6028F1-E389-CB4C-9CFB-817C0E4FDBE0}"/>
                  </a:ext>
                </a:extLst>
              </p14:cNvPr>
              <p14:cNvContentPartPr/>
              <p14:nvPr/>
            </p14:nvContentPartPr>
            <p14:xfrm>
              <a:off x="11340013" y="4365510"/>
              <a:ext cx="153720" cy="10800"/>
            </p14:xfrm>
          </p:contentPart>
        </mc:Choice>
        <mc:Fallback xmlns="">
          <p:pic>
            <p:nvPicPr>
              <p:cNvPr id="825" name="Ink 824">
                <a:extLst>
                  <a:ext uri="{FF2B5EF4-FFF2-40B4-BE49-F238E27FC236}">
                    <a16:creationId xmlns:a16="http://schemas.microsoft.com/office/drawing/2014/main" id="{CA6028F1-E389-CB4C-9CFB-817C0E4FDBE0}"/>
                  </a:ext>
                </a:extLst>
              </p:cNvPr>
              <p:cNvPicPr/>
              <p:nvPr/>
            </p:nvPicPr>
            <p:blipFill>
              <a:blip r:embed="rId1367"/>
              <a:stretch>
                <a:fillRect/>
              </a:stretch>
            </p:blipFill>
            <p:spPr>
              <a:xfrm>
                <a:off x="11324533" y="4350030"/>
                <a:ext cx="184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8">
            <p14:nvContentPartPr>
              <p14:cNvPr id="826" name="Ink 825">
                <a:extLst>
                  <a:ext uri="{FF2B5EF4-FFF2-40B4-BE49-F238E27FC236}">
                    <a16:creationId xmlns:a16="http://schemas.microsoft.com/office/drawing/2014/main" id="{E0A5DC59-7B26-6147-91C7-1F17A1ADC799}"/>
                  </a:ext>
                </a:extLst>
              </p14:cNvPr>
              <p14:cNvContentPartPr/>
              <p14:nvPr/>
            </p14:nvContentPartPr>
            <p14:xfrm>
              <a:off x="10900813" y="4349670"/>
              <a:ext cx="148680" cy="5760"/>
            </p14:xfrm>
          </p:contentPart>
        </mc:Choice>
        <mc:Fallback xmlns="">
          <p:pic>
            <p:nvPicPr>
              <p:cNvPr id="826" name="Ink 825">
                <a:extLst>
                  <a:ext uri="{FF2B5EF4-FFF2-40B4-BE49-F238E27FC236}">
                    <a16:creationId xmlns:a16="http://schemas.microsoft.com/office/drawing/2014/main" id="{E0A5DC59-7B26-6147-91C7-1F17A1ADC799}"/>
                  </a:ext>
                </a:extLst>
              </p:cNvPr>
              <p:cNvPicPr/>
              <p:nvPr/>
            </p:nvPicPr>
            <p:blipFill>
              <a:blip r:embed="rId1369"/>
              <a:stretch>
                <a:fillRect/>
              </a:stretch>
            </p:blipFill>
            <p:spPr>
              <a:xfrm>
                <a:off x="10885333" y="4334190"/>
                <a:ext cx="178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0">
            <p14:nvContentPartPr>
              <p14:cNvPr id="827" name="Ink 826">
                <a:extLst>
                  <a:ext uri="{FF2B5EF4-FFF2-40B4-BE49-F238E27FC236}">
                    <a16:creationId xmlns:a16="http://schemas.microsoft.com/office/drawing/2014/main" id="{2185F159-CD93-AE46-ACEE-28C07F0B4401}"/>
                  </a:ext>
                </a:extLst>
              </p14:cNvPr>
              <p14:cNvContentPartPr/>
              <p14:nvPr/>
            </p14:nvContentPartPr>
            <p14:xfrm>
              <a:off x="10292053" y="4328430"/>
              <a:ext cx="227880" cy="21600"/>
            </p14:xfrm>
          </p:contentPart>
        </mc:Choice>
        <mc:Fallback xmlns="">
          <p:pic>
            <p:nvPicPr>
              <p:cNvPr id="827" name="Ink 826">
                <a:extLst>
                  <a:ext uri="{FF2B5EF4-FFF2-40B4-BE49-F238E27FC236}">
                    <a16:creationId xmlns:a16="http://schemas.microsoft.com/office/drawing/2014/main" id="{2185F159-CD93-AE46-ACEE-28C07F0B4401}"/>
                  </a:ext>
                </a:extLst>
              </p:cNvPr>
              <p:cNvPicPr/>
              <p:nvPr/>
            </p:nvPicPr>
            <p:blipFill>
              <a:blip r:embed="rId1371"/>
              <a:stretch>
                <a:fillRect/>
              </a:stretch>
            </p:blipFill>
            <p:spPr>
              <a:xfrm>
                <a:off x="10276933" y="4313310"/>
                <a:ext cx="258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2">
            <p14:nvContentPartPr>
              <p14:cNvPr id="828" name="Ink 827">
                <a:extLst>
                  <a:ext uri="{FF2B5EF4-FFF2-40B4-BE49-F238E27FC236}">
                    <a16:creationId xmlns:a16="http://schemas.microsoft.com/office/drawing/2014/main" id="{8554B254-CE85-A544-B793-B8C5FF6C0E81}"/>
                  </a:ext>
                </a:extLst>
              </p14:cNvPr>
              <p14:cNvContentPartPr/>
              <p14:nvPr/>
            </p14:nvContentPartPr>
            <p14:xfrm>
              <a:off x="9762853" y="4349670"/>
              <a:ext cx="206640" cy="10800"/>
            </p14:xfrm>
          </p:contentPart>
        </mc:Choice>
        <mc:Fallback xmlns="">
          <p:pic>
            <p:nvPicPr>
              <p:cNvPr id="828" name="Ink 827">
                <a:extLst>
                  <a:ext uri="{FF2B5EF4-FFF2-40B4-BE49-F238E27FC236}">
                    <a16:creationId xmlns:a16="http://schemas.microsoft.com/office/drawing/2014/main" id="{8554B254-CE85-A544-B793-B8C5FF6C0E81}"/>
                  </a:ext>
                </a:extLst>
              </p:cNvPr>
              <p:cNvPicPr/>
              <p:nvPr/>
            </p:nvPicPr>
            <p:blipFill>
              <a:blip r:embed="rId1373"/>
              <a:stretch>
                <a:fillRect/>
              </a:stretch>
            </p:blipFill>
            <p:spPr>
              <a:xfrm>
                <a:off x="9747733" y="4334190"/>
                <a:ext cx="23724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4" name="Group 833">
            <a:extLst>
              <a:ext uri="{FF2B5EF4-FFF2-40B4-BE49-F238E27FC236}">
                <a16:creationId xmlns:a16="http://schemas.microsoft.com/office/drawing/2014/main" id="{C7FB12C1-26CA-3446-B578-80CA267FBD4A}"/>
              </a:ext>
            </a:extLst>
          </p:cNvPr>
          <p:cNvGrpSpPr/>
          <p:nvPr/>
        </p:nvGrpSpPr>
        <p:grpSpPr>
          <a:xfrm>
            <a:off x="8852773" y="4365510"/>
            <a:ext cx="614160" cy="16200"/>
            <a:chOff x="8852773" y="4365510"/>
            <a:chExt cx="614160" cy="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4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9129AC7B-4FFC-DE43-8C33-6B1C75D95183}"/>
                    </a:ext>
                  </a:extLst>
                </p14:cNvPr>
                <p14:cNvContentPartPr/>
                <p14:nvPr/>
              </p14:nvContentPartPr>
              <p14:xfrm>
                <a:off x="9175693" y="4370910"/>
                <a:ext cx="291240" cy="576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9129AC7B-4FFC-DE43-8C33-6B1C75D95183}"/>
                    </a:ext>
                  </a:extLst>
                </p:cNvPr>
                <p:cNvPicPr/>
                <p:nvPr/>
              </p:nvPicPr>
              <p:blipFill>
                <a:blip r:embed="rId1375"/>
                <a:stretch>
                  <a:fillRect/>
                </a:stretch>
              </p:blipFill>
              <p:spPr>
                <a:xfrm>
                  <a:off x="9160213" y="4355430"/>
                  <a:ext cx="32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6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29843AE0-41E2-0649-93CA-97079CE1A2C6}"/>
                    </a:ext>
                  </a:extLst>
                </p14:cNvPr>
                <p14:cNvContentPartPr/>
                <p14:nvPr/>
              </p14:nvContentPartPr>
              <p14:xfrm>
                <a:off x="8852773" y="4365510"/>
                <a:ext cx="164520" cy="1620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29843AE0-41E2-0649-93CA-97079CE1A2C6}"/>
                    </a:ext>
                  </a:extLst>
                </p:cNvPr>
                <p:cNvPicPr/>
                <p:nvPr/>
              </p:nvPicPr>
              <p:blipFill>
                <a:blip r:embed="rId1377"/>
                <a:stretch>
                  <a:fillRect/>
                </a:stretch>
              </p:blipFill>
              <p:spPr>
                <a:xfrm>
                  <a:off x="8837653" y="4350030"/>
                  <a:ext cx="1947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618343A0-8C05-8647-9DF3-65212EF74D7D}"/>
              </a:ext>
            </a:extLst>
          </p:cNvPr>
          <p:cNvGrpSpPr/>
          <p:nvPr/>
        </p:nvGrpSpPr>
        <p:grpSpPr>
          <a:xfrm>
            <a:off x="7937293" y="4354710"/>
            <a:ext cx="524160" cy="27000"/>
            <a:chOff x="7937293" y="4354710"/>
            <a:chExt cx="524160" cy="2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8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C0B289FA-5ED6-A842-9485-10774A1EF8B0}"/>
                    </a:ext>
                  </a:extLst>
                </p14:cNvPr>
                <p14:cNvContentPartPr/>
                <p14:nvPr/>
              </p14:nvContentPartPr>
              <p14:xfrm>
                <a:off x="8159413" y="4365510"/>
                <a:ext cx="302040" cy="16200"/>
              </p14:xfrm>
            </p:contentPart>
          </mc:Choice>
          <mc:Fallback xmlns=""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C0B289FA-5ED6-A842-9485-10774A1EF8B0}"/>
                    </a:ext>
                  </a:extLst>
                </p:cNvPr>
                <p:cNvPicPr/>
                <p:nvPr/>
              </p:nvPicPr>
              <p:blipFill>
                <a:blip r:embed="rId1379"/>
                <a:stretch>
                  <a:fillRect/>
                </a:stretch>
              </p:blipFill>
              <p:spPr>
                <a:xfrm>
                  <a:off x="8144293" y="4350030"/>
                  <a:ext cx="33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0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6A7B59AB-0E94-374D-A4F6-BDD3EC925458}"/>
                    </a:ext>
                  </a:extLst>
                </p14:cNvPr>
                <p14:cNvContentPartPr/>
                <p14:nvPr/>
              </p14:nvContentPartPr>
              <p14:xfrm>
                <a:off x="7937293" y="4354710"/>
                <a:ext cx="100800" cy="2160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6A7B59AB-0E94-374D-A4F6-BDD3EC925458}"/>
                    </a:ext>
                  </a:extLst>
                </p:cNvPr>
                <p:cNvPicPr/>
                <p:nvPr/>
              </p:nvPicPr>
              <p:blipFill>
                <a:blip r:embed="rId1381"/>
                <a:stretch>
                  <a:fillRect/>
                </a:stretch>
              </p:blipFill>
              <p:spPr>
                <a:xfrm>
                  <a:off x="7922173" y="4339590"/>
                  <a:ext cx="131400" cy="5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97102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C651720-C9A0-1C42-AD7D-9D1AD3846F52}"/>
              </a:ext>
            </a:extLst>
          </p:cNvPr>
          <p:cNvGrpSpPr/>
          <p:nvPr/>
        </p:nvGrpSpPr>
        <p:grpSpPr>
          <a:xfrm>
            <a:off x="8074813" y="216870"/>
            <a:ext cx="3556440" cy="555840"/>
            <a:chOff x="8074813" y="216870"/>
            <a:chExt cx="355644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E36B097-D233-584E-B1AE-CFBD7A861651}"/>
                    </a:ext>
                  </a:extLst>
                </p14:cNvPr>
                <p14:cNvContentPartPr/>
                <p14:nvPr/>
              </p14:nvContentPartPr>
              <p14:xfrm>
                <a:off x="11373853" y="311910"/>
                <a:ext cx="114480" cy="79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E36B097-D233-584E-B1AE-CFBD7A86165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58733" y="296790"/>
                  <a:ext cx="145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DF893EA-B7B4-6E4B-887F-148E32D62404}"/>
                    </a:ext>
                  </a:extLst>
                </p14:cNvPr>
                <p14:cNvContentPartPr/>
                <p14:nvPr/>
              </p14:nvContentPartPr>
              <p14:xfrm>
                <a:off x="11482573" y="306870"/>
                <a:ext cx="21600" cy="243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DF893EA-B7B4-6E4B-887F-148E32D6240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467453" y="291390"/>
                  <a:ext cx="522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38B6F8-0178-8545-96E9-EA6D425D4101}"/>
                    </a:ext>
                  </a:extLst>
                </p14:cNvPr>
                <p14:cNvContentPartPr/>
                <p14:nvPr/>
              </p14:nvContentPartPr>
              <p14:xfrm>
                <a:off x="11397973" y="555270"/>
                <a:ext cx="233280" cy="10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38B6F8-0178-8545-96E9-EA6D425D410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82853" y="540150"/>
                  <a:ext cx="263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7719B12-158D-8540-A4FF-A402340CD93D}"/>
                    </a:ext>
                  </a:extLst>
                </p14:cNvPr>
                <p14:cNvContentPartPr/>
                <p14:nvPr/>
              </p14:nvContentPartPr>
              <p14:xfrm>
                <a:off x="11128693" y="401910"/>
                <a:ext cx="153360" cy="28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7719B12-158D-8540-A4FF-A402340CD9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13573" y="386790"/>
                  <a:ext cx="1836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DBE9A3-55F2-A54F-8297-DACE32A67E0D}"/>
                    </a:ext>
                  </a:extLst>
                </p14:cNvPr>
                <p14:cNvContentPartPr/>
                <p14:nvPr/>
              </p14:nvContentPartPr>
              <p14:xfrm>
                <a:off x="10609573" y="386070"/>
                <a:ext cx="360360" cy="38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DBE9A3-55F2-A54F-8297-DACE32A67E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94453" y="370950"/>
                  <a:ext cx="3906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C5C0CF1-6925-AA4A-A4C7-38D79B5805EA}"/>
                    </a:ext>
                  </a:extLst>
                </p14:cNvPr>
                <p14:cNvContentPartPr/>
                <p14:nvPr/>
              </p14:nvContentPartPr>
              <p14:xfrm>
                <a:off x="10837813" y="216870"/>
                <a:ext cx="216720" cy="2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C5C0CF1-6925-AA4A-A4C7-38D79B5805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822333" y="201390"/>
                  <a:ext cx="247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5423765-18F3-3548-82AA-05DD251F60C0}"/>
                    </a:ext>
                  </a:extLst>
                </p14:cNvPr>
                <p14:cNvContentPartPr/>
                <p14:nvPr/>
              </p14:nvContentPartPr>
              <p14:xfrm>
                <a:off x="10186213" y="370230"/>
                <a:ext cx="513720" cy="233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5423765-18F3-3548-82AA-05DD251F60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71093" y="355110"/>
                  <a:ext cx="544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07C613-80C8-EE4C-A951-FDDD156B9A37}"/>
                    </a:ext>
                  </a:extLst>
                </p14:cNvPr>
                <p14:cNvContentPartPr/>
                <p14:nvPr/>
              </p14:nvContentPartPr>
              <p14:xfrm>
                <a:off x="10344973" y="687750"/>
                <a:ext cx="169560" cy="16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07C613-80C8-EE4C-A951-FDDD156B9A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29853" y="67263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C926C9-384E-5243-8D41-08C168BE5C3B}"/>
                    </a:ext>
                  </a:extLst>
                </p14:cNvPr>
                <p14:cNvContentPartPr/>
                <p14:nvPr/>
              </p14:nvContentPartPr>
              <p14:xfrm>
                <a:off x="10477453" y="301470"/>
                <a:ext cx="16200" cy="2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C926C9-384E-5243-8D41-08C168BE5C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461973" y="286350"/>
                  <a:ext cx="4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BFD7FF3-7251-A54B-A7C4-C659FC81BF60}"/>
                    </a:ext>
                  </a:extLst>
                </p14:cNvPr>
                <p14:cNvContentPartPr/>
                <p14:nvPr/>
              </p14:nvContentPartPr>
              <p14:xfrm>
                <a:off x="9291973" y="396870"/>
                <a:ext cx="757080" cy="36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BFD7FF3-7251-A54B-A7C4-C659FC81BF6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276853" y="381390"/>
                  <a:ext cx="7876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9091DA-A968-1147-8A77-B439E6D3D73C}"/>
                    </a:ext>
                  </a:extLst>
                </p14:cNvPr>
                <p14:cNvContentPartPr/>
                <p14:nvPr/>
              </p14:nvContentPartPr>
              <p14:xfrm>
                <a:off x="9736573" y="258990"/>
                <a:ext cx="196200" cy="32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9091DA-A968-1147-8A77-B439E6D3D7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21093" y="243870"/>
                  <a:ext cx="226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03A063A-77CD-B74E-B4D3-E2643F49D730}"/>
                    </a:ext>
                  </a:extLst>
                </p14:cNvPr>
                <p14:cNvContentPartPr/>
                <p14:nvPr/>
              </p14:nvContentPartPr>
              <p14:xfrm>
                <a:off x="9662413" y="232710"/>
                <a:ext cx="10800" cy="1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03A063A-77CD-B74E-B4D3-E2643F49D7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47293" y="21723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0028285-C7DD-CE4E-B84E-07EB86CD333E}"/>
                    </a:ext>
                  </a:extLst>
                </p14:cNvPr>
                <p14:cNvContentPartPr/>
                <p14:nvPr/>
              </p14:nvContentPartPr>
              <p14:xfrm>
                <a:off x="9461173" y="730230"/>
                <a:ext cx="227880" cy="2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0028285-C7DD-CE4E-B84E-07EB86CD333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446053" y="714750"/>
                  <a:ext cx="258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F2C5AA-B3FF-4E47-95B5-390B14367A22}"/>
                    </a:ext>
                  </a:extLst>
                </p14:cNvPr>
                <p14:cNvContentPartPr/>
                <p14:nvPr/>
              </p14:nvContentPartPr>
              <p14:xfrm>
                <a:off x="9127813" y="348990"/>
                <a:ext cx="243720" cy="264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F2C5AA-B3FF-4E47-95B5-390B14367A2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12693" y="333870"/>
                  <a:ext cx="274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F9FC11D-BDBB-3145-9C08-F71F852BF82D}"/>
                    </a:ext>
                  </a:extLst>
                </p14:cNvPr>
                <p14:cNvContentPartPr/>
                <p14:nvPr/>
              </p14:nvContentPartPr>
              <p14:xfrm>
                <a:off x="8773573" y="396870"/>
                <a:ext cx="322560" cy="286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F9FC11D-BDBB-3145-9C08-F71F852BF8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58093" y="381390"/>
                  <a:ext cx="353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0A7F56-9417-3F42-87DF-58187562D831}"/>
                    </a:ext>
                  </a:extLst>
                </p14:cNvPr>
                <p14:cNvContentPartPr/>
                <p14:nvPr/>
              </p14:nvContentPartPr>
              <p14:xfrm>
                <a:off x="8323573" y="306870"/>
                <a:ext cx="280080" cy="29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0A7F56-9417-3F42-87DF-58187562D8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308453" y="291390"/>
                  <a:ext cx="3106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9BDFAB-38EA-E841-A50B-92079CF3063D}"/>
                    </a:ext>
                  </a:extLst>
                </p14:cNvPr>
                <p14:cNvContentPartPr/>
                <p14:nvPr/>
              </p14:nvContentPartPr>
              <p14:xfrm>
                <a:off x="8307733" y="640230"/>
                <a:ext cx="190800" cy="2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9BDFAB-38EA-E841-A50B-92079CF306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92613" y="624750"/>
                  <a:ext cx="221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C43741E-88EA-D047-BC40-3039C2517313}"/>
                    </a:ext>
                  </a:extLst>
                </p14:cNvPr>
                <p14:cNvContentPartPr/>
                <p14:nvPr/>
              </p14:nvContentPartPr>
              <p14:xfrm>
                <a:off x="8085973" y="327750"/>
                <a:ext cx="174240" cy="291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C43741E-88EA-D047-BC40-3039C25173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070853" y="312630"/>
                  <a:ext cx="2048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CF065F2-85B3-E945-9995-D1E3D950F8F7}"/>
                    </a:ext>
                  </a:extLst>
                </p14:cNvPr>
                <p14:cNvContentPartPr/>
                <p14:nvPr/>
              </p14:nvContentPartPr>
              <p14:xfrm>
                <a:off x="8074813" y="301470"/>
                <a:ext cx="1620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CF065F2-85B3-E945-9995-D1E3D950F8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59693" y="28635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1B31AC-E227-5E4D-B802-E488AFAB76EE}"/>
              </a:ext>
            </a:extLst>
          </p:cNvPr>
          <p:cNvGrpSpPr/>
          <p:nvPr/>
        </p:nvGrpSpPr>
        <p:grpSpPr>
          <a:xfrm>
            <a:off x="608413" y="248550"/>
            <a:ext cx="852480" cy="793440"/>
            <a:chOff x="608413" y="248550"/>
            <a:chExt cx="852480" cy="79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238F3A3-3254-8E44-A7F5-77D20639D207}"/>
                    </a:ext>
                  </a:extLst>
                </p14:cNvPr>
                <p14:cNvContentPartPr/>
                <p14:nvPr/>
              </p14:nvContentPartPr>
              <p14:xfrm>
                <a:off x="608413" y="592350"/>
                <a:ext cx="259560" cy="333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238F3A3-3254-8E44-A7F5-77D20639D2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933" y="577230"/>
                  <a:ext cx="290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A4D48F-8096-F44D-BFF5-AFDF242C5CA9}"/>
                    </a:ext>
                  </a:extLst>
                </p14:cNvPr>
                <p14:cNvContentPartPr/>
                <p14:nvPr/>
              </p14:nvContentPartPr>
              <p14:xfrm>
                <a:off x="952213" y="878190"/>
                <a:ext cx="74520" cy="163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A4D48F-8096-F44D-BFF5-AFDF242C5C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7093" y="863070"/>
                  <a:ext cx="1051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CB3FC7-66AC-134D-BF9A-E77189E68D13}"/>
                    </a:ext>
                  </a:extLst>
                </p14:cNvPr>
                <p14:cNvContentPartPr/>
                <p14:nvPr/>
              </p14:nvContentPartPr>
              <p14:xfrm>
                <a:off x="936373" y="735270"/>
                <a:ext cx="37440" cy="3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CB3FC7-66AC-134D-BF9A-E77189E68D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1253" y="720150"/>
                  <a:ext cx="68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D1B40B-DEFB-704E-874A-6E9299EEC520}"/>
                    </a:ext>
                  </a:extLst>
                </p14:cNvPr>
                <p14:cNvContentPartPr/>
                <p14:nvPr/>
              </p14:nvContentPartPr>
              <p14:xfrm>
                <a:off x="1011613" y="301470"/>
                <a:ext cx="147240" cy="238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D1B40B-DEFB-704E-874A-6E9299EEC5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96493" y="286350"/>
                  <a:ext cx="177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BD11D1-6A5F-0B43-9BD1-871A69CA4B0F}"/>
                    </a:ext>
                  </a:extLst>
                </p14:cNvPr>
                <p14:cNvContentPartPr/>
                <p14:nvPr/>
              </p14:nvContentPartPr>
              <p14:xfrm>
                <a:off x="1142653" y="327750"/>
                <a:ext cx="127440" cy="153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BD11D1-6A5F-0B43-9BD1-871A69CA4B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27533" y="312630"/>
                  <a:ext cx="157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DA7DFAB-73BF-EA4A-9A0C-B40CC0EA35B4}"/>
                    </a:ext>
                  </a:extLst>
                </p14:cNvPr>
                <p14:cNvContentPartPr/>
                <p14:nvPr/>
              </p14:nvContentPartPr>
              <p14:xfrm>
                <a:off x="1312213" y="248550"/>
                <a:ext cx="148680" cy="30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DA7DFAB-73BF-EA4A-9A0C-B40CC0EA35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296733" y="233430"/>
                  <a:ext cx="178920" cy="33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9B5DBE9-5921-BA49-AA2A-D619BB7737A1}"/>
                  </a:ext>
                </a:extLst>
              </p14:cNvPr>
              <p14:cNvContentPartPr/>
              <p14:nvPr/>
            </p14:nvContentPartPr>
            <p14:xfrm>
              <a:off x="1671853" y="656070"/>
              <a:ext cx="26640" cy="63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9B5DBE9-5921-BA49-AA2A-D619BB7737A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56733" y="640590"/>
                <a:ext cx="572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F0DBA47-4EA7-9B40-9B3C-F3DEA855E9E9}"/>
                  </a:ext>
                </a:extLst>
              </p14:cNvPr>
              <p14:cNvContentPartPr/>
              <p14:nvPr/>
            </p14:nvContentPartPr>
            <p14:xfrm>
              <a:off x="1677253" y="841110"/>
              <a:ext cx="32040" cy="69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F0DBA47-4EA7-9B40-9B3C-F3DEA855E9E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62133" y="825990"/>
                <a:ext cx="6264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9545C8C6-81AB-644C-A7C6-6CB5F7EA65F1}"/>
              </a:ext>
            </a:extLst>
          </p:cNvPr>
          <p:cNvGrpSpPr/>
          <p:nvPr/>
        </p:nvGrpSpPr>
        <p:grpSpPr>
          <a:xfrm>
            <a:off x="1963093" y="571830"/>
            <a:ext cx="1032120" cy="259200"/>
            <a:chOff x="1963093" y="571830"/>
            <a:chExt cx="10321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7ABF7E-E3F7-DF4B-8D0B-F315AD960C42}"/>
                    </a:ext>
                  </a:extLst>
                </p14:cNvPr>
                <p14:cNvContentPartPr/>
                <p14:nvPr/>
              </p14:nvContentPartPr>
              <p14:xfrm>
                <a:off x="1963093" y="629430"/>
                <a:ext cx="159120" cy="20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7ABF7E-E3F7-DF4B-8D0B-F315AD960C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47613" y="614310"/>
                  <a:ext cx="1897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36BB14C-CF98-F84A-A861-BF89BEFE9EC3}"/>
                    </a:ext>
                  </a:extLst>
                </p14:cNvPr>
                <p14:cNvContentPartPr/>
                <p14:nvPr/>
              </p14:nvContentPartPr>
              <p14:xfrm>
                <a:off x="2185213" y="629430"/>
                <a:ext cx="296640" cy="18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36BB14C-CF98-F84A-A861-BF89BEFE9E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70093" y="614310"/>
                  <a:ext cx="327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56B5B2-3208-FC41-A187-DF734D07EED0}"/>
                    </a:ext>
                  </a:extLst>
                </p14:cNvPr>
                <p14:cNvContentPartPr/>
                <p14:nvPr/>
              </p14:nvContentPartPr>
              <p14:xfrm>
                <a:off x="2502733" y="592350"/>
                <a:ext cx="174960" cy="147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56B5B2-3208-FC41-A187-DF734D07EE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87613" y="577230"/>
                  <a:ext cx="205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7DCC849-ACAA-794D-AF80-026E128628BB}"/>
                    </a:ext>
                  </a:extLst>
                </p14:cNvPr>
                <p14:cNvContentPartPr/>
                <p14:nvPr/>
              </p14:nvContentPartPr>
              <p14:xfrm>
                <a:off x="2688133" y="592350"/>
                <a:ext cx="84960" cy="174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7DCC849-ACAA-794D-AF80-026E128628B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72653" y="577230"/>
                  <a:ext cx="115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E904946-A8BD-B042-8CA6-BF4BE50D64C9}"/>
                    </a:ext>
                  </a:extLst>
                </p14:cNvPr>
                <p14:cNvContentPartPr/>
                <p14:nvPr/>
              </p14:nvContentPartPr>
              <p14:xfrm>
                <a:off x="2830693" y="571830"/>
                <a:ext cx="164520" cy="203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E904946-A8BD-B042-8CA6-BF4BE50D64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15573" y="556710"/>
                  <a:ext cx="19476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AF3B6D-90B1-A849-BEAC-4D0056949773}"/>
              </a:ext>
            </a:extLst>
          </p:cNvPr>
          <p:cNvGrpSpPr/>
          <p:nvPr/>
        </p:nvGrpSpPr>
        <p:grpSpPr>
          <a:xfrm>
            <a:off x="3243613" y="296070"/>
            <a:ext cx="1175040" cy="523800"/>
            <a:chOff x="3243613" y="296070"/>
            <a:chExt cx="117504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5215F93-D66D-E54B-B209-465F46AA499A}"/>
                    </a:ext>
                  </a:extLst>
                </p14:cNvPr>
                <p14:cNvContentPartPr/>
                <p14:nvPr/>
              </p14:nvContentPartPr>
              <p14:xfrm>
                <a:off x="3243613" y="571470"/>
                <a:ext cx="142560" cy="17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5215F93-D66D-E54B-B209-465F46AA499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28493" y="555990"/>
                  <a:ext cx="1731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360F65-32DB-024F-86E9-07D5A94C773E}"/>
                    </a:ext>
                  </a:extLst>
                </p14:cNvPr>
                <p14:cNvContentPartPr/>
                <p14:nvPr/>
              </p14:nvContentPartPr>
              <p14:xfrm>
                <a:off x="3418213" y="370230"/>
                <a:ext cx="243720" cy="37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360F65-32DB-024F-86E9-07D5A94C77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03093" y="355110"/>
                  <a:ext cx="2743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F239901-ECF3-D243-A549-49CEDD9AA6EC}"/>
                    </a:ext>
                  </a:extLst>
                </p14:cNvPr>
                <p14:cNvContentPartPr/>
                <p14:nvPr/>
              </p14:nvContentPartPr>
              <p14:xfrm>
                <a:off x="3576973" y="523590"/>
                <a:ext cx="212040" cy="5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F239901-ECF3-D243-A549-49CEDD9AA6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61853" y="508470"/>
                  <a:ext cx="242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8F316C7-D6BB-394A-BCE1-D968122F8172}"/>
                    </a:ext>
                  </a:extLst>
                </p14:cNvPr>
                <p14:cNvContentPartPr/>
                <p14:nvPr/>
              </p14:nvContentPartPr>
              <p14:xfrm>
                <a:off x="3814933" y="449790"/>
                <a:ext cx="211320" cy="37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8F316C7-D6BB-394A-BCE1-D968122F81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99813" y="434310"/>
                  <a:ext cx="2419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449956-6011-7F48-BA1A-AB5D72C63799}"/>
                    </a:ext>
                  </a:extLst>
                </p14:cNvPr>
                <p14:cNvContentPartPr/>
                <p14:nvPr/>
              </p14:nvContentPartPr>
              <p14:xfrm>
                <a:off x="4084933" y="296070"/>
                <a:ext cx="238320" cy="407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449956-6011-7F48-BA1A-AB5D72C637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69813" y="280950"/>
                  <a:ext cx="2689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443D0E1-F8D8-FE43-9C37-283E4A2646C6}"/>
                    </a:ext>
                  </a:extLst>
                </p14:cNvPr>
                <p14:cNvContentPartPr/>
                <p14:nvPr/>
              </p14:nvContentPartPr>
              <p14:xfrm>
                <a:off x="4227853" y="460230"/>
                <a:ext cx="1908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443D0E1-F8D8-FE43-9C37-283E4A2646C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12733" y="445110"/>
                  <a:ext cx="2214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E61BAF4-8CCD-DE44-859A-D6D540D1F696}"/>
              </a:ext>
            </a:extLst>
          </p:cNvPr>
          <p:cNvGrpSpPr/>
          <p:nvPr/>
        </p:nvGrpSpPr>
        <p:grpSpPr>
          <a:xfrm>
            <a:off x="632533" y="1328190"/>
            <a:ext cx="1119240" cy="1036800"/>
            <a:chOff x="632533" y="1328190"/>
            <a:chExt cx="1119240" cy="10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2CFA502-363B-6A4D-B4EC-DD73DAC6F2D9}"/>
                    </a:ext>
                  </a:extLst>
                </p14:cNvPr>
                <p14:cNvContentPartPr/>
                <p14:nvPr/>
              </p14:nvContentPartPr>
              <p14:xfrm>
                <a:off x="632533" y="1645350"/>
                <a:ext cx="119160" cy="571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2CFA502-363B-6A4D-B4EC-DD73DAC6F2D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7053" y="1630230"/>
                  <a:ext cx="14976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31A47D-7A56-1E48-8769-21D042B95711}"/>
                    </a:ext>
                  </a:extLst>
                </p14:cNvPr>
                <p14:cNvContentPartPr/>
                <p14:nvPr/>
              </p14:nvContentPartPr>
              <p14:xfrm>
                <a:off x="719653" y="1587390"/>
                <a:ext cx="317160" cy="450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31A47D-7A56-1E48-8769-21D042B957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04173" y="1571910"/>
                  <a:ext cx="3477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7F63DA-6362-D144-B7B6-3514BB67E15F}"/>
                    </a:ext>
                  </a:extLst>
                </p14:cNvPr>
                <p14:cNvContentPartPr/>
                <p14:nvPr/>
              </p14:nvContentPartPr>
              <p14:xfrm>
                <a:off x="1048333" y="2137830"/>
                <a:ext cx="100440" cy="227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7F63DA-6362-D144-B7B6-3514BB67E15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2853" y="2122350"/>
                  <a:ext cx="130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AFCB7AC-A9B6-7749-AE4D-86BC9BFF330D}"/>
                    </a:ext>
                  </a:extLst>
                </p14:cNvPr>
                <p14:cNvContentPartPr/>
                <p14:nvPr/>
              </p14:nvContentPartPr>
              <p14:xfrm>
                <a:off x="1073893" y="2010750"/>
                <a:ext cx="32040" cy="42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AFCB7AC-A9B6-7749-AE4D-86BC9BFF33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8773" y="1995270"/>
                  <a:ext cx="626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C6EDF0D-F24D-F44F-9914-7C56B6B224F4}"/>
                    </a:ext>
                  </a:extLst>
                </p14:cNvPr>
                <p14:cNvContentPartPr/>
                <p14:nvPr/>
              </p14:nvContentPartPr>
              <p14:xfrm>
                <a:off x="1132213" y="1344030"/>
                <a:ext cx="90360" cy="259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C6EDF0D-F24D-F44F-9914-7C56B6B224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7093" y="1328550"/>
                  <a:ext cx="1209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9DF38F-8017-7A46-B8B9-D697666C36FA}"/>
                    </a:ext>
                  </a:extLst>
                </p14:cNvPr>
                <p14:cNvContentPartPr/>
                <p14:nvPr/>
              </p14:nvContentPartPr>
              <p14:xfrm>
                <a:off x="1243453" y="1365630"/>
                <a:ext cx="127440" cy="185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9DF38F-8017-7A46-B8B9-D697666C36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227973" y="1350510"/>
                  <a:ext cx="157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39EEC62-9DBC-6845-8905-6F61F2D7021C}"/>
                    </a:ext>
                  </a:extLst>
                </p14:cNvPr>
                <p14:cNvContentPartPr/>
                <p14:nvPr/>
              </p14:nvContentPartPr>
              <p14:xfrm>
                <a:off x="1418053" y="1328190"/>
                <a:ext cx="116280" cy="270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39EEC62-9DBC-6845-8905-6F61F2D702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402573" y="1312710"/>
                  <a:ext cx="146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2AAA20C-406C-2C41-86C1-10F99D07E9EF}"/>
                    </a:ext>
                  </a:extLst>
                </p14:cNvPr>
                <p14:cNvContentPartPr/>
                <p14:nvPr/>
              </p14:nvContentPartPr>
              <p14:xfrm>
                <a:off x="1682653" y="1772430"/>
                <a:ext cx="69120" cy="89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2AAA20C-406C-2C41-86C1-10F99D07E9E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67173" y="1757310"/>
                  <a:ext cx="99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6E2C765-57E2-3842-B4D2-E862AEE12FEF}"/>
                    </a:ext>
                  </a:extLst>
                </p14:cNvPr>
                <p14:cNvContentPartPr/>
                <p14:nvPr/>
              </p14:nvContentPartPr>
              <p14:xfrm>
                <a:off x="1687693" y="2021190"/>
                <a:ext cx="37440" cy="63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6E2C765-57E2-3842-B4D2-E862AEE12FE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672573" y="2006070"/>
                  <a:ext cx="680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9267281-6C0A-A245-8A35-5281F304A4A1}"/>
              </a:ext>
            </a:extLst>
          </p:cNvPr>
          <p:cNvGrpSpPr/>
          <p:nvPr/>
        </p:nvGrpSpPr>
        <p:grpSpPr>
          <a:xfrm>
            <a:off x="2201773" y="1598550"/>
            <a:ext cx="994680" cy="496800"/>
            <a:chOff x="2201773" y="1598550"/>
            <a:chExt cx="99468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5922DA-F56C-C546-B398-FB9C55DCC11D}"/>
                    </a:ext>
                  </a:extLst>
                </p14:cNvPr>
                <p14:cNvContentPartPr/>
                <p14:nvPr/>
              </p14:nvContentPartPr>
              <p14:xfrm>
                <a:off x="2201773" y="1598550"/>
                <a:ext cx="185040" cy="481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5922DA-F56C-C546-B398-FB9C55DCC11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86653" y="1583070"/>
                  <a:ext cx="2156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81C1AD9-EB25-8E4E-A8FD-58A9E23D0611}"/>
                    </a:ext>
                  </a:extLst>
                </p14:cNvPr>
                <p14:cNvContentPartPr/>
                <p14:nvPr/>
              </p14:nvContentPartPr>
              <p14:xfrm>
                <a:off x="2444413" y="1857750"/>
                <a:ext cx="180360" cy="189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81C1AD9-EB25-8E4E-A8FD-58A9E23D061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29293" y="1842630"/>
                  <a:ext cx="210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4DB0D9E-2B64-C54A-888D-20B713766660}"/>
                    </a:ext>
                  </a:extLst>
                </p14:cNvPr>
                <p14:cNvContentPartPr/>
                <p14:nvPr/>
              </p14:nvContentPartPr>
              <p14:xfrm>
                <a:off x="2693173" y="1894110"/>
                <a:ext cx="21600" cy="18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4DB0D9E-2B64-C54A-888D-20B7137666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78053" y="1878990"/>
                  <a:ext cx="522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7CF3C0-7744-064A-BCE9-6F0F97AEDC45}"/>
                    </a:ext>
                  </a:extLst>
                </p14:cNvPr>
                <p14:cNvContentPartPr/>
                <p14:nvPr/>
              </p14:nvContentPartPr>
              <p14:xfrm>
                <a:off x="2682733" y="1777830"/>
                <a:ext cx="32040" cy="37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7CF3C0-7744-064A-BCE9-6F0F97AEDC4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67613" y="1762710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266AAEA-4AE6-8D4F-A415-23ED499E423A}"/>
                    </a:ext>
                  </a:extLst>
                </p14:cNvPr>
                <p14:cNvContentPartPr/>
                <p14:nvPr/>
              </p14:nvContentPartPr>
              <p14:xfrm>
                <a:off x="2761933" y="1857030"/>
                <a:ext cx="148680" cy="216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266AAEA-4AE6-8D4F-A415-23ED499E42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46813" y="1841910"/>
                  <a:ext cx="178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5BB8F32-E0C1-8847-8D40-BD988ECE016B}"/>
                    </a:ext>
                  </a:extLst>
                </p14:cNvPr>
                <p14:cNvContentPartPr/>
                <p14:nvPr/>
              </p14:nvContentPartPr>
              <p14:xfrm>
                <a:off x="2952733" y="1851990"/>
                <a:ext cx="243720" cy="243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5BB8F32-E0C1-8847-8D40-BD988ECE016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37253" y="1836510"/>
                  <a:ext cx="27432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34B362-3C41-B94D-944B-339A79DC4142}"/>
              </a:ext>
            </a:extLst>
          </p:cNvPr>
          <p:cNvGrpSpPr/>
          <p:nvPr/>
        </p:nvGrpSpPr>
        <p:grpSpPr>
          <a:xfrm>
            <a:off x="3487693" y="1566870"/>
            <a:ext cx="359640" cy="500760"/>
            <a:chOff x="3487693" y="1566870"/>
            <a:chExt cx="359640" cy="50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E40A3AF-01D6-5D41-8F60-1C1EE290E4C5}"/>
                    </a:ext>
                  </a:extLst>
                </p14:cNvPr>
                <p14:cNvContentPartPr/>
                <p14:nvPr/>
              </p14:nvContentPartPr>
              <p14:xfrm>
                <a:off x="3487693" y="1883670"/>
                <a:ext cx="110880" cy="183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E40A3AF-01D6-5D41-8F60-1C1EE290E4C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472213" y="1868550"/>
                  <a:ext cx="141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9C2BC97-ACAE-3343-86BD-68FA3D8845AC}"/>
                    </a:ext>
                  </a:extLst>
                </p14:cNvPr>
                <p14:cNvContentPartPr/>
                <p14:nvPr/>
              </p14:nvContentPartPr>
              <p14:xfrm>
                <a:off x="3539893" y="1566870"/>
                <a:ext cx="291240" cy="491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9C2BC97-ACAE-3343-86BD-68FA3D8845A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24773" y="1551390"/>
                  <a:ext cx="32184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F1C5F91-48A4-9444-B558-5EF10ECCBBEE}"/>
                    </a:ext>
                  </a:extLst>
                </p14:cNvPr>
                <p14:cNvContentPartPr/>
                <p14:nvPr/>
              </p14:nvContentPartPr>
              <p14:xfrm>
                <a:off x="3588133" y="1767390"/>
                <a:ext cx="259200" cy="2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F1C5F91-48A4-9444-B558-5EF10ECCBB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73013" y="1751910"/>
                  <a:ext cx="2894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4E2F152-2BE9-FB43-A9E3-B13617C47A6A}"/>
              </a:ext>
            </a:extLst>
          </p:cNvPr>
          <p:cNvGrpSpPr/>
          <p:nvPr/>
        </p:nvGrpSpPr>
        <p:grpSpPr>
          <a:xfrm>
            <a:off x="4058653" y="1773150"/>
            <a:ext cx="1143360" cy="285480"/>
            <a:chOff x="4058653" y="1773150"/>
            <a:chExt cx="114336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0725A81-D151-B84C-9D0C-D2513FB4AB7A}"/>
                    </a:ext>
                  </a:extLst>
                </p14:cNvPr>
                <p14:cNvContentPartPr/>
                <p14:nvPr/>
              </p14:nvContentPartPr>
              <p14:xfrm>
                <a:off x="4058653" y="1846590"/>
                <a:ext cx="127440" cy="212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0725A81-D151-B84C-9D0C-D2513FB4AB7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3173" y="1831470"/>
                  <a:ext cx="157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FEF2EB-13F8-3941-AE77-5DDF072B4742}"/>
                    </a:ext>
                  </a:extLst>
                </p14:cNvPr>
                <p14:cNvContentPartPr/>
                <p14:nvPr/>
              </p14:nvContentPartPr>
              <p14:xfrm>
                <a:off x="4238293" y="1831470"/>
                <a:ext cx="349560" cy="195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FEF2EB-13F8-3941-AE77-5DDF072B47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223173" y="1815990"/>
                  <a:ext cx="3801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0AAD991-5C00-9441-90E2-09D034F01AE0}"/>
                    </a:ext>
                  </a:extLst>
                </p14:cNvPr>
                <p14:cNvContentPartPr/>
                <p14:nvPr/>
              </p14:nvContentPartPr>
              <p14:xfrm>
                <a:off x="4614133" y="1836150"/>
                <a:ext cx="185400" cy="147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0AAD991-5C00-9441-90E2-09D034F01AE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99013" y="1820670"/>
                  <a:ext cx="216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B5467A-8B6C-BD43-885C-FDC328BA70D5}"/>
                    </a:ext>
                  </a:extLst>
                </p14:cNvPr>
                <p14:cNvContentPartPr/>
                <p14:nvPr/>
              </p14:nvContentPartPr>
              <p14:xfrm>
                <a:off x="4831213" y="1804110"/>
                <a:ext cx="95760" cy="195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B5467A-8B6C-BD43-885C-FDC328BA70D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15733" y="1788990"/>
                  <a:ext cx="126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CBB18BC-F020-B140-962D-62FF388906F3}"/>
                    </a:ext>
                  </a:extLst>
                </p14:cNvPr>
                <p14:cNvContentPartPr/>
                <p14:nvPr/>
              </p14:nvContentPartPr>
              <p14:xfrm>
                <a:off x="4984573" y="1773150"/>
                <a:ext cx="217440" cy="243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CBB18BC-F020-B140-962D-62FF388906F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969453" y="1758030"/>
                  <a:ext cx="24768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84B2D0-B4D3-8249-9D8F-E22CF6A9ABCA}"/>
              </a:ext>
            </a:extLst>
          </p:cNvPr>
          <p:cNvGrpSpPr/>
          <p:nvPr/>
        </p:nvGrpSpPr>
        <p:grpSpPr>
          <a:xfrm>
            <a:off x="745933" y="2687910"/>
            <a:ext cx="1116360" cy="1169640"/>
            <a:chOff x="745933" y="2687910"/>
            <a:chExt cx="1116360" cy="11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5BDEC3D-3382-7B43-BDB1-D4968A561FFE}"/>
                    </a:ext>
                  </a:extLst>
                </p14:cNvPr>
                <p14:cNvContentPartPr/>
                <p14:nvPr/>
              </p14:nvContentPartPr>
              <p14:xfrm>
                <a:off x="745933" y="3074190"/>
                <a:ext cx="90360" cy="672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5BDEC3D-3382-7B43-BDB1-D4968A561F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0813" y="3059070"/>
                  <a:ext cx="12096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B618CD-E235-664C-BA9F-982A0EA88A68}"/>
                    </a:ext>
                  </a:extLst>
                </p14:cNvPr>
                <p14:cNvContentPartPr/>
                <p14:nvPr/>
              </p14:nvContentPartPr>
              <p14:xfrm>
                <a:off x="841333" y="2968350"/>
                <a:ext cx="407160" cy="507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CB618CD-E235-664C-BA9F-982A0EA88A6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5853" y="2953230"/>
                  <a:ext cx="4377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C296B4D-8750-024E-A719-D5BB35D0C311}"/>
                    </a:ext>
                  </a:extLst>
                </p14:cNvPr>
                <p14:cNvContentPartPr/>
                <p14:nvPr/>
              </p14:nvContentPartPr>
              <p14:xfrm>
                <a:off x="1195573" y="3619230"/>
                <a:ext cx="90360" cy="2383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C296B4D-8750-024E-A719-D5BB35D0C3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80453" y="3604110"/>
                  <a:ext cx="1209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0FDF132-DBF6-CB4D-908C-F1C064D0B74C}"/>
                    </a:ext>
                  </a:extLst>
                </p14:cNvPr>
                <p14:cNvContentPartPr/>
                <p14:nvPr/>
              </p14:nvContentPartPr>
              <p14:xfrm>
                <a:off x="1216813" y="3513390"/>
                <a:ext cx="26640" cy="32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0FDF132-DBF6-CB4D-908C-F1C064D0B7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201693" y="3498270"/>
                  <a:ext cx="57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3241F0A-AA6D-0946-9E08-B4CA0B206A13}"/>
                    </a:ext>
                  </a:extLst>
                </p14:cNvPr>
                <p14:cNvContentPartPr/>
                <p14:nvPr/>
              </p14:nvContentPartPr>
              <p14:xfrm>
                <a:off x="1376293" y="2714550"/>
                <a:ext cx="100440" cy="26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3241F0A-AA6D-0946-9E08-B4CA0B206A1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360813" y="2699070"/>
                  <a:ext cx="130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B27E12D-36DC-DE43-B74B-80285F06C62C}"/>
                    </a:ext>
                  </a:extLst>
                </p14:cNvPr>
                <p14:cNvContentPartPr/>
                <p14:nvPr/>
              </p14:nvContentPartPr>
              <p14:xfrm>
                <a:off x="1523893" y="2746950"/>
                <a:ext cx="137880" cy="195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B27E12D-36DC-DE43-B74B-80285F06C62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508413" y="2731470"/>
                  <a:ext cx="168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E254045-D7DB-C442-8A51-A67259362506}"/>
                    </a:ext>
                  </a:extLst>
                </p14:cNvPr>
                <p14:cNvContentPartPr/>
                <p14:nvPr/>
              </p14:nvContentPartPr>
              <p14:xfrm>
                <a:off x="1746013" y="2687910"/>
                <a:ext cx="116280" cy="317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E254045-D7DB-C442-8A51-A672593625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730893" y="2672790"/>
                  <a:ext cx="1465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4D15B92-89C7-D746-B677-4271EB1F8712}"/>
              </a:ext>
            </a:extLst>
          </p:cNvPr>
          <p:cNvGrpSpPr/>
          <p:nvPr/>
        </p:nvGrpSpPr>
        <p:grpSpPr>
          <a:xfrm>
            <a:off x="2174773" y="3354630"/>
            <a:ext cx="164520" cy="116640"/>
            <a:chOff x="2174773" y="3354630"/>
            <a:chExt cx="16452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10CF00A-9D5B-2F4D-AE2F-DE3E84778E5B}"/>
                    </a:ext>
                  </a:extLst>
                </p14:cNvPr>
                <p14:cNvContentPartPr/>
                <p14:nvPr/>
              </p14:nvContentPartPr>
              <p14:xfrm>
                <a:off x="2174773" y="3423390"/>
                <a:ext cx="164520" cy="47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10CF00A-9D5B-2F4D-AE2F-DE3E84778E5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59293" y="3408270"/>
                  <a:ext cx="194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ECD9C80-C5FC-8845-BAFE-346F1E292D35}"/>
                    </a:ext>
                  </a:extLst>
                </p14:cNvPr>
                <p14:cNvContentPartPr/>
                <p14:nvPr/>
              </p14:nvContentPartPr>
              <p14:xfrm>
                <a:off x="2174773" y="3354630"/>
                <a:ext cx="164520" cy="53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ECD9C80-C5FC-8845-BAFE-346F1E292D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59293" y="3339510"/>
                  <a:ext cx="19476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ACF3C85-1A32-894C-B8F1-73FF5C19B721}"/>
              </a:ext>
            </a:extLst>
          </p:cNvPr>
          <p:cNvGrpSpPr/>
          <p:nvPr/>
        </p:nvGrpSpPr>
        <p:grpSpPr>
          <a:xfrm>
            <a:off x="5339173" y="2555790"/>
            <a:ext cx="878040" cy="376200"/>
            <a:chOff x="5339173" y="2555790"/>
            <a:chExt cx="87804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797AA7-D890-DF46-AA79-CA4CAF56EB2B}"/>
                    </a:ext>
                  </a:extLst>
                </p14:cNvPr>
                <p14:cNvContentPartPr/>
                <p14:nvPr/>
              </p14:nvContentPartPr>
              <p14:xfrm>
                <a:off x="5339173" y="2624550"/>
                <a:ext cx="127440" cy="307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797AA7-D890-DF46-AA79-CA4CAF56EB2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23693" y="2609070"/>
                  <a:ext cx="157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14ED1DC-EBAF-1F46-B934-D86C9B0BB46D}"/>
                    </a:ext>
                  </a:extLst>
                </p14:cNvPr>
                <p14:cNvContentPartPr/>
                <p14:nvPr/>
              </p14:nvContentPartPr>
              <p14:xfrm>
                <a:off x="5487133" y="2688630"/>
                <a:ext cx="169560" cy="174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14ED1DC-EBAF-1F46-B934-D86C9B0BB46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72013" y="2673150"/>
                  <a:ext cx="2001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C3E9AC1-186F-5446-8037-95D319D522BF}"/>
                    </a:ext>
                  </a:extLst>
                </p14:cNvPr>
                <p14:cNvContentPartPr/>
                <p14:nvPr/>
              </p14:nvContentPartPr>
              <p14:xfrm>
                <a:off x="5688373" y="2740830"/>
                <a:ext cx="164520" cy="21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C3E9AC1-186F-5446-8037-95D319D522B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73253" y="2725710"/>
                  <a:ext cx="194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FF0D9CF-F1CF-584E-A7E8-D31535253A50}"/>
                    </a:ext>
                  </a:extLst>
                </p14:cNvPr>
                <p14:cNvContentPartPr/>
                <p14:nvPr/>
              </p14:nvContentPartPr>
              <p14:xfrm>
                <a:off x="5894653" y="2645790"/>
                <a:ext cx="95760" cy="196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FF0D9CF-F1CF-584E-A7E8-D31535253A5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79533" y="2630310"/>
                  <a:ext cx="126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5B407D4-1F28-9940-96A7-5EAD43316CF6}"/>
                    </a:ext>
                  </a:extLst>
                </p14:cNvPr>
                <p14:cNvContentPartPr/>
                <p14:nvPr/>
              </p14:nvContentPartPr>
              <p14:xfrm>
                <a:off x="6016333" y="2555790"/>
                <a:ext cx="200880" cy="370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5B407D4-1F28-9940-96A7-5EAD43316C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01213" y="2540310"/>
                  <a:ext cx="23148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DD0BFFD-279E-7D4A-9EAB-B7A6422C1D2B}"/>
              </a:ext>
            </a:extLst>
          </p:cNvPr>
          <p:cNvGrpSpPr/>
          <p:nvPr/>
        </p:nvGrpSpPr>
        <p:grpSpPr>
          <a:xfrm>
            <a:off x="4365373" y="2592870"/>
            <a:ext cx="529560" cy="328320"/>
            <a:chOff x="4365373" y="2592870"/>
            <a:chExt cx="52956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FFC44A2-4051-FB40-BD02-FDA5BD2C91A1}"/>
                    </a:ext>
                  </a:extLst>
                </p14:cNvPr>
                <p14:cNvContentPartPr/>
                <p14:nvPr/>
              </p14:nvContentPartPr>
              <p14:xfrm>
                <a:off x="4365373" y="2629950"/>
                <a:ext cx="185400" cy="291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FFC44A2-4051-FB40-BD02-FDA5BD2C91A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50253" y="2614470"/>
                  <a:ext cx="216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EE447B8-810F-CA4A-BFA2-A1FA024EA6CB}"/>
                    </a:ext>
                  </a:extLst>
                </p14:cNvPr>
                <p14:cNvContentPartPr/>
                <p14:nvPr/>
              </p14:nvContentPartPr>
              <p14:xfrm>
                <a:off x="4524133" y="2661630"/>
                <a:ext cx="169560" cy="164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EE447B8-810F-CA4A-BFA2-A1FA024EA6C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09013" y="2646150"/>
                  <a:ext cx="200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08686A5-8DEA-1149-A8CE-CD14BCD7AF2A}"/>
                    </a:ext>
                  </a:extLst>
                </p14:cNvPr>
                <p14:cNvContentPartPr/>
                <p14:nvPr/>
              </p14:nvContentPartPr>
              <p14:xfrm>
                <a:off x="4751653" y="2592870"/>
                <a:ext cx="143280" cy="307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08686A5-8DEA-1149-A8CE-CD14BCD7AF2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36533" y="2577390"/>
                  <a:ext cx="1738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29FC0DD-7B34-744B-813D-7945BF1A0A30}"/>
              </a:ext>
            </a:extLst>
          </p:cNvPr>
          <p:cNvGrpSpPr/>
          <p:nvPr/>
        </p:nvGrpSpPr>
        <p:grpSpPr>
          <a:xfrm>
            <a:off x="4053253" y="3069150"/>
            <a:ext cx="1662120" cy="550440"/>
            <a:chOff x="4053253" y="3069150"/>
            <a:chExt cx="166212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066640F-0875-D44F-8324-983F7504907D}"/>
                    </a:ext>
                  </a:extLst>
                </p14:cNvPr>
                <p14:cNvContentPartPr/>
                <p14:nvPr/>
              </p14:nvContentPartPr>
              <p14:xfrm>
                <a:off x="4053253" y="3140070"/>
                <a:ext cx="349560" cy="309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066640F-0875-D44F-8324-983F7504907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38133" y="3124950"/>
                  <a:ext cx="3801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75898AF-ABFC-9440-B843-80F22DE5CA48}"/>
                    </a:ext>
                  </a:extLst>
                </p14:cNvPr>
                <p14:cNvContentPartPr/>
                <p14:nvPr/>
              </p14:nvContentPartPr>
              <p14:xfrm>
                <a:off x="4899973" y="3069150"/>
                <a:ext cx="529560" cy="354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75898AF-ABFC-9440-B843-80F22DE5CA4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84493" y="3053670"/>
                  <a:ext cx="5601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EC06EBF-F821-C140-9B73-6B470EB8DB41}"/>
                    </a:ext>
                  </a:extLst>
                </p14:cNvPr>
                <p14:cNvContentPartPr/>
                <p14:nvPr/>
              </p14:nvContentPartPr>
              <p14:xfrm>
                <a:off x="4434133" y="3465870"/>
                <a:ext cx="84960" cy="127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EC06EBF-F821-C140-9B73-6B470EB8DB4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19013" y="3450750"/>
                  <a:ext cx="115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370A459-D249-104C-81F1-D5F4B9D40738}"/>
                    </a:ext>
                  </a:extLst>
                </p14:cNvPr>
                <p14:cNvContentPartPr/>
                <p14:nvPr/>
              </p14:nvContentPartPr>
              <p14:xfrm>
                <a:off x="4465813" y="3344190"/>
                <a:ext cx="42840" cy="2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370A459-D249-104C-81F1-D5F4B9D407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450693" y="3329070"/>
                  <a:ext cx="7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E2A88C7-73FB-5445-B95D-7D77414BE344}"/>
                    </a:ext>
                  </a:extLst>
                </p14:cNvPr>
                <p14:cNvContentPartPr/>
                <p14:nvPr/>
              </p14:nvContentPartPr>
              <p14:xfrm>
                <a:off x="5482093" y="3285870"/>
                <a:ext cx="233280" cy="275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E2A88C7-73FB-5445-B95D-7D77414BE34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66613" y="3270750"/>
                  <a:ext cx="2635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EC02D67-622B-7C4A-A176-1CEE2C56CE06}"/>
                    </a:ext>
                  </a:extLst>
                </p14:cNvPr>
                <p14:cNvContentPartPr/>
                <p14:nvPr/>
              </p14:nvContentPartPr>
              <p14:xfrm>
                <a:off x="4592893" y="3354630"/>
                <a:ext cx="243720" cy="264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EC02D67-622B-7C4A-A176-1CEE2C56CE0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77773" y="3339510"/>
                  <a:ext cx="27432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EFE1B58-CF1D-9D4F-B3A0-6E43C5AF5E77}"/>
              </a:ext>
            </a:extLst>
          </p:cNvPr>
          <p:cNvGrpSpPr/>
          <p:nvPr/>
        </p:nvGrpSpPr>
        <p:grpSpPr>
          <a:xfrm>
            <a:off x="2825653" y="2867910"/>
            <a:ext cx="847080" cy="1212120"/>
            <a:chOff x="2825653" y="2867910"/>
            <a:chExt cx="847080" cy="12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C4DB8A-1C41-9049-A4D1-FCCA51885304}"/>
                    </a:ext>
                  </a:extLst>
                </p14:cNvPr>
                <p14:cNvContentPartPr/>
                <p14:nvPr/>
              </p14:nvContentPartPr>
              <p14:xfrm>
                <a:off x="2901973" y="2867910"/>
                <a:ext cx="606600" cy="10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C4DB8A-1C41-9049-A4D1-FCCA518853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86853" y="2852790"/>
                  <a:ext cx="637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F06BD7D-9FCA-E944-9B10-829F9801F6B8}"/>
                    </a:ext>
                  </a:extLst>
                </p14:cNvPr>
                <p14:cNvContentPartPr/>
                <p14:nvPr/>
              </p14:nvContentPartPr>
              <p14:xfrm>
                <a:off x="2825653" y="2910390"/>
                <a:ext cx="416160" cy="688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F06BD7D-9FCA-E944-9B10-829F9801F6B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810173" y="2894910"/>
                  <a:ext cx="44640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1E15709-0974-EA42-AB80-6066E127E970}"/>
                    </a:ext>
                  </a:extLst>
                </p14:cNvPr>
                <p14:cNvContentPartPr/>
                <p14:nvPr/>
              </p14:nvContentPartPr>
              <p14:xfrm>
                <a:off x="2952733" y="3597990"/>
                <a:ext cx="720000" cy="42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1E15709-0974-EA42-AB80-6066E127E97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37253" y="3582870"/>
                  <a:ext cx="750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A26C80C-ADC2-E54A-B1BE-307EA2A924CD}"/>
                    </a:ext>
                  </a:extLst>
                </p14:cNvPr>
                <p14:cNvContentPartPr/>
                <p14:nvPr/>
              </p14:nvContentPartPr>
              <p14:xfrm>
                <a:off x="3087373" y="3714630"/>
                <a:ext cx="304920" cy="365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A26C80C-ADC2-E54A-B1BE-307EA2A924C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71893" y="3699150"/>
                  <a:ext cx="33552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3B4AEA-6027-3B48-9A3A-033B45ABD8B6}"/>
              </a:ext>
            </a:extLst>
          </p:cNvPr>
          <p:cNvGrpSpPr/>
          <p:nvPr/>
        </p:nvGrpSpPr>
        <p:grpSpPr>
          <a:xfrm>
            <a:off x="6569293" y="2830830"/>
            <a:ext cx="2072160" cy="1291680"/>
            <a:chOff x="6569293" y="2830830"/>
            <a:chExt cx="2072160" cy="12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E0960EE-DCFC-D242-8153-B3A1D77D1A4C}"/>
                    </a:ext>
                  </a:extLst>
                </p14:cNvPr>
                <p14:cNvContentPartPr/>
                <p14:nvPr/>
              </p14:nvContentPartPr>
              <p14:xfrm>
                <a:off x="6582613" y="3423390"/>
                <a:ext cx="212040" cy="10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E0960EE-DCFC-D242-8153-B3A1D77D1A4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67493" y="3408270"/>
                  <a:ext cx="242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7BBDCA7-9F55-FF43-851F-D08660CD9407}"/>
                    </a:ext>
                  </a:extLst>
                </p14:cNvPr>
                <p14:cNvContentPartPr/>
                <p14:nvPr/>
              </p14:nvContentPartPr>
              <p14:xfrm>
                <a:off x="6569293" y="3344190"/>
                <a:ext cx="225720" cy="21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7BBDCA7-9F55-FF43-851F-D08660CD940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53813" y="3329070"/>
                  <a:ext cx="255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4E55D23-1C34-BD46-86E1-28A7D1D7AA32}"/>
                    </a:ext>
                  </a:extLst>
                </p14:cNvPr>
                <p14:cNvContentPartPr/>
                <p14:nvPr/>
              </p14:nvContentPartPr>
              <p14:xfrm>
                <a:off x="6979693" y="2830830"/>
                <a:ext cx="544680" cy="16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4E55D23-1C34-BD46-86E1-28A7D1D7AA3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64213" y="2815710"/>
                  <a:ext cx="575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D4FFFDB-9393-5747-ADCB-1ABCF02FA332}"/>
                    </a:ext>
                  </a:extLst>
                </p14:cNvPr>
                <p14:cNvContentPartPr/>
                <p14:nvPr/>
              </p14:nvContentPartPr>
              <p14:xfrm>
                <a:off x="6915973" y="2830830"/>
                <a:ext cx="301320" cy="661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D4FFFDB-9393-5747-ADCB-1ABCF02FA33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900853" y="2815710"/>
                  <a:ext cx="33192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68FA147-4A57-4E4C-ADD0-33BE039FC1B1}"/>
                    </a:ext>
                  </a:extLst>
                </p14:cNvPr>
                <p14:cNvContentPartPr/>
                <p14:nvPr/>
              </p14:nvContentPartPr>
              <p14:xfrm>
                <a:off x="7043773" y="3545070"/>
                <a:ext cx="682560" cy="26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68FA147-4A57-4E4C-ADD0-33BE039FC1B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028293" y="3529950"/>
                  <a:ext cx="712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C3B7249-E10D-6B45-BFF2-4ED1A3DEB395}"/>
                    </a:ext>
                  </a:extLst>
                </p14:cNvPr>
                <p14:cNvContentPartPr/>
                <p14:nvPr/>
              </p14:nvContentPartPr>
              <p14:xfrm>
                <a:off x="7058893" y="3656310"/>
                <a:ext cx="423720" cy="466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C3B7249-E10D-6B45-BFF2-4ED1A3DEB39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43773" y="3641190"/>
                  <a:ext cx="45432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C0DEC36-80B0-AD4B-BAD6-66C868BC0C49}"/>
                    </a:ext>
                  </a:extLst>
                </p14:cNvPr>
                <p14:cNvContentPartPr/>
                <p14:nvPr/>
              </p14:nvContentPartPr>
              <p14:xfrm>
                <a:off x="7847293" y="3132510"/>
                <a:ext cx="286200" cy="286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C0DEC36-80B0-AD4B-BAD6-66C868BC0C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2173" y="3117390"/>
                  <a:ext cx="316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EEE56DF-1FA7-7743-A924-5D5CA34442A7}"/>
                    </a:ext>
                  </a:extLst>
                </p14:cNvPr>
                <p14:cNvContentPartPr/>
                <p14:nvPr/>
              </p14:nvContentPartPr>
              <p14:xfrm>
                <a:off x="8254813" y="3365430"/>
                <a:ext cx="111600" cy="164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EEE56DF-1FA7-7743-A924-5D5CA34442A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39693" y="3349950"/>
                  <a:ext cx="141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F0673A0-4591-2E4B-9262-6920978895CF}"/>
                    </a:ext>
                  </a:extLst>
                </p14:cNvPr>
                <p14:cNvContentPartPr/>
                <p14:nvPr/>
              </p14:nvContentPartPr>
              <p14:xfrm>
                <a:off x="8244373" y="3254190"/>
                <a:ext cx="63720" cy="26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F0673A0-4591-2E4B-9262-6920978895C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28893" y="3239070"/>
                  <a:ext cx="9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39A12B-C74E-2D4F-89ED-E2E492C7E840}"/>
                    </a:ext>
                  </a:extLst>
                </p14:cNvPr>
                <p14:cNvContentPartPr/>
                <p14:nvPr/>
              </p14:nvContentPartPr>
              <p14:xfrm>
                <a:off x="8381893" y="3254910"/>
                <a:ext cx="259560" cy="317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39A12B-C74E-2D4F-89ED-E2E492C7E84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66413" y="3239430"/>
                  <a:ext cx="29016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5444351-E4CD-844E-9049-5926157A9CC0}"/>
              </a:ext>
            </a:extLst>
          </p:cNvPr>
          <p:cNvGrpSpPr/>
          <p:nvPr/>
        </p:nvGrpSpPr>
        <p:grpSpPr>
          <a:xfrm>
            <a:off x="8308453" y="2608710"/>
            <a:ext cx="496440" cy="323280"/>
            <a:chOff x="8308453" y="2608710"/>
            <a:chExt cx="49644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D6408AD-7C75-5E4F-8E63-8710B2DA6ABE}"/>
                    </a:ext>
                  </a:extLst>
                </p14:cNvPr>
                <p14:cNvContentPartPr/>
                <p14:nvPr/>
              </p14:nvContentPartPr>
              <p14:xfrm>
                <a:off x="8308453" y="2666670"/>
                <a:ext cx="174240" cy="249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D6408AD-7C75-5E4F-8E63-8710B2DA6AB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292973" y="2651550"/>
                  <a:ext cx="204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F2AB974-8A3F-6940-BE39-F7D671587234}"/>
                    </a:ext>
                  </a:extLst>
                </p14:cNvPr>
                <p14:cNvContentPartPr/>
                <p14:nvPr/>
              </p14:nvContentPartPr>
              <p14:xfrm>
                <a:off x="8450653" y="2693310"/>
                <a:ext cx="148680" cy="196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F2AB974-8A3F-6940-BE39-F7D6715872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35533" y="2678190"/>
                  <a:ext cx="178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0AA1C48-2B5D-794C-8176-9E556606798C}"/>
                    </a:ext>
                  </a:extLst>
                </p14:cNvPr>
                <p14:cNvContentPartPr/>
                <p14:nvPr/>
              </p14:nvContentPartPr>
              <p14:xfrm>
                <a:off x="8593573" y="2608710"/>
                <a:ext cx="211320" cy="323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0AA1C48-2B5D-794C-8176-9E556606798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78093" y="2593230"/>
                  <a:ext cx="24192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0056389-2E50-EA45-80E7-78A9E60A2405}"/>
              </a:ext>
            </a:extLst>
          </p:cNvPr>
          <p:cNvGrpSpPr/>
          <p:nvPr/>
        </p:nvGrpSpPr>
        <p:grpSpPr>
          <a:xfrm>
            <a:off x="8969773" y="2899590"/>
            <a:ext cx="1010520" cy="709560"/>
            <a:chOff x="8969773" y="2899590"/>
            <a:chExt cx="1010520" cy="7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7CDB415-3914-2744-B213-A79222BF2D5C}"/>
                    </a:ext>
                  </a:extLst>
                </p14:cNvPr>
                <p14:cNvContentPartPr/>
                <p14:nvPr/>
              </p14:nvContentPartPr>
              <p14:xfrm>
                <a:off x="8969773" y="3159510"/>
                <a:ext cx="243360" cy="24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7CDB415-3914-2744-B213-A79222BF2D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54653" y="3144390"/>
                  <a:ext cx="2736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5A9AD74-C4B9-CD44-A664-A8F5D081694E}"/>
                    </a:ext>
                  </a:extLst>
                </p14:cNvPr>
                <p14:cNvContentPartPr/>
                <p14:nvPr/>
              </p14:nvContentPartPr>
              <p14:xfrm>
                <a:off x="9239053" y="2942070"/>
                <a:ext cx="185400" cy="518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5A9AD74-C4B9-CD44-A664-A8F5D081694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223933" y="2926590"/>
                  <a:ext cx="2160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2EE12F-1291-1541-BDF3-8D10535D8CD6}"/>
                    </a:ext>
                  </a:extLst>
                </p14:cNvPr>
                <p14:cNvContentPartPr/>
                <p14:nvPr/>
              </p14:nvContentPartPr>
              <p14:xfrm>
                <a:off x="9233653" y="3158790"/>
                <a:ext cx="275400" cy="21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2EE12F-1291-1541-BDF3-8D10535D8CD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218533" y="3143670"/>
                  <a:ext cx="30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F9D6C73-3CD4-CE4F-8D6B-46E80D06BBA0}"/>
                    </a:ext>
                  </a:extLst>
                </p14:cNvPr>
                <p14:cNvContentPartPr/>
                <p14:nvPr/>
              </p14:nvContentPartPr>
              <p14:xfrm>
                <a:off x="9636493" y="2899590"/>
                <a:ext cx="343800" cy="709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F9D6C73-3CD4-CE4F-8D6B-46E80D06BBA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621373" y="2884470"/>
                  <a:ext cx="374400" cy="73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0DC6031-EC5D-DE43-9433-FA6EA82D7721}"/>
              </a:ext>
            </a:extLst>
          </p:cNvPr>
          <p:cNvGrpSpPr/>
          <p:nvPr/>
        </p:nvGrpSpPr>
        <p:grpSpPr>
          <a:xfrm>
            <a:off x="10027453" y="2571630"/>
            <a:ext cx="1539720" cy="990000"/>
            <a:chOff x="10027453" y="2571630"/>
            <a:chExt cx="1539720" cy="9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5A16B2E-6758-0A45-AC02-3EB29C0FE503}"/>
                    </a:ext>
                  </a:extLst>
                </p14:cNvPr>
                <p14:cNvContentPartPr/>
                <p14:nvPr/>
              </p14:nvContentPartPr>
              <p14:xfrm>
                <a:off x="10027453" y="2957910"/>
                <a:ext cx="32040" cy="407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5A16B2E-6758-0A45-AC02-3EB29C0FE5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12333" y="2942790"/>
                  <a:ext cx="626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5389EE1-89FA-9143-AF55-C1E253FBB3DE}"/>
                    </a:ext>
                  </a:extLst>
                </p14:cNvPr>
                <p14:cNvContentPartPr/>
                <p14:nvPr/>
              </p14:nvContentPartPr>
              <p14:xfrm>
                <a:off x="10064533" y="2926230"/>
                <a:ext cx="306720" cy="275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5389EE1-89FA-9143-AF55-C1E253FBB3D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49413" y="2910750"/>
                  <a:ext cx="337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8F3BF84-8A0A-5844-9DD3-881C00C6B1CF}"/>
                    </a:ext>
                  </a:extLst>
                </p14:cNvPr>
                <p14:cNvContentPartPr/>
                <p14:nvPr/>
              </p14:nvContentPartPr>
              <p14:xfrm>
                <a:off x="10180813" y="3238350"/>
                <a:ext cx="243720" cy="323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8F3BF84-8A0A-5844-9DD3-881C00C6B1C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165693" y="3223230"/>
                  <a:ext cx="2743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A8182E-91A6-8F4B-A6FD-7122BC6D2CE8}"/>
                    </a:ext>
                  </a:extLst>
                </p14:cNvPr>
                <p14:cNvContentPartPr/>
                <p14:nvPr/>
              </p14:nvContentPartPr>
              <p14:xfrm>
                <a:off x="10403293" y="2661630"/>
                <a:ext cx="153720" cy="259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A8182E-91A6-8F4B-A6FD-7122BC6D2CE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387813" y="2646150"/>
                  <a:ext cx="1843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AB0A20E-6FAD-9A4E-A418-93005D8640F9}"/>
                    </a:ext>
                  </a:extLst>
                </p14:cNvPr>
                <p14:cNvContentPartPr/>
                <p14:nvPr/>
              </p14:nvContentPartPr>
              <p14:xfrm>
                <a:off x="10540813" y="2698710"/>
                <a:ext cx="122040" cy="153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AB0A20E-6FAD-9A4E-A418-93005D8640F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525693" y="2683230"/>
                  <a:ext cx="152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858E75C-CA4C-0343-A974-450B5AD06DF7}"/>
                    </a:ext>
                  </a:extLst>
                </p14:cNvPr>
                <p14:cNvContentPartPr/>
                <p14:nvPr/>
              </p14:nvContentPartPr>
              <p14:xfrm>
                <a:off x="10731253" y="2751630"/>
                <a:ext cx="159120" cy="5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858E75C-CA4C-0343-A974-450B5AD06DF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716133" y="2736150"/>
                  <a:ext cx="18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DDF9D9A-0D58-654E-B978-44DB61E0B543}"/>
                    </a:ext>
                  </a:extLst>
                </p14:cNvPr>
                <p14:cNvContentPartPr/>
                <p14:nvPr/>
              </p14:nvContentPartPr>
              <p14:xfrm>
                <a:off x="10932493" y="2645790"/>
                <a:ext cx="26640" cy="19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DDF9D9A-0D58-654E-B978-44DB61E0B54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17013" y="2630310"/>
                  <a:ext cx="57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6392068-71F2-F44E-A5ED-7BF5BF594E1B}"/>
                    </a:ext>
                  </a:extLst>
                </p14:cNvPr>
                <p14:cNvContentPartPr/>
                <p14:nvPr/>
              </p14:nvContentPartPr>
              <p14:xfrm>
                <a:off x="11064613" y="2571630"/>
                <a:ext cx="174240" cy="291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6392068-71F2-F44E-A5ED-7BF5BF594E1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49493" y="2556150"/>
                  <a:ext cx="2048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AA6A30B-B13C-1547-A95E-808D5E9E5937}"/>
                    </a:ext>
                  </a:extLst>
                </p14:cNvPr>
                <p14:cNvContentPartPr/>
                <p14:nvPr/>
              </p14:nvContentPartPr>
              <p14:xfrm>
                <a:off x="11197093" y="2862510"/>
                <a:ext cx="370080" cy="6724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AA6A30B-B13C-1547-A95E-808D5E9E593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181613" y="2847390"/>
                  <a:ext cx="400680" cy="70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B6EE22C-5576-1642-B05C-7359DD1CB6A7}"/>
              </a:ext>
            </a:extLst>
          </p:cNvPr>
          <p:cNvGrpSpPr/>
          <p:nvPr/>
        </p:nvGrpSpPr>
        <p:grpSpPr>
          <a:xfrm>
            <a:off x="936373" y="4630110"/>
            <a:ext cx="3312720" cy="1777680"/>
            <a:chOff x="936373" y="4630110"/>
            <a:chExt cx="3312720" cy="177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03034B1-3D47-0146-B7D8-BA834A7F5BBE}"/>
                    </a:ext>
                  </a:extLst>
                </p14:cNvPr>
                <p14:cNvContentPartPr/>
                <p14:nvPr/>
              </p14:nvContentPartPr>
              <p14:xfrm>
                <a:off x="936373" y="4915950"/>
                <a:ext cx="312480" cy="635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03034B1-3D47-0146-B7D8-BA834A7F5BB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1253" y="4900470"/>
                  <a:ext cx="34308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9C71539-6034-C541-A32F-96B022C42744}"/>
                    </a:ext>
                  </a:extLst>
                </p14:cNvPr>
                <p14:cNvContentPartPr/>
                <p14:nvPr/>
              </p14:nvContentPartPr>
              <p14:xfrm>
                <a:off x="1190533" y="5534790"/>
                <a:ext cx="106200" cy="386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9C71539-6034-C541-A32F-96B022C4274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75053" y="5519670"/>
                  <a:ext cx="1368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CD1C1FD-022D-E84B-A30A-CE508B3FDEB9}"/>
                    </a:ext>
                  </a:extLst>
                </p14:cNvPr>
                <p14:cNvContentPartPr/>
                <p14:nvPr/>
              </p14:nvContentPartPr>
              <p14:xfrm>
                <a:off x="1249213" y="5593110"/>
                <a:ext cx="227160" cy="2808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CD1C1FD-022D-E84B-A30A-CE508B3FDEB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234093" y="5577990"/>
                  <a:ext cx="257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7CF62A9-71F8-6043-B8C0-A0B1E86807B8}"/>
                    </a:ext>
                  </a:extLst>
                </p14:cNvPr>
                <p14:cNvContentPartPr/>
                <p14:nvPr/>
              </p14:nvContentPartPr>
              <p14:xfrm>
                <a:off x="1444333" y="4630110"/>
                <a:ext cx="196200" cy="296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7CF62A9-71F8-6043-B8C0-A0B1E86807B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29213" y="4614630"/>
                  <a:ext cx="226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2A42D4-CA48-DD4B-872B-51A6C32E8CB1}"/>
                    </a:ext>
                  </a:extLst>
                </p14:cNvPr>
                <p14:cNvContentPartPr/>
                <p14:nvPr/>
              </p14:nvContentPartPr>
              <p14:xfrm>
                <a:off x="1656733" y="4698870"/>
                <a:ext cx="158400" cy="174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2A42D4-CA48-DD4B-872B-51A6C32E8CB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641613" y="4683750"/>
                  <a:ext cx="189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5B473FD-C104-8D4F-85A5-8BFACAD7F4B4}"/>
                    </a:ext>
                  </a:extLst>
                </p14:cNvPr>
                <p14:cNvContentPartPr/>
                <p14:nvPr/>
              </p14:nvContentPartPr>
              <p14:xfrm>
                <a:off x="1941853" y="4661790"/>
                <a:ext cx="69120" cy="312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5B473FD-C104-8D4F-85A5-8BFACAD7F4B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26733" y="4646670"/>
                  <a:ext cx="99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F99B87F-1572-D34C-84EF-7F18111BA9CB}"/>
                    </a:ext>
                  </a:extLst>
                </p14:cNvPr>
                <p14:cNvContentPartPr/>
                <p14:nvPr/>
              </p14:nvContentPartPr>
              <p14:xfrm>
                <a:off x="1904773" y="4656390"/>
                <a:ext cx="147960" cy="323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F99B87F-1572-D34C-84EF-7F18111BA9C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89653" y="4641270"/>
                  <a:ext cx="178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369FB5E-8F5C-1E4D-859A-9B72E1412223}"/>
                    </a:ext>
                  </a:extLst>
                </p14:cNvPr>
                <p14:cNvContentPartPr/>
                <p14:nvPr/>
              </p14:nvContentPartPr>
              <p14:xfrm>
                <a:off x="2063533" y="5481870"/>
                <a:ext cx="227880" cy="16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369FB5E-8F5C-1E4D-859A-9B72E141222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048413" y="5466750"/>
                  <a:ext cx="25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9EEF810-C436-A547-852C-3703A521AFA4}"/>
                    </a:ext>
                  </a:extLst>
                </p14:cNvPr>
                <p14:cNvContentPartPr/>
                <p14:nvPr/>
              </p14:nvContentPartPr>
              <p14:xfrm>
                <a:off x="2090173" y="5402670"/>
                <a:ext cx="238320" cy="21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9EEF810-C436-A547-852C-3703A521AFA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74693" y="5387190"/>
                  <a:ext cx="268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B8F406D-036D-9546-AF33-5C7F691977AE}"/>
                    </a:ext>
                  </a:extLst>
                </p14:cNvPr>
                <p14:cNvContentPartPr/>
                <p14:nvPr/>
              </p14:nvContentPartPr>
              <p14:xfrm>
                <a:off x="2984413" y="4710030"/>
                <a:ext cx="217440" cy="523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B8F406D-036D-9546-AF33-5C7F691977A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968933" y="4694910"/>
                  <a:ext cx="24768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592D70A-5D73-4449-B8AE-4E3235524CBE}"/>
                    </a:ext>
                  </a:extLst>
                </p14:cNvPr>
                <p14:cNvContentPartPr/>
                <p14:nvPr/>
              </p14:nvContentPartPr>
              <p14:xfrm>
                <a:off x="3333613" y="4815150"/>
                <a:ext cx="291240" cy="434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592D70A-5D73-4449-B8AE-4E3235524CB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18493" y="4800030"/>
                  <a:ext cx="3218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6C5C626-AC90-AC45-9FE6-97F3E1791BA9}"/>
                    </a:ext>
                  </a:extLst>
                </p14:cNvPr>
                <p14:cNvContentPartPr/>
                <p14:nvPr/>
              </p14:nvContentPartPr>
              <p14:xfrm>
                <a:off x="3330733" y="4751790"/>
                <a:ext cx="373680" cy="58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6C5C626-AC90-AC45-9FE6-97F3E1791BA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15253" y="4736310"/>
                  <a:ext cx="404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6CE7BC0-3582-2049-80EE-A8518BC7665E}"/>
                    </a:ext>
                  </a:extLst>
                </p14:cNvPr>
                <p14:cNvContentPartPr/>
                <p14:nvPr/>
              </p14:nvContentPartPr>
              <p14:xfrm>
                <a:off x="3339013" y="4963470"/>
                <a:ext cx="270360" cy="21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6CE7BC0-3582-2049-80EE-A8518BC7665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23533" y="4947990"/>
                  <a:ext cx="300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BA5A1C0-B02F-5D4B-BAAB-0EEA5B6B88DA}"/>
                    </a:ext>
                  </a:extLst>
                </p14:cNvPr>
                <p14:cNvContentPartPr/>
                <p14:nvPr/>
              </p14:nvContentPartPr>
              <p14:xfrm>
                <a:off x="2601013" y="5402670"/>
                <a:ext cx="1402200" cy="42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BA5A1C0-B02F-5D4B-BAAB-0EEA5B6B88D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585893" y="5387190"/>
                  <a:ext cx="1432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1655EED-7DFE-5049-B111-3AC8E11A61BF}"/>
                    </a:ext>
                  </a:extLst>
                </p14:cNvPr>
                <p14:cNvContentPartPr/>
                <p14:nvPr/>
              </p14:nvContentPartPr>
              <p14:xfrm>
                <a:off x="2756893" y="5714070"/>
                <a:ext cx="249120" cy="445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1655EED-7DFE-5049-B111-3AC8E11A61B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41413" y="5698950"/>
                  <a:ext cx="2797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87DE7D9-64B0-A14B-9BEA-836A1A8244D2}"/>
                    </a:ext>
                  </a:extLst>
                </p14:cNvPr>
                <p14:cNvContentPartPr/>
                <p14:nvPr/>
              </p14:nvContentPartPr>
              <p14:xfrm>
                <a:off x="3121933" y="5757270"/>
                <a:ext cx="84960" cy="522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87DE7D9-64B0-A14B-9BEA-836A1A8244D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06813" y="5741790"/>
                  <a:ext cx="11556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6FBBA55-503D-F54D-A342-D6D923B75E1C}"/>
                    </a:ext>
                  </a:extLst>
                </p14:cNvPr>
                <p14:cNvContentPartPr/>
                <p14:nvPr/>
              </p14:nvContentPartPr>
              <p14:xfrm>
                <a:off x="3153613" y="5714790"/>
                <a:ext cx="290880" cy="3232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6FBBA55-503D-F54D-A342-D6D923B75E1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138493" y="5699670"/>
                  <a:ext cx="321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B4C8972-370F-C640-B7DF-4074FCFF2C4C}"/>
                    </a:ext>
                  </a:extLst>
                </p14:cNvPr>
                <p14:cNvContentPartPr/>
                <p14:nvPr/>
              </p14:nvContentPartPr>
              <p14:xfrm>
                <a:off x="3418213" y="6116910"/>
                <a:ext cx="42840" cy="290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B4C8972-370F-C640-B7DF-4074FCFF2C4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03093" y="6101790"/>
                  <a:ext cx="73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F6C1A48-1E20-AC4A-9F38-EE8AC17A89DA}"/>
                    </a:ext>
                  </a:extLst>
                </p14:cNvPr>
                <p14:cNvContentPartPr/>
                <p14:nvPr/>
              </p14:nvContentPartPr>
              <p14:xfrm>
                <a:off x="3444853" y="6148590"/>
                <a:ext cx="169560" cy="227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F6C1A48-1E20-AC4A-9F38-EE8AC17A89D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29373" y="6133470"/>
                  <a:ext cx="200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EB7C08B-5A4A-1447-9A41-2F703AB45AB7}"/>
                    </a:ext>
                  </a:extLst>
                </p14:cNvPr>
                <p14:cNvContentPartPr/>
                <p14:nvPr/>
              </p14:nvContentPartPr>
              <p14:xfrm>
                <a:off x="3539893" y="5508510"/>
                <a:ext cx="153720" cy="307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EB7C08B-5A4A-1447-9A41-2F703AB45AB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24773" y="5493030"/>
                  <a:ext cx="18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A7F93DC-2D48-9A47-AC34-5EA3DA3CBB95}"/>
                    </a:ext>
                  </a:extLst>
                </p14:cNvPr>
                <p14:cNvContentPartPr/>
                <p14:nvPr/>
              </p14:nvContentPartPr>
              <p14:xfrm>
                <a:off x="3677413" y="5582670"/>
                <a:ext cx="148680" cy="185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A7F93DC-2D48-9A47-AC34-5EA3DA3CBB9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62293" y="5567190"/>
                  <a:ext cx="178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19A1AA1-927B-0542-8E83-9BA0E126DF56}"/>
                    </a:ext>
                  </a:extLst>
                </p14:cNvPr>
                <p14:cNvContentPartPr/>
                <p14:nvPr/>
              </p14:nvContentPartPr>
              <p14:xfrm>
                <a:off x="3899893" y="5529750"/>
                <a:ext cx="137520" cy="307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19A1AA1-927B-0542-8E83-9BA0E126DF5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884413" y="5514270"/>
                  <a:ext cx="1677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980B553-C88C-E746-B04E-8222036810E7}"/>
                    </a:ext>
                  </a:extLst>
                </p14:cNvPr>
                <p14:cNvContentPartPr/>
                <p14:nvPr/>
              </p14:nvContentPartPr>
              <p14:xfrm>
                <a:off x="3856693" y="5397270"/>
                <a:ext cx="392400" cy="32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980B553-C88C-E746-B04E-8222036810E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41573" y="5382150"/>
                  <a:ext cx="423000" cy="6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8DC63F2-2314-0F4F-A016-FA46A7EDDEB4}"/>
                  </a:ext>
                </a:extLst>
              </p14:cNvPr>
              <p14:cNvContentPartPr/>
              <p14:nvPr/>
            </p14:nvContentPartPr>
            <p14:xfrm>
              <a:off x="5035693" y="3777990"/>
              <a:ext cx="864720" cy="42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8DC63F2-2314-0F4F-A016-FA46A7EDDEB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020573" y="3762870"/>
                <a:ext cx="895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291FDF9-792B-A140-ADAA-BEE5BBE9D617}"/>
                  </a:ext>
                </a:extLst>
              </p14:cNvPr>
              <p14:cNvContentPartPr/>
              <p14:nvPr/>
            </p14:nvContentPartPr>
            <p14:xfrm>
              <a:off x="5550853" y="3852150"/>
              <a:ext cx="69120" cy="6512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291FDF9-792B-A140-ADAA-BEE5BBE9D617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535373" y="3837030"/>
                <a:ext cx="9972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167BEF3-A0F6-F240-AD79-AFF0E5FE2F7A}"/>
                  </a:ext>
                </a:extLst>
              </p14:cNvPr>
              <p14:cNvContentPartPr/>
              <p14:nvPr/>
            </p14:nvContentPartPr>
            <p14:xfrm>
              <a:off x="5550853" y="4085070"/>
              <a:ext cx="4921560" cy="434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167BEF3-A0F6-F240-AD79-AFF0E5FE2F7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535373" y="4069590"/>
                <a:ext cx="495216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33C966F-8352-9444-A209-E86683D3C77D}"/>
                  </a:ext>
                </a:extLst>
              </p14:cNvPr>
              <p14:cNvContentPartPr/>
              <p14:nvPr/>
            </p14:nvContentPartPr>
            <p14:xfrm>
              <a:off x="10331653" y="4074270"/>
              <a:ext cx="236160" cy="106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33C966F-8352-9444-A209-E86683D3C77D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316173" y="4059150"/>
                <a:ext cx="2667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CBA48DD-EF8C-DB4B-8E17-DBBE5A408973}"/>
                  </a:ext>
                </a:extLst>
              </p14:cNvPr>
              <p14:cNvContentPartPr/>
              <p14:nvPr/>
            </p14:nvContentPartPr>
            <p14:xfrm>
              <a:off x="9207373" y="3725070"/>
              <a:ext cx="2291760" cy="691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CBA48DD-EF8C-DB4B-8E17-DBBE5A408973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191893" y="3709950"/>
                <a:ext cx="23220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AA7BD82-6BBA-664A-8D08-141BE1377D71}"/>
                  </a:ext>
                </a:extLst>
              </p14:cNvPr>
              <p14:cNvContentPartPr/>
              <p14:nvPr/>
            </p14:nvContentPartPr>
            <p14:xfrm>
              <a:off x="5608813" y="4720110"/>
              <a:ext cx="153720" cy="2224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AA7BD82-6BBA-664A-8D08-141BE1377D71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593693" y="4704630"/>
                <a:ext cx="1843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AE952B9A-A44F-1740-938D-925382E8D31A}"/>
                  </a:ext>
                </a:extLst>
              </p14:cNvPr>
              <p14:cNvContentPartPr/>
              <p14:nvPr/>
            </p14:nvContentPartPr>
            <p14:xfrm>
              <a:off x="5645893" y="4683030"/>
              <a:ext cx="122040" cy="16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AE952B9A-A44F-1740-938D-925382E8D31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630773" y="4667550"/>
                <a:ext cx="152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3EC16DF-78CF-BC40-965E-2BD17CCF0196}"/>
                  </a:ext>
                </a:extLst>
              </p14:cNvPr>
              <p14:cNvContentPartPr/>
              <p14:nvPr/>
            </p14:nvContentPartPr>
            <p14:xfrm>
              <a:off x="5619613" y="4783470"/>
              <a:ext cx="111600" cy="57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3EC16DF-78CF-BC40-965E-2BD17CCF019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604493" y="4768350"/>
                <a:ext cx="141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18D54EB-BB8E-B149-AB35-23C89DD7EDE7}"/>
                  </a:ext>
                </a:extLst>
              </p14:cNvPr>
              <p14:cNvContentPartPr/>
              <p14:nvPr/>
            </p14:nvContentPartPr>
            <p14:xfrm>
              <a:off x="5788813" y="4767630"/>
              <a:ext cx="63720" cy="1432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18D54EB-BB8E-B149-AB35-23C89DD7EDE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5773693" y="4752510"/>
                <a:ext cx="943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F4F2913-7F73-BF47-BFAB-0EF75AE2FDE2}"/>
                  </a:ext>
                </a:extLst>
              </p14:cNvPr>
              <p14:cNvContentPartPr/>
              <p14:nvPr/>
            </p14:nvContentPartPr>
            <p14:xfrm>
              <a:off x="5804653" y="4767630"/>
              <a:ext cx="42840" cy="1166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F4F2913-7F73-BF47-BFAB-0EF75AE2FDE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789533" y="4752510"/>
                <a:ext cx="730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550ECC9-A5BC-4C44-AC66-BD8F5EBF3EBF}"/>
                  </a:ext>
                </a:extLst>
              </p14:cNvPr>
              <p14:cNvContentPartPr/>
              <p14:nvPr/>
            </p14:nvContentPartPr>
            <p14:xfrm>
              <a:off x="5937133" y="4793910"/>
              <a:ext cx="10800" cy="16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550ECC9-A5BC-4C44-AC66-BD8F5EBF3EB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921653" y="4778790"/>
                <a:ext cx="41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C0BC399-F227-1B47-AFCB-1D19AAC46478}"/>
                  </a:ext>
                </a:extLst>
              </p14:cNvPr>
              <p14:cNvContentPartPr/>
              <p14:nvPr/>
            </p14:nvContentPartPr>
            <p14:xfrm>
              <a:off x="5926333" y="4894710"/>
              <a:ext cx="26640" cy="216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C0BC399-F227-1B47-AFCB-1D19AAC46478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911213" y="4879230"/>
                <a:ext cx="57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CC5402B-8EF5-C545-8E90-11CC5D583FE9}"/>
                  </a:ext>
                </a:extLst>
              </p14:cNvPr>
              <p14:cNvContentPartPr/>
              <p14:nvPr/>
            </p14:nvContentPartPr>
            <p14:xfrm>
              <a:off x="6133333" y="4757190"/>
              <a:ext cx="42120" cy="270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CC5402B-8EF5-C545-8E90-11CC5D583FE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6118213" y="4741710"/>
                <a:ext cx="727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D6CAEC0-5F6D-3348-8932-6A1DB488EC05}"/>
                  </a:ext>
                </a:extLst>
              </p14:cNvPr>
              <p14:cNvContentPartPr/>
              <p14:nvPr/>
            </p14:nvContentPartPr>
            <p14:xfrm>
              <a:off x="6170053" y="4704270"/>
              <a:ext cx="190440" cy="190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D6CAEC0-5F6D-3348-8932-6A1DB488EC0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154573" y="4688790"/>
                <a:ext cx="2206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9D9FC01-8E78-024E-97AC-AEC7FC7CD80B}"/>
                  </a:ext>
                </a:extLst>
              </p14:cNvPr>
              <p14:cNvContentPartPr/>
              <p14:nvPr/>
            </p14:nvContentPartPr>
            <p14:xfrm>
              <a:off x="6312613" y="4958070"/>
              <a:ext cx="10800" cy="1432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9D9FC01-8E78-024E-97AC-AEC7FC7CD80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6297493" y="4942950"/>
                <a:ext cx="414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D02CD09-8E19-0244-BEA7-6B937C1C92D7}"/>
                  </a:ext>
                </a:extLst>
              </p14:cNvPr>
              <p14:cNvContentPartPr/>
              <p14:nvPr/>
            </p14:nvContentPartPr>
            <p14:xfrm>
              <a:off x="6381733" y="4577190"/>
              <a:ext cx="106200" cy="169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D02CD09-8E19-0244-BEA7-6B937C1C92D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6366253" y="4561710"/>
                <a:ext cx="1368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6182C7B-16EB-7743-8B14-362C3FE43868}"/>
                  </a:ext>
                </a:extLst>
              </p14:cNvPr>
              <p14:cNvContentPartPr/>
              <p14:nvPr/>
            </p14:nvContentPartPr>
            <p14:xfrm>
              <a:off x="6508453" y="4577190"/>
              <a:ext cx="106200" cy="1008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6182C7B-16EB-7743-8B14-362C3FE4386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6493333" y="4561710"/>
                <a:ext cx="1368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5156B7C-46DD-1E47-94C7-9663E5ABCCC7}"/>
                  </a:ext>
                </a:extLst>
              </p14:cNvPr>
              <p14:cNvContentPartPr/>
              <p14:nvPr/>
            </p14:nvContentPartPr>
            <p14:xfrm>
              <a:off x="6630133" y="4555950"/>
              <a:ext cx="127440" cy="1908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5156B7C-46DD-1E47-94C7-9663E5ABCCC7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6615013" y="4540830"/>
                <a:ext cx="15768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4F138ED-75F8-7E4F-8FF1-0F87D66B6993}"/>
              </a:ext>
            </a:extLst>
          </p:cNvPr>
          <p:cNvGrpSpPr/>
          <p:nvPr/>
        </p:nvGrpSpPr>
        <p:grpSpPr>
          <a:xfrm>
            <a:off x="6794293" y="4915950"/>
            <a:ext cx="111600" cy="68760"/>
            <a:chOff x="6794293" y="4915950"/>
            <a:chExt cx="111600" cy="68760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EEF3171-164B-8A46-AFD6-E771164B2F79}"/>
                </a:ext>
              </a:extLst>
            </p:cNvPr>
            <p:cNvGrpSpPr/>
            <p:nvPr/>
          </p:nvGrpSpPr>
          <p:grpSpPr>
            <a:xfrm>
              <a:off x="6794293" y="4915950"/>
              <a:ext cx="111600" cy="68760"/>
              <a:chOff x="6794293" y="4915950"/>
              <a:chExt cx="111600" cy="68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2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613DD1CD-D5D2-A148-B892-70E3B4E74ECB}"/>
                      </a:ext>
                    </a:extLst>
                  </p14:cNvPr>
                  <p14:cNvContentPartPr/>
                  <p14:nvPr/>
                </p14:nvContentPartPr>
                <p14:xfrm>
                  <a:off x="6794293" y="4973910"/>
                  <a:ext cx="100800" cy="1080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613DD1CD-D5D2-A148-B892-70E3B4E74ECB}"/>
                      </a:ext>
                    </a:extLst>
                  </p:cNvPr>
                  <p:cNvPicPr/>
                  <p:nvPr/>
                </p:nvPicPr>
                <p:blipFill>
                  <a:blip r:embed="rId313"/>
                  <a:stretch>
                    <a:fillRect/>
                  </a:stretch>
                </p:blipFill>
                <p:spPr>
                  <a:xfrm>
                    <a:off x="6779173" y="4958790"/>
                    <a:ext cx="13140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4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72246F92-DC90-6A47-87B7-4B2492BBAB56}"/>
                      </a:ext>
                    </a:extLst>
                  </p14:cNvPr>
                  <p14:cNvContentPartPr/>
                  <p14:nvPr/>
                </p14:nvContentPartPr>
                <p14:xfrm>
                  <a:off x="6799693" y="4915950"/>
                  <a:ext cx="106200" cy="1620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72246F92-DC90-6A47-87B7-4B2492BBAB56}"/>
                      </a:ext>
                    </a:extLst>
                  </p:cNvPr>
                  <p:cNvPicPr/>
                  <p:nvPr/>
                </p:nvPicPr>
                <p:blipFill>
                  <a:blip r:embed="rId315"/>
                  <a:stretch>
                    <a:fillRect/>
                  </a:stretch>
                </p:blipFill>
                <p:spPr>
                  <a:xfrm>
                    <a:off x="6784213" y="4900470"/>
                    <a:ext cx="136800" cy="46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71989B0-17CF-A747-8D61-42346CA9DBC8}"/>
              </a:ext>
            </a:extLst>
          </p:cNvPr>
          <p:cNvGrpSpPr/>
          <p:nvPr/>
        </p:nvGrpSpPr>
        <p:grpSpPr>
          <a:xfrm>
            <a:off x="10233733" y="5704350"/>
            <a:ext cx="1582920" cy="815040"/>
            <a:chOff x="10233733" y="5704350"/>
            <a:chExt cx="1582920" cy="81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743057A-EBB1-784B-B733-9373F2A24CD0}"/>
                    </a:ext>
                  </a:extLst>
                </p14:cNvPr>
                <p14:cNvContentPartPr/>
                <p14:nvPr/>
              </p14:nvContentPartPr>
              <p14:xfrm>
                <a:off x="10233733" y="6349830"/>
                <a:ext cx="201600" cy="169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743057A-EBB1-784B-B733-9373F2A24CD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218613" y="6334710"/>
                  <a:ext cx="231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CAE7B68-EF06-F947-AD3F-B9998133A04D}"/>
                    </a:ext>
                  </a:extLst>
                </p14:cNvPr>
                <p14:cNvContentPartPr/>
                <p14:nvPr/>
              </p14:nvContentPartPr>
              <p14:xfrm>
                <a:off x="10699573" y="6349830"/>
                <a:ext cx="190800" cy="169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CAE7B68-EF06-F947-AD3F-B9998133A04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684453" y="6334710"/>
                  <a:ext cx="221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9F59E81-1B69-D743-A8B0-C6DC892E16FE}"/>
                    </a:ext>
                  </a:extLst>
                </p14:cNvPr>
                <p14:cNvContentPartPr/>
                <p14:nvPr/>
              </p14:nvContentPartPr>
              <p14:xfrm>
                <a:off x="11165413" y="6333990"/>
                <a:ext cx="185040" cy="179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9F59E81-1B69-D743-A8B0-C6DC892E16F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149933" y="6318870"/>
                  <a:ext cx="215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CE93A2A-A97D-BD4B-B696-9F0B5EC12EBF}"/>
                    </a:ext>
                  </a:extLst>
                </p14:cNvPr>
                <p14:cNvContentPartPr/>
                <p14:nvPr/>
              </p14:nvContentPartPr>
              <p14:xfrm>
                <a:off x="10731253" y="5741430"/>
                <a:ext cx="238320" cy="227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CE93A2A-A97D-BD4B-B696-9F0B5EC12EB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16133" y="5725950"/>
                  <a:ext cx="268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0B6D914-DC75-9643-BBFC-82075751E146}"/>
                    </a:ext>
                  </a:extLst>
                </p14:cNvPr>
                <p14:cNvContentPartPr/>
                <p14:nvPr/>
              </p14:nvContentPartPr>
              <p14:xfrm>
                <a:off x="10366213" y="5931870"/>
                <a:ext cx="407880" cy="417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0B6D914-DC75-9643-BBFC-82075751E14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351093" y="5916390"/>
                  <a:ext cx="4384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ED82D8C-5D08-DB46-9CC7-F64E596318E3}"/>
                    </a:ext>
                  </a:extLst>
                </p14:cNvPr>
                <p14:cNvContentPartPr/>
                <p14:nvPr/>
              </p14:nvContentPartPr>
              <p14:xfrm>
                <a:off x="10630813" y="5942310"/>
                <a:ext cx="127440" cy="1324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ED82D8C-5D08-DB46-9CC7-F64E596318E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15693" y="5927190"/>
                  <a:ext cx="157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F928569-93F4-574B-9996-2CEB8549D5A7}"/>
                    </a:ext>
                  </a:extLst>
                </p14:cNvPr>
                <p14:cNvContentPartPr/>
                <p14:nvPr/>
              </p14:nvContentPartPr>
              <p14:xfrm>
                <a:off x="10762933" y="5984790"/>
                <a:ext cx="95760" cy="349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F928569-93F4-574B-9996-2CEB8549D5A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747813" y="5969310"/>
                  <a:ext cx="1260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6BE31F6-8E67-1741-A180-71596339652E}"/>
                    </a:ext>
                  </a:extLst>
                </p14:cNvPr>
                <p14:cNvContentPartPr/>
                <p14:nvPr/>
              </p14:nvContentPartPr>
              <p14:xfrm>
                <a:off x="10770853" y="5979390"/>
                <a:ext cx="151560" cy="100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6BE31F6-8E67-1741-A180-71596339652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755373" y="5964270"/>
                  <a:ext cx="181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F0BC133-24D2-1746-A2FC-04CEB2CE17B3}"/>
                    </a:ext>
                  </a:extLst>
                </p14:cNvPr>
                <p14:cNvContentPartPr/>
                <p14:nvPr/>
              </p14:nvContentPartPr>
              <p14:xfrm>
                <a:off x="10937533" y="5942310"/>
                <a:ext cx="307440" cy="381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F0BC133-24D2-1746-A2FC-04CEB2CE17B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922413" y="5927190"/>
                  <a:ext cx="3376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54B6B4D-265F-8749-B2D1-39A0AEF4240B}"/>
                    </a:ext>
                  </a:extLst>
                </p14:cNvPr>
                <p14:cNvContentPartPr/>
                <p14:nvPr/>
              </p14:nvContentPartPr>
              <p14:xfrm>
                <a:off x="10948333" y="5926470"/>
                <a:ext cx="148680" cy="169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54B6B4D-265F-8749-B2D1-39A0AEF4240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932853" y="5911350"/>
                  <a:ext cx="178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C28AF34-8276-B349-9EFC-F8EE8A8B9772}"/>
                    </a:ext>
                  </a:extLst>
                </p14:cNvPr>
                <p14:cNvContentPartPr/>
                <p14:nvPr/>
              </p14:nvContentPartPr>
              <p14:xfrm>
                <a:off x="11556733" y="6360270"/>
                <a:ext cx="95760" cy="153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C28AF34-8276-B349-9EFC-F8EE8A8B977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541613" y="6345150"/>
                  <a:ext cx="12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3420963-FF36-7841-8E60-724DD31DB455}"/>
                    </a:ext>
                  </a:extLst>
                </p14:cNvPr>
                <p14:cNvContentPartPr/>
                <p14:nvPr/>
              </p14:nvContentPartPr>
              <p14:xfrm>
                <a:off x="11705053" y="6386910"/>
                <a:ext cx="10800" cy="79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3420963-FF36-7841-8E60-724DD31DB45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689573" y="6371790"/>
                  <a:ext cx="41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C2072B4-08E7-B441-8DDE-4F0954C78B0B}"/>
                    </a:ext>
                  </a:extLst>
                </p14:cNvPr>
                <p14:cNvContentPartPr/>
                <p14:nvPr/>
              </p14:nvContentPartPr>
              <p14:xfrm>
                <a:off x="11773813" y="6355230"/>
                <a:ext cx="42840" cy="132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C2072B4-08E7-B441-8DDE-4F0954C78B0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758693" y="6339750"/>
                  <a:ext cx="73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2A30DA7-3FE0-3946-A94D-B4550C576DC8}"/>
                    </a:ext>
                  </a:extLst>
                </p14:cNvPr>
                <p14:cNvContentPartPr/>
                <p14:nvPr/>
              </p14:nvContentPartPr>
              <p14:xfrm>
                <a:off x="11371693" y="5725230"/>
                <a:ext cx="58680" cy="159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2A30DA7-3FE0-3946-A94D-B4550C576DC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356213" y="5710110"/>
                  <a:ext cx="88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9719B76-8ECE-8A44-9CB6-12BA1A6DF1B0}"/>
                    </a:ext>
                  </a:extLst>
                </p14:cNvPr>
                <p14:cNvContentPartPr/>
                <p14:nvPr/>
              </p14:nvContentPartPr>
              <p14:xfrm>
                <a:off x="11466733" y="5741430"/>
                <a:ext cx="148680" cy="106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9719B76-8ECE-8A44-9CB6-12BA1A6DF1B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451613" y="5725950"/>
                  <a:ext cx="178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18EFDD3-19C7-D04C-A52B-333540265CCF}"/>
                    </a:ext>
                  </a:extLst>
                </p14:cNvPr>
                <p14:cNvContentPartPr/>
                <p14:nvPr/>
              </p14:nvContentPartPr>
              <p14:xfrm>
                <a:off x="11588413" y="5704350"/>
                <a:ext cx="164520" cy="201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18EFDD3-19C7-D04C-A52B-333540265CC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573293" y="5688870"/>
                  <a:ext cx="194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84395B8-6619-A947-808E-AFB2676140A7}"/>
                    </a:ext>
                  </a:extLst>
                </p14:cNvPr>
                <p14:cNvContentPartPr/>
                <p14:nvPr/>
              </p14:nvContentPartPr>
              <p14:xfrm>
                <a:off x="10842493" y="5788950"/>
                <a:ext cx="10800" cy="100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84395B8-6619-A947-808E-AFB2676140A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827373" y="5773830"/>
                  <a:ext cx="4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EE0FF28-FE11-FB47-A63A-6240AF15734A}"/>
                    </a:ext>
                  </a:extLst>
                </p14:cNvPr>
                <p14:cNvContentPartPr/>
                <p14:nvPr/>
              </p14:nvContentPartPr>
              <p14:xfrm>
                <a:off x="10292053" y="6397350"/>
                <a:ext cx="21600" cy="58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EE0FF28-FE11-FB47-A63A-6240AF15734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276933" y="6382230"/>
                  <a:ext cx="52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BA43A87-0CEB-304F-A796-D9D7FE3DD2F9}"/>
                    </a:ext>
                  </a:extLst>
                </p14:cNvPr>
                <p14:cNvContentPartPr/>
                <p14:nvPr/>
              </p14:nvContentPartPr>
              <p14:xfrm>
                <a:off x="10742053" y="6402750"/>
                <a:ext cx="69120" cy="63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BA43A87-0CEB-304F-A796-D9D7FE3DD2F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726573" y="6387630"/>
                  <a:ext cx="99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157FD8B-D568-5D47-A0AC-7BF4E7B4F121}"/>
                    </a:ext>
                  </a:extLst>
                </p14:cNvPr>
                <p14:cNvContentPartPr/>
                <p14:nvPr/>
              </p14:nvContentPartPr>
              <p14:xfrm>
                <a:off x="11229493" y="6386910"/>
                <a:ext cx="57240" cy="90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157FD8B-D568-5D47-A0AC-7BF4E7B4F12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214013" y="6371790"/>
                  <a:ext cx="87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58AAE62-8250-2B48-BACF-E6052E93A9F3}"/>
                    </a:ext>
                  </a:extLst>
                </p14:cNvPr>
                <p14:cNvContentPartPr/>
                <p14:nvPr/>
              </p14:nvContentPartPr>
              <p14:xfrm>
                <a:off x="10239133" y="6021870"/>
                <a:ext cx="100800" cy="90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58AAE62-8250-2B48-BACF-E6052E93A9F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224013" y="6006390"/>
                  <a:ext cx="131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F2B6F1A-650F-D146-AF9A-88F805F68418}"/>
                    </a:ext>
                  </a:extLst>
                </p14:cNvPr>
                <p14:cNvContentPartPr/>
                <p14:nvPr/>
              </p14:nvContentPartPr>
              <p14:xfrm>
                <a:off x="10382053" y="6090630"/>
                <a:ext cx="5760" cy="95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F2B6F1A-650F-D146-AF9A-88F805F6841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366933" y="607515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487989B-5B57-DA48-8328-4EF68A168648}"/>
                    </a:ext>
                  </a:extLst>
                </p14:cNvPr>
                <p14:cNvContentPartPr/>
                <p14:nvPr/>
              </p14:nvContentPartPr>
              <p14:xfrm>
                <a:off x="10419133" y="6095670"/>
                <a:ext cx="360" cy="79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487989B-5B57-DA48-8328-4EF68A16864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404013" y="6080550"/>
                  <a:ext cx="30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AD1A0C5-6A08-7647-B340-84344216AF8C}"/>
                    </a:ext>
                  </a:extLst>
                </p14:cNvPr>
                <p14:cNvContentPartPr/>
                <p14:nvPr/>
              </p14:nvContentPartPr>
              <p14:xfrm>
                <a:off x="10424533" y="5878950"/>
                <a:ext cx="47880" cy="132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AD1A0C5-6A08-7647-B340-84344216AF8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409053" y="5863470"/>
                  <a:ext cx="78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B9655F8-B56E-0F4A-AD24-873CCD5E6203}"/>
                    </a:ext>
                  </a:extLst>
                </p14:cNvPr>
                <p14:cNvContentPartPr/>
                <p14:nvPr/>
              </p14:nvContentPartPr>
              <p14:xfrm>
                <a:off x="10482493" y="5878950"/>
                <a:ext cx="58680" cy="84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B9655F8-B56E-0F4A-AD24-873CCD5E620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467373" y="5863470"/>
                  <a:ext cx="88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E643DD9-FAA1-BF44-AA1E-6826D574BE2E}"/>
                    </a:ext>
                  </a:extLst>
                </p14:cNvPr>
                <p14:cNvContentPartPr/>
                <p14:nvPr/>
              </p14:nvContentPartPr>
              <p14:xfrm>
                <a:off x="10487893" y="5847270"/>
                <a:ext cx="122040" cy="180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E643DD9-FAA1-BF44-AA1E-6826D574BE2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472773" y="5831790"/>
                  <a:ext cx="1526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4167069-9001-384C-A795-C54EF123C373}"/>
              </a:ext>
            </a:extLst>
          </p:cNvPr>
          <p:cNvGrpSpPr/>
          <p:nvPr/>
        </p:nvGrpSpPr>
        <p:grpSpPr>
          <a:xfrm>
            <a:off x="9821173" y="6312750"/>
            <a:ext cx="339120" cy="296640"/>
            <a:chOff x="9821173" y="6312750"/>
            <a:chExt cx="33912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14227EA-CCB4-904A-A388-946DFDEE8429}"/>
                    </a:ext>
                  </a:extLst>
                </p14:cNvPr>
                <p14:cNvContentPartPr/>
                <p14:nvPr/>
              </p14:nvContentPartPr>
              <p14:xfrm>
                <a:off x="9821173" y="6455670"/>
                <a:ext cx="153720" cy="1324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14227EA-CCB4-904A-A388-946DFDEE842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806053" y="6440550"/>
                  <a:ext cx="184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4D6154E-80BD-F446-8582-CA85DF221878}"/>
                    </a:ext>
                  </a:extLst>
                </p14:cNvPr>
                <p14:cNvContentPartPr/>
                <p14:nvPr/>
              </p14:nvContentPartPr>
              <p14:xfrm>
                <a:off x="10001173" y="6524430"/>
                <a:ext cx="32040" cy="849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4D6154E-80BD-F446-8582-CA85DF22187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985693" y="6509310"/>
                  <a:ext cx="62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C08147C-797D-A042-BA21-9FC017452CCE}"/>
                    </a:ext>
                  </a:extLst>
                </p14:cNvPr>
                <p14:cNvContentPartPr/>
                <p14:nvPr/>
              </p14:nvContentPartPr>
              <p14:xfrm>
                <a:off x="9979933" y="6312750"/>
                <a:ext cx="58680" cy="148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C08147C-797D-A042-BA21-9FC017452CC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64813" y="6297630"/>
                  <a:ext cx="88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F1090FF-467A-5640-BF16-340EE3A431DD}"/>
                    </a:ext>
                  </a:extLst>
                </p14:cNvPr>
                <p14:cNvContentPartPr/>
                <p14:nvPr/>
              </p14:nvContentPartPr>
              <p14:xfrm>
                <a:off x="10054093" y="6344430"/>
                <a:ext cx="16200" cy="957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F1090FF-467A-5640-BF16-340EE3A431D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038613" y="6329310"/>
                  <a:ext cx="46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C05C09E-8C8A-E64F-BDB4-011B5061409F}"/>
                    </a:ext>
                  </a:extLst>
                </p14:cNvPr>
                <p14:cNvContentPartPr/>
                <p14:nvPr/>
              </p14:nvContentPartPr>
              <p14:xfrm>
                <a:off x="10101613" y="6318150"/>
                <a:ext cx="58680" cy="159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C05C09E-8C8A-E64F-BDB4-011B5061409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086493" y="6302670"/>
                  <a:ext cx="8892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4125A3CC-1FF3-3341-B592-F8A09C76ECB4}"/>
              </a:ext>
            </a:extLst>
          </p:cNvPr>
          <p:cNvGrpSpPr/>
          <p:nvPr/>
        </p:nvGrpSpPr>
        <p:grpSpPr>
          <a:xfrm>
            <a:off x="6921733" y="4492950"/>
            <a:ext cx="4979160" cy="947160"/>
            <a:chOff x="6921733" y="4492950"/>
            <a:chExt cx="4979160" cy="94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A51DEEB-DC1F-374C-90A1-33CCFE45EBE4}"/>
                    </a:ext>
                  </a:extLst>
                </p14:cNvPr>
                <p14:cNvContentPartPr/>
                <p14:nvPr/>
              </p14:nvContentPartPr>
              <p14:xfrm>
                <a:off x="7058893" y="4958070"/>
                <a:ext cx="5760" cy="5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A51DEEB-DC1F-374C-90A1-33CCFE45EBE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043773" y="494295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6C7B516-969A-2844-93A9-4AD2C7B527DF}"/>
                    </a:ext>
                  </a:extLst>
                </p14:cNvPr>
                <p14:cNvContentPartPr/>
                <p14:nvPr/>
              </p14:nvContentPartPr>
              <p14:xfrm>
                <a:off x="7043053" y="4806870"/>
                <a:ext cx="185400" cy="193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6C7B516-969A-2844-93A9-4AD2C7B527D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027933" y="4791750"/>
                  <a:ext cx="2160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CA93E67-28E0-684D-ACF7-559166500990}"/>
                    </a:ext>
                  </a:extLst>
                </p14:cNvPr>
                <p14:cNvContentPartPr/>
                <p14:nvPr/>
              </p14:nvContentPartPr>
              <p14:xfrm>
                <a:off x="7313053" y="4973910"/>
                <a:ext cx="360" cy="5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CA93E67-28E0-684D-ACF7-55916650099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297573" y="4958790"/>
                  <a:ext cx="3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4046569-9D33-3449-9604-A145AB0F5A3A}"/>
                    </a:ext>
                  </a:extLst>
                </p14:cNvPr>
                <p14:cNvContentPartPr/>
                <p14:nvPr/>
              </p14:nvContentPartPr>
              <p14:xfrm>
                <a:off x="7307653" y="4968870"/>
                <a:ext cx="10800" cy="137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4046569-9D33-3449-9604-A145AB0F5A3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92533" y="4953390"/>
                  <a:ext cx="41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1F73E11-E684-034F-96DD-A0FEC2ABE6BA}"/>
                    </a:ext>
                  </a:extLst>
                </p14:cNvPr>
                <p14:cNvContentPartPr/>
                <p14:nvPr/>
              </p14:nvContentPartPr>
              <p14:xfrm>
                <a:off x="7381813" y="4963470"/>
                <a:ext cx="10800" cy="153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1F73E11-E684-034F-96DD-A0FEC2ABE6B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366333" y="4947990"/>
                  <a:ext cx="41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C675030-C2DC-8146-A44B-5FE3036BB493}"/>
                    </a:ext>
                  </a:extLst>
                </p14:cNvPr>
                <p14:cNvContentPartPr/>
                <p14:nvPr/>
              </p14:nvContentPartPr>
              <p14:xfrm>
                <a:off x="7355893" y="4571790"/>
                <a:ext cx="84600" cy="185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C675030-C2DC-8146-A44B-5FE3036BB493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340413" y="4556670"/>
                  <a:ext cx="114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2B0A6B3-D5CB-8C47-8ED1-2D3B95CBC229}"/>
                    </a:ext>
                  </a:extLst>
                </p14:cNvPr>
                <p14:cNvContentPartPr/>
                <p14:nvPr/>
              </p14:nvContentPartPr>
              <p14:xfrm>
                <a:off x="7471813" y="4582230"/>
                <a:ext cx="111600" cy="111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2B0A6B3-D5CB-8C47-8ED1-2D3B95CBC22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56333" y="4567110"/>
                  <a:ext cx="141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E9B982C-5D0E-FD46-A01F-8821ED8B0EBE}"/>
                    </a:ext>
                  </a:extLst>
                </p14:cNvPr>
                <p14:cNvContentPartPr/>
                <p14:nvPr/>
              </p14:nvContentPartPr>
              <p14:xfrm>
                <a:off x="7545613" y="4550550"/>
                <a:ext cx="132480" cy="227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E9B982C-5D0E-FD46-A01F-8821ED8B0EB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30493" y="4535430"/>
                  <a:ext cx="163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DC36F06-9BE4-304F-B4D7-66540C06A31F}"/>
                    </a:ext>
                  </a:extLst>
                </p14:cNvPr>
                <p14:cNvContentPartPr/>
                <p14:nvPr/>
              </p14:nvContentPartPr>
              <p14:xfrm>
                <a:off x="7704373" y="4804710"/>
                <a:ext cx="222480" cy="206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DC36F06-9BE4-304F-B4D7-66540C06A31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689253" y="4789230"/>
                  <a:ext cx="253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ADBF76E-E743-5A40-BC1E-DFC6F26286F3}"/>
                    </a:ext>
                  </a:extLst>
                </p14:cNvPr>
                <p14:cNvContentPartPr/>
                <p14:nvPr/>
              </p14:nvContentPartPr>
              <p14:xfrm>
                <a:off x="7911013" y="4947630"/>
                <a:ext cx="21600" cy="148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ADBF76E-E743-5A40-BC1E-DFC6F26286F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895533" y="4932150"/>
                  <a:ext cx="52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0E10353-13C9-FE4C-AEF4-0BE4E9731805}"/>
                    </a:ext>
                  </a:extLst>
                </p14:cNvPr>
                <p14:cNvContentPartPr/>
                <p14:nvPr/>
              </p14:nvContentPartPr>
              <p14:xfrm>
                <a:off x="7953133" y="4614270"/>
                <a:ext cx="84960" cy="164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0E10353-13C9-FE4C-AEF4-0BE4E973180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938013" y="4598790"/>
                  <a:ext cx="115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A404328-84AA-E94D-8258-A6B2CE2EC963}"/>
                    </a:ext>
                  </a:extLst>
                </p14:cNvPr>
                <p14:cNvContentPartPr/>
                <p14:nvPr/>
              </p14:nvContentPartPr>
              <p14:xfrm>
                <a:off x="8064373" y="4603470"/>
                <a:ext cx="5760" cy="169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A404328-84AA-E94D-8258-A6B2CE2EC96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048893" y="4588350"/>
                  <a:ext cx="36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6EB928C-2AA1-134A-AA96-254B99AC5C55}"/>
                    </a:ext>
                  </a:extLst>
                </p14:cNvPr>
                <p14:cNvContentPartPr/>
                <p14:nvPr/>
              </p14:nvContentPartPr>
              <p14:xfrm>
                <a:off x="8080213" y="4587630"/>
                <a:ext cx="137880" cy="227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6EB928C-2AA1-134A-AA96-254B99AC5C5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065093" y="4572510"/>
                  <a:ext cx="168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D5659A2-B5CD-1E4E-8E9E-7AFC9EC4C307}"/>
                    </a:ext>
                  </a:extLst>
                </p14:cNvPr>
                <p14:cNvContentPartPr/>
                <p14:nvPr/>
              </p14:nvContentPartPr>
              <p14:xfrm>
                <a:off x="8281453" y="4936830"/>
                <a:ext cx="185400" cy="57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D5659A2-B5CD-1E4E-8E9E-7AFC9EC4C30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265973" y="4921710"/>
                  <a:ext cx="21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E2DD9D9-2C07-914E-8476-E168ACEC548B}"/>
                    </a:ext>
                  </a:extLst>
                </p14:cNvPr>
                <p14:cNvContentPartPr/>
                <p14:nvPr/>
              </p14:nvContentPartPr>
              <p14:xfrm>
                <a:off x="8350213" y="4846830"/>
                <a:ext cx="37440" cy="201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E2DD9D9-2C07-914E-8476-E168ACEC548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334733" y="4831710"/>
                  <a:ext cx="68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D60D07FE-4816-FD4F-90F5-1FB22B8EF088}"/>
                    </a:ext>
                  </a:extLst>
                </p14:cNvPr>
                <p14:cNvContentPartPr/>
                <p14:nvPr/>
              </p14:nvContentPartPr>
              <p14:xfrm>
                <a:off x="8593573" y="4804710"/>
                <a:ext cx="185400" cy="172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D60D07FE-4816-FD4F-90F5-1FB22B8EF08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578093" y="4789230"/>
                  <a:ext cx="216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2DD5133-03FE-FC40-A627-E644AE772FC9}"/>
                    </a:ext>
                  </a:extLst>
                </p14:cNvPr>
                <p14:cNvContentPartPr/>
                <p14:nvPr/>
              </p14:nvContentPartPr>
              <p14:xfrm>
                <a:off x="8852773" y="4899750"/>
                <a:ext cx="26640" cy="190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2DD5133-03FE-FC40-A627-E644AE772FC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837653" y="4884630"/>
                  <a:ext cx="57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EBC84AA-848F-9F42-A75F-6D543CC1553F}"/>
                    </a:ext>
                  </a:extLst>
                </p14:cNvPr>
                <p14:cNvContentPartPr/>
                <p14:nvPr/>
              </p14:nvContentPartPr>
              <p14:xfrm>
                <a:off x="8937373" y="4910550"/>
                <a:ext cx="185400" cy="143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EBC84AA-848F-9F42-A75F-6D543CC1553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922253" y="4895070"/>
                  <a:ext cx="21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47A87C5-5B47-A849-A9D1-ABE83F8AA789}"/>
                    </a:ext>
                  </a:extLst>
                </p14:cNvPr>
                <p14:cNvContentPartPr/>
                <p14:nvPr/>
              </p14:nvContentPartPr>
              <p14:xfrm>
                <a:off x="9043213" y="4608870"/>
                <a:ext cx="100800" cy="169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47A87C5-5B47-A849-A9D1-ABE83F8AA78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9028093" y="4593750"/>
                  <a:ext cx="131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611A2C5-53D6-FA48-83A6-DE489E53AB5F}"/>
                    </a:ext>
                  </a:extLst>
                </p14:cNvPr>
                <p14:cNvContentPartPr/>
                <p14:nvPr/>
              </p14:nvContentPartPr>
              <p14:xfrm>
                <a:off x="9159853" y="4614270"/>
                <a:ext cx="143280" cy="132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611A2C5-53D6-FA48-83A6-DE489E53AB5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144373" y="4598790"/>
                  <a:ext cx="173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5E49A9F-AFC0-0946-8FBE-93C0662FE061}"/>
                    </a:ext>
                  </a:extLst>
                </p14:cNvPr>
                <p14:cNvContentPartPr/>
                <p14:nvPr/>
              </p14:nvContentPartPr>
              <p14:xfrm>
                <a:off x="9281533" y="4577190"/>
                <a:ext cx="164520" cy="2278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5E49A9F-AFC0-0946-8FBE-93C0662FE06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266053" y="4561710"/>
                  <a:ext cx="194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0B328E0-6843-CD4B-903E-7ABB95E7C004}"/>
                    </a:ext>
                  </a:extLst>
                </p14:cNvPr>
                <p14:cNvContentPartPr/>
                <p14:nvPr/>
              </p14:nvContentPartPr>
              <p14:xfrm>
                <a:off x="9413653" y="4841790"/>
                <a:ext cx="243720" cy="190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0B328E0-6843-CD4B-903E-7ABB95E7C004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398533" y="4826310"/>
                  <a:ext cx="274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D944F3C-DED5-3446-A01E-836B416BB7EE}"/>
                    </a:ext>
                  </a:extLst>
                </p14:cNvPr>
                <p14:cNvContentPartPr/>
                <p14:nvPr/>
              </p14:nvContentPartPr>
              <p14:xfrm>
                <a:off x="9678973" y="4942230"/>
                <a:ext cx="153360" cy="143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D944F3C-DED5-3446-A01E-836B416BB7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663493" y="4927110"/>
                  <a:ext cx="183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D9E536A-0068-FF46-AB8C-7DFCDA818E63}"/>
                    </a:ext>
                  </a:extLst>
                </p14:cNvPr>
                <p14:cNvContentPartPr/>
                <p14:nvPr/>
              </p14:nvContentPartPr>
              <p14:xfrm>
                <a:off x="9736573" y="4603470"/>
                <a:ext cx="153720" cy="2066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D9E536A-0068-FF46-AB8C-7DFCDA818E63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721093" y="4588350"/>
                  <a:ext cx="184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6D6732F-8C68-7443-B4A2-7DA4910873BF}"/>
                    </a:ext>
                  </a:extLst>
                </p14:cNvPr>
                <p14:cNvContentPartPr/>
                <p14:nvPr/>
              </p14:nvContentPartPr>
              <p14:xfrm>
                <a:off x="9874093" y="4603470"/>
                <a:ext cx="37440" cy="159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6D6732F-8C68-7443-B4A2-7DA4910873B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858973" y="4588350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5F8DC57-B41E-D149-86D5-1779A4BBA936}"/>
                    </a:ext>
                  </a:extLst>
                </p14:cNvPr>
                <p14:cNvContentPartPr/>
                <p14:nvPr/>
              </p14:nvContentPartPr>
              <p14:xfrm>
                <a:off x="9937453" y="4571790"/>
                <a:ext cx="127440" cy="227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5F8DC57-B41E-D149-86D5-1779A4BBA93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922333" y="4556670"/>
                  <a:ext cx="157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3D932CD-3694-E349-85AD-3FCEAE2ABE7D}"/>
                    </a:ext>
                  </a:extLst>
                </p14:cNvPr>
                <p14:cNvContentPartPr/>
                <p14:nvPr/>
              </p14:nvContentPartPr>
              <p14:xfrm>
                <a:off x="10032853" y="4984710"/>
                <a:ext cx="177840" cy="10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3D932CD-3694-E349-85AD-3FCEAE2ABE7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017733" y="4969230"/>
                  <a:ext cx="208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D899968-329E-9347-B444-CE614DA3CED3}"/>
                    </a:ext>
                  </a:extLst>
                </p14:cNvPr>
                <p14:cNvContentPartPr/>
                <p14:nvPr/>
              </p14:nvContentPartPr>
              <p14:xfrm>
                <a:off x="10091173" y="4905150"/>
                <a:ext cx="42840" cy="212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D899968-329E-9347-B444-CE614DA3CED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075693" y="4890030"/>
                  <a:ext cx="73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8A2CCA1-8C34-A945-AE42-EA5E423B5C83}"/>
                    </a:ext>
                  </a:extLst>
                </p14:cNvPr>
                <p14:cNvContentPartPr/>
                <p14:nvPr/>
              </p14:nvContentPartPr>
              <p14:xfrm>
                <a:off x="10371613" y="4857630"/>
                <a:ext cx="169560" cy="1645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8A2CCA1-8C34-A945-AE42-EA5E423B5C8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356133" y="4842150"/>
                  <a:ext cx="200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8CE9E9C-CD01-444D-A368-4F4A629FCC6C}"/>
                    </a:ext>
                  </a:extLst>
                </p14:cNvPr>
                <p14:cNvContentPartPr/>
                <p14:nvPr/>
              </p14:nvContentPartPr>
              <p14:xfrm>
                <a:off x="10630813" y="4926390"/>
                <a:ext cx="16200" cy="1537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8CE9E9C-CD01-444D-A368-4F4A629FCC6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615693" y="4911270"/>
                  <a:ext cx="46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35EA2BE-C322-F64A-9D57-BBC66FE7BDB1}"/>
                    </a:ext>
                  </a:extLst>
                </p14:cNvPr>
                <p14:cNvContentPartPr/>
                <p14:nvPr/>
              </p14:nvContentPartPr>
              <p14:xfrm>
                <a:off x="10704973" y="4931790"/>
                <a:ext cx="148680" cy="153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35EA2BE-C322-F64A-9D57-BBC66FE7BDB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0689493" y="4916310"/>
                  <a:ext cx="178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C1A9B76-CCCC-9B41-AF8B-73D4AC3961E1}"/>
                    </a:ext>
                  </a:extLst>
                </p14:cNvPr>
                <p14:cNvContentPartPr/>
                <p14:nvPr/>
              </p14:nvContentPartPr>
              <p14:xfrm>
                <a:off x="10778773" y="4630110"/>
                <a:ext cx="84960" cy="212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C1A9B76-CCCC-9B41-AF8B-73D4AC3961E1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0763653" y="4614630"/>
                  <a:ext cx="11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DA7ABE3-1C5C-A84A-A7E5-963FE158AB1B}"/>
                    </a:ext>
                  </a:extLst>
                </p14:cNvPr>
                <p14:cNvContentPartPr/>
                <p14:nvPr/>
              </p14:nvContentPartPr>
              <p14:xfrm>
                <a:off x="10879573" y="4640550"/>
                <a:ext cx="180360" cy="1378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DA7ABE3-1C5C-A84A-A7E5-963FE158AB1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864093" y="4625430"/>
                  <a:ext cx="210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37C6A29-0E3A-3D4A-B3A8-EBEB6FFE771E}"/>
                    </a:ext>
                  </a:extLst>
                </p14:cNvPr>
                <p14:cNvContentPartPr/>
                <p14:nvPr/>
              </p14:nvContentPartPr>
              <p14:xfrm>
                <a:off x="11022493" y="4624710"/>
                <a:ext cx="132120" cy="2224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37C6A29-0E3A-3D4A-B3A8-EBEB6FFE771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007013" y="4609590"/>
                  <a:ext cx="162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220B13FA-5E8B-164C-AE93-5FC633AD7A43}"/>
                    </a:ext>
                  </a:extLst>
                </p14:cNvPr>
                <p14:cNvContentPartPr/>
                <p14:nvPr/>
              </p14:nvContentPartPr>
              <p14:xfrm>
                <a:off x="11212933" y="4820550"/>
                <a:ext cx="174960" cy="2174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220B13FA-5E8B-164C-AE93-5FC633AD7A43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197453" y="4805430"/>
                  <a:ext cx="205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C152A1AC-A2A1-D248-9C07-B1D432FFF938}"/>
                    </a:ext>
                  </a:extLst>
                </p14:cNvPr>
                <p14:cNvContentPartPr/>
                <p14:nvPr/>
              </p14:nvContentPartPr>
              <p14:xfrm>
                <a:off x="11419213" y="4963470"/>
                <a:ext cx="179640" cy="1645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C152A1AC-A2A1-D248-9C07-B1D432FFF93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404093" y="4947990"/>
                  <a:ext cx="210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8B8A356-34FE-5742-B7A5-B90871897B1E}"/>
                    </a:ext>
                  </a:extLst>
                </p14:cNvPr>
                <p14:cNvContentPartPr/>
                <p14:nvPr/>
              </p14:nvContentPartPr>
              <p14:xfrm>
                <a:off x="11546653" y="4598430"/>
                <a:ext cx="116280" cy="212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8B8A356-34FE-5742-B7A5-B90871897B1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531533" y="4582950"/>
                  <a:ext cx="146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55424C79-81A8-4944-8B1B-EBEE466374DE}"/>
                    </a:ext>
                  </a:extLst>
                </p14:cNvPr>
                <p14:cNvContentPartPr/>
                <p14:nvPr/>
              </p14:nvContentPartPr>
              <p14:xfrm>
                <a:off x="11683813" y="4630110"/>
                <a:ext cx="37440" cy="1324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55424C79-81A8-4944-8B1B-EBEE466374D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668693" y="4614630"/>
                  <a:ext cx="68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1ED07E89-91CF-5F4D-9B7A-778B86A7282F}"/>
                    </a:ext>
                  </a:extLst>
                </p14:cNvPr>
                <p14:cNvContentPartPr/>
                <p14:nvPr/>
              </p14:nvContentPartPr>
              <p14:xfrm>
                <a:off x="11662573" y="4577190"/>
                <a:ext cx="238320" cy="254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1ED07E89-91CF-5F4D-9B7A-778B86A7282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647453" y="4561710"/>
                  <a:ext cx="268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D102A78-F9CF-BB4A-9647-00D3E555D194}"/>
                    </a:ext>
                  </a:extLst>
                </p14:cNvPr>
                <p14:cNvContentPartPr/>
                <p14:nvPr/>
              </p14:nvContentPartPr>
              <p14:xfrm>
                <a:off x="8886973" y="4518870"/>
                <a:ext cx="871200" cy="770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D102A78-F9CF-BB4A-9647-00D3E555D19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71493" y="4503750"/>
                  <a:ext cx="90180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3E24D65-949F-1E41-9CAA-045F5576D1A2}"/>
                    </a:ext>
                  </a:extLst>
                </p14:cNvPr>
                <p14:cNvContentPartPr/>
                <p14:nvPr/>
              </p14:nvContentPartPr>
              <p14:xfrm>
                <a:off x="9019093" y="4635150"/>
                <a:ext cx="855360" cy="635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3E24D65-949F-1E41-9CAA-045F5576D1A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003973" y="4620030"/>
                  <a:ext cx="88560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6216809-D54B-5A4C-BDD3-9A0DD6F9F251}"/>
                    </a:ext>
                  </a:extLst>
                </p14:cNvPr>
                <p14:cNvContentPartPr/>
                <p14:nvPr/>
              </p14:nvContentPartPr>
              <p14:xfrm>
                <a:off x="10659613" y="4529310"/>
                <a:ext cx="844560" cy="836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6216809-D54B-5A4C-BDD3-9A0DD6F9F25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644493" y="4514190"/>
                  <a:ext cx="87516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65550E5-2547-D844-89CA-CAF28ACC5BE9}"/>
                    </a:ext>
                  </a:extLst>
                </p14:cNvPr>
                <p14:cNvContentPartPr/>
                <p14:nvPr/>
              </p14:nvContentPartPr>
              <p14:xfrm>
                <a:off x="10672933" y="4492950"/>
                <a:ext cx="1148760" cy="9471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65550E5-2547-D844-89CA-CAF28ACC5BE9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657813" y="4477830"/>
                  <a:ext cx="117900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FB7F1C7B-5810-894F-8415-F53C0B918140}"/>
                    </a:ext>
                  </a:extLst>
                </p14:cNvPr>
                <p14:cNvContentPartPr/>
                <p14:nvPr/>
              </p14:nvContentPartPr>
              <p14:xfrm>
                <a:off x="6921733" y="5153910"/>
                <a:ext cx="1190520" cy="148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FB7F1C7B-5810-894F-8415-F53C0B91814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906613" y="5138790"/>
                  <a:ext cx="122076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7F1C5FBF-DEEF-3547-8D7E-C55542365545}"/>
                  </a:ext>
                </a:extLst>
              </p14:cNvPr>
              <p14:cNvContentPartPr/>
              <p14:nvPr/>
            </p14:nvContentPartPr>
            <p14:xfrm>
              <a:off x="6910573" y="5656470"/>
              <a:ext cx="217440" cy="2314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7F1C5FBF-DEEF-3547-8D7E-C55542365545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6895453" y="5641350"/>
                <a:ext cx="2476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A4BB5B4B-C170-8442-AEC5-7A6A63F4CEE6}"/>
                  </a:ext>
                </a:extLst>
              </p14:cNvPr>
              <p14:cNvContentPartPr/>
              <p14:nvPr/>
            </p14:nvContentPartPr>
            <p14:xfrm>
              <a:off x="7148893" y="5778150"/>
              <a:ext cx="32040" cy="23832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A4BB5B4B-C170-8442-AEC5-7A6A63F4CEE6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7133773" y="5763030"/>
                <a:ext cx="6264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42A79690-B355-DB43-B2B4-8D592EC926A3}"/>
                  </a:ext>
                </a:extLst>
              </p14:cNvPr>
              <p14:cNvContentPartPr/>
              <p14:nvPr/>
            </p14:nvContentPartPr>
            <p14:xfrm>
              <a:off x="7202533" y="5408070"/>
              <a:ext cx="132120" cy="2332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42A79690-B355-DB43-B2B4-8D592EC926A3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7187053" y="5392590"/>
                <a:ext cx="162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23FAAE27-A64D-6746-91E6-7F8E0D015212}"/>
                  </a:ext>
                </a:extLst>
              </p14:cNvPr>
              <p14:cNvContentPartPr/>
              <p14:nvPr/>
            </p14:nvContentPartPr>
            <p14:xfrm>
              <a:off x="7344733" y="5418510"/>
              <a:ext cx="10800" cy="1645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23FAAE27-A64D-6746-91E6-7F8E0D015212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7329253" y="5403390"/>
                <a:ext cx="414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2708319A-737A-444E-AF7D-68BBEC860B4E}"/>
                  </a:ext>
                </a:extLst>
              </p14:cNvPr>
              <p14:cNvContentPartPr/>
              <p14:nvPr/>
            </p14:nvContentPartPr>
            <p14:xfrm>
              <a:off x="7328893" y="5360190"/>
              <a:ext cx="201600" cy="28620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2708319A-737A-444E-AF7D-68BBEC860B4E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7313413" y="5345070"/>
                <a:ext cx="23184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" name="Group 308">
            <a:extLst>
              <a:ext uri="{FF2B5EF4-FFF2-40B4-BE49-F238E27FC236}">
                <a16:creationId xmlns:a16="http://schemas.microsoft.com/office/drawing/2014/main" id="{51F28CA9-AD7F-EC4C-A1D8-96C330D873CC}"/>
              </a:ext>
            </a:extLst>
          </p:cNvPr>
          <p:cNvGrpSpPr/>
          <p:nvPr/>
        </p:nvGrpSpPr>
        <p:grpSpPr>
          <a:xfrm>
            <a:off x="5566693" y="5291430"/>
            <a:ext cx="1137960" cy="1265400"/>
            <a:chOff x="5566693" y="5291430"/>
            <a:chExt cx="1137960" cy="12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CE77EDD-24DA-0B4A-A9B1-A6F2767EC9F8}"/>
                    </a:ext>
                  </a:extLst>
                </p14:cNvPr>
                <p14:cNvContentPartPr/>
                <p14:nvPr/>
              </p14:nvContentPartPr>
              <p14:xfrm>
                <a:off x="5587933" y="5370990"/>
                <a:ext cx="174960" cy="312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CE77EDD-24DA-0B4A-A9B1-A6F2767EC9F8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572453" y="5355510"/>
                  <a:ext cx="205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D7D8067-54BE-0C4B-9510-83E4D4F5538E}"/>
                    </a:ext>
                  </a:extLst>
                </p14:cNvPr>
                <p14:cNvContentPartPr/>
                <p14:nvPr/>
              </p14:nvContentPartPr>
              <p14:xfrm>
                <a:off x="5847133" y="5418510"/>
                <a:ext cx="32040" cy="2862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D7D8067-54BE-0C4B-9510-83E4D4F5538E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832013" y="5403390"/>
                  <a:ext cx="62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7351C4A7-3EBD-E249-A4B8-FD7B0B020224}"/>
                    </a:ext>
                  </a:extLst>
                </p14:cNvPr>
                <p14:cNvContentPartPr/>
                <p14:nvPr/>
              </p14:nvContentPartPr>
              <p14:xfrm>
                <a:off x="5894653" y="5397270"/>
                <a:ext cx="164520" cy="1645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7351C4A7-3EBD-E249-A4B8-FD7B0B020224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5879533" y="5382150"/>
                  <a:ext cx="194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5EA10BA-947E-0E47-9C24-1C11DFACF3B0}"/>
                    </a:ext>
                  </a:extLst>
                </p14:cNvPr>
                <p14:cNvContentPartPr/>
                <p14:nvPr/>
              </p14:nvContentPartPr>
              <p14:xfrm>
                <a:off x="6032173" y="5582670"/>
                <a:ext cx="26640" cy="1962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5EA10BA-947E-0E47-9C24-1C11DFACF3B0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017053" y="5567190"/>
                  <a:ext cx="57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3BC4155-4F01-9942-965A-CB484D38079D}"/>
                    </a:ext>
                  </a:extLst>
                </p14:cNvPr>
                <p14:cNvContentPartPr/>
                <p14:nvPr/>
              </p14:nvContentPartPr>
              <p14:xfrm>
                <a:off x="6106333" y="5323110"/>
                <a:ext cx="84960" cy="1695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3BC4155-4F01-9942-965A-CB484D38079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091213" y="5307990"/>
                  <a:ext cx="115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3DEB3B1E-D49A-AE4B-8BF8-688102B1B66D}"/>
                    </a:ext>
                  </a:extLst>
                </p14:cNvPr>
                <p14:cNvContentPartPr/>
                <p14:nvPr/>
              </p14:nvContentPartPr>
              <p14:xfrm>
                <a:off x="6206773" y="5328510"/>
                <a:ext cx="137880" cy="1062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3DEB3B1E-D49A-AE4B-8BF8-688102B1B66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191653" y="5313390"/>
                  <a:ext cx="168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9D42C4C-C726-794D-8C63-F78F97C850F9}"/>
                    </a:ext>
                  </a:extLst>
                </p14:cNvPr>
                <p14:cNvContentPartPr/>
                <p14:nvPr/>
              </p14:nvContentPartPr>
              <p14:xfrm>
                <a:off x="6312613" y="5291430"/>
                <a:ext cx="127440" cy="2016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9D42C4C-C726-794D-8C63-F78F97C850F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297493" y="5276310"/>
                  <a:ext cx="157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9B482A08-2874-F540-A569-08BEF6D9D62A}"/>
                    </a:ext>
                  </a:extLst>
                </p14:cNvPr>
                <p14:cNvContentPartPr/>
                <p14:nvPr/>
              </p14:nvContentPartPr>
              <p14:xfrm>
                <a:off x="5636173" y="5820630"/>
                <a:ext cx="735480" cy="26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9B482A08-2874-F540-A569-08BEF6D9D62A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620693" y="5805510"/>
                  <a:ext cx="765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827AD1B-B9BD-6049-8152-16E295C7AF7F}"/>
                    </a:ext>
                  </a:extLst>
                </p14:cNvPr>
                <p14:cNvContentPartPr/>
                <p14:nvPr/>
              </p14:nvContentPartPr>
              <p14:xfrm>
                <a:off x="5757133" y="5964270"/>
                <a:ext cx="164520" cy="3384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827AD1B-B9BD-6049-8152-16E295C7AF7F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742013" y="5948790"/>
                  <a:ext cx="1947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967B85EA-FF3F-A04B-9C33-CF4FDA703A9A}"/>
                    </a:ext>
                  </a:extLst>
                </p14:cNvPr>
                <p14:cNvContentPartPr/>
                <p14:nvPr/>
              </p14:nvContentPartPr>
              <p14:xfrm>
                <a:off x="5974213" y="6090630"/>
                <a:ext cx="169560" cy="169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967B85EA-FF3F-A04B-9C33-CF4FDA703A9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58733" y="6075150"/>
                  <a:ext cx="200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38CDD3D-1001-194C-942D-474F7CE3A105}"/>
                    </a:ext>
                  </a:extLst>
                </p14:cNvPr>
                <p14:cNvContentPartPr/>
                <p14:nvPr/>
              </p14:nvContentPartPr>
              <p14:xfrm>
                <a:off x="6212173" y="6196470"/>
                <a:ext cx="16200" cy="169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38CDD3D-1001-194C-942D-474F7CE3A10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197053" y="6180990"/>
                  <a:ext cx="46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7C16F63-4508-A546-9C87-C04102EEACA8}"/>
                    </a:ext>
                  </a:extLst>
                </p14:cNvPr>
                <p14:cNvContentPartPr/>
                <p14:nvPr/>
              </p14:nvContentPartPr>
              <p14:xfrm>
                <a:off x="6286333" y="6222750"/>
                <a:ext cx="21600" cy="1324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7C16F63-4508-A546-9C87-C04102EEACA8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271213" y="6207630"/>
                  <a:ext cx="5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FEC988FB-F430-9D46-B2BD-BDC790909FF6}"/>
                    </a:ext>
                  </a:extLst>
                </p14:cNvPr>
                <p14:cNvContentPartPr/>
                <p14:nvPr/>
              </p14:nvContentPartPr>
              <p14:xfrm>
                <a:off x="6238813" y="5936910"/>
                <a:ext cx="79560" cy="1486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FEC988FB-F430-9D46-B2BD-BDC790909FF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223333" y="5921790"/>
                  <a:ext cx="11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D7FB668-EF6B-274C-AC9B-B097C88711AD}"/>
                    </a:ext>
                  </a:extLst>
                </p14:cNvPr>
                <p14:cNvContentPartPr/>
                <p14:nvPr/>
              </p14:nvContentPartPr>
              <p14:xfrm>
                <a:off x="6318733" y="5958150"/>
                <a:ext cx="126720" cy="1116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D7FB668-EF6B-274C-AC9B-B097C88711AD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303253" y="5943030"/>
                  <a:ext cx="157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D8108440-AFB9-BB4C-9B75-0527B1C840E2}"/>
                    </a:ext>
                  </a:extLst>
                </p14:cNvPr>
                <p14:cNvContentPartPr/>
                <p14:nvPr/>
              </p14:nvContentPartPr>
              <p14:xfrm>
                <a:off x="6418453" y="5894790"/>
                <a:ext cx="116640" cy="2066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D8108440-AFB9-BB4C-9B75-0527B1C840E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6403333" y="5879310"/>
                  <a:ext cx="147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1734094-FFEA-4E4F-80CC-972CED0F249F}"/>
                    </a:ext>
                  </a:extLst>
                </p14:cNvPr>
                <p14:cNvContentPartPr/>
                <p14:nvPr/>
              </p14:nvContentPartPr>
              <p14:xfrm>
                <a:off x="6572173" y="5810190"/>
                <a:ext cx="132480" cy="108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1734094-FFEA-4E4F-80CC-972CED0F249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6556693" y="5794710"/>
                  <a:ext cx="163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C60AD11-32BC-E040-A7EB-09228A392632}"/>
                    </a:ext>
                  </a:extLst>
                </p14:cNvPr>
                <p14:cNvContentPartPr/>
                <p14:nvPr/>
              </p14:nvContentPartPr>
              <p14:xfrm>
                <a:off x="6561373" y="5762310"/>
                <a:ext cx="127440" cy="16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C60AD11-32BC-E040-A7EB-09228A392632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6546253" y="5747190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3319CDA-25AA-9542-B7B3-1516B901945C}"/>
                    </a:ext>
                  </a:extLst>
                </p14:cNvPr>
                <p14:cNvContentPartPr/>
                <p14:nvPr/>
              </p14:nvContentPartPr>
              <p14:xfrm>
                <a:off x="5566693" y="6461070"/>
                <a:ext cx="947520" cy="957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3319CDA-25AA-9542-B7B3-1516B901945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551573" y="6445590"/>
                  <a:ext cx="97812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9AF7B783-916A-AD42-81A6-CB9D7AB4054B}"/>
                  </a:ext>
                </a:extLst>
              </p14:cNvPr>
              <p14:cNvContentPartPr/>
              <p14:nvPr/>
            </p14:nvContentPartPr>
            <p14:xfrm>
              <a:off x="6878893" y="6053550"/>
              <a:ext cx="555840" cy="90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9AF7B783-916A-AD42-81A6-CB9D7AB4054B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6863773" y="6038070"/>
                <a:ext cx="586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185DDE33-135B-8C4B-AF73-3DB9BE70AD02}"/>
                  </a:ext>
                </a:extLst>
              </p14:cNvPr>
              <p14:cNvContentPartPr/>
              <p14:nvPr/>
            </p14:nvContentPartPr>
            <p14:xfrm>
              <a:off x="11461693" y="3947550"/>
              <a:ext cx="360" cy="1080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185DDE33-135B-8C4B-AF73-3DB9BE70AD02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11446213" y="3932070"/>
                <a:ext cx="309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AFACBE0E-02AD-1C43-85C4-0811481B713D}"/>
                  </a:ext>
                </a:extLst>
              </p14:cNvPr>
              <p14:cNvContentPartPr/>
              <p14:nvPr/>
            </p14:nvContentPartPr>
            <p14:xfrm>
              <a:off x="10144093" y="3889230"/>
              <a:ext cx="1302120" cy="16200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AFACBE0E-02AD-1C43-85C4-0811481B713D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10128613" y="3874110"/>
                <a:ext cx="13327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E43B2F76-3415-FB46-AB7F-087E92B55B1A}"/>
                  </a:ext>
                </a:extLst>
              </p14:cNvPr>
              <p14:cNvContentPartPr/>
              <p14:nvPr/>
            </p14:nvContentPartPr>
            <p14:xfrm>
              <a:off x="735493" y="3989670"/>
              <a:ext cx="1027080" cy="15912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E43B2F76-3415-FB46-AB7F-087E92B55B1A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720013" y="3974550"/>
                <a:ext cx="1057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AB1592A-4E26-B848-9D24-B683967B4CF3}"/>
                  </a:ext>
                </a:extLst>
              </p14:cNvPr>
              <p14:cNvContentPartPr/>
              <p14:nvPr/>
            </p14:nvContentPartPr>
            <p14:xfrm>
              <a:off x="10154533" y="3863310"/>
              <a:ext cx="1265040" cy="19044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AB1592A-4E26-B848-9D24-B683967B4CF3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10139413" y="3848190"/>
                <a:ext cx="1295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124B1112-2CCB-B142-9646-C9C0480635E1}"/>
                  </a:ext>
                </a:extLst>
              </p14:cNvPr>
              <p14:cNvContentPartPr/>
              <p14:nvPr/>
            </p14:nvContentPartPr>
            <p14:xfrm>
              <a:off x="650533" y="3991470"/>
              <a:ext cx="1074600" cy="16740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124B1112-2CCB-B142-9646-C9C0480635E1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635413" y="3976350"/>
                <a:ext cx="1105200" cy="1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109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896F92F-E95E-7B48-BA1E-20D11B7019F1}"/>
              </a:ext>
            </a:extLst>
          </p:cNvPr>
          <p:cNvGrpSpPr/>
          <p:nvPr/>
        </p:nvGrpSpPr>
        <p:grpSpPr>
          <a:xfrm>
            <a:off x="6705013" y="206070"/>
            <a:ext cx="4889520" cy="778680"/>
            <a:chOff x="6705013" y="206070"/>
            <a:chExt cx="4889520" cy="77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61F22E2-AADB-6D43-ACFB-C8E5023A9EEF}"/>
                    </a:ext>
                  </a:extLst>
                </p14:cNvPr>
                <p14:cNvContentPartPr/>
                <p14:nvPr/>
              </p14:nvContentPartPr>
              <p14:xfrm>
                <a:off x="11287093" y="513150"/>
                <a:ext cx="307440" cy="307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61F22E2-AADB-6D43-ACFB-C8E5023A9EE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271613" y="498030"/>
                  <a:ext cx="337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BC10855-C2B7-F040-A847-0F974EE3D702}"/>
                    </a:ext>
                  </a:extLst>
                </p14:cNvPr>
                <p14:cNvContentPartPr/>
                <p14:nvPr/>
              </p14:nvContentPartPr>
              <p14:xfrm>
                <a:off x="10851133" y="534390"/>
                <a:ext cx="335520" cy="450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BC10855-C2B7-F040-A847-0F974EE3D70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36013" y="518910"/>
                  <a:ext cx="3661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1280C15-C9BA-9748-BBAD-3AEA72F105D3}"/>
                    </a:ext>
                  </a:extLst>
                </p14:cNvPr>
                <p14:cNvContentPartPr/>
                <p14:nvPr/>
              </p14:nvContentPartPr>
              <p14:xfrm>
                <a:off x="10540813" y="545550"/>
                <a:ext cx="185400" cy="222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1280C15-C9BA-9748-BBAD-3AEA72F105D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25693" y="530070"/>
                  <a:ext cx="216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9A3B59D-27F5-DB40-A093-80C7A20989EC}"/>
                    </a:ext>
                  </a:extLst>
                </p14:cNvPr>
                <p14:cNvContentPartPr/>
                <p14:nvPr/>
              </p14:nvContentPartPr>
              <p14:xfrm>
                <a:off x="10620373" y="867750"/>
                <a:ext cx="5760" cy="5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9A3B59D-27F5-DB40-A093-80C7A20989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604893" y="8522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534D2B-2E77-3944-B53C-C467920CB7AE}"/>
                    </a:ext>
                  </a:extLst>
                </p14:cNvPr>
                <p14:cNvContentPartPr/>
                <p14:nvPr/>
              </p14:nvContentPartPr>
              <p14:xfrm>
                <a:off x="10276213" y="597750"/>
                <a:ext cx="159120" cy="28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534D2B-2E77-3944-B53C-C467920CB7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261093" y="582630"/>
                  <a:ext cx="1897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4B2046B-AFDE-9D43-842E-CD997642BB64}"/>
                    </a:ext>
                  </a:extLst>
                </p14:cNvPr>
                <p14:cNvContentPartPr/>
                <p14:nvPr/>
              </p14:nvContentPartPr>
              <p14:xfrm>
                <a:off x="10085773" y="613590"/>
                <a:ext cx="238320" cy="307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4B2046B-AFDE-9D43-842E-CD997642BB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70653" y="598470"/>
                  <a:ext cx="268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B86360A-AF85-B144-8B72-428A2D357FF3}"/>
                    </a:ext>
                  </a:extLst>
                </p14:cNvPr>
                <p14:cNvContentPartPr/>
                <p14:nvPr/>
              </p14:nvContentPartPr>
              <p14:xfrm>
                <a:off x="10038253" y="581910"/>
                <a:ext cx="159120" cy="24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B86360A-AF85-B144-8B72-428A2D357F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22773" y="566790"/>
                  <a:ext cx="189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2F1AA1-CF27-A145-BFAD-57E594767BB9}"/>
                    </a:ext>
                  </a:extLst>
                </p14:cNvPr>
                <p14:cNvContentPartPr/>
                <p14:nvPr/>
              </p14:nvContentPartPr>
              <p14:xfrm>
                <a:off x="10197013" y="428550"/>
                <a:ext cx="16200" cy="26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2F1AA1-CF27-A145-BFAD-57E594767BB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81533" y="413070"/>
                  <a:ext cx="4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A38574-AE1A-0548-8109-E296D7B00CAA}"/>
                    </a:ext>
                  </a:extLst>
                </p14:cNvPr>
                <p14:cNvContentPartPr/>
                <p14:nvPr/>
              </p14:nvContentPartPr>
              <p14:xfrm>
                <a:off x="9889933" y="608190"/>
                <a:ext cx="137880" cy="27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A38574-AE1A-0548-8109-E296D7B00CA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74813" y="593070"/>
                  <a:ext cx="168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A2FD87E-5952-5F40-B783-5788D97D9C5D}"/>
                    </a:ext>
                  </a:extLst>
                </p14:cNvPr>
                <p14:cNvContentPartPr/>
                <p14:nvPr/>
              </p14:nvContentPartPr>
              <p14:xfrm>
                <a:off x="9451453" y="401910"/>
                <a:ext cx="465480" cy="312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A2FD87E-5952-5F40-B783-5788D97D9C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35973" y="386790"/>
                  <a:ext cx="496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5621E7-497E-E741-91B3-0685E53DF975}"/>
                    </a:ext>
                  </a:extLst>
                </p14:cNvPr>
                <p14:cNvContentPartPr/>
                <p14:nvPr/>
              </p14:nvContentPartPr>
              <p14:xfrm>
                <a:off x="9252013" y="486510"/>
                <a:ext cx="188640" cy="248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5621E7-497E-E741-91B3-0685E53DF9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36893" y="471390"/>
                  <a:ext cx="218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4A9CBE0-CDE3-514A-AD6E-5C2EC0D60C48}"/>
                    </a:ext>
                  </a:extLst>
                </p14:cNvPr>
                <p14:cNvContentPartPr/>
                <p14:nvPr/>
              </p14:nvContentPartPr>
              <p14:xfrm>
                <a:off x="9302413" y="343950"/>
                <a:ext cx="16200" cy="2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4A9CBE0-CDE3-514A-AD6E-5C2EC0D60C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87293" y="328470"/>
                  <a:ext cx="4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E36BAC-3C90-CD4C-A6C4-89307177AD19}"/>
                    </a:ext>
                  </a:extLst>
                </p14:cNvPr>
                <p14:cNvContentPartPr/>
                <p14:nvPr/>
              </p14:nvContentPartPr>
              <p14:xfrm>
                <a:off x="8593573" y="338550"/>
                <a:ext cx="619560" cy="523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E36BAC-3C90-CD4C-A6C4-89307177AD1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78093" y="323070"/>
                  <a:ext cx="6501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E0C5CAE-73F8-6746-8FBA-60ABCB646138}"/>
                    </a:ext>
                  </a:extLst>
                </p14:cNvPr>
                <p14:cNvContentPartPr/>
                <p14:nvPr/>
              </p14:nvContentPartPr>
              <p14:xfrm>
                <a:off x="9069853" y="274830"/>
                <a:ext cx="31680" cy="5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E0C5CAE-73F8-6746-8FBA-60ABCB64613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54373" y="259710"/>
                  <a:ext cx="61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AAA51F8-2820-8147-9EC5-765ADF458D91}"/>
                    </a:ext>
                  </a:extLst>
                </p14:cNvPr>
                <p14:cNvContentPartPr/>
                <p14:nvPr/>
              </p14:nvContentPartPr>
              <p14:xfrm>
                <a:off x="8212333" y="438990"/>
                <a:ext cx="497880" cy="259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AAA51F8-2820-8147-9EC5-765ADF458D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197213" y="423870"/>
                  <a:ext cx="5281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75F9CC-6E1D-8945-82F0-7D0C3A559964}"/>
                    </a:ext>
                  </a:extLst>
                </p14:cNvPr>
                <p14:cNvContentPartPr/>
                <p14:nvPr/>
              </p14:nvContentPartPr>
              <p14:xfrm>
                <a:off x="8471893" y="206070"/>
                <a:ext cx="137880" cy="18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75F9CC-6E1D-8945-82F0-7D0C3A55996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56413" y="190950"/>
                  <a:ext cx="1684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04C8FE-0DF7-4E41-9DC4-819483271AD5}"/>
                    </a:ext>
                  </a:extLst>
                </p14:cNvPr>
                <p14:cNvContentPartPr/>
                <p14:nvPr/>
              </p14:nvContentPartPr>
              <p14:xfrm>
                <a:off x="8371093" y="825270"/>
                <a:ext cx="10800" cy="5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04C8FE-0DF7-4E41-9DC4-819483271A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55973" y="81015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0AF593-323F-0148-8C1E-2BF8EA4AB57E}"/>
                    </a:ext>
                  </a:extLst>
                </p14:cNvPr>
                <p14:cNvContentPartPr/>
                <p14:nvPr/>
              </p14:nvContentPartPr>
              <p14:xfrm>
                <a:off x="7799773" y="322710"/>
                <a:ext cx="275400" cy="482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0AF593-323F-0148-8C1E-2BF8EA4AB57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84653" y="307230"/>
                  <a:ext cx="3060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4E243E2-50B8-C640-9B5F-D61487A711F1}"/>
                    </a:ext>
                  </a:extLst>
                </p14:cNvPr>
                <p14:cNvContentPartPr/>
                <p14:nvPr/>
              </p14:nvContentPartPr>
              <p14:xfrm>
                <a:off x="7704373" y="502350"/>
                <a:ext cx="174960" cy="24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4E243E2-50B8-C640-9B5F-D61487A711F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89253" y="487230"/>
                  <a:ext cx="205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C96A93-851C-7447-9182-908B1A31E6AD}"/>
                    </a:ext>
                  </a:extLst>
                </p14:cNvPr>
                <p14:cNvContentPartPr/>
                <p14:nvPr/>
              </p14:nvContentPartPr>
              <p14:xfrm>
                <a:off x="7656853" y="491910"/>
                <a:ext cx="122040" cy="243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C96A93-851C-7447-9182-908B1A31E6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41733" y="476790"/>
                  <a:ext cx="152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CA6F3D6-790C-9040-B2F2-FBCF358EBF70}"/>
                    </a:ext>
                  </a:extLst>
                </p14:cNvPr>
                <p14:cNvContentPartPr/>
                <p14:nvPr/>
              </p14:nvContentPartPr>
              <p14:xfrm>
                <a:off x="7768093" y="335670"/>
                <a:ext cx="10800" cy="14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CA6F3D6-790C-9040-B2F2-FBCF358EBF7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52613" y="320190"/>
                  <a:ext cx="41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923C490-DBD6-C945-8D85-9A5ABE8E9709}"/>
                    </a:ext>
                  </a:extLst>
                </p14:cNvPr>
                <p14:cNvContentPartPr/>
                <p14:nvPr/>
              </p14:nvContentPartPr>
              <p14:xfrm>
                <a:off x="7328893" y="386070"/>
                <a:ext cx="302040" cy="333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23C490-DBD6-C945-8D85-9A5ABE8E970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13413" y="370950"/>
                  <a:ext cx="3326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F05F96-6784-014A-B4A5-3CD4382F5359}"/>
                    </a:ext>
                  </a:extLst>
                </p14:cNvPr>
                <p14:cNvContentPartPr/>
                <p14:nvPr/>
              </p14:nvContentPartPr>
              <p14:xfrm>
                <a:off x="7445173" y="518550"/>
                <a:ext cx="57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F05F96-6784-014A-B4A5-3CD4382F53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30053" y="503070"/>
                  <a:ext cx="3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32F5F5-2579-D543-BDC5-00DC96554BEE}"/>
                    </a:ext>
                  </a:extLst>
                </p14:cNvPr>
                <p14:cNvContentPartPr/>
                <p14:nvPr/>
              </p14:nvContentPartPr>
              <p14:xfrm>
                <a:off x="6947653" y="333150"/>
                <a:ext cx="270360" cy="326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32F5F5-2579-D543-BDC5-00DC96554B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32533" y="318030"/>
                  <a:ext cx="300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04782F2-6251-354C-B679-46A94ABEFC92}"/>
                    </a:ext>
                  </a:extLst>
                </p14:cNvPr>
                <p14:cNvContentPartPr/>
                <p14:nvPr/>
              </p14:nvContentPartPr>
              <p14:xfrm>
                <a:off x="6705013" y="280230"/>
                <a:ext cx="343800" cy="511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04782F2-6251-354C-B679-46A94ABEFC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89533" y="265110"/>
                  <a:ext cx="374400" cy="54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4F4114-C17D-944F-AB84-BF69EB6E41EE}"/>
              </a:ext>
            </a:extLst>
          </p:cNvPr>
          <p:cNvGrpSpPr/>
          <p:nvPr/>
        </p:nvGrpSpPr>
        <p:grpSpPr>
          <a:xfrm>
            <a:off x="695533" y="1318110"/>
            <a:ext cx="1241280" cy="716400"/>
            <a:chOff x="695533" y="1318110"/>
            <a:chExt cx="1241280" cy="71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E0400A-2C58-8A48-876A-CA3BFCCAE5AC}"/>
                    </a:ext>
                  </a:extLst>
                </p14:cNvPr>
                <p14:cNvContentPartPr/>
                <p14:nvPr/>
              </p14:nvContentPartPr>
              <p14:xfrm>
                <a:off x="741253" y="1349790"/>
                <a:ext cx="153360" cy="258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E0400A-2C58-8A48-876A-CA3BFCCAE5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6133" y="1334670"/>
                  <a:ext cx="183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54779B8-845A-9240-927E-A55837A58354}"/>
                    </a:ext>
                  </a:extLst>
                </p14:cNvPr>
                <p14:cNvContentPartPr/>
                <p14:nvPr/>
              </p14:nvContentPartPr>
              <p14:xfrm>
                <a:off x="695533" y="1354470"/>
                <a:ext cx="400320" cy="312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54779B8-845A-9240-927E-A55837A583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0053" y="1339350"/>
                  <a:ext cx="430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D7A397-1D16-2E41-8314-0A0FE12E5D30}"/>
                    </a:ext>
                  </a:extLst>
                </p14:cNvPr>
                <p14:cNvContentPartPr/>
                <p14:nvPr/>
              </p14:nvContentPartPr>
              <p14:xfrm>
                <a:off x="1200973" y="1318110"/>
                <a:ext cx="291240" cy="336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D7A397-1D16-2E41-8314-0A0FE12E5D3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85853" y="1302630"/>
                  <a:ext cx="3218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59FAB6-7BA8-ED40-BC9D-A53C6809435C}"/>
                    </a:ext>
                  </a:extLst>
                </p14:cNvPr>
                <p14:cNvContentPartPr/>
                <p14:nvPr/>
              </p14:nvContentPartPr>
              <p14:xfrm>
                <a:off x="1629733" y="1555710"/>
                <a:ext cx="79560" cy="163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59FAB6-7BA8-ED40-BC9D-A53C6809435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14253" y="1540230"/>
                  <a:ext cx="110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C03E89-78D4-9A4B-B9B6-2C040A588433}"/>
                    </a:ext>
                  </a:extLst>
                </p14:cNvPr>
                <p14:cNvContentPartPr/>
                <p14:nvPr/>
              </p14:nvContentPartPr>
              <p14:xfrm>
                <a:off x="1629733" y="1444470"/>
                <a:ext cx="47880" cy="37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C03E89-78D4-9A4B-B9B6-2C040A58843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14253" y="1429350"/>
                  <a:ext cx="78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FFA444A-3337-0A42-A615-4B78CCB67D6F}"/>
                    </a:ext>
                  </a:extLst>
                </p14:cNvPr>
                <p14:cNvContentPartPr/>
                <p14:nvPr/>
              </p14:nvContentPartPr>
              <p14:xfrm>
                <a:off x="1820173" y="1581990"/>
                <a:ext cx="106200" cy="16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FFA444A-3337-0A42-A615-4B78CCB67D6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05053" y="156687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4083200-5B45-9346-8694-E013CF700565}"/>
                    </a:ext>
                  </a:extLst>
                </p14:cNvPr>
                <p14:cNvContentPartPr/>
                <p14:nvPr/>
              </p14:nvContentPartPr>
              <p14:xfrm>
                <a:off x="1645573" y="1597830"/>
                <a:ext cx="270360" cy="436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4083200-5B45-9346-8694-E013CF7005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30453" y="1582710"/>
                  <a:ext cx="300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F85A8E-EF29-394E-A993-3B65F70D6A02}"/>
                    </a:ext>
                  </a:extLst>
                </p14:cNvPr>
                <p14:cNvContentPartPr/>
                <p14:nvPr/>
              </p14:nvContentPartPr>
              <p14:xfrm>
                <a:off x="1883533" y="1454910"/>
                <a:ext cx="53280" cy="3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F85A8E-EF29-394E-A993-3B65F70D6A0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68413" y="1439790"/>
                  <a:ext cx="8388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DBDE25-246F-AC4E-856F-469B4B85C872}"/>
              </a:ext>
            </a:extLst>
          </p:cNvPr>
          <p:cNvGrpSpPr/>
          <p:nvPr/>
        </p:nvGrpSpPr>
        <p:grpSpPr>
          <a:xfrm>
            <a:off x="1867693" y="851910"/>
            <a:ext cx="513360" cy="360360"/>
            <a:chOff x="1867693" y="851910"/>
            <a:chExt cx="5133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0106B5-113B-6949-B813-D5B839EDB423}"/>
                    </a:ext>
                  </a:extLst>
                </p14:cNvPr>
                <p14:cNvContentPartPr/>
                <p14:nvPr/>
              </p14:nvContentPartPr>
              <p14:xfrm>
                <a:off x="1867693" y="904830"/>
                <a:ext cx="132480" cy="30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0106B5-113B-6949-B813-D5B839EDB42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52573" y="889350"/>
                  <a:ext cx="1630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1933999-8B78-B44B-893E-C5B3A26C1167}"/>
                    </a:ext>
                  </a:extLst>
                </p14:cNvPr>
                <p14:cNvContentPartPr/>
                <p14:nvPr/>
              </p14:nvContentPartPr>
              <p14:xfrm>
                <a:off x="2005213" y="952350"/>
                <a:ext cx="148680" cy="180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1933999-8B78-B44B-893E-C5B3A26C11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90093" y="937230"/>
                  <a:ext cx="178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7EECDA-B5F0-3249-997B-7244610D23E7}"/>
                    </a:ext>
                  </a:extLst>
                </p14:cNvPr>
                <p14:cNvContentPartPr/>
                <p14:nvPr/>
              </p14:nvContentPartPr>
              <p14:xfrm>
                <a:off x="2196013" y="851910"/>
                <a:ext cx="185040" cy="360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7EECDA-B5F0-3249-997B-7244610D23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80533" y="836430"/>
                  <a:ext cx="21564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F71709-5D37-EA4C-B9A0-9A300E9025F1}"/>
              </a:ext>
            </a:extLst>
          </p:cNvPr>
          <p:cNvGrpSpPr/>
          <p:nvPr/>
        </p:nvGrpSpPr>
        <p:grpSpPr>
          <a:xfrm>
            <a:off x="2433973" y="1391550"/>
            <a:ext cx="1005840" cy="259560"/>
            <a:chOff x="2433973" y="1391550"/>
            <a:chExt cx="100584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732DB3B-5343-C64D-A568-39167E56771B}"/>
                    </a:ext>
                  </a:extLst>
                </p14:cNvPr>
                <p14:cNvContentPartPr/>
                <p14:nvPr/>
              </p14:nvContentPartPr>
              <p14:xfrm>
                <a:off x="2439373" y="1592790"/>
                <a:ext cx="179640" cy="16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732DB3B-5343-C64D-A568-39167E56771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23893" y="1577310"/>
                  <a:ext cx="210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5BF74F6-02F3-504B-9704-A956F7C3A756}"/>
                    </a:ext>
                  </a:extLst>
                </p14:cNvPr>
                <p14:cNvContentPartPr/>
                <p14:nvPr/>
              </p14:nvContentPartPr>
              <p14:xfrm>
                <a:off x="2433973" y="1529070"/>
                <a:ext cx="174960" cy="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5BF74F6-02F3-504B-9704-A956F7C3A75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18853" y="1513950"/>
                  <a:ext cx="205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1E253E-1BB5-2945-9AF8-7CE91206684B}"/>
                    </a:ext>
                  </a:extLst>
                </p14:cNvPr>
                <p14:cNvContentPartPr/>
                <p14:nvPr/>
              </p14:nvContentPartPr>
              <p14:xfrm>
                <a:off x="2849053" y="1566150"/>
                <a:ext cx="236160" cy="1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1E253E-1BB5-2945-9AF8-7CE9120668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33933" y="1551030"/>
                  <a:ext cx="266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00FC401-BC2A-DE4C-80D0-D64B1686AA76}"/>
                    </a:ext>
                  </a:extLst>
                </p14:cNvPr>
                <p14:cNvContentPartPr/>
                <p14:nvPr/>
              </p14:nvContentPartPr>
              <p14:xfrm>
                <a:off x="3196093" y="1391550"/>
                <a:ext cx="243720" cy="259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00FC401-BC2A-DE4C-80D0-D64B1686AA7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180613" y="1376430"/>
                  <a:ext cx="27432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30A03D-4CF2-614E-A62F-5CC4488CD0BB}"/>
              </a:ext>
            </a:extLst>
          </p:cNvPr>
          <p:cNvGrpSpPr/>
          <p:nvPr/>
        </p:nvGrpSpPr>
        <p:grpSpPr>
          <a:xfrm>
            <a:off x="3765253" y="1012830"/>
            <a:ext cx="3441960" cy="1559160"/>
            <a:chOff x="3765253" y="1012830"/>
            <a:chExt cx="3441960" cy="15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A071C21-1E6E-904D-A39B-684F9F6B486B}"/>
                    </a:ext>
                  </a:extLst>
                </p14:cNvPr>
                <p14:cNvContentPartPr/>
                <p14:nvPr/>
              </p14:nvContentPartPr>
              <p14:xfrm>
                <a:off x="3947413" y="1039830"/>
                <a:ext cx="148680" cy="468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A071C21-1E6E-904D-A39B-684F9F6B486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32293" y="1024710"/>
                  <a:ext cx="1789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88CBF1-3C08-A842-8645-EAFC9A4DEFB3}"/>
                    </a:ext>
                  </a:extLst>
                </p14:cNvPr>
                <p14:cNvContentPartPr/>
                <p14:nvPr/>
              </p14:nvContentPartPr>
              <p14:xfrm>
                <a:off x="4238293" y="1111110"/>
                <a:ext cx="259560" cy="370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88CBF1-3C08-A842-8645-EAFC9A4DEF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23173" y="1095990"/>
                  <a:ext cx="2901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FB8340A-0D2A-F74B-9862-F68657C912CF}"/>
                    </a:ext>
                  </a:extLst>
                </p14:cNvPr>
                <p14:cNvContentPartPr/>
                <p14:nvPr/>
              </p14:nvContentPartPr>
              <p14:xfrm>
                <a:off x="4280773" y="1047750"/>
                <a:ext cx="286200" cy="42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FB8340A-0D2A-F74B-9862-F68657C912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65653" y="1032270"/>
                  <a:ext cx="3164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0890FA-AD2F-9347-BF5C-CF9ED78198D5}"/>
                    </a:ext>
                  </a:extLst>
                </p14:cNvPr>
                <p14:cNvContentPartPr/>
                <p14:nvPr/>
              </p14:nvContentPartPr>
              <p14:xfrm>
                <a:off x="4275373" y="1227390"/>
                <a:ext cx="233280" cy="37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0890FA-AD2F-9347-BF5C-CF9ED78198D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60253" y="1212270"/>
                  <a:ext cx="2635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7684CC6-B91C-2040-A7F8-41E55B8BE735}"/>
                    </a:ext>
                  </a:extLst>
                </p14:cNvPr>
                <p14:cNvContentPartPr/>
                <p14:nvPr/>
              </p14:nvContentPartPr>
              <p14:xfrm>
                <a:off x="3765253" y="1592790"/>
                <a:ext cx="959400" cy="37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7684CC6-B91C-2040-A7F8-41E55B8BE73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49773" y="1577310"/>
                  <a:ext cx="990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76F8339-6391-B547-9B9F-F0E68861E825}"/>
                    </a:ext>
                  </a:extLst>
                </p14:cNvPr>
                <p14:cNvContentPartPr/>
                <p14:nvPr/>
              </p14:nvContentPartPr>
              <p14:xfrm>
                <a:off x="3825733" y="1759470"/>
                <a:ext cx="180360" cy="557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76F8339-6391-B547-9B9F-F0E68861E8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10613" y="1744350"/>
                  <a:ext cx="2106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CEC5E8-A729-7C4E-9C2B-133C678CFE1E}"/>
                    </a:ext>
                  </a:extLst>
                </p14:cNvPr>
                <p14:cNvContentPartPr/>
                <p14:nvPr/>
              </p14:nvContentPartPr>
              <p14:xfrm>
                <a:off x="4127413" y="1997790"/>
                <a:ext cx="190800" cy="299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CEC5E8-A729-7C4E-9C2B-133C678CFE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11933" y="1982310"/>
                  <a:ext cx="2214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8D106EA-7D47-8D4A-BF2F-FB55B45DE185}"/>
                    </a:ext>
                  </a:extLst>
                </p14:cNvPr>
                <p14:cNvContentPartPr/>
                <p14:nvPr/>
              </p14:nvContentPartPr>
              <p14:xfrm>
                <a:off x="4412893" y="2174550"/>
                <a:ext cx="79560" cy="153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8D106EA-7D47-8D4A-BF2F-FB55B45DE1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397773" y="2159430"/>
                  <a:ext cx="110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F52B8F6-FE45-5947-AC81-E4402B7C5DAE}"/>
                    </a:ext>
                  </a:extLst>
                </p14:cNvPr>
                <p14:cNvContentPartPr/>
                <p14:nvPr/>
              </p14:nvContentPartPr>
              <p14:xfrm>
                <a:off x="4449973" y="2089950"/>
                <a:ext cx="42840" cy="26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F52B8F6-FE45-5947-AC81-E4402B7C5DA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34853" y="2074830"/>
                  <a:ext cx="7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6B12E86-ECCF-D246-9CAE-285C084C8A43}"/>
                    </a:ext>
                  </a:extLst>
                </p14:cNvPr>
                <p14:cNvContentPartPr/>
                <p14:nvPr/>
              </p14:nvContentPartPr>
              <p14:xfrm>
                <a:off x="4555813" y="2169510"/>
                <a:ext cx="127440" cy="37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6B12E86-ECCF-D246-9CAE-285C084C8A4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40693" y="2154030"/>
                  <a:ext cx="157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0909E5A-7789-3844-9CC8-A21F1654F047}"/>
                    </a:ext>
                  </a:extLst>
                </p14:cNvPr>
                <p14:cNvContentPartPr/>
                <p14:nvPr/>
              </p14:nvContentPartPr>
              <p14:xfrm>
                <a:off x="4429453" y="2195790"/>
                <a:ext cx="227160" cy="37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0909E5A-7789-3844-9CC8-A21F1654F04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14333" y="2180670"/>
                  <a:ext cx="257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52C192E-AE1F-7546-86CB-2AF18A15B122}"/>
                    </a:ext>
                  </a:extLst>
                </p14:cNvPr>
                <p14:cNvContentPartPr/>
                <p14:nvPr/>
              </p14:nvContentPartPr>
              <p14:xfrm>
                <a:off x="4635373" y="2058270"/>
                <a:ext cx="16200" cy="21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52C192E-AE1F-7546-86CB-2AF18A15B12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19893" y="2043150"/>
                  <a:ext cx="4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AA29EA-91F4-7949-AA2C-D367BC3C05CE}"/>
                    </a:ext>
                  </a:extLst>
                </p14:cNvPr>
                <p14:cNvContentPartPr/>
                <p14:nvPr/>
              </p14:nvContentPartPr>
              <p14:xfrm>
                <a:off x="4482013" y="1740750"/>
                <a:ext cx="106200" cy="19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AA29EA-91F4-7949-AA2C-D367BC3C05C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66533" y="1725630"/>
                  <a:ext cx="136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47CB131-607C-4F46-A8EA-F00A51AC0122}"/>
                    </a:ext>
                  </a:extLst>
                </p14:cNvPr>
                <p14:cNvContentPartPr/>
                <p14:nvPr/>
              </p14:nvContentPartPr>
              <p14:xfrm>
                <a:off x="4598293" y="1756590"/>
                <a:ext cx="111600" cy="148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47CB131-607C-4F46-A8EA-F00A51AC01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83173" y="1741470"/>
                  <a:ext cx="14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439EBE6-0DD7-0944-A3AF-B05E6C037400}"/>
                    </a:ext>
                  </a:extLst>
                </p14:cNvPr>
                <p14:cNvContentPartPr/>
                <p14:nvPr/>
              </p14:nvContentPartPr>
              <p14:xfrm>
                <a:off x="4778293" y="1703670"/>
                <a:ext cx="105480" cy="254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439EBE6-0DD7-0944-A3AF-B05E6C03740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62813" y="1688550"/>
                  <a:ext cx="1360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5D21255-437E-5240-96CC-B5901139390F}"/>
                    </a:ext>
                  </a:extLst>
                </p14:cNvPr>
                <p14:cNvContentPartPr/>
                <p14:nvPr/>
              </p14:nvContentPartPr>
              <p14:xfrm>
                <a:off x="4928773" y="1566150"/>
                <a:ext cx="172800" cy="10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5D21255-437E-5240-96CC-B590113939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13293" y="1551030"/>
                  <a:ext cx="203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40DAD30-1048-A947-8B1B-DAC1EC2E769E}"/>
                    </a:ext>
                  </a:extLst>
                </p14:cNvPr>
                <p14:cNvContentPartPr/>
                <p14:nvPr/>
              </p14:nvContentPartPr>
              <p14:xfrm>
                <a:off x="4947493" y="1486950"/>
                <a:ext cx="122040" cy="21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40DAD30-1048-A947-8B1B-DAC1EC2E76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32373" y="1471470"/>
                  <a:ext cx="152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410C57-9BE6-1240-92FF-2C2B8F423596}"/>
                    </a:ext>
                  </a:extLst>
                </p14:cNvPr>
                <p14:cNvContentPartPr/>
                <p14:nvPr/>
              </p14:nvContentPartPr>
              <p14:xfrm>
                <a:off x="5310733" y="1529070"/>
                <a:ext cx="213840" cy="21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410C57-9BE6-1240-92FF-2C2B8F42359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95613" y="1513950"/>
                  <a:ext cx="244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D395F7B-2483-1849-94FB-30164CA75ED9}"/>
                    </a:ext>
                  </a:extLst>
                </p14:cNvPr>
                <p14:cNvContentPartPr/>
                <p14:nvPr/>
              </p14:nvContentPartPr>
              <p14:xfrm>
                <a:off x="5572093" y="1407390"/>
                <a:ext cx="259560" cy="233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D395F7B-2483-1849-94FB-30164CA75ED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56613" y="1392270"/>
                  <a:ext cx="2901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E3F61F9-F0BE-754F-A662-ED75B046D87F}"/>
                    </a:ext>
                  </a:extLst>
                </p14:cNvPr>
                <p14:cNvContentPartPr/>
                <p14:nvPr/>
              </p14:nvContentPartPr>
              <p14:xfrm>
                <a:off x="6249253" y="1012830"/>
                <a:ext cx="185400" cy="463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E3F61F9-F0BE-754F-A662-ED75B046D87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34133" y="997710"/>
                  <a:ext cx="2160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A3A9541-573B-1A49-BA45-748002F2149C}"/>
                    </a:ext>
                  </a:extLst>
                </p14:cNvPr>
                <p14:cNvContentPartPr/>
                <p14:nvPr/>
              </p14:nvContentPartPr>
              <p14:xfrm>
                <a:off x="6556333" y="1100310"/>
                <a:ext cx="238320" cy="367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A3A9541-573B-1A49-BA45-748002F214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40853" y="1085190"/>
                  <a:ext cx="2689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1EED811-830D-7E42-B0EB-9C319E0A2199}"/>
                    </a:ext>
                  </a:extLst>
                </p14:cNvPr>
                <p14:cNvContentPartPr/>
                <p14:nvPr/>
              </p14:nvContentPartPr>
              <p14:xfrm>
                <a:off x="6588373" y="1036950"/>
                <a:ext cx="280080" cy="32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1EED811-830D-7E42-B0EB-9C319E0A219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73253" y="1021830"/>
                  <a:ext cx="310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B708BAF-0BAD-3A44-9178-ECABC6D9C39D}"/>
                    </a:ext>
                  </a:extLst>
                </p14:cNvPr>
                <p14:cNvContentPartPr/>
                <p14:nvPr/>
              </p14:nvContentPartPr>
              <p14:xfrm>
                <a:off x="6566773" y="1222350"/>
                <a:ext cx="201600" cy="21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B708BAF-0BAD-3A44-9178-ECABC6D9C3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51653" y="1206870"/>
                  <a:ext cx="23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1CC5CE2-547F-C448-953C-241805C678F6}"/>
                    </a:ext>
                  </a:extLst>
                </p14:cNvPr>
                <p14:cNvContentPartPr/>
                <p14:nvPr/>
              </p14:nvContentPartPr>
              <p14:xfrm>
                <a:off x="6035413" y="1581990"/>
                <a:ext cx="960480" cy="47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1CC5CE2-547F-C448-953C-241805C678F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19933" y="1566870"/>
                  <a:ext cx="991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ACCB787-7AB6-E248-97D4-13EEB2D3B019}"/>
                    </a:ext>
                  </a:extLst>
                </p14:cNvPr>
                <p14:cNvContentPartPr/>
                <p14:nvPr/>
              </p14:nvContentPartPr>
              <p14:xfrm>
                <a:off x="6175093" y="1854150"/>
                <a:ext cx="185040" cy="469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ACCB787-7AB6-E248-97D4-13EEB2D3B01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59973" y="1839030"/>
                  <a:ext cx="2156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C790D3-39F8-7B4F-A647-C8F9D6054505}"/>
                    </a:ext>
                  </a:extLst>
                </p14:cNvPr>
                <p14:cNvContentPartPr/>
                <p14:nvPr/>
              </p14:nvContentPartPr>
              <p14:xfrm>
                <a:off x="6466333" y="1968990"/>
                <a:ext cx="47880" cy="385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C790D3-39F8-7B4F-A647-C8F9D60545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450853" y="1953510"/>
                  <a:ext cx="784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D47C8E9-3885-B34C-8237-EC701A7A48E8}"/>
                    </a:ext>
                  </a:extLst>
                </p14:cNvPr>
                <p14:cNvContentPartPr/>
                <p14:nvPr/>
              </p14:nvContentPartPr>
              <p14:xfrm>
                <a:off x="6476773" y="1920750"/>
                <a:ext cx="264960" cy="280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D47C8E9-3885-B34C-8237-EC701A7A48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61653" y="1905270"/>
                  <a:ext cx="295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F2CB555-A490-AB40-934E-5F9A3E5D1154}"/>
                    </a:ext>
                  </a:extLst>
                </p14:cNvPr>
                <p14:cNvContentPartPr/>
                <p14:nvPr/>
              </p14:nvContentPartPr>
              <p14:xfrm>
                <a:off x="6693853" y="2301630"/>
                <a:ext cx="100800" cy="163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F2CB555-A490-AB40-934E-5F9A3E5D115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678373" y="2286510"/>
                  <a:ext cx="131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7C4EA18-B7C0-7148-B7A7-F35753B88373}"/>
                    </a:ext>
                  </a:extLst>
                </p14:cNvPr>
                <p14:cNvContentPartPr/>
                <p14:nvPr/>
              </p14:nvContentPartPr>
              <p14:xfrm>
                <a:off x="6715453" y="2211630"/>
                <a:ext cx="42120" cy="21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7C4EA18-B7C0-7148-B7A7-F35753B8837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00333" y="2196510"/>
                  <a:ext cx="72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1D3FB1-7F8D-4240-92C7-63989302FDF7}"/>
                    </a:ext>
                  </a:extLst>
                </p14:cNvPr>
                <p14:cNvContentPartPr/>
                <p14:nvPr/>
              </p14:nvContentPartPr>
              <p14:xfrm>
                <a:off x="6778453" y="1671990"/>
                <a:ext cx="116640" cy="243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1D3FB1-7F8D-4240-92C7-63989302FDF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763333" y="1656870"/>
                  <a:ext cx="147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43AA6D1-FBD6-B64F-9BCD-5B388C723BE3}"/>
                    </a:ext>
                  </a:extLst>
                </p14:cNvPr>
                <p14:cNvContentPartPr/>
                <p14:nvPr/>
              </p14:nvContentPartPr>
              <p14:xfrm>
                <a:off x="6873853" y="1735350"/>
                <a:ext cx="111600" cy="143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43AA6D1-FBD6-B64F-9BCD-5B388C723BE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58373" y="1720230"/>
                  <a:ext cx="14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F7BF587-07E0-C345-84D9-CF960CA6A2A2}"/>
                    </a:ext>
                  </a:extLst>
                </p14:cNvPr>
                <p14:cNvContentPartPr/>
                <p14:nvPr/>
              </p14:nvContentPartPr>
              <p14:xfrm>
                <a:off x="6979693" y="1682430"/>
                <a:ext cx="159120" cy="254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F7BF587-07E0-C345-84D9-CF960CA6A2A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64213" y="1667310"/>
                  <a:ext cx="189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59C9B36-8AE0-744A-9D0F-AC433AD1B7BB}"/>
                    </a:ext>
                  </a:extLst>
                </p14:cNvPr>
                <p14:cNvContentPartPr/>
                <p14:nvPr/>
              </p14:nvContentPartPr>
              <p14:xfrm>
                <a:off x="6852973" y="1566150"/>
                <a:ext cx="354240" cy="26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59C9B36-8AE0-744A-9D0F-AC433AD1B7B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37853" y="1551030"/>
                  <a:ext cx="3848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480E803-12AF-7C4A-874F-AC696875F063}"/>
              </a:ext>
            </a:extLst>
          </p:cNvPr>
          <p:cNvGrpSpPr/>
          <p:nvPr/>
        </p:nvGrpSpPr>
        <p:grpSpPr>
          <a:xfrm>
            <a:off x="7653973" y="989790"/>
            <a:ext cx="1562040" cy="1443960"/>
            <a:chOff x="7653973" y="989790"/>
            <a:chExt cx="1562040" cy="14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2388019-CBB0-2549-ACD2-F041BA11D340}"/>
                    </a:ext>
                  </a:extLst>
                </p14:cNvPr>
                <p14:cNvContentPartPr/>
                <p14:nvPr/>
              </p14:nvContentPartPr>
              <p14:xfrm>
                <a:off x="7757293" y="989790"/>
                <a:ext cx="201600" cy="433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2388019-CBB0-2549-ACD2-F041BA11D34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42173" y="974670"/>
                  <a:ext cx="23184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FBADB32-0449-8848-B7BF-13F3A77E4E31}"/>
                    </a:ext>
                  </a:extLst>
                </p14:cNvPr>
                <p14:cNvContentPartPr/>
                <p14:nvPr/>
              </p14:nvContentPartPr>
              <p14:xfrm>
                <a:off x="8074813" y="1047750"/>
                <a:ext cx="16200" cy="360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FBADB32-0449-8848-B7BF-13F3A77E4E3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59693" y="1032270"/>
                  <a:ext cx="468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69F8FC7-0A5B-1245-B84E-DB5540393E83}"/>
                    </a:ext>
                  </a:extLst>
                </p14:cNvPr>
                <p14:cNvContentPartPr/>
                <p14:nvPr/>
              </p14:nvContentPartPr>
              <p14:xfrm>
                <a:off x="8080213" y="994830"/>
                <a:ext cx="227880" cy="243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69F8FC7-0A5B-1245-B84E-DB5540393E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65093" y="979350"/>
                  <a:ext cx="2584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C08652B-96C8-CC42-81CC-20D0D3DE0A17}"/>
                    </a:ext>
                  </a:extLst>
                </p14:cNvPr>
                <p14:cNvContentPartPr/>
                <p14:nvPr/>
              </p14:nvContentPartPr>
              <p14:xfrm>
                <a:off x="8303053" y="1328190"/>
                <a:ext cx="36720" cy="148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C08652B-96C8-CC42-81CC-20D0D3DE0A1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87933" y="1312710"/>
                  <a:ext cx="67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275726D-EC08-2049-B268-8BC438A6E369}"/>
                    </a:ext>
                  </a:extLst>
                </p14:cNvPr>
                <p14:cNvContentPartPr/>
                <p14:nvPr/>
              </p14:nvContentPartPr>
              <p14:xfrm>
                <a:off x="8323573" y="1227390"/>
                <a:ext cx="58680" cy="21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275726D-EC08-2049-B268-8BC438A6E36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08453" y="1212270"/>
                  <a:ext cx="88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C26CE29-E876-D641-9341-36BEA07518C8}"/>
                    </a:ext>
                  </a:extLst>
                </p14:cNvPr>
                <p14:cNvContentPartPr/>
                <p14:nvPr/>
              </p14:nvContentPartPr>
              <p14:xfrm>
                <a:off x="8456413" y="1021110"/>
                <a:ext cx="137520" cy="174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C26CE29-E876-D641-9341-36BEA07518C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41293" y="1005990"/>
                  <a:ext cx="167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7CA71EB-F7F7-5648-B8A2-EF3D91BB3D3B}"/>
                    </a:ext>
                  </a:extLst>
                </p14:cNvPr>
                <p14:cNvContentPartPr/>
                <p14:nvPr/>
              </p14:nvContentPartPr>
              <p14:xfrm>
                <a:off x="8572333" y="1042350"/>
                <a:ext cx="116640" cy="122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7CA71EB-F7F7-5648-B8A2-EF3D91BB3D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57213" y="1026870"/>
                  <a:ext cx="147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AF4DA25-5E4F-9B46-AED7-FCE3D51B0C84}"/>
                    </a:ext>
                  </a:extLst>
                </p14:cNvPr>
                <p14:cNvContentPartPr/>
                <p14:nvPr/>
              </p14:nvContentPartPr>
              <p14:xfrm>
                <a:off x="8694013" y="994830"/>
                <a:ext cx="132480" cy="238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AF4DA25-5E4F-9B46-AED7-FCE3D51B0C8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78893" y="979350"/>
                  <a:ext cx="163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7A8DDFB-7893-8241-9413-5BA91E9247D4}"/>
                    </a:ext>
                  </a:extLst>
                </p14:cNvPr>
                <p14:cNvContentPartPr/>
                <p14:nvPr/>
              </p14:nvContentPartPr>
              <p14:xfrm>
                <a:off x="7653973" y="1550310"/>
                <a:ext cx="1336680" cy="48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7A8DDFB-7893-8241-9413-5BA91E9247D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638853" y="1535190"/>
                  <a:ext cx="1367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F27FB64-224E-9740-BB92-D1E7D14A599A}"/>
                    </a:ext>
                  </a:extLst>
                </p14:cNvPr>
                <p14:cNvContentPartPr/>
                <p14:nvPr/>
              </p14:nvContentPartPr>
              <p14:xfrm>
                <a:off x="7942693" y="1788270"/>
                <a:ext cx="174960" cy="4759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F27FB64-224E-9740-BB92-D1E7D14A599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27213" y="1773150"/>
                  <a:ext cx="2055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8F837E1-F2A4-B446-9118-19EE3F2E17CE}"/>
                    </a:ext>
                  </a:extLst>
                </p14:cNvPr>
                <p14:cNvContentPartPr/>
                <p14:nvPr/>
              </p14:nvContentPartPr>
              <p14:xfrm>
                <a:off x="8260213" y="1936590"/>
                <a:ext cx="212040" cy="27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8F837E1-F2A4-B446-9118-19EE3F2E17C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244733" y="1921470"/>
                  <a:ext cx="2426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D362A57-5E4C-4F43-AED6-234CE8CC0C47}"/>
                    </a:ext>
                  </a:extLst>
                </p14:cNvPr>
                <p14:cNvContentPartPr/>
                <p14:nvPr/>
              </p14:nvContentPartPr>
              <p14:xfrm>
                <a:off x="8572333" y="2111190"/>
                <a:ext cx="47880" cy="143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D362A57-5E4C-4F43-AED6-234CE8CC0C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557213" y="2096070"/>
                  <a:ext cx="78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B9A7CB1-4337-6E4F-894B-23DFEDFF10E7}"/>
                    </a:ext>
                  </a:extLst>
                </p14:cNvPr>
                <p14:cNvContentPartPr/>
                <p14:nvPr/>
              </p14:nvContentPartPr>
              <p14:xfrm>
                <a:off x="8588173" y="2010750"/>
                <a:ext cx="37440" cy="586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B9A7CB1-4337-6E4F-894B-23DFEDFF10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73053" y="1995270"/>
                  <a:ext cx="68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EB09D81-D773-1B4D-8F91-D56F5735CB6F}"/>
                    </a:ext>
                  </a:extLst>
                </p14:cNvPr>
                <p14:cNvContentPartPr/>
                <p14:nvPr/>
              </p14:nvContentPartPr>
              <p14:xfrm>
                <a:off x="8688613" y="2127030"/>
                <a:ext cx="106200" cy="2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EB09D81-D773-1B4D-8F91-D56F5735CB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73493" y="2111910"/>
                  <a:ext cx="13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F5AE563-A14C-DA42-B14D-5954E6FA917D}"/>
                    </a:ext>
                  </a:extLst>
                </p14:cNvPr>
                <p14:cNvContentPartPr/>
                <p14:nvPr/>
              </p14:nvContentPartPr>
              <p14:xfrm>
                <a:off x="8630653" y="2127030"/>
                <a:ext cx="153720" cy="306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F5AE563-A14C-DA42-B14D-5954E6FA917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15173" y="2111910"/>
                  <a:ext cx="1843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5EF784E-84BF-3945-8EF5-81659E4C72D2}"/>
                    </a:ext>
                  </a:extLst>
                </p14:cNvPr>
                <p14:cNvContentPartPr/>
                <p14:nvPr/>
              </p14:nvContentPartPr>
              <p14:xfrm>
                <a:off x="8778613" y="1994910"/>
                <a:ext cx="26640" cy="10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5EF784E-84BF-3945-8EF5-81659E4C72D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63493" y="197943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39BF188-CA2A-9A4B-B816-0E54BEA2E37B}"/>
                    </a:ext>
                  </a:extLst>
                </p14:cNvPr>
                <p14:cNvContentPartPr/>
                <p14:nvPr/>
              </p14:nvContentPartPr>
              <p14:xfrm>
                <a:off x="8715253" y="1671990"/>
                <a:ext cx="132480" cy="222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39BF188-CA2A-9A4B-B816-0E54BEA2E37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99773" y="1656870"/>
                  <a:ext cx="163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66F5B75-2DDC-CE41-9D1C-A89A20213D50}"/>
                    </a:ext>
                  </a:extLst>
                </p14:cNvPr>
                <p14:cNvContentPartPr/>
                <p14:nvPr/>
              </p14:nvContentPartPr>
              <p14:xfrm>
                <a:off x="8836933" y="1703670"/>
                <a:ext cx="106200" cy="143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66F5B75-2DDC-CE41-9D1C-A89A20213D5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21813" y="1688550"/>
                  <a:ext cx="136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ABBB818-BB0F-874D-A84B-D10B7DF8D710}"/>
                    </a:ext>
                  </a:extLst>
                </p14:cNvPr>
                <p14:cNvContentPartPr/>
                <p14:nvPr/>
              </p14:nvContentPartPr>
              <p14:xfrm>
                <a:off x="8953213" y="1645350"/>
                <a:ext cx="111600" cy="249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ABBB818-BB0F-874D-A84B-D10B7DF8D71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38093" y="1630230"/>
                  <a:ext cx="141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4C4BA5D-DB37-984D-B289-C0CB5DBBCDCE}"/>
                    </a:ext>
                  </a:extLst>
                </p14:cNvPr>
                <p14:cNvContentPartPr/>
                <p14:nvPr/>
              </p14:nvContentPartPr>
              <p14:xfrm>
                <a:off x="8858173" y="1523670"/>
                <a:ext cx="357840" cy="63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4C4BA5D-DB37-984D-B289-C0CB5DBBCDC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42693" y="1508550"/>
                  <a:ext cx="3884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6A308FD-0FAD-D34D-AF82-4765C7B83291}"/>
              </a:ext>
            </a:extLst>
          </p:cNvPr>
          <p:cNvGrpSpPr/>
          <p:nvPr/>
        </p:nvGrpSpPr>
        <p:grpSpPr>
          <a:xfrm>
            <a:off x="460813" y="2571630"/>
            <a:ext cx="7265160" cy="1820880"/>
            <a:chOff x="460813" y="2571630"/>
            <a:chExt cx="7265160" cy="18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297480D-61BA-CC44-B9A9-A8D5AB75F745}"/>
                    </a:ext>
                  </a:extLst>
                </p14:cNvPr>
                <p14:cNvContentPartPr/>
                <p14:nvPr/>
              </p14:nvContentPartPr>
              <p14:xfrm>
                <a:off x="2362333" y="3561270"/>
                <a:ext cx="177840" cy="5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297480D-61BA-CC44-B9A9-A8D5AB75F74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46853" y="3545790"/>
                  <a:ext cx="208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437F8F4-BD75-AA4A-9A3C-CEE2FE46C766}"/>
                    </a:ext>
                  </a:extLst>
                </p14:cNvPr>
                <p14:cNvContentPartPr/>
                <p14:nvPr/>
              </p14:nvContentPartPr>
              <p14:xfrm>
                <a:off x="2346853" y="3460470"/>
                <a:ext cx="256680" cy="1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437F8F4-BD75-AA4A-9A3C-CEE2FE46C7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331733" y="3445350"/>
                  <a:ext cx="287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9E477E8-20BB-F04E-971C-E153D3E1811C}"/>
                    </a:ext>
                  </a:extLst>
                </p14:cNvPr>
                <p14:cNvContentPartPr/>
                <p14:nvPr/>
              </p14:nvContentPartPr>
              <p14:xfrm>
                <a:off x="2847973" y="3508350"/>
                <a:ext cx="226080" cy="16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9E477E8-20BB-F04E-971C-E153D3E1811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32493" y="3492870"/>
                  <a:ext cx="256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0FBE0D8-AB4B-DD4E-8BF8-1075DE2BD416}"/>
                    </a:ext>
                  </a:extLst>
                </p14:cNvPr>
                <p14:cNvContentPartPr/>
                <p14:nvPr/>
              </p14:nvContentPartPr>
              <p14:xfrm>
                <a:off x="3238933" y="3296670"/>
                <a:ext cx="274320" cy="302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0FBE0D8-AB4B-DD4E-8BF8-1075DE2BD41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23813" y="3281190"/>
                  <a:ext cx="304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7131419-7058-7247-AF4B-09A3CB05F041}"/>
                    </a:ext>
                  </a:extLst>
                </p14:cNvPr>
                <p14:cNvContentPartPr/>
                <p14:nvPr/>
              </p14:nvContentPartPr>
              <p14:xfrm>
                <a:off x="3834013" y="3037110"/>
                <a:ext cx="315000" cy="550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7131419-7058-7247-AF4B-09A3CB05F04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818533" y="3021990"/>
                  <a:ext cx="3452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78437B7-9E01-D444-9168-F0AA194B8A35}"/>
                    </a:ext>
                  </a:extLst>
                </p14:cNvPr>
                <p14:cNvContentPartPr/>
                <p14:nvPr/>
              </p14:nvContentPartPr>
              <p14:xfrm>
                <a:off x="4259533" y="3457590"/>
                <a:ext cx="95760" cy="183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78437B7-9E01-D444-9168-F0AA194B8A3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44413" y="3442470"/>
                  <a:ext cx="126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8E12FF0-5663-CF4E-8651-4DA38A30922A}"/>
                    </a:ext>
                  </a:extLst>
                </p14:cNvPr>
                <p14:cNvContentPartPr/>
                <p14:nvPr/>
              </p14:nvContentPartPr>
              <p14:xfrm>
                <a:off x="4249093" y="3333750"/>
                <a:ext cx="42840" cy="26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8E12FF0-5663-CF4E-8651-4DA38A30922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33613" y="3318270"/>
                  <a:ext cx="7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5A722A2-A006-AF4D-90E0-21867C1DBD65}"/>
                    </a:ext>
                  </a:extLst>
                </p14:cNvPr>
                <p14:cNvContentPartPr/>
                <p14:nvPr/>
              </p14:nvContentPartPr>
              <p14:xfrm>
                <a:off x="4312453" y="2894190"/>
                <a:ext cx="143280" cy="233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5A722A2-A006-AF4D-90E0-21867C1DBD6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97333" y="2879070"/>
                  <a:ext cx="173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E883628-5B5A-D54D-B8E1-ECFE773BC05C}"/>
                    </a:ext>
                  </a:extLst>
                </p14:cNvPr>
                <p14:cNvContentPartPr/>
                <p14:nvPr/>
              </p14:nvContentPartPr>
              <p14:xfrm>
                <a:off x="4429093" y="2910390"/>
                <a:ext cx="137880" cy="164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E883628-5B5A-D54D-B8E1-ECFE773BC05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413613" y="2894910"/>
                  <a:ext cx="168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A09B31B-96AF-6F42-B474-D6AA8A002D52}"/>
                    </a:ext>
                  </a:extLst>
                </p14:cNvPr>
                <p14:cNvContentPartPr/>
                <p14:nvPr/>
              </p14:nvContentPartPr>
              <p14:xfrm>
                <a:off x="4561213" y="2841270"/>
                <a:ext cx="217440" cy="312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A09B31B-96AF-6F42-B474-D6AA8A002D5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46093" y="2826150"/>
                  <a:ext cx="247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3C003ED-90AC-8A4A-89B2-8E17D255594F}"/>
                    </a:ext>
                  </a:extLst>
                </p14:cNvPr>
                <p14:cNvContentPartPr/>
                <p14:nvPr/>
              </p14:nvContentPartPr>
              <p14:xfrm>
                <a:off x="5010853" y="3254190"/>
                <a:ext cx="36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3C003ED-90AC-8A4A-89B2-8E17D255594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995733" y="3239070"/>
                  <a:ext cx="30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C3734CC-F19B-8C44-A9E7-0C1DAFE8E580}"/>
                    </a:ext>
                  </a:extLst>
                </p14:cNvPr>
                <p14:cNvContentPartPr/>
                <p14:nvPr/>
              </p14:nvContentPartPr>
              <p14:xfrm>
                <a:off x="4979173" y="3238350"/>
                <a:ext cx="74520" cy="63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C3734CC-F19B-8C44-A9E7-0C1DAFE8E58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64053" y="3223230"/>
                  <a:ext cx="105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D424F46-EB53-D441-BA65-781D8B871445}"/>
                    </a:ext>
                  </a:extLst>
                </p14:cNvPr>
                <p14:cNvContentPartPr/>
                <p14:nvPr/>
              </p14:nvContentPartPr>
              <p14:xfrm>
                <a:off x="4984573" y="3217110"/>
                <a:ext cx="344160" cy="315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D424F46-EB53-D441-BA65-781D8B8714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69453" y="3201990"/>
                  <a:ext cx="3747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55493BB-713A-F24C-843F-F566FB8A12F6}"/>
                    </a:ext>
                  </a:extLst>
                </p14:cNvPr>
                <p14:cNvContentPartPr/>
                <p14:nvPr/>
              </p14:nvContentPartPr>
              <p14:xfrm>
                <a:off x="5329093" y="3381270"/>
                <a:ext cx="232560" cy="417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55493BB-713A-F24C-843F-F566FB8A12F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13973" y="3365790"/>
                  <a:ext cx="2631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10A050A-0141-474B-B144-8F7DBC251B5E}"/>
                    </a:ext>
                  </a:extLst>
                </p14:cNvPr>
                <p14:cNvContentPartPr/>
                <p14:nvPr/>
              </p14:nvContentPartPr>
              <p14:xfrm>
                <a:off x="5482093" y="3238350"/>
                <a:ext cx="16200" cy="42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0A050A-0141-474B-B144-8F7DBC251B5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66613" y="3223230"/>
                  <a:ext cx="46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4C01624-47D4-4C40-AAA4-64CC50BEE0A7}"/>
                    </a:ext>
                  </a:extLst>
                </p14:cNvPr>
                <p14:cNvContentPartPr/>
                <p14:nvPr/>
              </p14:nvContentPartPr>
              <p14:xfrm>
                <a:off x="5641213" y="2825430"/>
                <a:ext cx="185040" cy="328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4C01624-47D4-4C40-AAA4-64CC50BEE0A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26093" y="2810310"/>
                  <a:ext cx="2156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7D27A2E-FEEB-9942-8758-6BFD558291EB}"/>
                    </a:ext>
                  </a:extLst>
                </p14:cNvPr>
                <p14:cNvContentPartPr/>
                <p14:nvPr/>
              </p14:nvContentPartPr>
              <p14:xfrm>
                <a:off x="5794213" y="2873670"/>
                <a:ext cx="137880" cy="216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7D27A2E-FEEB-9942-8758-6BFD558291E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79093" y="2858550"/>
                  <a:ext cx="168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1E0AD25-21A0-7E45-A7D0-C162CAC91E3D}"/>
                    </a:ext>
                  </a:extLst>
                </p14:cNvPr>
                <p14:cNvContentPartPr/>
                <p14:nvPr/>
              </p14:nvContentPartPr>
              <p14:xfrm>
                <a:off x="6013453" y="2979150"/>
                <a:ext cx="161640" cy="10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1E0AD25-21A0-7E45-A7D0-C162CAC91E3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98333" y="2963670"/>
                  <a:ext cx="191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FE54835-B218-2644-9C08-CA65FB9FA9CE}"/>
                    </a:ext>
                  </a:extLst>
                </p14:cNvPr>
                <p14:cNvContentPartPr/>
                <p14:nvPr/>
              </p14:nvContentPartPr>
              <p14:xfrm>
                <a:off x="6222973" y="2857470"/>
                <a:ext cx="32040" cy="233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FE54835-B218-2644-9C08-CA65FB9FA9C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07493" y="2841990"/>
                  <a:ext cx="62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AA8FD1F-3D62-1A4F-B532-2C777CA8D496}"/>
                    </a:ext>
                  </a:extLst>
                </p14:cNvPr>
                <p14:cNvContentPartPr/>
                <p14:nvPr/>
              </p14:nvContentPartPr>
              <p14:xfrm>
                <a:off x="6265093" y="2762070"/>
                <a:ext cx="301320" cy="413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AA8FD1F-3D62-1A4F-B532-2C777CA8D49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49973" y="2746950"/>
                  <a:ext cx="3319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CA25157-EB2A-954F-A03A-6FA1A23379E9}"/>
                    </a:ext>
                  </a:extLst>
                </p14:cNvPr>
                <p14:cNvContentPartPr/>
                <p14:nvPr/>
              </p14:nvContentPartPr>
              <p14:xfrm>
                <a:off x="920533" y="3285870"/>
                <a:ext cx="302040" cy="259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CA25157-EB2A-954F-A03A-6FA1A23379E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05413" y="3270750"/>
                  <a:ext cx="332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F98DA6A-F071-744A-AF1B-49581AC48415}"/>
                    </a:ext>
                  </a:extLst>
                </p14:cNvPr>
                <p14:cNvContentPartPr/>
                <p14:nvPr/>
              </p14:nvContentPartPr>
              <p14:xfrm>
                <a:off x="1238053" y="3301710"/>
                <a:ext cx="238320" cy="216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F98DA6A-F071-744A-AF1B-49581AC4841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222933" y="3286590"/>
                  <a:ext cx="268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D2BE141-DE64-9042-A2B9-780177CBF3DE}"/>
                    </a:ext>
                  </a:extLst>
                </p14:cNvPr>
                <p14:cNvContentPartPr/>
                <p14:nvPr/>
              </p14:nvContentPartPr>
              <p14:xfrm>
                <a:off x="1571413" y="3524190"/>
                <a:ext cx="69120" cy="127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D2BE141-DE64-9042-A2B9-780177CBF3D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556293" y="3508710"/>
                  <a:ext cx="99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A996B6E-1BF6-B64B-8A63-FE27F49869BB}"/>
                    </a:ext>
                  </a:extLst>
                </p14:cNvPr>
                <p14:cNvContentPartPr/>
                <p14:nvPr/>
              </p14:nvContentPartPr>
              <p14:xfrm>
                <a:off x="1603093" y="3386310"/>
                <a:ext cx="16200" cy="58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A996B6E-1BF6-B64B-8A63-FE27F49869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587973" y="3371190"/>
                  <a:ext cx="46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C8B69F3-3501-9246-A24A-B29667FE51D6}"/>
                    </a:ext>
                  </a:extLst>
                </p14:cNvPr>
                <p14:cNvContentPartPr/>
                <p14:nvPr/>
              </p14:nvContentPartPr>
              <p14:xfrm>
                <a:off x="1761853" y="3502950"/>
                <a:ext cx="100800" cy="1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C8B69F3-3501-9246-A24A-B29667FE51D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46733" y="3487830"/>
                  <a:ext cx="13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4E1572C-23C0-AC4E-9366-E0101F581470}"/>
                    </a:ext>
                  </a:extLst>
                </p14:cNvPr>
                <p14:cNvContentPartPr/>
                <p14:nvPr/>
              </p14:nvContentPartPr>
              <p14:xfrm>
                <a:off x="1719733" y="3524190"/>
                <a:ext cx="127440" cy="401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4E1572C-23C0-AC4E-9366-E0101F58147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704253" y="3508710"/>
                  <a:ext cx="15768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8DF638E-707F-0A4B-B1FC-51F0162FEFE2}"/>
                    </a:ext>
                  </a:extLst>
                </p14:cNvPr>
                <p14:cNvContentPartPr/>
                <p14:nvPr/>
              </p14:nvContentPartPr>
              <p14:xfrm>
                <a:off x="1825573" y="3344190"/>
                <a:ext cx="42840" cy="26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8DF638E-707F-0A4B-B1FC-51F0162FEFE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810093" y="3329070"/>
                  <a:ext cx="7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4A6E687-23C6-544C-91E7-C71AB3E177DD}"/>
                    </a:ext>
                  </a:extLst>
                </p14:cNvPr>
                <p14:cNvContentPartPr/>
                <p14:nvPr/>
              </p14:nvContentPartPr>
              <p14:xfrm>
                <a:off x="1825573" y="2889150"/>
                <a:ext cx="95760" cy="233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4A6E687-23C6-544C-91E7-C71AB3E177D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10093" y="2873670"/>
                  <a:ext cx="1260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D1EB6D2-7089-334B-BA80-EB988A11CA49}"/>
                    </a:ext>
                  </a:extLst>
                </p14:cNvPr>
                <p14:cNvContentPartPr/>
                <p14:nvPr/>
              </p14:nvContentPartPr>
              <p14:xfrm>
                <a:off x="1952293" y="2931270"/>
                <a:ext cx="132480" cy="143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D1EB6D2-7089-334B-BA80-EB988A11CA4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937173" y="2916150"/>
                  <a:ext cx="163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0A57F13-BA98-F14D-B75C-F2588A1845A2}"/>
                    </a:ext>
                  </a:extLst>
                </p14:cNvPr>
                <p14:cNvContentPartPr/>
                <p14:nvPr/>
              </p14:nvContentPartPr>
              <p14:xfrm>
                <a:off x="2116453" y="2867910"/>
                <a:ext cx="124560" cy="3074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0A57F13-BA98-F14D-B75C-F2588A1845A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101333" y="2852790"/>
                  <a:ext cx="1548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2A2BDC2-4C02-5047-BA57-62EA0D8AA059}"/>
                    </a:ext>
                  </a:extLst>
                </p14:cNvPr>
                <p14:cNvContentPartPr/>
                <p14:nvPr/>
              </p14:nvContentPartPr>
              <p14:xfrm>
                <a:off x="460813" y="2613750"/>
                <a:ext cx="7243920" cy="17254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2A2BDC2-4C02-5047-BA57-62EA0D8AA05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45693" y="2598630"/>
                  <a:ext cx="7274520" cy="17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CB7AD81-02C5-C548-BFF5-34F5CB3D4CFE}"/>
                    </a:ext>
                  </a:extLst>
                </p14:cNvPr>
                <p14:cNvContentPartPr/>
                <p14:nvPr/>
              </p14:nvContentPartPr>
              <p14:xfrm>
                <a:off x="550093" y="2571630"/>
                <a:ext cx="7175880" cy="1820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CB7AD81-02C5-C548-BFF5-34F5CB3D4CF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34973" y="2556150"/>
                  <a:ext cx="7206480" cy="18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03F12CB-E0E2-334B-96BE-04847FD210D5}"/>
              </a:ext>
            </a:extLst>
          </p:cNvPr>
          <p:cNvGrpSpPr/>
          <p:nvPr/>
        </p:nvGrpSpPr>
        <p:grpSpPr>
          <a:xfrm>
            <a:off x="3275293" y="4502670"/>
            <a:ext cx="4259880" cy="1995120"/>
            <a:chOff x="3275293" y="4502670"/>
            <a:chExt cx="4259880" cy="19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AB5B795-9FA7-D84E-92AE-AFB29CEDC694}"/>
                    </a:ext>
                  </a:extLst>
                </p14:cNvPr>
                <p14:cNvContentPartPr/>
                <p14:nvPr/>
              </p14:nvContentPartPr>
              <p14:xfrm>
                <a:off x="3781093" y="5201430"/>
                <a:ext cx="277920" cy="597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AB5B795-9FA7-D84E-92AE-AFB29CEDC69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65613" y="5186310"/>
                  <a:ext cx="30852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DBCA65A-554B-D84D-848D-683A70EE1C42}"/>
                    </a:ext>
                  </a:extLst>
                </p14:cNvPr>
                <p14:cNvContentPartPr/>
                <p14:nvPr/>
              </p14:nvContentPartPr>
              <p14:xfrm>
                <a:off x="4201573" y="5698950"/>
                <a:ext cx="74520" cy="174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DBCA65A-554B-D84D-848D-683A70EE1C4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86093" y="5683830"/>
                  <a:ext cx="105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C19DAB9-68B1-C842-BEEA-10F0C1D55599}"/>
                    </a:ext>
                  </a:extLst>
                </p14:cNvPr>
                <p14:cNvContentPartPr/>
                <p14:nvPr/>
              </p14:nvContentPartPr>
              <p14:xfrm>
                <a:off x="4174933" y="5545590"/>
                <a:ext cx="58680" cy="32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C19DAB9-68B1-C842-BEEA-10F0C1D5559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59813" y="5530110"/>
                  <a:ext cx="88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8C0D9BF-D68B-4A4F-B8E7-4963CDAD131C}"/>
                    </a:ext>
                  </a:extLst>
                </p14:cNvPr>
                <p14:cNvContentPartPr/>
                <p14:nvPr/>
              </p14:nvContentPartPr>
              <p14:xfrm>
                <a:off x="4254853" y="4889310"/>
                <a:ext cx="147960" cy="317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8C0D9BF-D68B-4A4F-B8E7-4963CDAD131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239733" y="4874190"/>
                  <a:ext cx="1785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75186A9-3AC1-1B40-B531-BBB0424E0098}"/>
                    </a:ext>
                  </a:extLst>
                </p14:cNvPr>
                <p14:cNvContentPartPr/>
                <p14:nvPr/>
              </p14:nvContentPartPr>
              <p14:xfrm>
                <a:off x="4402453" y="4968870"/>
                <a:ext cx="127440" cy="164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75186A9-3AC1-1B40-B531-BBB0424E009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87333" y="4953390"/>
                  <a:ext cx="157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EEEF757-415E-034D-86EC-7D9E4C2481B7}"/>
                    </a:ext>
                  </a:extLst>
                </p14:cNvPr>
                <p14:cNvContentPartPr/>
                <p14:nvPr/>
              </p14:nvContentPartPr>
              <p14:xfrm>
                <a:off x="4603693" y="4883910"/>
                <a:ext cx="73800" cy="270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EEEF757-415E-034D-86EC-7D9E4C2481B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588213" y="4868790"/>
                  <a:ext cx="104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D86CFD6-9278-D84C-8AB8-91F04F9BB773}"/>
                    </a:ext>
                  </a:extLst>
                </p14:cNvPr>
                <p14:cNvContentPartPr/>
                <p14:nvPr/>
              </p14:nvContentPartPr>
              <p14:xfrm>
                <a:off x="5074573" y="5582670"/>
                <a:ext cx="16200" cy="162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D86CFD6-9278-D84C-8AB8-91F04F9BB77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059453" y="556719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8B46645-4E36-5548-AA9B-76B6E7C3B2C5}"/>
                    </a:ext>
                  </a:extLst>
                </p14:cNvPr>
                <p14:cNvContentPartPr/>
                <p14:nvPr/>
              </p14:nvContentPartPr>
              <p14:xfrm>
                <a:off x="4894573" y="5403030"/>
                <a:ext cx="376200" cy="428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8B46645-4E36-5548-AA9B-76B6E7C3B2C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879453" y="5387910"/>
                  <a:ext cx="4064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70EF422-2397-4F40-9E11-61F68EFD12B1}"/>
                    </a:ext>
                  </a:extLst>
                </p14:cNvPr>
                <p14:cNvContentPartPr/>
                <p14:nvPr/>
              </p14:nvContentPartPr>
              <p14:xfrm>
                <a:off x="5577853" y="5201430"/>
                <a:ext cx="316800" cy="603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70EF422-2397-4F40-9E11-61F68EFD12B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62733" y="5186310"/>
                  <a:ext cx="34704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DC04AAE-104C-5640-BC27-2454BFCD0EDE}"/>
                    </a:ext>
                  </a:extLst>
                </p14:cNvPr>
                <p14:cNvContentPartPr/>
                <p14:nvPr/>
              </p14:nvContentPartPr>
              <p14:xfrm>
                <a:off x="6080053" y="5698950"/>
                <a:ext cx="111600" cy="153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DC04AAE-104C-5640-BC27-2454BFCD0ED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64573" y="5683830"/>
                  <a:ext cx="141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E517632-A79F-8741-9F9D-1AF2FB5B1D3F}"/>
                    </a:ext>
                  </a:extLst>
                </p14:cNvPr>
                <p14:cNvContentPartPr/>
                <p14:nvPr/>
              </p14:nvContentPartPr>
              <p14:xfrm>
                <a:off x="6064213" y="5587710"/>
                <a:ext cx="42840" cy="32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E517632-A79F-8741-9F9D-1AF2FB5B1D3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048733" y="5572590"/>
                  <a:ext cx="73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486503A-71F9-C449-A4FD-EEEB968A1B0D}"/>
                    </a:ext>
                  </a:extLst>
                </p14:cNvPr>
                <p14:cNvContentPartPr/>
                <p14:nvPr/>
              </p14:nvContentPartPr>
              <p14:xfrm>
                <a:off x="5958373" y="4952670"/>
                <a:ext cx="137880" cy="270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486503A-71F9-C449-A4FD-EEEB968A1B0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42893" y="4937550"/>
                  <a:ext cx="1684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7E0A4A5-AB75-3C4B-8CA7-C00B1343E96E}"/>
                    </a:ext>
                  </a:extLst>
                </p14:cNvPr>
                <p14:cNvContentPartPr/>
                <p14:nvPr/>
              </p14:nvContentPartPr>
              <p14:xfrm>
                <a:off x="6153853" y="5005590"/>
                <a:ext cx="137880" cy="159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7E0A4A5-AB75-3C4B-8CA7-C00B1343E96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38733" y="4990470"/>
                  <a:ext cx="168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16FE539-C995-3D44-922B-C7023333E65F}"/>
                    </a:ext>
                  </a:extLst>
                </p14:cNvPr>
                <p14:cNvContentPartPr/>
                <p14:nvPr/>
              </p14:nvContentPartPr>
              <p14:xfrm>
                <a:off x="6355093" y="5074350"/>
                <a:ext cx="180360" cy="10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16FE539-C995-3D44-922B-C7023333E65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339973" y="5059230"/>
                  <a:ext cx="210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BDB7826-0207-5040-A442-A50B70C181D5}"/>
                    </a:ext>
                  </a:extLst>
                </p14:cNvPr>
                <p14:cNvContentPartPr/>
                <p14:nvPr/>
              </p14:nvContentPartPr>
              <p14:xfrm>
                <a:off x="6603853" y="4920990"/>
                <a:ext cx="42840" cy="212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BDB7826-0207-5040-A442-A50B70C181D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88733" y="4905870"/>
                  <a:ext cx="73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0A5E68D-F149-B644-A1DF-444DFF0108CC}"/>
                    </a:ext>
                  </a:extLst>
                </p14:cNvPr>
                <p14:cNvContentPartPr/>
                <p14:nvPr/>
              </p14:nvContentPartPr>
              <p14:xfrm>
                <a:off x="6804733" y="4863030"/>
                <a:ext cx="237960" cy="450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0A5E68D-F149-B644-A1DF-444DFF0108C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789613" y="4847550"/>
                  <a:ext cx="26856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441CDE3-8588-EC49-936A-155DE90BA07B}"/>
                    </a:ext>
                  </a:extLst>
                </p14:cNvPr>
                <p14:cNvContentPartPr/>
                <p14:nvPr/>
              </p14:nvContentPartPr>
              <p14:xfrm>
                <a:off x="4349533" y="4571790"/>
                <a:ext cx="698760" cy="169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441CDE3-8588-EC49-936A-155DE90BA07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334413" y="4556670"/>
                  <a:ext cx="729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A5C39E3-1C89-874E-A748-6B3416CF4D02}"/>
                    </a:ext>
                  </a:extLst>
                </p14:cNvPr>
                <p14:cNvContentPartPr/>
                <p14:nvPr/>
              </p14:nvContentPartPr>
              <p14:xfrm>
                <a:off x="3709453" y="4688070"/>
                <a:ext cx="624600" cy="317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A5C39E3-1C89-874E-A748-6B3416CF4D0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693973" y="4672950"/>
                  <a:ext cx="6552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537F926-25A5-6540-9B50-9BFA1CA12A24}"/>
                    </a:ext>
                  </a:extLst>
                </p14:cNvPr>
                <p14:cNvContentPartPr/>
                <p14:nvPr/>
              </p14:nvContentPartPr>
              <p14:xfrm>
                <a:off x="3301933" y="5010990"/>
                <a:ext cx="439560" cy="5770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537F926-25A5-6540-9B50-9BFA1CA12A2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286453" y="4995870"/>
                  <a:ext cx="47016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286FF68-4EC4-9741-A8B7-29D28E9E607C}"/>
                    </a:ext>
                  </a:extLst>
                </p14:cNvPr>
                <p14:cNvContentPartPr/>
                <p14:nvPr/>
              </p14:nvContentPartPr>
              <p14:xfrm>
                <a:off x="3275293" y="5619750"/>
                <a:ext cx="471240" cy="550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286FF68-4EC4-9741-A8B7-29D28E9E607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260173" y="5604270"/>
                  <a:ext cx="5018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9762B2A-1670-4341-AD72-F26CC089990D}"/>
                    </a:ext>
                  </a:extLst>
                </p14:cNvPr>
                <p14:cNvContentPartPr/>
                <p14:nvPr/>
              </p14:nvContentPartPr>
              <p14:xfrm>
                <a:off x="3730333" y="6143550"/>
                <a:ext cx="587880" cy="285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9762B2A-1670-4341-AD72-F26CC089990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715213" y="6128070"/>
                  <a:ext cx="6181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A49F84F-31A8-4541-B68C-7D2D4D16EE13}"/>
                    </a:ext>
                  </a:extLst>
                </p14:cNvPr>
                <p14:cNvContentPartPr/>
                <p14:nvPr/>
              </p14:nvContentPartPr>
              <p14:xfrm>
                <a:off x="4317853" y="6180630"/>
                <a:ext cx="910440" cy="3171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A49F84F-31A8-4541-B68C-7D2D4D16EE1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02733" y="6165150"/>
                  <a:ext cx="9410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629EC77-E1B0-A749-9B73-BAD950ED9654}"/>
                    </a:ext>
                  </a:extLst>
                </p14:cNvPr>
                <p14:cNvContentPartPr/>
                <p14:nvPr/>
              </p14:nvContentPartPr>
              <p14:xfrm>
                <a:off x="5238733" y="6206910"/>
                <a:ext cx="26640" cy="16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629EC77-E1B0-A749-9B73-BAD950ED965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23253" y="6191790"/>
                  <a:ext cx="5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94DC52D-974D-1440-BC67-9ACF25F8947F}"/>
                    </a:ext>
                  </a:extLst>
                </p14:cNvPr>
                <p14:cNvContentPartPr/>
                <p14:nvPr/>
              </p14:nvContentPartPr>
              <p14:xfrm>
                <a:off x="5222533" y="6175230"/>
                <a:ext cx="767520" cy="264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94DC52D-974D-1440-BC67-9ACF25F8947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07413" y="6160110"/>
                  <a:ext cx="7981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56DEB87-083A-F447-9509-5CC874D3DCDC}"/>
                    </a:ext>
                  </a:extLst>
                </p14:cNvPr>
                <p14:cNvContentPartPr/>
                <p14:nvPr/>
              </p14:nvContentPartPr>
              <p14:xfrm>
                <a:off x="6016333" y="5873550"/>
                <a:ext cx="677520" cy="532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56DEB87-083A-F447-9509-5CC874D3DCD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001213" y="5858430"/>
                  <a:ext cx="70812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828AECD-2B47-1B4F-9FB3-940D480231F2}"/>
                    </a:ext>
                  </a:extLst>
                </p14:cNvPr>
                <p14:cNvContentPartPr/>
                <p14:nvPr/>
              </p14:nvContentPartPr>
              <p14:xfrm>
                <a:off x="6662173" y="5497710"/>
                <a:ext cx="502560" cy="4237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828AECD-2B47-1B4F-9FB3-940D480231F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46693" y="5482590"/>
                  <a:ext cx="5328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993922C-19E5-004D-BAA2-66E1573ADE32}"/>
                    </a:ext>
                  </a:extLst>
                </p14:cNvPr>
                <p14:cNvContentPartPr/>
                <p14:nvPr/>
              </p14:nvContentPartPr>
              <p14:xfrm>
                <a:off x="7154293" y="4889310"/>
                <a:ext cx="380880" cy="645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993922C-19E5-004D-BAA2-66E1573ADE3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38813" y="4874190"/>
                  <a:ext cx="41112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3DE4672-0DE3-E44B-8984-43332B85BF6D}"/>
                    </a:ext>
                  </a:extLst>
                </p14:cNvPr>
                <p14:cNvContentPartPr/>
                <p14:nvPr/>
              </p14:nvContentPartPr>
              <p14:xfrm>
                <a:off x="6667213" y="4609590"/>
                <a:ext cx="661680" cy="3171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3DE4672-0DE3-E44B-8984-43332B85BF6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652093" y="4594110"/>
                  <a:ext cx="6922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95D1ADB-F07D-F448-985E-41C07A6CF36E}"/>
                    </a:ext>
                  </a:extLst>
                </p14:cNvPr>
                <p14:cNvContentPartPr/>
                <p14:nvPr/>
              </p14:nvContentPartPr>
              <p14:xfrm>
                <a:off x="5735893" y="4502670"/>
                <a:ext cx="889200" cy="222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95D1ADB-F07D-F448-985E-41C07A6CF36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20773" y="4487550"/>
                  <a:ext cx="919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1C13BE1-4898-2F40-B10B-3FFF31DFCB9E}"/>
                    </a:ext>
                  </a:extLst>
                </p14:cNvPr>
                <p14:cNvContentPartPr/>
                <p14:nvPr/>
              </p14:nvContentPartPr>
              <p14:xfrm>
                <a:off x="4963333" y="4514190"/>
                <a:ext cx="794160" cy="216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1C13BE1-4898-2F40-B10B-3FFF31DFCB9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948213" y="4499070"/>
                  <a:ext cx="824760" cy="24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9850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73A8543-4906-904E-BB59-8D4475A806A8}"/>
              </a:ext>
            </a:extLst>
          </p:cNvPr>
          <p:cNvGrpSpPr/>
          <p:nvPr/>
        </p:nvGrpSpPr>
        <p:grpSpPr>
          <a:xfrm>
            <a:off x="8932333" y="100230"/>
            <a:ext cx="2736000" cy="836640"/>
            <a:chOff x="8932333" y="100230"/>
            <a:chExt cx="2736000" cy="83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8895C40-70D0-5F44-97B9-F0E2E8A4624E}"/>
                    </a:ext>
                  </a:extLst>
                </p14:cNvPr>
                <p14:cNvContentPartPr/>
                <p14:nvPr/>
              </p14:nvContentPartPr>
              <p14:xfrm>
                <a:off x="11389693" y="296070"/>
                <a:ext cx="278640" cy="275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8895C40-70D0-5F44-97B9-F0E2E8A462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374573" y="280950"/>
                  <a:ext cx="308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9306C4E-B90F-5E42-A9B5-024EE53E2984}"/>
                    </a:ext>
                  </a:extLst>
                </p14:cNvPr>
                <p14:cNvContentPartPr/>
                <p14:nvPr/>
              </p14:nvContentPartPr>
              <p14:xfrm>
                <a:off x="11045173" y="317310"/>
                <a:ext cx="226080" cy="434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9306C4E-B90F-5E42-A9B5-024EE53E29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030053" y="302190"/>
                  <a:ext cx="2566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4BA90C8-5082-0A4A-B0C0-749ADB664C58}"/>
                    </a:ext>
                  </a:extLst>
                </p14:cNvPr>
                <p14:cNvContentPartPr/>
                <p14:nvPr/>
              </p14:nvContentPartPr>
              <p14:xfrm>
                <a:off x="10752493" y="470670"/>
                <a:ext cx="10800" cy="5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4BA90C8-5082-0A4A-B0C0-749ADB664C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37373" y="45555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CECAF3-8499-1048-84E6-C22588857CDE}"/>
                    </a:ext>
                  </a:extLst>
                </p14:cNvPr>
                <p14:cNvContentPartPr/>
                <p14:nvPr/>
              </p14:nvContentPartPr>
              <p14:xfrm>
                <a:off x="10159933" y="364830"/>
                <a:ext cx="630000" cy="518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CECAF3-8499-1048-84E6-C22588857C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44453" y="349710"/>
                  <a:ext cx="6606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3848FDF-8414-8D4C-A354-7FB1FE98EC26}"/>
                    </a:ext>
                  </a:extLst>
                </p14:cNvPr>
                <p14:cNvContentPartPr/>
                <p14:nvPr/>
              </p14:nvContentPartPr>
              <p14:xfrm>
                <a:off x="10652053" y="100230"/>
                <a:ext cx="148680" cy="339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3848FDF-8414-8D4C-A354-7FB1FE98EC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36573" y="85110"/>
                  <a:ext cx="1789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4425FC-2F2E-D445-8B5F-A0EE2A3A262E}"/>
                    </a:ext>
                  </a:extLst>
                </p14:cNvPr>
                <p14:cNvContentPartPr/>
                <p14:nvPr/>
              </p14:nvContentPartPr>
              <p14:xfrm>
                <a:off x="10593733" y="172230"/>
                <a:ext cx="95760" cy="230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4425FC-2F2E-D445-8B5F-A0EE2A3A262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78613" y="156750"/>
                  <a:ext cx="1260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471346-B23D-874E-885D-DC4B5DD07C77}"/>
                    </a:ext>
                  </a:extLst>
                </p14:cNvPr>
                <p14:cNvContentPartPr/>
                <p14:nvPr/>
              </p14:nvContentPartPr>
              <p14:xfrm>
                <a:off x="9964093" y="507750"/>
                <a:ext cx="327960" cy="19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471346-B23D-874E-885D-DC4B5DD07C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48613" y="492630"/>
                  <a:ext cx="358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0643D6-FA87-6746-B8C5-8CC499DC3E45}"/>
                    </a:ext>
                  </a:extLst>
                </p14:cNvPr>
                <p14:cNvContentPartPr/>
                <p14:nvPr/>
              </p14:nvContentPartPr>
              <p14:xfrm>
                <a:off x="10186213" y="343950"/>
                <a:ext cx="16200" cy="26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0643D6-FA87-6746-B8C5-8CC499DC3E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71093" y="328470"/>
                  <a:ext cx="4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A11EDD2-B671-9547-B9F0-07C03AE6FA08}"/>
                    </a:ext>
                  </a:extLst>
                </p14:cNvPr>
                <p14:cNvContentPartPr/>
                <p14:nvPr/>
              </p14:nvContentPartPr>
              <p14:xfrm>
                <a:off x="9641173" y="592350"/>
                <a:ext cx="200880" cy="264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A11EDD2-B671-9547-B9F0-07C03AE6FA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26053" y="577230"/>
                  <a:ext cx="2314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AF55A2B-4E18-A24E-A555-6807F5D74958}"/>
                    </a:ext>
                  </a:extLst>
                </p14:cNvPr>
                <p14:cNvContentPartPr/>
                <p14:nvPr/>
              </p14:nvContentPartPr>
              <p14:xfrm>
                <a:off x="9678253" y="380670"/>
                <a:ext cx="26640" cy="328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AF55A2B-4E18-A24E-A555-6807F5D749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63133" y="365550"/>
                  <a:ext cx="57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459E31-B8CD-A54C-BBD0-A377A45DAEF5}"/>
                    </a:ext>
                  </a:extLst>
                </p14:cNvPr>
                <p14:cNvContentPartPr/>
                <p14:nvPr/>
              </p14:nvContentPartPr>
              <p14:xfrm>
                <a:off x="8932333" y="470670"/>
                <a:ext cx="651240" cy="46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459E31-B8CD-A54C-BBD0-A377A45DAE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16853" y="455550"/>
                  <a:ext cx="6818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057F2A-F79F-8143-A7B6-724A34722836}"/>
                    </a:ext>
                  </a:extLst>
                </p14:cNvPr>
                <p14:cNvContentPartPr/>
                <p14:nvPr/>
              </p14:nvContentPartPr>
              <p14:xfrm>
                <a:off x="9355333" y="836070"/>
                <a:ext cx="57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057F2A-F79F-8143-A7B6-724A347228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40213" y="820590"/>
                  <a:ext cx="3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E71004-BA8F-134E-88EF-C2112CCD6609}"/>
                    </a:ext>
                  </a:extLst>
                </p14:cNvPr>
                <p14:cNvContentPartPr/>
                <p14:nvPr/>
              </p14:nvContentPartPr>
              <p14:xfrm>
                <a:off x="9276133" y="364830"/>
                <a:ext cx="185400" cy="2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E71004-BA8F-134E-88EF-C2112CCD66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61013" y="349710"/>
                  <a:ext cx="216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6C8BA1F-014B-4E4C-ACA2-AC0F4EC3AC7B}"/>
                    </a:ext>
                  </a:extLst>
                </p14:cNvPr>
                <p14:cNvContentPartPr/>
                <p14:nvPr/>
              </p14:nvContentPartPr>
              <p14:xfrm>
                <a:off x="9069853" y="168990"/>
                <a:ext cx="190800" cy="38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6C8BA1F-014B-4E4C-ACA2-AC0F4EC3AC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54373" y="153870"/>
                  <a:ext cx="2214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3F8946-13D7-6F4C-91FF-6A202C0BC3DF}"/>
                    </a:ext>
                  </a:extLst>
                </p14:cNvPr>
                <p14:cNvContentPartPr/>
                <p14:nvPr/>
              </p14:nvContentPartPr>
              <p14:xfrm>
                <a:off x="8948173" y="248550"/>
                <a:ext cx="127440" cy="354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3F8946-13D7-6F4C-91FF-6A202C0BC3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32693" y="233430"/>
                  <a:ext cx="1576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FA2996-A279-B14F-AE0B-B046441A6A8C}"/>
                    </a:ext>
                  </a:extLst>
                </p14:cNvPr>
                <p14:cNvContentPartPr/>
                <p14:nvPr/>
              </p14:nvContentPartPr>
              <p14:xfrm>
                <a:off x="9307813" y="830670"/>
                <a:ext cx="57960" cy="42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FA2996-A279-B14F-AE0B-B046441A6A8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92693" y="815190"/>
                  <a:ext cx="8856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6F39C9-F68D-5943-B1A5-0A82BF273997}"/>
                  </a:ext>
                </a:extLst>
              </p14:cNvPr>
              <p14:cNvContentPartPr/>
              <p14:nvPr/>
            </p14:nvContentPartPr>
            <p14:xfrm>
              <a:off x="1089733" y="1005270"/>
              <a:ext cx="275040" cy="513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6F39C9-F68D-5943-B1A5-0A82BF2739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74613" y="990150"/>
                <a:ext cx="30528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37BA53-982B-9C49-9483-63F4C5C47099}"/>
                  </a:ext>
                </a:extLst>
              </p14:cNvPr>
              <p14:cNvContentPartPr/>
              <p14:nvPr/>
            </p14:nvContentPartPr>
            <p14:xfrm>
              <a:off x="1428493" y="1364910"/>
              <a:ext cx="201600" cy="275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37BA53-982B-9C49-9483-63F4C5C4709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13373" y="1349790"/>
                <a:ext cx="2318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5F729AD-0088-2E48-8B6A-7981B2D97581}"/>
                  </a:ext>
                </a:extLst>
              </p14:cNvPr>
              <p14:cNvContentPartPr/>
              <p14:nvPr/>
            </p14:nvContentPartPr>
            <p14:xfrm>
              <a:off x="1465573" y="650670"/>
              <a:ext cx="137880" cy="312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5F729AD-0088-2E48-8B6A-7981B2D975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50453" y="635550"/>
                <a:ext cx="16848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63BCC48-3BFF-EB4B-911A-EFB2827B94F2}"/>
                  </a:ext>
                </a:extLst>
              </p14:cNvPr>
              <p14:cNvContentPartPr/>
              <p14:nvPr/>
            </p14:nvContentPartPr>
            <p14:xfrm>
              <a:off x="1608493" y="682350"/>
              <a:ext cx="196200" cy="159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63BCC48-3BFF-EB4B-911A-EFB2827B94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93373" y="667230"/>
                <a:ext cx="2268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8BD85C0-1790-2F4E-8963-65FE80E258C1}"/>
                  </a:ext>
                </a:extLst>
              </p14:cNvPr>
              <p14:cNvContentPartPr/>
              <p14:nvPr/>
            </p14:nvContentPartPr>
            <p14:xfrm>
              <a:off x="1767253" y="571470"/>
              <a:ext cx="272520" cy="392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8BD85C0-1790-2F4E-8963-65FE80E258C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52133" y="555990"/>
                <a:ext cx="303120" cy="42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F0A2415C-6A24-2440-AC2E-DB74592000BB}"/>
              </a:ext>
            </a:extLst>
          </p:cNvPr>
          <p:cNvGrpSpPr/>
          <p:nvPr/>
        </p:nvGrpSpPr>
        <p:grpSpPr>
          <a:xfrm>
            <a:off x="2190613" y="1232790"/>
            <a:ext cx="153720" cy="95760"/>
            <a:chOff x="2190613" y="1232790"/>
            <a:chExt cx="153720" cy="9576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492E114-01EB-EC43-BE2E-82109BEB6B83}"/>
                </a:ext>
              </a:extLst>
            </p:cNvPr>
            <p:cNvGrpSpPr/>
            <p:nvPr/>
          </p:nvGrpSpPr>
          <p:grpSpPr>
            <a:xfrm>
              <a:off x="2190613" y="1232790"/>
              <a:ext cx="153720" cy="95760"/>
              <a:chOff x="2190613" y="1232790"/>
              <a:chExt cx="153720" cy="9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6053E00-9D12-1D42-9447-CB6B4F20F02A}"/>
                      </a:ext>
                    </a:extLst>
                  </p14:cNvPr>
                  <p14:cNvContentPartPr/>
                  <p14:nvPr/>
                </p14:nvContentPartPr>
                <p14:xfrm>
                  <a:off x="2190613" y="1306950"/>
                  <a:ext cx="153720" cy="2160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6053E00-9D12-1D42-9447-CB6B4F20F02A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2175493" y="1291470"/>
                    <a:ext cx="18432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4CB63CDD-F785-2245-9700-6A9F86686A33}"/>
                      </a:ext>
                    </a:extLst>
                  </p14:cNvPr>
                  <p14:cNvContentPartPr/>
                  <p14:nvPr/>
                </p14:nvContentPartPr>
                <p14:xfrm>
                  <a:off x="2201053" y="1232790"/>
                  <a:ext cx="122040" cy="266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4CB63CDD-F785-2245-9700-6A9F86686A33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2185933" y="1217670"/>
                    <a:ext cx="152640" cy="57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093AFC-C1CC-6D43-824F-F8D5A0DAE0F3}"/>
              </a:ext>
            </a:extLst>
          </p:cNvPr>
          <p:cNvGrpSpPr/>
          <p:nvPr/>
        </p:nvGrpSpPr>
        <p:grpSpPr>
          <a:xfrm>
            <a:off x="2761933" y="598470"/>
            <a:ext cx="1381680" cy="1317240"/>
            <a:chOff x="2761933" y="598470"/>
            <a:chExt cx="1381680" cy="13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2D4F8A-1040-DE42-B7DC-0307A9D506DD}"/>
                    </a:ext>
                  </a:extLst>
                </p14:cNvPr>
                <p14:cNvContentPartPr/>
                <p14:nvPr/>
              </p14:nvContentPartPr>
              <p14:xfrm>
                <a:off x="2957773" y="598470"/>
                <a:ext cx="185400" cy="502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2D4F8A-1040-DE42-B7DC-0307A9D506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42653" y="582990"/>
                  <a:ext cx="216000" cy="53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4D9D4E-8272-B246-87D7-7ECAAAFA3E9A}"/>
                    </a:ext>
                  </a:extLst>
                </p14:cNvPr>
                <p14:cNvContentPartPr/>
                <p14:nvPr/>
              </p14:nvContentPartPr>
              <p14:xfrm>
                <a:off x="3317773" y="656070"/>
                <a:ext cx="238320" cy="37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4D9D4E-8272-B246-87D7-7ECAAAFA3E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02293" y="640590"/>
                  <a:ext cx="2689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1C7A1D0-2452-5B4C-8DD1-2B0BC9387F2D}"/>
                    </a:ext>
                  </a:extLst>
                </p14:cNvPr>
                <p14:cNvContentPartPr/>
                <p14:nvPr/>
              </p14:nvContentPartPr>
              <p14:xfrm>
                <a:off x="3354853" y="603150"/>
                <a:ext cx="270360" cy="3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1C7A1D0-2452-5B4C-8DD1-2B0BC9387F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9373" y="587670"/>
                  <a:ext cx="300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64D42BE-8F4B-C147-8BAA-E8F43451B72F}"/>
                    </a:ext>
                  </a:extLst>
                </p14:cNvPr>
                <p14:cNvContentPartPr/>
                <p14:nvPr/>
              </p14:nvContentPartPr>
              <p14:xfrm>
                <a:off x="3322813" y="814830"/>
                <a:ext cx="217440" cy="2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64D42BE-8F4B-C147-8BAA-E8F43451B7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307693" y="799350"/>
                  <a:ext cx="24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C9054C6-9DDF-2149-8DD0-0DB5BC83154A}"/>
                    </a:ext>
                  </a:extLst>
                </p14:cNvPr>
                <p14:cNvContentPartPr/>
                <p14:nvPr/>
              </p14:nvContentPartPr>
              <p14:xfrm>
                <a:off x="2761933" y="1153230"/>
                <a:ext cx="989280" cy="32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C9054C6-9DDF-2149-8DD0-0DB5BC8315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46813" y="1138110"/>
                  <a:ext cx="1019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73D0A2D-2BA4-6848-9D47-BAAD8B150677}"/>
                    </a:ext>
                  </a:extLst>
                </p14:cNvPr>
                <p14:cNvContentPartPr/>
                <p14:nvPr/>
              </p14:nvContentPartPr>
              <p14:xfrm>
                <a:off x="3249013" y="1428630"/>
                <a:ext cx="16200" cy="21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73D0A2D-2BA4-6848-9D47-BAAD8B1506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33533" y="1413150"/>
                  <a:ext cx="4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F89B87-C741-6744-A02A-57DC613CF41A}"/>
                    </a:ext>
                  </a:extLst>
                </p14:cNvPr>
                <p14:cNvContentPartPr/>
                <p14:nvPr/>
              </p14:nvContentPartPr>
              <p14:xfrm>
                <a:off x="3047773" y="1227390"/>
                <a:ext cx="206640" cy="48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F89B87-C741-6744-A02A-57DC613CF41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32653" y="1212270"/>
                  <a:ext cx="2372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DA384E-FB2D-D840-9CBF-4559E6663F38}"/>
                    </a:ext>
                  </a:extLst>
                </p14:cNvPr>
                <p14:cNvContentPartPr/>
                <p14:nvPr/>
              </p14:nvContentPartPr>
              <p14:xfrm>
                <a:off x="3386533" y="1359870"/>
                <a:ext cx="42840" cy="408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DA384E-FB2D-D840-9CBF-4559E6663F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71413" y="1344390"/>
                  <a:ext cx="730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978BF76-4AC1-4C41-9E4C-08E19C77525F}"/>
                    </a:ext>
                  </a:extLst>
                </p14:cNvPr>
                <p14:cNvContentPartPr/>
                <p14:nvPr/>
              </p14:nvContentPartPr>
              <p14:xfrm>
                <a:off x="3412813" y="1301550"/>
                <a:ext cx="249120" cy="269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978BF76-4AC1-4C41-9E4C-08E19C7752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97693" y="1286430"/>
                  <a:ext cx="279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FA67F37-63D6-A947-8AAE-561791E4709B}"/>
                    </a:ext>
                  </a:extLst>
                </p14:cNvPr>
                <p14:cNvContentPartPr/>
                <p14:nvPr/>
              </p14:nvContentPartPr>
              <p14:xfrm>
                <a:off x="3555733" y="1677390"/>
                <a:ext cx="196200" cy="238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FA67F37-63D6-A947-8AAE-561791E4709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40613" y="1661910"/>
                  <a:ext cx="226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5F926F9-2D05-414D-AEE0-05C8DDE8B5B1}"/>
                    </a:ext>
                  </a:extLst>
                </p14:cNvPr>
                <p14:cNvContentPartPr/>
                <p14:nvPr/>
              </p14:nvContentPartPr>
              <p14:xfrm>
                <a:off x="3693253" y="1243230"/>
                <a:ext cx="122040" cy="212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5F926F9-2D05-414D-AEE0-05C8DDE8B5B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678133" y="1228110"/>
                  <a:ext cx="152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5630A46-CE69-1945-9A60-0C8235CE0CBA}"/>
                    </a:ext>
                  </a:extLst>
                </p14:cNvPr>
                <p14:cNvContentPartPr/>
                <p14:nvPr/>
              </p14:nvContentPartPr>
              <p14:xfrm>
                <a:off x="3794053" y="1243230"/>
                <a:ext cx="169560" cy="148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5630A46-CE69-1945-9A60-0C8235CE0CB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8573" y="1228110"/>
                  <a:ext cx="20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B07528-76DD-8F4A-B063-A4E7235BB059}"/>
                    </a:ext>
                  </a:extLst>
                </p14:cNvPr>
                <p14:cNvContentPartPr/>
                <p14:nvPr/>
              </p14:nvContentPartPr>
              <p14:xfrm>
                <a:off x="3968653" y="1211550"/>
                <a:ext cx="116640" cy="217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B07528-76DD-8F4A-B063-A4E7235BB0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53173" y="1196430"/>
                  <a:ext cx="147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BF6540-51D3-CA40-811A-5A968B38F3BE}"/>
                    </a:ext>
                  </a:extLst>
                </p14:cNvPr>
                <p14:cNvContentPartPr/>
                <p14:nvPr/>
              </p14:nvContentPartPr>
              <p14:xfrm>
                <a:off x="3662293" y="1132350"/>
                <a:ext cx="481320" cy="37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BF6540-51D3-CA40-811A-5A968B38F3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46813" y="1116870"/>
                  <a:ext cx="5119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3B31D83-1CD3-B34D-8B78-65D48B3D9BF8}"/>
              </a:ext>
            </a:extLst>
          </p:cNvPr>
          <p:cNvGrpSpPr/>
          <p:nvPr/>
        </p:nvGrpSpPr>
        <p:grpSpPr>
          <a:xfrm>
            <a:off x="9529933" y="5074350"/>
            <a:ext cx="2423520" cy="1344600"/>
            <a:chOff x="9529933" y="5074350"/>
            <a:chExt cx="2423520" cy="13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D073079-E546-5445-921B-E44869DE6164}"/>
                    </a:ext>
                  </a:extLst>
                </p14:cNvPr>
                <p14:cNvContentPartPr/>
                <p14:nvPr/>
              </p14:nvContentPartPr>
              <p14:xfrm>
                <a:off x="9529933" y="6037710"/>
                <a:ext cx="327960" cy="270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D073079-E546-5445-921B-E44869DE61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14813" y="6022230"/>
                  <a:ext cx="358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4E4BEB2-C009-2848-B8C0-3FB789A203D5}"/>
                    </a:ext>
                  </a:extLst>
                </p14:cNvPr>
                <p14:cNvContentPartPr/>
                <p14:nvPr/>
              </p14:nvContentPartPr>
              <p14:xfrm>
                <a:off x="11435053" y="6164790"/>
                <a:ext cx="5328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4E4BEB2-C009-2848-B8C0-3FB789A203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19933" y="6149310"/>
                  <a:ext cx="83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C4DAABA-B509-014E-AFB3-4A6687CDDCE5}"/>
                    </a:ext>
                  </a:extLst>
                </p14:cNvPr>
                <p14:cNvContentPartPr/>
                <p14:nvPr/>
              </p14:nvContentPartPr>
              <p14:xfrm>
                <a:off x="11107093" y="6180630"/>
                <a:ext cx="143280" cy="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C4DAABA-B509-014E-AFB3-4A6687CDDC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091613" y="6165150"/>
                  <a:ext cx="17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920FBA0-9303-D14A-9813-34AE735D8A09}"/>
                    </a:ext>
                  </a:extLst>
                </p14:cNvPr>
                <p14:cNvContentPartPr/>
                <p14:nvPr/>
              </p14:nvContentPartPr>
              <p14:xfrm>
                <a:off x="10710013" y="6185670"/>
                <a:ext cx="196200" cy="5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920FBA0-9303-D14A-9813-34AE735D8A0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94893" y="6170550"/>
                  <a:ext cx="22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8A29071-9DEF-8D41-A9A1-DBDEFF83D9E1}"/>
                    </a:ext>
                  </a:extLst>
                </p14:cNvPr>
                <p14:cNvContentPartPr/>
                <p14:nvPr/>
              </p14:nvContentPartPr>
              <p14:xfrm>
                <a:off x="10239133" y="6169830"/>
                <a:ext cx="280800" cy="2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8A29071-9DEF-8D41-A9A1-DBDEFF83D9E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24013" y="6154710"/>
                  <a:ext cx="311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1A63F3-8CFF-1448-8BFF-21E026327E66}"/>
                    </a:ext>
                  </a:extLst>
                </p14:cNvPr>
                <p14:cNvContentPartPr/>
                <p14:nvPr/>
              </p14:nvContentPartPr>
              <p14:xfrm>
                <a:off x="11610373" y="6074790"/>
                <a:ext cx="73800" cy="180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1A63F3-8CFF-1448-8BFF-21E026327E6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595253" y="6059310"/>
                  <a:ext cx="104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6C0F3FB-B292-0447-975E-5505059AD507}"/>
                    </a:ext>
                  </a:extLst>
                </p14:cNvPr>
                <p14:cNvContentPartPr/>
                <p14:nvPr/>
              </p14:nvContentPartPr>
              <p14:xfrm>
                <a:off x="11720893" y="6074790"/>
                <a:ext cx="148680" cy="127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6C0F3FB-B292-0447-975E-5505059AD5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705773" y="6059310"/>
                  <a:ext cx="178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922797B-5CB6-C241-80EB-712B30AF9D2A}"/>
                    </a:ext>
                  </a:extLst>
                </p14:cNvPr>
                <p14:cNvContentPartPr/>
                <p14:nvPr/>
              </p14:nvContentPartPr>
              <p14:xfrm>
                <a:off x="11874253" y="6053910"/>
                <a:ext cx="79200" cy="158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922797B-5CB6-C241-80EB-712B30AF9D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859133" y="6038790"/>
                  <a:ext cx="109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BBCB75-A612-2C4A-B31F-7BE42676B7BC}"/>
                    </a:ext>
                  </a:extLst>
                </p14:cNvPr>
                <p14:cNvContentPartPr/>
                <p14:nvPr/>
              </p14:nvContentPartPr>
              <p14:xfrm>
                <a:off x="10270813" y="6000990"/>
                <a:ext cx="376200" cy="374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BBCB75-A612-2C4A-B31F-7BE42676B7B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255693" y="5985870"/>
                  <a:ext cx="4064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73AE827-6A6A-D247-9EFF-4E5B86397C16}"/>
                    </a:ext>
                  </a:extLst>
                </p14:cNvPr>
                <p14:cNvContentPartPr/>
                <p14:nvPr/>
              </p14:nvContentPartPr>
              <p14:xfrm>
                <a:off x="10932853" y="6006390"/>
                <a:ext cx="353160" cy="364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73AE827-6A6A-D247-9EFF-4E5B86397C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17733" y="5991270"/>
                  <a:ext cx="3837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61B320-F698-554A-AE02-640FEE0CC86E}"/>
                    </a:ext>
                  </a:extLst>
                </p14:cNvPr>
                <p14:cNvContentPartPr/>
                <p14:nvPr/>
              </p14:nvContentPartPr>
              <p14:xfrm>
                <a:off x="11011693" y="6069390"/>
                <a:ext cx="169560" cy="190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61B320-F698-554A-AE02-640FEE0CC8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996573" y="6054270"/>
                  <a:ext cx="200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D4EF716-3AD9-1445-BE32-F818618EB833}"/>
                    </a:ext>
                  </a:extLst>
                </p14:cNvPr>
                <p14:cNvContentPartPr/>
                <p14:nvPr/>
              </p14:nvContentPartPr>
              <p14:xfrm>
                <a:off x="10038253" y="5085150"/>
                <a:ext cx="285480" cy="275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D4EF716-3AD9-1445-BE32-F818618EB8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22773" y="5070030"/>
                  <a:ext cx="316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603A1DE-301F-7D4E-839E-68DC27CB0C85}"/>
                    </a:ext>
                  </a:extLst>
                </p14:cNvPr>
                <p14:cNvContentPartPr/>
                <p14:nvPr/>
              </p14:nvContentPartPr>
              <p14:xfrm>
                <a:off x="10805413" y="5085150"/>
                <a:ext cx="376200" cy="307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603A1DE-301F-7D4E-839E-68DC27CB0C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90293" y="5070030"/>
                  <a:ext cx="4064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8888B27-D191-034C-9E81-6DAE2C1A6563}"/>
                    </a:ext>
                  </a:extLst>
                </p14:cNvPr>
                <p14:cNvContentPartPr/>
                <p14:nvPr/>
              </p14:nvContentPartPr>
              <p14:xfrm>
                <a:off x="11705053" y="5302230"/>
                <a:ext cx="153720" cy="16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8888B27-D191-034C-9E81-6DAE2C1A656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89573" y="5286750"/>
                  <a:ext cx="184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FC0C6C2-D1AB-5045-BD6F-2ADDA117E839}"/>
                    </a:ext>
                  </a:extLst>
                </p14:cNvPr>
                <p14:cNvContentPartPr/>
                <p14:nvPr/>
              </p14:nvContentPartPr>
              <p14:xfrm>
                <a:off x="11498773" y="5296830"/>
                <a:ext cx="795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FC0C6C2-D1AB-5045-BD6F-2ADDA117E83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483293" y="5281710"/>
                  <a:ext cx="110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70300A2-92B3-7E43-B3B0-3FB7BE4DBAF6}"/>
                    </a:ext>
                  </a:extLst>
                </p14:cNvPr>
                <p14:cNvContentPartPr/>
                <p14:nvPr/>
              </p14:nvContentPartPr>
              <p14:xfrm>
                <a:off x="11345053" y="5275590"/>
                <a:ext cx="58680" cy="1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70300A2-92B3-7E43-B3B0-3FB7BE4DBA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329933" y="5260470"/>
                  <a:ext cx="88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EC267F4-7EEB-E64D-9917-2100B4BBBCBF}"/>
                    </a:ext>
                  </a:extLst>
                </p14:cNvPr>
                <p14:cNvContentPartPr/>
                <p14:nvPr/>
              </p14:nvContentPartPr>
              <p14:xfrm>
                <a:off x="11408773" y="5074350"/>
                <a:ext cx="169560" cy="294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EC267F4-7EEB-E64D-9917-2100B4BBBCB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393293" y="5059230"/>
                  <a:ext cx="200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25E6A5C-8A66-5046-91CB-E20EB0B73969}"/>
                    </a:ext>
                  </a:extLst>
                </p14:cNvPr>
                <p14:cNvContentPartPr/>
                <p14:nvPr/>
              </p14:nvContentPartPr>
              <p14:xfrm>
                <a:off x="11553853" y="5100990"/>
                <a:ext cx="172800" cy="169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25E6A5C-8A66-5046-91CB-E20EB0B739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538733" y="5085870"/>
                  <a:ext cx="203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01968D7-F24F-1148-8F17-FBFEDD10E9F4}"/>
                    </a:ext>
                  </a:extLst>
                </p14:cNvPr>
                <p14:cNvContentPartPr/>
                <p14:nvPr/>
              </p14:nvContentPartPr>
              <p14:xfrm>
                <a:off x="11620453" y="5074350"/>
                <a:ext cx="291240" cy="270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01968D7-F24F-1148-8F17-FBFEDD10E9F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604973" y="5059230"/>
                  <a:ext cx="321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B7DA869-3896-8D42-ADEA-3252DA520CB8}"/>
                    </a:ext>
                  </a:extLst>
                </p14:cNvPr>
                <p14:cNvContentPartPr/>
                <p14:nvPr/>
              </p14:nvContentPartPr>
              <p14:xfrm>
                <a:off x="10254973" y="5386830"/>
                <a:ext cx="741240" cy="672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B7DA869-3896-8D42-ADEA-3252DA520C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39853" y="5371350"/>
                  <a:ext cx="77184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E7342B-1AB5-6F4C-A8DA-46AE059E2C40}"/>
                    </a:ext>
                  </a:extLst>
                </p14:cNvPr>
                <p14:cNvContentPartPr/>
                <p14:nvPr/>
              </p14:nvContentPartPr>
              <p14:xfrm>
                <a:off x="10159933" y="5381430"/>
                <a:ext cx="106200" cy="13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E7342B-1AB5-6F4C-A8DA-46AE059E2C4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144453" y="5366310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DF59D97-E464-6545-865F-4A5944E8082B}"/>
                    </a:ext>
                  </a:extLst>
                </p14:cNvPr>
                <p14:cNvContentPartPr/>
                <p14:nvPr/>
              </p14:nvContentPartPr>
              <p14:xfrm>
                <a:off x="10217893" y="5376030"/>
                <a:ext cx="164520" cy="53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DF59D97-E464-6545-865F-4A5944E808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202773" y="5360910"/>
                  <a:ext cx="1947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F39E4DE-A671-124A-A13F-C9B4DC3B2210}"/>
                    </a:ext>
                  </a:extLst>
                </p14:cNvPr>
                <p14:cNvContentPartPr/>
                <p14:nvPr/>
              </p14:nvContentPartPr>
              <p14:xfrm>
                <a:off x="11032933" y="5402670"/>
                <a:ext cx="37440" cy="688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F39E4DE-A671-124A-A13F-C9B4DC3B221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17813" y="5387190"/>
                  <a:ext cx="6804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0977D1-0D5D-8545-82A1-E76E83B1DBE7}"/>
                    </a:ext>
                  </a:extLst>
                </p14:cNvPr>
                <p14:cNvContentPartPr/>
                <p14:nvPr/>
              </p14:nvContentPartPr>
              <p14:xfrm>
                <a:off x="10911253" y="5376030"/>
                <a:ext cx="217440" cy="137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0977D1-0D5D-8545-82A1-E76E83B1DBE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96133" y="5360910"/>
                  <a:ext cx="247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D39D4B4-CD23-734A-AB96-ACF999C1809E}"/>
                    </a:ext>
                  </a:extLst>
                </p14:cNvPr>
                <p14:cNvContentPartPr/>
                <p14:nvPr/>
              </p14:nvContentPartPr>
              <p14:xfrm>
                <a:off x="10197373" y="5370990"/>
                <a:ext cx="269640" cy="74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D39D4B4-CD23-734A-AB96-ACF999C180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82253" y="5355510"/>
                  <a:ext cx="300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9491EB-DE4C-2649-B0EB-FAE1C56DD2B7}"/>
                    </a:ext>
                  </a:extLst>
                </p14:cNvPr>
                <p14:cNvContentPartPr/>
                <p14:nvPr/>
              </p14:nvContentPartPr>
              <p14:xfrm>
                <a:off x="11181253" y="6006030"/>
                <a:ext cx="69120" cy="37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9491EB-DE4C-2649-B0EB-FAE1C56DD2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65773" y="5990550"/>
                  <a:ext cx="997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289286C-E4F3-3542-9F58-392FB4B9CA32}"/>
                    </a:ext>
                  </a:extLst>
                </p14:cNvPr>
                <p14:cNvContentPartPr/>
                <p14:nvPr/>
              </p14:nvContentPartPr>
              <p14:xfrm>
                <a:off x="10985413" y="5995230"/>
                <a:ext cx="111600" cy="32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289286C-E4F3-3542-9F58-392FB4B9CA3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69933" y="5980110"/>
                  <a:ext cx="14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110DFDF-ACCA-6A4A-9077-F78101A07E67}"/>
                    </a:ext>
                  </a:extLst>
                </p14:cNvPr>
                <p14:cNvContentPartPr/>
                <p14:nvPr/>
              </p14:nvContentPartPr>
              <p14:xfrm>
                <a:off x="10905853" y="6079830"/>
                <a:ext cx="42840" cy="100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110DFDF-ACCA-6A4A-9077-F78101A07E6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90733" y="6064710"/>
                  <a:ext cx="73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224929A-0AED-7F41-A7D0-2866DE35D6A8}"/>
                    </a:ext>
                  </a:extLst>
                </p14:cNvPr>
                <p14:cNvContentPartPr/>
                <p14:nvPr/>
              </p14:nvContentPartPr>
              <p14:xfrm>
                <a:off x="10884613" y="6243990"/>
                <a:ext cx="26640" cy="63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224929A-0AED-7F41-A7D0-2866DE35D6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69493" y="6228870"/>
                  <a:ext cx="57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476B4ED-D536-2247-802C-A84B38460BAB}"/>
                    </a:ext>
                  </a:extLst>
                </p14:cNvPr>
                <p14:cNvContentPartPr/>
                <p14:nvPr/>
              </p14:nvContentPartPr>
              <p14:xfrm>
                <a:off x="10953733" y="6355230"/>
                <a:ext cx="106200" cy="26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476B4ED-D536-2247-802C-A84B38460BA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38253" y="6339750"/>
                  <a:ext cx="13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CF09288-9455-9942-A0D6-34005516775D}"/>
                    </a:ext>
                  </a:extLst>
                </p14:cNvPr>
                <p14:cNvContentPartPr/>
                <p14:nvPr/>
              </p14:nvContentPartPr>
              <p14:xfrm>
                <a:off x="11175853" y="6307350"/>
                <a:ext cx="63720" cy="53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CF09288-9455-9942-A0D6-34005516775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160733" y="6292230"/>
                  <a:ext cx="94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B90B631-F1C5-334B-A876-AA460960B3B1}"/>
                    </a:ext>
                  </a:extLst>
                </p14:cNvPr>
                <p14:cNvContentPartPr/>
                <p14:nvPr/>
              </p14:nvContentPartPr>
              <p14:xfrm>
                <a:off x="11302933" y="6138150"/>
                <a:ext cx="10800" cy="84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B90B631-F1C5-334B-A876-AA460960B3B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87453" y="6123030"/>
                  <a:ext cx="414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2A6D40D-1984-D348-96B7-3B3BEE068D92}"/>
                    </a:ext>
                  </a:extLst>
                </p14:cNvPr>
                <p14:cNvContentPartPr/>
                <p14:nvPr/>
              </p14:nvContentPartPr>
              <p14:xfrm>
                <a:off x="11175853" y="5995230"/>
                <a:ext cx="111600" cy="74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2A6D40D-1984-D348-96B7-3B3BEE068D9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60733" y="5980110"/>
                  <a:ext cx="141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4ABB6A-E277-8146-9616-0F5E879BFB1D}"/>
                    </a:ext>
                  </a:extLst>
                </p14:cNvPr>
                <p14:cNvContentPartPr/>
                <p14:nvPr/>
              </p14:nvContentPartPr>
              <p14:xfrm>
                <a:off x="11027533" y="5973990"/>
                <a:ext cx="79560" cy="10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4ABB6A-E277-8146-9616-0F5E879BFB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012413" y="595887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4ADF681-C450-854F-839B-0510A8D1C87C}"/>
                    </a:ext>
                  </a:extLst>
                </p14:cNvPr>
                <p14:cNvContentPartPr/>
                <p14:nvPr/>
              </p14:nvContentPartPr>
              <p14:xfrm>
                <a:off x="10149133" y="5381430"/>
                <a:ext cx="69120" cy="116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4ADF681-C450-854F-839B-0510A8D1C8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134013" y="5366310"/>
                  <a:ext cx="99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9DBBAE-ECCD-4941-B6A7-ACAC54FC04D2}"/>
                    </a:ext>
                  </a:extLst>
                </p14:cNvPr>
                <p14:cNvContentPartPr/>
                <p14:nvPr/>
              </p14:nvContentPartPr>
              <p14:xfrm>
                <a:off x="10233733" y="5370990"/>
                <a:ext cx="190800" cy="53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9DBBAE-ECCD-4941-B6A7-ACAC54FC04D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18613" y="5355510"/>
                  <a:ext cx="22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46A5A2-001B-5F4E-AA6E-9145863E6653}"/>
                    </a:ext>
                  </a:extLst>
                </p14:cNvPr>
                <p14:cNvContentPartPr/>
                <p14:nvPr/>
              </p14:nvContentPartPr>
              <p14:xfrm>
                <a:off x="11191693" y="6006030"/>
                <a:ext cx="69120" cy="53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46A5A2-001B-5F4E-AA6E-9145863E665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176573" y="5990550"/>
                  <a:ext cx="99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17E9545-177F-6243-96AF-309C37EF33AB}"/>
                    </a:ext>
                  </a:extLst>
                </p14:cNvPr>
                <p14:cNvContentPartPr/>
                <p14:nvPr/>
              </p14:nvContentPartPr>
              <p14:xfrm>
                <a:off x="11011693" y="5973990"/>
                <a:ext cx="116640" cy="16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17E9545-177F-6243-96AF-309C37EF33A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96573" y="5958870"/>
                  <a:ext cx="14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AD6FC3-A80A-AF43-96BF-E153964162AC}"/>
                    </a:ext>
                  </a:extLst>
                </p14:cNvPr>
                <p14:cNvContentPartPr/>
                <p14:nvPr/>
              </p14:nvContentPartPr>
              <p14:xfrm>
                <a:off x="10900813" y="6016470"/>
                <a:ext cx="69120" cy="95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AD6FC3-A80A-AF43-96BF-E153964162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885333" y="6001350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440D55B-9EBF-BD45-BE47-A02D3D94C668}"/>
                    </a:ext>
                  </a:extLst>
                </p14:cNvPr>
                <p14:cNvContentPartPr/>
                <p14:nvPr/>
              </p14:nvContentPartPr>
              <p14:xfrm>
                <a:off x="10879573" y="6175230"/>
                <a:ext cx="21600" cy="42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440D55B-9EBF-BD45-BE47-A02D3D94C66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864093" y="6160110"/>
                  <a:ext cx="52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2A5FED5-59A2-1044-8D48-D383D5BDED19}"/>
                    </a:ext>
                  </a:extLst>
                </p14:cNvPr>
                <p14:cNvContentPartPr/>
                <p14:nvPr/>
              </p14:nvContentPartPr>
              <p14:xfrm>
                <a:off x="10927093" y="6323190"/>
                <a:ext cx="21600" cy="16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2A5FED5-59A2-1044-8D48-D383D5BDED1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11973" y="6308070"/>
                  <a:ext cx="52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01F1217-EA6A-4D40-95D8-9908AC04B761}"/>
                    </a:ext>
                  </a:extLst>
                </p14:cNvPr>
                <p14:cNvContentPartPr/>
                <p14:nvPr/>
              </p14:nvContentPartPr>
              <p14:xfrm>
                <a:off x="11091253" y="6365670"/>
                <a:ext cx="42840" cy="5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1F1217-EA6A-4D40-95D8-9908AC04B7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075773" y="6350550"/>
                  <a:ext cx="73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785F30A-C4A9-1342-83DE-213AA23C7FD2}"/>
                    </a:ext>
                  </a:extLst>
                </p14:cNvPr>
                <p14:cNvContentPartPr/>
                <p14:nvPr/>
              </p14:nvContentPartPr>
              <p14:xfrm>
                <a:off x="11265853" y="6175230"/>
                <a:ext cx="21600" cy="95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785F30A-C4A9-1342-83DE-213AA23C7F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250373" y="6160110"/>
                  <a:ext cx="52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E70182-2161-5C4E-80EF-D0117314DF53}"/>
                    </a:ext>
                  </a:extLst>
                </p14:cNvPr>
                <p14:cNvContentPartPr/>
                <p14:nvPr/>
              </p14:nvContentPartPr>
              <p14:xfrm>
                <a:off x="11292133" y="6048150"/>
                <a:ext cx="21600" cy="69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E70182-2161-5C4E-80EF-D0117314DF5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277013" y="6033030"/>
                  <a:ext cx="52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013F801-11CF-A04B-A4E5-A42476D050C3}"/>
                    </a:ext>
                  </a:extLst>
                </p14:cNvPr>
                <p14:cNvContentPartPr/>
                <p14:nvPr/>
              </p14:nvContentPartPr>
              <p14:xfrm>
                <a:off x="11133373" y="5947710"/>
                <a:ext cx="74520" cy="47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013F801-11CF-A04B-A4E5-A42476D050C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118253" y="5932230"/>
                  <a:ext cx="105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2CF6184-A858-7049-8F11-304045307FF7}"/>
                    </a:ext>
                  </a:extLst>
                </p14:cNvPr>
                <p14:cNvContentPartPr/>
                <p14:nvPr/>
              </p14:nvContentPartPr>
              <p14:xfrm>
                <a:off x="11234173" y="6011070"/>
                <a:ext cx="47880" cy="32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2CF6184-A858-7049-8F11-304045307FF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218693" y="5995950"/>
                  <a:ext cx="78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3E67464-FE46-5D42-A854-3C4C92283165}"/>
                    </a:ext>
                  </a:extLst>
                </p14:cNvPr>
                <p14:cNvContentPartPr/>
                <p14:nvPr/>
              </p14:nvContentPartPr>
              <p14:xfrm>
                <a:off x="11096293" y="5953110"/>
                <a:ext cx="69120" cy="26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3E67464-FE46-5D42-A854-3C4C9228316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081173" y="5937630"/>
                  <a:ext cx="9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B269783-DA0D-AC48-BD29-4A8BC793AA96}"/>
                    </a:ext>
                  </a:extLst>
                </p14:cNvPr>
                <p14:cNvContentPartPr/>
                <p14:nvPr/>
              </p14:nvContentPartPr>
              <p14:xfrm>
                <a:off x="10974613" y="5979390"/>
                <a:ext cx="63720" cy="37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B269783-DA0D-AC48-BD29-4A8BC793AA9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59493" y="5964270"/>
                  <a:ext cx="94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CC527A5-CB29-4E49-8EE8-AFD3DF4BC8F0}"/>
                    </a:ext>
                  </a:extLst>
                </p14:cNvPr>
                <p14:cNvContentPartPr/>
                <p14:nvPr/>
              </p14:nvContentPartPr>
              <p14:xfrm>
                <a:off x="10874173" y="6079830"/>
                <a:ext cx="58680" cy="58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CC527A5-CB29-4E49-8EE8-AFD3DF4BC8F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59053" y="6064710"/>
                  <a:ext cx="88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A364101-1D70-B443-AB2A-DF5B6F721991}"/>
                    </a:ext>
                  </a:extLst>
                </p14:cNvPr>
                <p14:cNvContentPartPr/>
                <p14:nvPr/>
              </p14:nvContentPartPr>
              <p14:xfrm>
                <a:off x="10868773" y="6233550"/>
                <a:ext cx="16200" cy="63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A364101-1D70-B443-AB2A-DF5B6F72199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853653" y="6218070"/>
                  <a:ext cx="46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28BBBE5-E1D7-1845-AEBE-EC29BFDBA3E2}"/>
                    </a:ext>
                  </a:extLst>
                </p14:cNvPr>
                <p14:cNvContentPartPr/>
                <p14:nvPr/>
              </p14:nvContentPartPr>
              <p14:xfrm>
                <a:off x="10927093" y="6360270"/>
                <a:ext cx="37440" cy="32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28BBBE5-E1D7-1845-AEBE-EC29BFDBA3E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911973" y="6345150"/>
                  <a:ext cx="68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4F643C6-02C1-E840-A25F-7C74E5FDD7FF}"/>
                    </a:ext>
                  </a:extLst>
                </p14:cNvPr>
                <p14:cNvContentPartPr/>
                <p14:nvPr/>
              </p14:nvContentPartPr>
              <p14:xfrm>
                <a:off x="11091253" y="6408150"/>
                <a:ext cx="37440" cy="10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4F643C6-02C1-E840-A25F-7C74E5FDD7F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075773" y="6392670"/>
                  <a:ext cx="68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7BF716B-40F4-F948-A126-5E96DBD6D54D}"/>
                    </a:ext>
                  </a:extLst>
                </p14:cNvPr>
                <p14:cNvContentPartPr/>
                <p14:nvPr/>
              </p14:nvContentPartPr>
              <p14:xfrm>
                <a:off x="11244613" y="6302310"/>
                <a:ext cx="63720" cy="69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7BF716B-40F4-F948-A126-5E96DBD6D54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229493" y="6286830"/>
                  <a:ext cx="94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DB0DB32-56CF-7C48-9138-2988A7BBC82E}"/>
                    </a:ext>
                  </a:extLst>
                </p14:cNvPr>
                <p14:cNvContentPartPr/>
                <p14:nvPr/>
              </p14:nvContentPartPr>
              <p14:xfrm>
                <a:off x="11334613" y="6164790"/>
                <a:ext cx="10800" cy="69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DB0DB32-56CF-7C48-9138-2988A7BBC82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19493" y="6149310"/>
                  <a:ext cx="4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AA05347-5C66-A045-80A5-93F5B2067A68}"/>
                    </a:ext>
                  </a:extLst>
                </p14:cNvPr>
                <p14:cNvContentPartPr/>
                <p14:nvPr/>
              </p14:nvContentPartPr>
              <p14:xfrm>
                <a:off x="11255053" y="6037710"/>
                <a:ext cx="63720" cy="69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AA05347-5C66-A045-80A5-93F5B2067A6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39933" y="6022230"/>
                  <a:ext cx="94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FFF5DCC-986A-3440-9CA0-ED9E1BBB0A28}"/>
                    </a:ext>
                  </a:extLst>
                </p14:cNvPr>
                <p14:cNvContentPartPr/>
                <p14:nvPr/>
              </p14:nvContentPartPr>
              <p14:xfrm>
                <a:off x="11085853" y="5973990"/>
                <a:ext cx="84960" cy="26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FFF5DCC-986A-3440-9CA0-ED9E1BBB0A2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070733" y="5958870"/>
                  <a:ext cx="11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924BA32-F952-5F4A-96D2-AEEB945703AF}"/>
                    </a:ext>
                  </a:extLst>
                </p14:cNvPr>
                <p14:cNvContentPartPr/>
                <p14:nvPr/>
              </p14:nvContentPartPr>
              <p14:xfrm>
                <a:off x="10842493" y="6058950"/>
                <a:ext cx="74520" cy="84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924BA32-F952-5F4A-96D2-AEEB945703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827373" y="6043470"/>
                  <a:ext cx="1051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AD472D6-0B8E-E44B-AFC8-BEB6A26EE36F}"/>
                    </a:ext>
                  </a:extLst>
                </p14:cNvPr>
                <p14:cNvContentPartPr/>
                <p14:nvPr/>
              </p14:nvContentPartPr>
              <p14:xfrm>
                <a:off x="10847893" y="6254430"/>
                <a:ext cx="106200" cy="148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AD472D6-0B8E-E44B-AFC8-BEB6A26EE3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32413" y="6239310"/>
                  <a:ext cx="13680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5776BB7-94E8-A04B-8829-8E9B59F77793}"/>
              </a:ext>
            </a:extLst>
          </p:cNvPr>
          <p:cNvGrpSpPr/>
          <p:nvPr/>
        </p:nvGrpSpPr>
        <p:grpSpPr>
          <a:xfrm>
            <a:off x="11556733" y="5291430"/>
            <a:ext cx="381600" cy="16560"/>
            <a:chOff x="11556733" y="5291430"/>
            <a:chExt cx="381600" cy="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BF248B3-DF42-5142-A8DE-BCB304852617}"/>
                    </a:ext>
                  </a:extLst>
                </p14:cNvPr>
                <p14:cNvContentPartPr/>
                <p14:nvPr/>
              </p14:nvContentPartPr>
              <p14:xfrm>
                <a:off x="11842573" y="5302230"/>
                <a:ext cx="95760" cy="5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BF248B3-DF42-5142-A8DE-BCB3048526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827453" y="5286750"/>
                  <a:ext cx="12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A55C523-12D2-F846-8C05-3DC99B6B18A4}"/>
                    </a:ext>
                  </a:extLst>
                </p14:cNvPr>
                <p14:cNvContentPartPr/>
                <p14:nvPr/>
              </p14:nvContentPartPr>
              <p14:xfrm>
                <a:off x="11652133" y="5296830"/>
                <a:ext cx="137880" cy="10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A55C523-12D2-F846-8C05-3DC99B6B18A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636653" y="5281710"/>
                  <a:ext cx="168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FF0C823-16D8-5448-B8F6-166EEF5FF468}"/>
                    </a:ext>
                  </a:extLst>
                </p14:cNvPr>
                <p14:cNvContentPartPr/>
                <p14:nvPr/>
              </p14:nvContentPartPr>
              <p14:xfrm>
                <a:off x="11556733" y="5291430"/>
                <a:ext cx="58680" cy="5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FF0C823-16D8-5448-B8F6-166EEF5FF46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541613" y="5276310"/>
                  <a:ext cx="889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E766421-E69C-B14B-8CEC-541D6D01C1CD}"/>
              </a:ext>
            </a:extLst>
          </p:cNvPr>
          <p:cNvGrpSpPr/>
          <p:nvPr/>
        </p:nvGrpSpPr>
        <p:grpSpPr>
          <a:xfrm>
            <a:off x="11186293" y="5275590"/>
            <a:ext cx="154080" cy="11160"/>
            <a:chOff x="11186293" y="5275590"/>
            <a:chExt cx="15408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23E2307-6B3D-A349-968F-CAAFE949FFE4}"/>
                    </a:ext>
                  </a:extLst>
                </p14:cNvPr>
                <p14:cNvContentPartPr/>
                <p14:nvPr/>
              </p14:nvContentPartPr>
              <p14:xfrm>
                <a:off x="11265853" y="5275590"/>
                <a:ext cx="74520" cy="5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23E2307-6B3D-A349-968F-CAAFE949FFE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50373" y="5260470"/>
                  <a:ext cx="105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715FCBF-B39A-E347-8704-700083FB714C}"/>
                    </a:ext>
                  </a:extLst>
                </p14:cNvPr>
                <p14:cNvContentPartPr/>
                <p14:nvPr/>
              </p14:nvContentPartPr>
              <p14:xfrm>
                <a:off x="11186293" y="5280990"/>
                <a:ext cx="37440" cy="5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715FCBF-B39A-E347-8704-700083FB71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171173" y="5265510"/>
                  <a:ext cx="680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69A5D33-B506-D94E-9E3A-BC0C481031A3}"/>
              </a:ext>
            </a:extLst>
          </p:cNvPr>
          <p:cNvGrpSpPr/>
          <p:nvPr/>
        </p:nvGrpSpPr>
        <p:grpSpPr>
          <a:xfrm>
            <a:off x="10355773" y="5238510"/>
            <a:ext cx="391680" cy="11160"/>
            <a:chOff x="10355773" y="5238510"/>
            <a:chExt cx="39168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26126E8-FC50-5E44-9CF1-4BBEDCFF1FD6}"/>
                    </a:ext>
                  </a:extLst>
                </p14:cNvPr>
                <p14:cNvContentPartPr/>
                <p14:nvPr/>
              </p14:nvContentPartPr>
              <p14:xfrm>
                <a:off x="10672933" y="5249310"/>
                <a:ext cx="74520" cy="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26126E8-FC50-5E44-9CF1-4BBEDCFF1FD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57813" y="5233830"/>
                  <a:ext cx="105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5B25AA8-EE34-E345-A5E5-AF2B2A47702F}"/>
                    </a:ext>
                  </a:extLst>
                </p14:cNvPr>
                <p14:cNvContentPartPr/>
                <p14:nvPr/>
              </p14:nvContentPartPr>
              <p14:xfrm>
                <a:off x="10461613" y="5238510"/>
                <a:ext cx="79560" cy="10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5B25AA8-EE34-E345-A5E5-AF2B2A4770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46133" y="522339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DDD662C-148D-984D-967D-51BDB9F93309}"/>
                    </a:ext>
                  </a:extLst>
                </p14:cNvPr>
                <p14:cNvContentPartPr/>
                <p14:nvPr/>
              </p14:nvContentPartPr>
              <p14:xfrm>
                <a:off x="10355773" y="5238510"/>
                <a:ext cx="79560" cy="5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DDD662C-148D-984D-967D-51BDB9F9330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340293" y="5223390"/>
                  <a:ext cx="1101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B38B4E-825C-E044-A4B9-0F64380853A7}"/>
              </a:ext>
            </a:extLst>
          </p:cNvPr>
          <p:cNvGrpSpPr/>
          <p:nvPr/>
        </p:nvGrpSpPr>
        <p:grpSpPr>
          <a:xfrm>
            <a:off x="9599053" y="5233110"/>
            <a:ext cx="365400" cy="10800"/>
            <a:chOff x="9599053" y="5233110"/>
            <a:chExt cx="365400" cy="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81C3C2E-4346-2348-B1E5-E7517D97AF7C}"/>
                    </a:ext>
                  </a:extLst>
                </p14:cNvPr>
                <p14:cNvContentPartPr/>
                <p14:nvPr/>
              </p14:nvContentPartPr>
              <p14:xfrm>
                <a:off x="9889933" y="5233110"/>
                <a:ext cx="74520" cy="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81C3C2E-4346-2348-B1E5-E7517D97AF7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874813" y="5217990"/>
                  <a:ext cx="105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FDF2883-F12A-E74F-A613-101BCE0B1B7A}"/>
                    </a:ext>
                  </a:extLst>
                </p14:cNvPr>
                <p14:cNvContentPartPr/>
                <p14:nvPr/>
              </p14:nvContentPartPr>
              <p14:xfrm>
                <a:off x="9741613" y="5233110"/>
                <a:ext cx="95760" cy="10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FDF2883-F12A-E74F-A613-101BCE0B1B7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26493" y="5217990"/>
                  <a:ext cx="12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9FF9770-8515-7E49-8B37-61435A521C28}"/>
                    </a:ext>
                  </a:extLst>
                </p14:cNvPr>
                <p14:cNvContentPartPr/>
                <p14:nvPr/>
              </p14:nvContentPartPr>
              <p14:xfrm>
                <a:off x="9599053" y="5233110"/>
                <a:ext cx="74520" cy="5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9FF9770-8515-7E49-8B37-61435A521C2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583573" y="5217990"/>
                  <a:ext cx="1051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5F15D6B2-5ADB-FF40-BB53-B48DB6391116}"/>
              </a:ext>
            </a:extLst>
          </p:cNvPr>
          <p:cNvGrpSpPr/>
          <p:nvPr/>
        </p:nvGrpSpPr>
        <p:grpSpPr>
          <a:xfrm>
            <a:off x="10821253" y="5953110"/>
            <a:ext cx="508320" cy="444600"/>
            <a:chOff x="10821253" y="5953110"/>
            <a:chExt cx="50832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EED5C70-3C6D-BB4A-9D87-22DA711BB648}"/>
                    </a:ext>
                  </a:extLst>
                </p14:cNvPr>
                <p14:cNvContentPartPr/>
                <p14:nvPr/>
              </p14:nvContentPartPr>
              <p14:xfrm>
                <a:off x="11318773" y="6079830"/>
                <a:ext cx="10800" cy="37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EED5C70-3C6D-BB4A-9D87-22DA711BB64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03293" y="6064710"/>
                  <a:ext cx="4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B51AFCA-6B4B-D841-A102-7A68359BC4DE}"/>
                    </a:ext>
                  </a:extLst>
                </p14:cNvPr>
                <p14:cNvContentPartPr/>
                <p14:nvPr/>
              </p14:nvContentPartPr>
              <p14:xfrm>
                <a:off x="11265853" y="6026910"/>
                <a:ext cx="26640" cy="428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B51AFCA-6B4B-D841-A102-7A68359BC4D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250373" y="6011790"/>
                  <a:ext cx="57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5117474-DDE8-A246-B02D-6A599841E5F5}"/>
                    </a:ext>
                  </a:extLst>
                </p14:cNvPr>
                <p14:cNvContentPartPr/>
                <p14:nvPr/>
              </p14:nvContentPartPr>
              <p14:xfrm>
                <a:off x="11101693" y="5963550"/>
                <a:ext cx="90360" cy="320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5117474-DDE8-A246-B02D-6A599841E5F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086573" y="5948430"/>
                  <a:ext cx="12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22F0D71-3E42-A242-8C47-C5E167A05FA2}"/>
                    </a:ext>
                  </a:extLst>
                </p14:cNvPr>
                <p14:cNvContentPartPr/>
                <p14:nvPr/>
              </p14:nvContentPartPr>
              <p14:xfrm>
                <a:off x="10948333" y="5953110"/>
                <a:ext cx="95760" cy="21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22F0D71-3E42-A242-8C47-C5E167A05FA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932853" y="5937630"/>
                  <a:ext cx="12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C434378-CF77-DD46-926C-5300BF6A7B0A}"/>
                    </a:ext>
                  </a:extLst>
                </p14:cNvPr>
                <p14:cNvContentPartPr/>
                <p14:nvPr/>
              </p14:nvContentPartPr>
              <p14:xfrm>
                <a:off x="10863733" y="6006030"/>
                <a:ext cx="42840" cy="63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C434378-CF77-DD46-926C-5300BF6A7B0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848253" y="5990550"/>
                  <a:ext cx="73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645B483-9727-AF43-BF2F-83108AF744EF}"/>
                    </a:ext>
                  </a:extLst>
                </p14:cNvPr>
                <p14:cNvContentPartPr/>
                <p14:nvPr/>
              </p14:nvContentPartPr>
              <p14:xfrm>
                <a:off x="10821253" y="6138150"/>
                <a:ext cx="21600" cy="69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645B483-9727-AF43-BF2F-83108AF744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06133" y="6123030"/>
                  <a:ext cx="52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EC18302-D0E4-7B4E-9FF4-836AA4CDAC20}"/>
                    </a:ext>
                  </a:extLst>
                </p14:cNvPr>
                <p14:cNvContentPartPr/>
                <p14:nvPr/>
              </p14:nvContentPartPr>
              <p14:xfrm>
                <a:off x="10842493" y="6275670"/>
                <a:ext cx="53280" cy="58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EC18302-D0E4-7B4E-9FF4-836AA4CDAC2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827373" y="6260550"/>
                  <a:ext cx="83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C157550-9659-C448-BD42-9B397C1A8010}"/>
                    </a:ext>
                  </a:extLst>
                </p14:cNvPr>
                <p14:cNvContentPartPr/>
                <p14:nvPr/>
              </p14:nvContentPartPr>
              <p14:xfrm>
                <a:off x="10974613" y="6376110"/>
                <a:ext cx="63720" cy="21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C157550-9659-C448-BD42-9B397C1A801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959493" y="6360990"/>
                  <a:ext cx="9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060B3F3-702E-2943-AC71-43116B277001}"/>
                    </a:ext>
                  </a:extLst>
                </p14:cNvPr>
                <p14:cNvContentPartPr/>
                <p14:nvPr/>
              </p14:nvContentPartPr>
              <p14:xfrm>
                <a:off x="11138773" y="6376110"/>
                <a:ext cx="63720" cy="10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060B3F3-702E-2943-AC71-43116B27700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23653" y="6360990"/>
                  <a:ext cx="94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E1D9AFC-CC23-044C-9724-410B54F2D99B}"/>
                    </a:ext>
                  </a:extLst>
                </p14:cNvPr>
                <p14:cNvContentPartPr/>
                <p14:nvPr/>
              </p14:nvContentPartPr>
              <p14:xfrm>
                <a:off x="11276293" y="6217350"/>
                <a:ext cx="21600" cy="79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E1D9AFC-CC23-044C-9724-410B54F2D99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261173" y="6202230"/>
                  <a:ext cx="52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B03764C-C0A7-B246-A5CD-FD24B1FDED7D}"/>
                    </a:ext>
                  </a:extLst>
                </p14:cNvPr>
                <p14:cNvContentPartPr/>
                <p14:nvPr/>
              </p14:nvContentPartPr>
              <p14:xfrm>
                <a:off x="11292133" y="6106470"/>
                <a:ext cx="10800" cy="69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B03764C-C0A7-B246-A5CD-FD24B1FDED7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277013" y="6090990"/>
                  <a:ext cx="4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5E459DD-A60E-1A49-AEC7-CB965D9E08B1}"/>
                    </a:ext>
                  </a:extLst>
                </p14:cNvPr>
                <p14:cNvContentPartPr/>
                <p14:nvPr/>
              </p14:nvContentPartPr>
              <p14:xfrm>
                <a:off x="11223373" y="6011070"/>
                <a:ext cx="53280" cy="63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5E459DD-A60E-1A49-AEC7-CB965D9E08B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208253" y="5995950"/>
                  <a:ext cx="8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6E455DB-2D40-6242-BB58-AA364B31AAC2}"/>
                    </a:ext>
                  </a:extLst>
                </p14:cNvPr>
                <p14:cNvContentPartPr/>
                <p14:nvPr/>
              </p14:nvContentPartPr>
              <p14:xfrm>
                <a:off x="11027533" y="5979390"/>
                <a:ext cx="90360" cy="10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6E455DB-2D40-6242-BB58-AA364B31AAC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012413" y="5964270"/>
                  <a:ext cx="12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1B5048D-767D-3540-A381-D179B6E57BC8}"/>
                    </a:ext>
                  </a:extLst>
                </p14:cNvPr>
                <p14:cNvContentPartPr/>
                <p14:nvPr/>
              </p14:nvContentPartPr>
              <p14:xfrm>
                <a:off x="10874173" y="5989830"/>
                <a:ext cx="79560" cy="532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1B5048D-767D-3540-A381-D179B6E57BC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859053" y="5974710"/>
                  <a:ext cx="110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6EFB0C1-A271-9B43-8A87-7273F9397671}"/>
                    </a:ext>
                  </a:extLst>
                </p14:cNvPr>
                <p14:cNvContentPartPr/>
                <p14:nvPr/>
              </p14:nvContentPartPr>
              <p14:xfrm>
                <a:off x="10863733" y="6106470"/>
                <a:ext cx="360" cy="90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6EFB0C1-A271-9B43-8A87-7273F939767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48253" y="6090990"/>
                  <a:ext cx="3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E5FE9A5-EF01-D740-B376-3F688D986A85}"/>
                    </a:ext>
                  </a:extLst>
                </p14:cNvPr>
                <p14:cNvContentPartPr/>
                <p14:nvPr/>
              </p14:nvContentPartPr>
              <p14:xfrm>
                <a:off x="10890013" y="6238590"/>
                <a:ext cx="53280" cy="84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E5FE9A5-EF01-D740-B376-3F688D986A8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874893" y="6223470"/>
                  <a:ext cx="83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3EED95A-5AAA-9B47-BC07-4819E46B30DA}"/>
                    </a:ext>
                  </a:extLst>
                </p14:cNvPr>
                <p14:cNvContentPartPr/>
                <p14:nvPr/>
              </p14:nvContentPartPr>
              <p14:xfrm>
                <a:off x="11038333" y="6365670"/>
                <a:ext cx="95760" cy="57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3EED95A-5AAA-9B47-BC07-4819E46B30D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022853" y="6350550"/>
                  <a:ext cx="12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CE386E46-2F69-C34F-930C-0EB660760AEA}"/>
                    </a:ext>
                  </a:extLst>
                </p14:cNvPr>
                <p14:cNvContentPartPr/>
                <p14:nvPr/>
              </p14:nvContentPartPr>
              <p14:xfrm>
                <a:off x="11250013" y="6270270"/>
                <a:ext cx="47880" cy="58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CE386E46-2F69-C34F-930C-0EB660760AE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234533" y="6255150"/>
                  <a:ext cx="78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3ED631E-1E5A-F444-AD78-7CD1B03A7533}"/>
                    </a:ext>
                  </a:extLst>
                </p14:cNvPr>
                <p14:cNvContentPartPr/>
                <p14:nvPr/>
              </p14:nvContentPartPr>
              <p14:xfrm>
                <a:off x="11313373" y="6132750"/>
                <a:ext cx="5760" cy="69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3ED631E-1E5A-F444-AD78-7CD1B03A753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298253" y="6117630"/>
                  <a:ext cx="36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4EAE375-061A-C94F-AD0D-E055D7ACAB3E}"/>
                    </a:ext>
                  </a:extLst>
                </p14:cNvPr>
                <p14:cNvContentPartPr/>
                <p14:nvPr/>
              </p14:nvContentPartPr>
              <p14:xfrm>
                <a:off x="11255053" y="6042750"/>
                <a:ext cx="47880" cy="42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4EAE375-061A-C94F-AD0D-E055D7ACAB3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39933" y="6027630"/>
                  <a:ext cx="78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D430796-4B02-7F48-8108-5ACB08B47764}"/>
                    </a:ext>
                  </a:extLst>
                </p14:cNvPr>
                <p14:cNvContentPartPr/>
                <p14:nvPr/>
              </p14:nvContentPartPr>
              <p14:xfrm>
                <a:off x="11096293" y="5979390"/>
                <a:ext cx="47880" cy="16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D430796-4B02-7F48-8108-5ACB08B4776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081173" y="5964270"/>
                  <a:ext cx="7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7A8A11F-013A-F941-BA9B-4121A0C0703F}"/>
                    </a:ext>
                  </a:extLst>
                </p14:cNvPr>
                <p14:cNvContentPartPr/>
                <p14:nvPr/>
              </p14:nvContentPartPr>
              <p14:xfrm>
                <a:off x="10937533" y="5989830"/>
                <a:ext cx="58680" cy="53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7A8A11F-013A-F941-BA9B-4121A0C0703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22413" y="5974710"/>
                  <a:ext cx="88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ED1D6EF-8B17-3240-A31A-B4E3887A8312}"/>
                    </a:ext>
                  </a:extLst>
                </p14:cNvPr>
                <p14:cNvContentPartPr/>
                <p14:nvPr/>
              </p14:nvContentPartPr>
              <p14:xfrm>
                <a:off x="10905853" y="6116910"/>
                <a:ext cx="360" cy="79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ED1D6EF-8B17-3240-A31A-B4E3887A831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90733" y="6101790"/>
                  <a:ext cx="30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0385E28-DD6F-A944-8306-7A066E08B25F}"/>
                    </a:ext>
                  </a:extLst>
                </p14:cNvPr>
                <p14:cNvContentPartPr/>
                <p14:nvPr/>
              </p14:nvContentPartPr>
              <p14:xfrm>
                <a:off x="10916653" y="6243990"/>
                <a:ext cx="26640" cy="58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0385E28-DD6F-A944-8306-7A066E08B25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901173" y="6228870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89D55B2-023F-CD44-B249-1A6D4FC3B208}"/>
                    </a:ext>
                  </a:extLst>
                </p14:cNvPr>
                <p14:cNvContentPartPr/>
                <p14:nvPr/>
              </p14:nvContentPartPr>
              <p14:xfrm>
                <a:off x="11006653" y="6355230"/>
                <a:ext cx="58680" cy="21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89D55B2-023F-CD44-B249-1A6D4FC3B20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91173" y="6339750"/>
                  <a:ext cx="88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DF9336A-62CE-454C-831B-878C4A7904EF}"/>
                    </a:ext>
                  </a:extLst>
                </p14:cNvPr>
                <p14:cNvContentPartPr/>
                <p14:nvPr/>
              </p14:nvContentPartPr>
              <p14:xfrm>
                <a:off x="11197093" y="6323190"/>
                <a:ext cx="53280" cy="42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DF9336A-62CE-454C-831B-878C4A7904E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181613" y="6308070"/>
                  <a:ext cx="83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FA9AFEB-41E8-1442-B199-A51A8A612B78}"/>
                    </a:ext>
                  </a:extLst>
                </p14:cNvPr>
                <p14:cNvContentPartPr/>
                <p14:nvPr/>
              </p14:nvContentPartPr>
              <p14:xfrm>
                <a:off x="11302933" y="6138150"/>
                <a:ext cx="360" cy="79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FA9AFEB-41E8-1442-B199-A51A8A612B7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287453" y="6123030"/>
                  <a:ext cx="30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A7E05AE-33A4-484E-B88D-722B619EC6FF}"/>
                    </a:ext>
                  </a:extLst>
                </p14:cNvPr>
                <p14:cNvContentPartPr/>
                <p14:nvPr/>
              </p14:nvContentPartPr>
              <p14:xfrm>
                <a:off x="11239213" y="6011070"/>
                <a:ext cx="32040" cy="53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A7E05AE-33A4-484E-B88D-722B619EC6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224093" y="5995950"/>
                  <a:ext cx="62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557A81A-8DA7-BE44-9E89-E49C880AA3A1}"/>
                    </a:ext>
                  </a:extLst>
                </p14:cNvPr>
                <p14:cNvContentPartPr/>
                <p14:nvPr/>
              </p14:nvContentPartPr>
              <p14:xfrm>
                <a:off x="11064613" y="5973990"/>
                <a:ext cx="79560" cy="10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557A81A-8DA7-BE44-9E89-E49C880AA3A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49493" y="595887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A0A7340-95AE-EE48-A7A7-26200C4E3BEC}"/>
                    </a:ext>
                  </a:extLst>
                </p14:cNvPr>
                <p14:cNvContentPartPr/>
                <p14:nvPr/>
              </p14:nvContentPartPr>
              <p14:xfrm>
                <a:off x="10900813" y="6026910"/>
                <a:ext cx="63720" cy="69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A0A7340-95AE-EE48-A7A7-26200C4E3BE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885333" y="6011790"/>
                  <a:ext cx="94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9C72AA0-F6AC-7E4D-90D8-9C0F4DCFA265}"/>
                    </a:ext>
                  </a:extLst>
                </p14:cNvPr>
                <p14:cNvContentPartPr/>
                <p14:nvPr/>
              </p14:nvContentPartPr>
              <p14:xfrm>
                <a:off x="10874173" y="6148590"/>
                <a:ext cx="5760" cy="79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9C72AA0-F6AC-7E4D-90D8-9C0F4DCFA26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859053" y="6133470"/>
                  <a:ext cx="36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590B009-9176-1346-910E-B8112E2FC83C}"/>
                    </a:ext>
                  </a:extLst>
                </p14:cNvPr>
                <p14:cNvContentPartPr/>
                <p14:nvPr/>
              </p14:nvContentPartPr>
              <p14:xfrm>
                <a:off x="10921693" y="6302310"/>
                <a:ext cx="127440" cy="58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590B009-9176-1346-910E-B8112E2FC83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906573" y="6286830"/>
                  <a:ext cx="157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84919AD-D857-084D-AA7D-A8C7E0926882}"/>
                    </a:ext>
                  </a:extLst>
                </p14:cNvPr>
                <p14:cNvContentPartPr/>
                <p14:nvPr/>
              </p14:nvContentPartPr>
              <p14:xfrm>
                <a:off x="11160013" y="6365670"/>
                <a:ext cx="53280" cy="5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84919AD-D857-084D-AA7D-A8C7E092688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144533" y="6350550"/>
                  <a:ext cx="8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3ABEF92-A881-D64E-948F-BF16A80F7ABF}"/>
                    </a:ext>
                  </a:extLst>
                </p14:cNvPr>
                <p14:cNvContentPartPr/>
                <p14:nvPr/>
              </p14:nvContentPartPr>
              <p14:xfrm>
                <a:off x="11270893" y="6153990"/>
                <a:ext cx="16200" cy="74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3ABEF92-A881-D64E-948F-BF16A80F7AB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255773" y="6138870"/>
                  <a:ext cx="46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F12498F-74D7-174D-BFCE-6033CB3A52D8}"/>
                    </a:ext>
                  </a:extLst>
                </p14:cNvPr>
                <p14:cNvContentPartPr/>
                <p14:nvPr/>
              </p14:nvContentPartPr>
              <p14:xfrm>
                <a:off x="11212933" y="6011070"/>
                <a:ext cx="63720" cy="37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F12498F-74D7-174D-BFCE-6033CB3A52D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97453" y="5995950"/>
                  <a:ext cx="94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6CC1E4E-3F63-AA4F-98A8-829740EBBD04}"/>
                    </a:ext>
                  </a:extLst>
                </p14:cNvPr>
                <p14:cNvContentPartPr/>
                <p14:nvPr/>
              </p14:nvContentPartPr>
              <p14:xfrm>
                <a:off x="10985413" y="5968950"/>
                <a:ext cx="111600" cy="10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6CC1E4E-3F63-AA4F-98A8-829740EBBD0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969933" y="5953470"/>
                  <a:ext cx="141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FE4F755-E019-4540-924F-8F1B5802F01D}"/>
                    </a:ext>
                  </a:extLst>
                </p14:cNvPr>
                <p14:cNvContentPartPr/>
                <p14:nvPr/>
              </p14:nvContentPartPr>
              <p14:xfrm>
                <a:off x="10874173" y="6106470"/>
                <a:ext cx="21600" cy="100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FE4F755-E019-4540-924F-8F1B5802F01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59053" y="6090990"/>
                  <a:ext cx="52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69024E1-B60E-C945-9813-769EF813A4F6}"/>
                    </a:ext>
                  </a:extLst>
                </p14:cNvPr>
                <p14:cNvContentPartPr/>
                <p14:nvPr/>
              </p14:nvContentPartPr>
              <p14:xfrm>
                <a:off x="10916653" y="6307350"/>
                <a:ext cx="122040" cy="691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69024E1-B60E-C945-9813-769EF813A4F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901173" y="6292230"/>
                  <a:ext cx="15264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534D533-EC83-C441-88A3-C5DF1D80DED5}"/>
              </a:ext>
            </a:extLst>
          </p:cNvPr>
          <p:cNvGrpSpPr/>
          <p:nvPr/>
        </p:nvGrpSpPr>
        <p:grpSpPr>
          <a:xfrm>
            <a:off x="4539973" y="306870"/>
            <a:ext cx="3186000" cy="1650600"/>
            <a:chOff x="4539973" y="306870"/>
            <a:chExt cx="3186000" cy="165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9E0139C-C7AE-074E-B718-304BFAAC9F07}"/>
                    </a:ext>
                  </a:extLst>
                </p14:cNvPr>
                <p14:cNvContentPartPr/>
                <p14:nvPr/>
              </p14:nvContentPartPr>
              <p14:xfrm>
                <a:off x="4571653" y="1137390"/>
                <a:ext cx="16452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9E0139C-C7AE-074E-B718-304BFAAC9F0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56533" y="1122270"/>
                  <a:ext cx="194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356F3AA-BBD8-7944-9F84-57DFCE61D604}"/>
                    </a:ext>
                  </a:extLst>
                </p14:cNvPr>
                <p14:cNvContentPartPr/>
                <p14:nvPr/>
              </p14:nvContentPartPr>
              <p14:xfrm>
                <a:off x="4539973" y="1063590"/>
                <a:ext cx="190800" cy="5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356F3AA-BBD8-7944-9F84-57DFCE61D60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524853" y="1048110"/>
                  <a:ext cx="22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048B56A-4413-0C43-B3E8-DD92B168DFC9}"/>
                    </a:ext>
                  </a:extLst>
                </p14:cNvPr>
                <p14:cNvContentPartPr/>
                <p14:nvPr/>
              </p14:nvContentPartPr>
              <p14:xfrm>
                <a:off x="5407933" y="555990"/>
                <a:ext cx="137880" cy="407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048B56A-4413-0C43-B3E8-DD92B168DFC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92813" y="540870"/>
                  <a:ext cx="1684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F6E682C-991C-4D40-854D-AC5EB2B0A94D}"/>
                    </a:ext>
                  </a:extLst>
                </p14:cNvPr>
                <p14:cNvContentPartPr/>
                <p14:nvPr/>
              </p14:nvContentPartPr>
              <p14:xfrm>
                <a:off x="5709613" y="629430"/>
                <a:ext cx="196200" cy="280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F6E682C-991C-4D40-854D-AC5EB2B0A94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694133" y="614310"/>
                  <a:ext cx="226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80E93AC-44EA-E245-A0D7-89A63690CB2A}"/>
                    </a:ext>
                  </a:extLst>
                </p14:cNvPr>
                <p14:cNvContentPartPr/>
                <p14:nvPr/>
              </p14:nvContentPartPr>
              <p14:xfrm>
                <a:off x="5725453" y="566070"/>
                <a:ext cx="233280" cy="16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80E93AC-44EA-E245-A0D7-89A63690CB2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10333" y="550950"/>
                  <a:ext cx="26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A38780A-490E-094F-BC57-EFBDD52D0D37}"/>
                    </a:ext>
                  </a:extLst>
                </p14:cNvPr>
                <p14:cNvContentPartPr/>
                <p14:nvPr/>
              </p14:nvContentPartPr>
              <p14:xfrm>
                <a:off x="5695933" y="719430"/>
                <a:ext cx="151560" cy="16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A38780A-490E-094F-BC57-EFBDD52D0D3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680813" y="704310"/>
                  <a:ext cx="181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2D1BE6A-9510-C54C-B342-50EEC0F21484}"/>
                    </a:ext>
                  </a:extLst>
                </p14:cNvPr>
                <p14:cNvContentPartPr/>
                <p14:nvPr/>
              </p14:nvContentPartPr>
              <p14:xfrm>
                <a:off x="5352133" y="1010670"/>
                <a:ext cx="712440" cy="58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2D1BE6A-9510-C54C-B342-50EEC0F2148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36653" y="995190"/>
                  <a:ext cx="743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D289761-2169-C946-8A8B-328BEB1BBA04}"/>
                    </a:ext>
                  </a:extLst>
                </p14:cNvPr>
                <p14:cNvContentPartPr/>
                <p14:nvPr/>
              </p14:nvContentPartPr>
              <p14:xfrm>
                <a:off x="5476693" y="1280310"/>
                <a:ext cx="169560" cy="429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D289761-2169-C946-8A8B-328BEB1BBA0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461573" y="1265190"/>
                  <a:ext cx="2001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2A6B5DF-6ADA-8A44-92BD-B14EA5DD70CA}"/>
                    </a:ext>
                  </a:extLst>
                </p14:cNvPr>
                <p14:cNvContentPartPr/>
                <p14:nvPr/>
              </p14:nvContentPartPr>
              <p14:xfrm>
                <a:off x="5709613" y="1391550"/>
                <a:ext cx="42840" cy="367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2A6B5DF-6ADA-8A44-92BD-B14EA5DD70C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694133" y="1376430"/>
                  <a:ext cx="730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25451ED-8B53-7F4D-B4B1-A91E9420CD13}"/>
                    </a:ext>
                  </a:extLst>
                </p14:cNvPr>
                <p14:cNvContentPartPr/>
                <p14:nvPr/>
              </p14:nvContentPartPr>
              <p14:xfrm>
                <a:off x="5730853" y="1344030"/>
                <a:ext cx="217440" cy="259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25451ED-8B53-7F4D-B4B1-A91E9420CD1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715373" y="1328550"/>
                  <a:ext cx="247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691D4FD-6A9A-BB4D-866A-BDBB48BC4598}"/>
                    </a:ext>
                  </a:extLst>
                </p14:cNvPr>
                <p14:cNvContentPartPr/>
                <p14:nvPr/>
              </p14:nvContentPartPr>
              <p14:xfrm>
                <a:off x="5937133" y="1142790"/>
                <a:ext cx="111600" cy="190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691D4FD-6A9A-BB4D-866A-BDBB48BC459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921653" y="1127670"/>
                  <a:ext cx="141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43A2C8A-FE05-1A48-9E34-E7FA4D404537}"/>
                    </a:ext>
                  </a:extLst>
                </p14:cNvPr>
                <p14:cNvContentPartPr/>
                <p14:nvPr/>
              </p14:nvContentPartPr>
              <p14:xfrm>
                <a:off x="6048373" y="1174470"/>
                <a:ext cx="116640" cy="169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43A2C8A-FE05-1A48-9E34-E7FA4D40453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032893" y="1159350"/>
                  <a:ext cx="147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9E93B27-BA21-2A4F-936F-41EA13A68E0C}"/>
                    </a:ext>
                  </a:extLst>
                </p14:cNvPr>
                <p14:cNvContentPartPr/>
                <p14:nvPr/>
              </p14:nvContentPartPr>
              <p14:xfrm>
                <a:off x="6148813" y="1100310"/>
                <a:ext cx="163800" cy="280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9E93B27-BA21-2A4F-936F-41EA13A68E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133333" y="1085190"/>
                  <a:ext cx="194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5B5FC84-420D-B84F-8B20-8E5F42D1E999}"/>
                    </a:ext>
                  </a:extLst>
                </p14:cNvPr>
                <p14:cNvContentPartPr/>
                <p14:nvPr/>
              </p14:nvContentPartPr>
              <p14:xfrm>
                <a:off x="6519253" y="968190"/>
                <a:ext cx="984600" cy="26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5B5FC84-420D-B84F-8B20-8E5F42D1E99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03773" y="953070"/>
                  <a:ext cx="1015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A604A22-26C0-A941-A61E-D346D59D8AEA}"/>
                    </a:ext>
                  </a:extLst>
                </p14:cNvPr>
                <p14:cNvContentPartPr/>
                <p14:nvPr/>
              </p14:nvContentPartPr>
              <p14:xfrm>
                <a:off x="6804733" y="462390"/>
                <a:ext cx="143280" cy="389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604A22-26C0-A941-A61E-D346D59D8AE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89613" y="447270"/>
                  <a:ext cx="173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9E5A881-C37E-DB42-84F3-F219E3035EC3}"/>
                    </a:ext>
                  </a:extLst>
                </p14:cNvPr>
                <p14:cNvContentPartPr/>
                <p14:nvPr/>
              </p14:nvContentPartPr>
              <p14:xfrm>
                <a:off x="7043053" y="592350"/>
                <a:ext cx="32040" cy="304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9E5A881-C37E-DB42-84F3-F219E3035EC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27933" y="577230"/>
                  <a:ext cx="62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51DBFC6-1DA2-FB4C-888A-19D157B88AC0}"/>
                    </a:ext>
                  </a:extLst>
                </p14:cNvPr>
                <p14:cNvContentPartPr/>
                <p14:nvPr/>
              </p14:nvContentPartPr>
              <p14:xfrm>
                <a:off x="7058893" y="566070"/>
                <a:ext cx="200880" cy="217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51DBFC6-1DA2-FB4C-888A-19D157B88AC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43773" y="550950"/>
                  <a:ext cx="2314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F12FB5B-7836-8449-8FBA-11D68CE53ECF}"/>
                    </a:ext>
                  </a:extLst>
                </p14:cNvPr>
                <p14:cNvContentPartPr/>
                <p14:nvPr/>
              </p14:nvContentPartPr>
              <p14:xfrm>
                <a:off x="7286413" y="333150"/>
                <a:ext cx="122040" cy="28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F12FB5B-7836-8449-8FBA-11D68CE53EC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271293" y="318030"/>
                  <a:ext cx="152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513C508-4CE6-2644-A5E1-80B1EC5EA8AC}"/>
                    </a:ext>
                  </a:extLst>
                </p14:cNvPr>
                <p14:cNvContentPartPr/>
                <p14:nvPr/>
              </p14:nvContentPartPr>
              <p14:xfrm>
                <a:off x="7434733" y="375630"/>
                <a:ext cx="137880" cy="164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513C508-4CE6-2644-A5E1-80B1EC5EA8A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419253" y="360150"/>
                  <a:ext cx="168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01FD502-76FF-6F43-B45B-B8B3B505A375}"/>
                    </a:ext>
                  </a:extLst>
                </p14:cNvPr>
                <p14:cNvContentPartPr/>
                <p14:nvPr/>
              </p14:nvContentPartPr>
              <p14:xfrm>
                <a:off x="7503493" y="306870"/>
                <a:ext cx="222480" cy="302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01FD502-76FF-6F43-B45B-B8B3B505A37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488013" y="291390"/>
                  <a:ext cx="253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FC090EB-678A-C742-8396-F5195C5E2A3D}"/>
                    </a:ext>
                  </a:extLst>
                </p14:cNvPr>
                <p14:cNvContentPartPr/>
                <p14:nvPr/>
              </p14:nvContentPartPr>
              <p14:xfrm>
                <a:off x="6757213" y="1190310"/>
                <a:ext cx="159120" cy="370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FC090EB-678A-C742-8396-F5195C5E2A3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42093" y="1175190"/>
                  <a:ext cx="189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4195792-9C99-D241-B0CB-93D58AF6D3D5}"/>
                    </a:ext>
                  </a:extLst>
                </p14:cNvPr>
                <p14:cNvContentPartPr/>
                <p14:nvPr/>
              </p14:nvContentPartPr>
              <p14:xfrm>
                <a:off x="6995533" y="1301550"/>
                <a:ext cx="53280" cy="376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4195792-9C99-D241-B0CB-93D58AF6D3D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80053" y="1286430"/>
                  <a:ext cx="838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DCDE7920-0DF6-9843-8DDD-0EE4F8CB5CB7}"/>
                    </a:ext>
                  </a:extLst>
                </p14:cNvPr>
                <p14:cNvContentPartPr/>
                <p14:nvPr/>
              </p14:nvContentPartPr>
              <p14:xfrm>
                <a:off x="7048453" y="1275270"/>
                <a:ext cx="196200" cy="212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DCDE7920-0DF6-9843-8DDD-0EE4F8CB5CB7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032973" y="1259790"/>
                  <a:ext cx="226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CC8D8A3-4E03-E244-84E6-99C3F5D9117B}"/>
                    </a:ext>
                  </a:extLst>
                </p14:cNvPr>
                <p14:cNvContentPartPr/>
                <p14:nvPr/>
              </p14:nvContentPartPr>
              <p14:xfrm>
                <a:off x="7111813" y="1566150"/>
                <a:ext cx="163800" cy="174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CC8D8A3-4E03-E244-84E6-99C3F5D9117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096693" y="1551030"/>
                  <a:ext cx="194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E620E93-C787-C74A-AAC1-BF1566832F4C}"/>
                    </a:ext>
                  </a:extLst>
                </p14:cNvPr>
                <p14:cNvContentPartPr/>
                <p14:nvPr/>
              </p14:nvContentPartPr>
              <p14:xfrm>
                <a:off x="7271293" y="1089870"/>
                <a:ext cx="116280" cy="201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E620E93-C787-C74A-AAC1-BF1566832F4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255813" y="1074750"/>
                  <a:ext cx="1465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7F028D0-5517-F547-B027-EF18C32397C8}"/>
                    </a:ext>
                  </a:extLst>
                </p14:cNvPr>
                <p14:cNvContentPartPr/>
                <p14:nvPr/>
              </p14:nvContentPartPr>
              <p14:xfrm>
                <a:off x="7371013" y="1089870"/>
                <a:ext cx="164520" cy="137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7F028D0-5517-F547-B027-EF18C32397C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355893" y="1074750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5E67694-A365-F640-A894-3084010C3CA1}"/>
                    </a:ext>
                  </a:extLst>
                </p14:cNvPr>
                <p14:cNvContentPartPr/>
                <p14:nvPr/>
              </p14:nvContentPartPr>
              <p14:xfrm>
                <a:off x="7482253" y="1047750"/>
                <a:ext cx="174240" cy="238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5E67694-A365-F640-A894-3084010C3CA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467133" y="1032270"/>
                  <a:ext cx="204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1BF0FAD-4992-D144-9377-94ABFA117366}"/>
                    </a:ext>
                  </a:extLst>
                </p14:cNvPr>
                <p14:cNvContentPartPr/>
                <p14:nvPr/>
              </p14:nvContentPartPr>
              <p14:xfrm>
                <a:off x="4836973" y="682350"/>
                <a:ext cx="369720" cy="32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1BF0FAD-4992-D144-9377-94ABFA11736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821853" y="667230"/>
                  <a:ext cx="399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8BB8929-D9E1-314F-A41A-8559BFF03BED}"/>
                    </a:ext>
                  </a:extLst>
                </p14:cNvPr>
                <p14:cNvContentPartPr/>
                <p14:nvPr/>
              </p14:nvContentPartPr>
              <p14:xfrm>
                <a:off x="4757773" y="703590"/>
                <a:ext cx="242640" cy="577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8BB8929-D9E1-314F-A41A-8559BFF03BE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42293" y="688470"/>
                  <a:ext cx="27324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6533500-45AC-524E-ACBC-613327A28304}"/>
                    </a:ext>
                  </a:extLst>
                </p14:cNvPr>
                <p14:cNvContentPartPr/>
                <p14:nvPr/>
              </p14:nvContentPartPr>
              <p14:xfrm>
                <a:off x="4862893" y="1227390"/>
                <a:ext cx="370800" cy="478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6533500-45AC-524E-ACBC-613327A2830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47773" y="1212270"/>
                  <a:ext cx="40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E3F27BF-4A33-AB4B-8B0F-42AA07D061DE}"/>
                    </a:ext>
                  </a:extLst>
                </p14:cNvPr>
                <p14:cNvContentPartPr/>
                <p14:nvPr/>
              </p14:nvContentPartPr>
              <p14:xfrm>
                <a:off x="4991053" y="1396950"/>
                <a:ext cx="126360" cy="21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E3F27BF-4A33-AB4B-8B0F-42AA07D061D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75933" y="1381470"/>
                  <a:ext cx="156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32421D0-D493-6B4E-BCFB-FCF0DA10EA02}"/>
                    </a:ext>
                  </a:extLst>
                </p14:cNvPr>
                <p14:cNvContentPartPr/>
                <p14:nvPr/>
              </p14:nvContentPartPr>
              <p14:xfrm>
                <a:off x="4942093" y="1412790"/>
                <a:ext cx="153720" cy="3124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32421D0-D493-6B4E-BCFB-FCF0DA10EA0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926973" y="1397310"/>
                  <a:ext cx="1843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14524FD-C266-F646-9DCD-749295F54253}"/>
                    </a:ext>
                  </a:extLst>
                </p14:cNvPr>
                <p14:cNvContentPartPr/>
                <p14:nvPr/>
              </p14:nvContentPartPr>
              <p14:xfrm>
                <a:off x="5058733" y="1306950"/>
                <a:ext cx="37440" cy="266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14524FD-C266-F646-9DCD-749295F5425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043253" y="1291470"/>
                  <a:ext cx="68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1F8A6D2-606F-0949-BEB5-A0E7CC57A0D5}"/>
                    </a:ext>
                  </a:extLst>
                </p14:cNvPr>
                <p14:cNvContentPartPr/>
                <p14:nvPr/>
              </p14:nvContentPartPr>
              <p14:xfrm>
                <a:off x="5810773" y="1666590"/>
                <a:ext cx="214200" cy="290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1F8A6D2-606F-0949-BEB5-A0E7CC57A0D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95293" y="1651470"/>
                  <a:ext cx="2448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4241FE5-328E-1445-8151-E211E16CA123}"/>
                    </a:ext>
                  </a:extLst>
                </p14:cNvPr>
                <p14:cNvContentPartPr/>
                <p14:nvPr/>
              </p14:nvContentPartPr>
              <p14:xfrm>
                <a:off x="5979253" y="1550310"/>
                <a:ext cx="58680" cy="47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4241FE5-328E-1445-8151-E211E16CA12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64133" y="1535190"/>
                  <a:ext cx="88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494DD94-29A2-5046-A864-A722B705F31F}"/>
                    </a:ext>
                  </a:extLst>
                </p14:cNvPr>
                <p14:cNvContentPartPr/>
                <p14:nvPr/>
              </p14:nvContentPartPr>
              <p14:xfrm>
                <a:off x="7281013" y="793590"/>
                <a:ext cx="137880" cy="10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494DD94-29A2-5046-A864-A722B705F31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265893" y="778470"/>
                  <a:ext cx="168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D84B46A-6B86-AD4D-A49F-9033442FD71E}"/>
                    </a:ext>
                  </a:extLst>
                </p14:cNvPr>
                <p14:cNvContentPartPr/>
                <p14:nvPr/>
              </p14:nvContentPartPr>
              <p14:xfrm>
                <a:off x="7265173" y="788190"/>
                <a:ext cx="106200" cy="164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D84B46A-6B86-AD4D-A49F-9033442FD71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250053" y="773070"/>
                  <a:ext cx="136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CA500E2-E07D-B94E-A261-11DC20BEC455}"/>
                    </a:ext>
                  </a:extLst>
                </p14:cNvPr>
                <p14:cNvContentPartPr/>
                <p14:nvPr/>
              </p14:nvContentPartPr>
              <p14:xfrm>
                <a:off x="7339333" y="714030"/>
                <a:ext cx="32040" cy="20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CA500E2-E07D-B94E-A261-11DC20BEC45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24213" y="698910"/>
                  <a:ext cx="626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F440368-5866-2E45-99C8-15F08245CE8B}"/>
              </a:ext>
            </a:extLst>
          </p:cNvPr>
          <p:cNvGrpSpPr/>
          <p:nvPr/>
        </p:nvGrpSpPr>
        <p:grpSpPr>
          <a:xfrm>
            <a:off x="2121853" y="2471190"/>
            <a:ext cx="936720" cy="1142640"/>
            <a:chOff x="2121853" y="2471190"/>
            <a:chExt cx="936720" cy="11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BB04D73-4312-6848-8DE4-7EEA757A5333}"/>
                    </a:ext>
                  </a:extLst>
                </p14:cNvPr>
                <p14:cNvContentPartPr/>
                <p14:nvPr/>
              </p14:nvContentPartPr>
              <p14:xfrm>
                <a:off x="2121853" y="2936670"/>
                <a:ext cx="174960" cy="162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BB04D73-4312-6848-8DE4-7EEA757A533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106373" y="2921550"/>
                  <a:ext cx="205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BD00006-0452-EF49-B692-6F8C2C51E242}"/>
                    </a:ext>
                  </a:extLst>
                </p14:cNvPr>
                <p14:cNvContentPartPr/>
                <p14:nvPr/>
              </p14:nvContentPartPr>
              <p14:xfrm>
                <a:off x="2121853" y="2862510"/>
                <a:ext cx="174960" cy="32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BD00006-0452-EF49-B692-6F8C2C51E24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106373" y="2847390"/>
                  <a:ext cx="205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9CC6F6B-7BDB-D946-8232-B799FFB0EB74}"/>
                    </a:ext>
                  </a:extLst>
                </p14:cNvPr>
                <p14:cNvContentPartPr/>
                <p14:nvPr/>
              </p14:nvContentPartPr>
              <p14:xfrm>
                <a:off x="2495173" y="2471190"/>
                <a:ext cx="457920" cy="26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9CC6F6B-7BDB-D946-8232-B799FFB0EB74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480053" y="2455710"/>
                  <a:ext cx="488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BCB7F842-856E-3D4E-A4E4-F6F80E18D0E0}"/>
                    </a:ext>
                  </a:extLst>
                </p14:cNvPr>
                <p14:cNvContentPartPr/>
                <p14:nvPr/>
              </p14:nvContentPartPr>
              <p14:xfrm>
                <a:off x="2455573" y="2507910"/>
                <a:ext cx="304920" cy="4712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BCB7F842-856E-3D4E-A4E4-F6F80E18D0E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440453" y="2492790"/>
                  <a:ext cx="3355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81CF8E4-96F9-CD4E-A08B-EEA1B09A6337}"/>
                    </a:ext>
                  </a:extLst>
                </p14:cNvPr>
                <p14:cNvContentPartPr/>
                <p14:nvPr/>
              </p14:nvContentPartPr>
              <p14:xfrm>
                <a:off x="2661493" y="2989590"/>
                <a:ext cx="397080" cy="37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81CF8E4-96F9-CD4E-A08B-EEA1B09A633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46373" y="2974470"/>
                  <a:ext cx="427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80053A7-03B1-C643-99B7-69B2D6EBBD76}"/>
                    </a:ext>
                  </a:extLst>
                </p14:cNvPr>
                <p14:cNvContentPartPr/>
                <p14:nvPr/>
              </p14:nvContentPartPr>
              <p14:xfrm>
                <a:off x="2799013" y="3254190"/>
                <a:ext cx="143280" cy="42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80053A7-03B1-C643-99B7-69B2D6EBBD7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783893" y="3239070"/>
                  <a:ext cx="173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D6BB38F-2C1B-984F-86A0-78F84C98A92A}"/>
                    </a:ext>
                  </a:extLst>
                </p14:cNvPr>
                <p14:cNvContentPartPr/>
                <p14:nvPr/>
              </p14:nvContentPartPr>
              <p14:xfrm>
                <a:off x="2680213" y="3280830"/>
                <a:ext cx="225000" cy="333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D6BB38F-2C1B-984F-86A0-78F84C98A92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665093" y="3265350"/>
                  <a:ext cx="2556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80B26D7-7BCA-5B4D-9130-B84A683DEC63}"/>
                    </a:ext>
                  </a:extLst>
                </p14:cNvPr>
                <p14:cNvContentPartPr/>
                <p14:nvPr/>
              </p14:nvContentPartPr>
              <p14:xfrm>
                <a:off x="2867773" y="3142950"/>
                <a:ext cx="53280" cy="42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80B26D7-7BCA-5B4D-9130-B84A683DEC6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852653" y="3127830"/>
                  <a:ext cx="8388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6F5F717-8D84-9A4D-858C-AFFA5A052886}"/>
                  </a:ext>
                </a:extLst>
              </p14:cNvPr>
              <p14:cNvContentPartPr/>
              <p14:nvPr/>
            </p14:nvContentPartPr>
            <p14:xfrm>
              <a:off x="3408853" y="2539950"/>
              <a:ext cx="248040" cy="468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6F5F717-8D84-9A4D-858C-AFFA5A052886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3393733" y="2524470"/>
                <a:ext cx="27828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62FD4E0-A37F-2548-B033-590668CDB751}"/>
                  </a:ext>
                </a:extLst>
              </p14:cNvPr>
              <p14:cNvContentPartPr/>
              <p14:nvPr/>
            </p14:nvContentPartPr>
            <p14:xfrm>
              <a:off x="3783253" y="2889150"/>
              <a:ext cx="159120" cy="266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62FD4E0-A37F-2548-B033-590668CDB751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3768133" y="2873670"/>
                <a:ext cx="1897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E2DC33B7-404F-024F-BBF3-9627FEC8BA96}"/>
                  </a:ext>
                </a:extLst>
              </p14:cNvPr>
              <p14:cNvContentPartPr/>
              <p14:nvPr/>
            </p14:nvContentPartPr>
            <p14:xfrm>
              <a:off x="3730333" y="2915430"/>
              <a:ext cx="169560" cy="2912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E2DC33B7-404F-024F-BBF3-9627FEC8BA96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715213" y="2900310"/>
                <a:ext cx="2001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6288CD6-0A8A-9646-8749-9D5930C869BF}"/>
                  </a:ext>
                </a:extLst>
              </p14:cNvPr>
              <p14:cNvContentPartPr/>
              <p14:nvPr/>
            </p14:nvContentPartPr>
            <p14:xfrm>
              <a:off x="3841573" y="2735790"/>
              <a:ext cx="32040" cy="428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6288CD6-0A8A-9646-8749-9D5930C869BF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3826453" y="2720310"/>
                <a:ext cx="6264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8719C288-588E-FC45-9A80-26F6AECA9CDE}"/>
              </a:ext>
            </a:extLst>
          </p:cNvPr>
          <p:cNvGrpSpPr/>
          <p:nvPr/>
        </p:nvGrpSpPr>
        <p:grpSpPr>
          <a:xfrm>
            <a:off x="4032733" y="2238270"/>
            <a:ext cx="541800" cy="328320"/>
            <a:chOff x="4032733" y="2238270"/>
            <a:chExt cx="541800" cy="328320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A4C503F8-2F6C-1947-AACB-CC095A6BC14A}"/>
                </a:ext>
              </a:extLst>
            </p:cNvPr>
            <p:cNvGrpSpPr/>
            <p:nvPr/>
          </p:nvGrpSpPr>
          <p:grpSpPr>
            <a:xfrm>
              <a:off x="4032733" y="2238270"/>
              <a:ext cx="541800" cy="328320"/>
              <a:chOff x="4032733" y="2238270"/>
              <a:chExt cx="541800" cy="328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90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865A3005-374B-0E4F-890F-DEDE1A3C7AE5}"/>
                      </a:ext>
                    </a:extLst>
                  </p14:cNvPr>
                  <p14:cNvContentPartPr/>
                  <p14:nvPr/>
                </p14:nvContentPartPr>
                <p14:xfrm>
                  <a:off x="4032733" y="2301630"/>
                  <a:ext cx="116280" cy="26496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865A3005-374B-0E4F-890F-DEDE1A3C7AE5}"/>
                      </a:ext>
                    </a:extLst>
                  </p:cNvPr>
                  <p:cNvPicPr/>
                  <p:nvPr/>
                </p:nvPicPr>
                <p:blipFill>
                  <a:blip r:embed="rId391"/>
                  <a:stretch>
                    <a:fillRect/>
                  </a:stretch>
                </p:blipFill>
                <p:spPr>
                  <a:xfrm>
                    <a:off x="4017253" y="2286510"/>
                    <a:ext cx="146520" cy="29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2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2A621E56-8C6D-F840-83CB-D19927D6C894}"/>
                      </a:ext>
                    </a:extLst>
                  </p14:cNvPr>
                  <p14:cNvContentPartPr/>
                  <p14:nvPr/>
                </p14:nvContentPartPr>
                <p14:xfrm>
                  <a:off x="4201573" y="2322870"/>
                  <a:ext cx="169560" cy="20160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2A621E56-8C6D-F840-83CB-D19927D6C894}"/>
                      </a:ext>
                    </a:extLst>
                  </p:cNvPr>
                  <p:cNvPicPr/>
                  <p:nvPr/>
                </p:nvPicPr>
                <p:blipFill>
                  <a:blip r:embed="rId393"/>
                  <a:stretch>
                    <a:fillRect/>
                  </a:stretch>
                </p:blipFill>
                <p:spPr>
                  <a:xfrm>
                    <a:off x="4186093" y="2307750"/>
                    <a:ext cx="20016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4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AB7881AC-5534-224E-B439-CCD3A7A06151}"/>
                      </a:ext>
                    </a:extLst>
                  </p14:cNvPr>
                  <p14:cNvContentPartPr/>
                  <p14:nvPr/>
                </p14:nvContentPartPr>
                <p14:xfrm>
                  <a:off x="4370773" y="2238270"/>
                  <a:ext cx="203760" cy="32832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AB7881AC-5534-224E-B439-CCD3A7A06151}"/>
                      </a:ext>
                    </a:extLst>
                  </p:cNvPr>
                  <p:cNvPicPr/>
                  <p:nvPr/>
                </p:nvPicPr>
                <p:blipFill>
                  <a:blip r:embed="rId395"/>
                  <a:stretch>
                    <a:fillRect/>
                  </a:stretch>
                </p:blipFill>
                <p:spPr>
                  <a:xfrm>
                    <a:off x="4355653" y="2222790"/>
                    <a:ext cx="234360" cy="358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B4FF8C9-77FA-764F-B439-BD375C052036}"/>
              </a:ext>
            </a:extLst>
          </p:cNvPr>
          <p:cNvGrpSpPr/>
          <p:nvPr/>
        </p:nvGrpSpPr>
        <p:grpSpPr>
          <a:xfrm>
            <a:off x="4592893" y="2222430"/>
            <a:ext cx="2133000" cy="809640"/>
            <a:chOff x="4592893" y="2222430"/>
            <a:chExt cx="2133000" cy="80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12CFD3D-1776-2048-94D8-B424333EC94D}"/>
                    </a:ext>
                  </a:extLst>
                </p14:cNvPr>
                <p14:cNvContentPartPr/>
                <p14:nvPr/>
              </p14:nvContentPartPr>
              <p14:xfrm>
                <a:off x="4592893" y="2621670"/>
                <a:ext cx="307440" cy="220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12CFD3D-1776-2048-94D8-B424333EC94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577773" y="2606190"/>
                  <a:ext cx="337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D780843-2E3D-8D46-BF07-BA0A8C6F3618}"/>
                    </a:ext>
                  </a:extLst>
                </p14:cNvPr>
                <p14:cNvContentPartPr/>
                <p14:nvPr/>
              </p14:nvContentPartPr>
              <p14:xfrm>
                <a:off x="5016253" y="2756670"/>
                <a:ext cx="132480" cy="27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D780843-2E3D-8D46-BF07-BA0A8C6F361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001133" y="2741550"/>
                  <a:ext cx="163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3EF469-63F6-7046-B105-352ABD3ECE88}"/>
                    </a:ext>
                  </a:extLst>
                </p14:cNvPr>
                <p14:cNvContentPartPr/>
                <p14:nvPr/>
              </p14:nvContentPartPr>
              <p14:xfrm>
                <a:off x="5053333" y="2672070"/>
                <a:ext cx="37440" cy="1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3EF469-63F6-7046-B105-352ABD3ECE8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038213" y="2656950"/>
                  <a:ext cx="68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91FF838-32D1-A94F-BE80-8CB5FC98FB7D}"/>
                    </a:ext>
                  </a:extLst>
                </p14:cNvPr>
                <p14:cNvContentPartPr/>
                <p14:nvPr/>
              </p14:nvContentPartPr>
              <p14:xfrm>
                <a:off x="5201653" y="2767470"/>
                <a:ext cx="159120" cy="212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91FF838-32D1-A94F-BE80-8CB5FC98FB7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186173" y="2751990"/>
                  <a:ext cx="189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95EB4C-7D4E-9F41-988E-B20E8194578C}"/>
                    </a:ext>
                  </a:extLst>
                </p14:cNvPr>
                <p14:cNvContentPartPr/>
                <p14:nvPr/>
              </p14:nvContentPartPr>
              <p14:xfrm>
                <a:off x="5386693" y="2227470"/>
                <a:ext cx="116640" cy="27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95EB4C-7D4E-9F41-988E-B20E8194578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371573" y="2212350"/>
                  <a:ext cx="147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93714E-D33E-F54F-B10C-165E17CAF69A}"/>
                    </a:ext>
                  </a:extLst>
                </p14:cNvPr>
                <p14:cNvContentPartPr/>
                <p14:nvPr/>
              </p14:nvContentPartPr>
              <p14:xfrm>
                <a:off x="5535013" y="2280390"/>
                <a:ext cx="116640" cy="169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93714E-D33E-F54F-B10C-165E17CAF69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519533" y="2265270"/>
                  <a:ext cx="147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1378A40-BA5B-464C-B627-F1F8C694F21A}"/>
                    </a:ext>
                  </a:extLst>
                </p14:cNvPr>
                <p14:cNvContentPartPr/>
                <p14:nvPr/>
              </p14:nvContentPartPr>
              <p14:xfrm>
                <a:off x="5667133" y="2222430"/>
                <a:ext cx="164520" cy="275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1378A40-BA5B-464C-B627-F1F8C694F21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652013" y="2206950"/>
                  <a:ext cx="1947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8B0527A-3331-A448-88A4-B94A15B6E395}"/>
                    </a:ext>
                  </a:extLst>
                </p14:cNvPr>
                <p14:cNvContentPartPr/>
                <p14:nvPr/>
              </p14:nvContentPartPr>
              <p14:xfrm>
                <a:off x="5841733" y="2592870"/>
                <a:ext cx="206640" cy="386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8B0527A-3331-A448-88A4-B94A15B6E39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826613" y="2577390"/>
                  <a:ext cx="2372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47C3A98-44C6-9345-99BB-022046556B87}"/>
                    </a:ext>
                  </a:extLst>
                </p14:cNvPr>
                <p14:cNvContentPartPr/>
                <p14:nvPr/>
              </p14:nvContentPartPr>
              <p14:xfrm>
                <a:off x="6011293" y="2672070"/>
                <a:ext cx="153720" cy="1692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47C3A98-44C6-9345-99BB-022046556B8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95813" y="2656950"/>
                  <a:ext cx="184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E9F4F11-78D2-9449-8666-0FAEA78F9AC1}"/>
                    </a:ext>
                  </a:extLst>
                </p14:cNvPr>
                <p14:cNvContentPartPr/>
                <p14:nvPr/>
              </p14:nvContentPartPr>
              <p14:xfrm>
                <a:off x="6196333" y="2555790"/>
                <a:ext cx="116640" cy="307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E9F4F11-78D2-9449-8666-0FAEA78F9AC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181213" y="2540310"/>
                  <a:ext cx="1472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F2E58C4-CBC2-6A45-82A8-A3610C7918A1}"/>
                    </a:ext>
                  </a:extLst>
                </p14:cNvPr>
                <p14:cNvContentPartPr/>
                <p14:nvPr/>
              </p14:nvContentPartPr>
              <p14:xfrm>
                <a:off x="6201733" y="2703750"/>
                <a:ext cx="116640" cy="5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F2E58C4-CBC2-6A45-82A8-A3610C7918A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186253" y="268863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088C7AB-BC36-6849-8E81-B26C1EB86F56}"/>
                    </a:ext>
                  </a:extLst>
                </p14:cNvPr>
                <p14:cNvContentPartPr/>
                <p14:nvPr/>
              </p14:nvContentPartPr>
              <p14:xfrm>
                <a:off x="6381733" y="2577030"/>
                <a:ext cx="169200" cy="349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088C7AB-BC36-6849-8E81-B26C1EB86F5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366253" y="2561550"/>
                  <a:ext cx="1994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53BE69A-3BFC-5345-9DF3-F7C9372CB269}"/>
                    </a:ext>
                  </a:extLst>
                </p14:cNvPr>
                <p14:cNvContentPartPr/>
                <p14:nvPr/>
              </p14:nvContentPartPr>
              <p14:xfrm>
                <a:off x="6609253" y="2365350"/>
                <a:ext cx="116640" cy="180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53BE69A-3BFC-5345-9DF3-F7C9372CB269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593773" y="2349870"/>
                  <a:ext cx="14724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0F67797-02C6-1C46-A046-24F4A1C5869E}"/>
              </a:ext>
            </a:extLst>
          </p:cNvPr>
          <p:cNvGrpSpPr/>
          <p:nvPr/>
        </p:nvGrpSpPr>
        <p:grpSpPr>
          <a:xfrm>
            <a:off x="809293" y="3873390"/>
            <a:ext cx="592920" cy="323280"/>
            <a:chOff x="809293" y="3873390"/>
            <a:chExt cx="59292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7862A6B-08B6-C940-9D88-1DE9F73D3EEE}"/>
                    </a:ext>
                  </a:extLst>
                </p14:cNvPr>
                <p14:cNvContentPartPr/>
                <p14:nvPr/>
              </p14:nvContentPartPr>
              <p14:xfrm>
                <a:off x="809293" y="3926310"/>
                <a:ext cx="180360" cy="270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7862A6B-08B6-C940-9D88-1DE9F73D3EE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94173" y="3910830"/>
                  <a:ext cx="210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76DCE20-9C42-BC47-8ECC-BB1E5AE4684D}"/>
                    </a:ext>
                  </a:extLst>
                </p14:cNvPr>
                <p14:cNvContentPartPr/>
                <p14:nvPr/>
              </p14:nvContentPartPr>
              <p14:xfrm>
                <a:off x="883453" y="3873390"/>
                <a:ext cx="185400" cy="32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76DCE20-9C42-BC47-8ECC-BB1E5AE4684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68333" y="3857910"/>
                  <a:ext cx="21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1A58A9E-1D1F-3245-8490-2A8BF9A3A2F8}"/>
                    </a:ext>
                  </a:extLst>
                </p14:cNvPr>
                <p14:cNvContentPartPr/>
                <p14:nvPr/>
              </p14:nvContentPartPr>
              <p14:xfrm>
                <a:off x="825493" y="3995070"/>
                <a:ext cx="180360" cy="21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1A58A9E-1D1F-3245-8490-2A8BF9A3A2F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10013" y="3979950"/>
                  <a:ext cx="210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1C20DD1-CFB8-8845-8E1B-1ECF52C1D349}"/>
                    </a:ext>
                  </a:extLst>
                </p14:cNvPr>
                <p14:cNvContentPartPr/>
                <p14:nvPr/>
              </p14:nvContentPartPr>
              <p14:xfrm>
                <a:off x="1121773" y="4005510"/>
                <a:ext cx="106200" cy="185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1C20DD1-CFB8-8845-8E1B-1ECF52C1D34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106293" y="3990390"/>
                  <a:ext cx="136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6574F58-FB6C-614D-ABF7-E147186EEB80}"/>
                    </a:ext>
                  </a:extLst>
                </p14:cNvPr>
                <p14:cNvContentPartPr/>
                <p14:nvPr/>
              </p14:nvContentPartPr>
              <p14:xfrm>
                <a:off x="1126813" y="4037190"/>
                <a:ext cx="111600" cy="1324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6574F58-FB6C-614D-ABF7-E147186EEB8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11693" y="4022070"/>
                  <a:ext cx="141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8D15CCA-5860-E34B-B7B3-8753E6126BEC}"/>
                    </a:ext>
                  </a:extLst>
                </p14:cNvPr>
                <p14:cNvContentPartPr/>
                <p14:nvPr/>
              </p14:nvContentPartPr>
              <p14:xfrm>
                <a:off x="1359733" y="4005510"/>
                <a:ext cx="26640" cy="21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8D15CCA-5860-E34B-B7B3-8753E6126BE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344613" y="3990390"/>
                  <a:ext cx="57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F7988E3-7B58-8144-9BBC-6BF6E52E99A3}"/>
                    </a:ext>
                  </a:extLst>
                </p14:cNvPr>
                <p14:cNvContentPartPr/>
                <p14:nvPr/>
              </p14:nvContentPartPr>
              <p14:xfrm>
                <a:off x="1391413" y="4122150"/>
                <a:ext cx="10800" cy="32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F7988E3-7B58-8144-9BBC-6BF6E52E99A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376293" y="4106670"/>
                  <a:ext cx="4140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439616E-B96B-364C-8E4A-B73E961B00D5}"/>
              </a:ext>
            </a:extLst>
          </p:cNvPr>
          <p:cNvGrpSpPr/>
          <p:nvPr/>
        </p:nvGrpSpPr>
        <p:grpSpPr>
          <a:xfrm>
            <a:off x="1687693" y="3630030"/>
            <a:ext cx="651240" cy="672480"/>
            <a:chOff x="1687693" y="3630030"/>
            <a:chExt cx="651240" cy="67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6EECEF5-9389-6341-B190-3108210C2D43}"/>
                    </a:ext>
                  </a:extLst>
                </p14:cNvPr>
                <p14:cNvContentPartPr/>
                <p14:nvPr/>
              </p14:nvContentPartPr>
              <p14:xfrm>
                <a:off x="1687693" y="3867990"/>
                <a:ext cx="79560" cy="339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6EECEF5-9389-6341-B190-3108210C2D4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672573" y="3852870"/>
                  <a:ext cx="1101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CFE0AB5-93D1-C844-B806-960BE79B9A2B}"/>
                    </a:ext>
                  </a:extLst>
                </p14:cNvPr>
                <p14:cNvContentPartPr/>
                <p14:nvPr/>
              </p14:nvContentPartPr>
              <p14:xfrm>
                <a:off x="1772653" y="3830910"/>
                <a:ext cx="164520" cy="2332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CFE0AB5-93D1-C844-B806-960BE79B9A2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57173" y="3815790"/>
                  <a:ext cx="194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45BB712-86C2-774F-AC78-4A0D60FB6A7B}"/>
                    </a:ext>
                  </a:extLst>
                </p14:cNvPr>
                <p14:cNvContentPartPr/>
                <p14:nvPr/>
              </p14:nvContentPartPr>
              <p14:xfrm>
                <a:off x="1878493" y="4137990"/>
                <a:ext cx="37440" cy="164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45BB712-86C2-774F-AC78-4A0D60FB6A7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863013" y="4122510"/>
                  <a:ext cx="68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B3B4D29-E348-8345-AE37-5FD3CB6507E0}"/>
                    </a:ext>
                  </a:extLst>
                </p14:cNvPr>
                <p14:cNvContentPartPr/>
                <p14:nvPr/>
              </p14:nvContentPartPr>
              <p14:xfrm>
                <a:off x="2031853" y="3645870"/>
                <a:ext cx="63720" cy="196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B3B4D29-E348-8345-AE37-5FD3CB6507E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2016733" y="3630390"/>
                  <a:ext cx="94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4A2FA63-D716-3C42-BAE5-7460AD03676E}"/>
                    </a:ext>
                  </a:extLst>
                </p14:cNvPr>
                <p14:cNvContentPartPr/>
                <p14:nvPr/>
              </p14:nvContentPartPr>
              <p14:xfrm>
                <a:off x="2121853" y="3667110"/>
                <a:ext cx="84960" cy="137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4A2FA63-D716-3C42-BAE5-7460AD03676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106373" y="3651630"/>
                  <a:ext cx="115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2CF1742-D0C5-A64C-A76E-53FCFE4D72BB}"/>
                    </a:ext>
                  </a:extLst>
                </p14:cNvPr>
                <p14:cNvContentPartPr/>
                <p14:nvPr/>
              </p14:nvContentPartPr>
              <p14:xfrm>
                <a:off x="2206453" y="3630030"/>
                <a:ext cx="132480" cy="2491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2CF1742-D0C5-A64C-A76E-53FCFE4D72B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191333" y="3614550"/>
                  <a:ext cx="16308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2139C29F-371E-064D-89D0-7FE4E2724DC8}"/>
              </a:ext>
            </a:extLst>
          </p:cNvPr>
          <p:cNvGrpSpPr/>
          <p:nvPr/>
        </p:nvGrpSpPr>
        <p:grpSpPr>
          <a:xfrm>
            <a:off x="2333533" y="4005510"/>
            <a:ext cx="159120" cy="90360"/>
            <a:chOff x="2333533" y="4005510"/>
            <a:chExt cx="159120" cy="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78D32BF-15A8-7542-8AE8-EE3901658C81}"/>
                    </a:ext>
                  </a:extLst>
                </p14:cNvPr>
                <p14:cNvContentPartPr/>
                <p14:nvPr/>
              </p14:nvContentPartPr>
              <p14:xfrm>
                <a:off x="2333533" y="4090110"/>
                <a:ext cx="159120" cy="5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78D32BF-15A8-7542-8AE8-EE3901658C8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2318053" y="4074990"/>
                  <a:ext cx="18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332076A-1FD6-D643-9A3E-DB549C1345CD}"/>
                    </a:ext>
                  </a:extLst>
                </p14:cNvPr>
                <p14:cNvContentPartPr/>
                <p14:nvPr/>
              </p14:nvContentPartPr>
              <p14:xfrm>
                <a:off x="2341093" y="4005510"/>
                <a:ext cx="151560" cy="16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332076A-1FD6-D643-9A3E-DB549C1345C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2325973" y="3990390"/>
                  <a:ext cx="1818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C8F9BF7-B615-A346-98B4-8566A5930A89}"/>
              </a:ext>
            </a:extLst>
          </p:cNvPr>
          <p:cNvGrpSpPr/>
          <p:nvPr/>
        </p:nvGrpSpPr>
        <p:grpSpPr>
          <a:xfrm>
            <a:off x="2746093" y="3635070"/>
            <a:ext cx="1037520" cy="545400"/>
            <a:chOff x="2746093" y="3635070"/>
            <a:chExt cx="103752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FC78CDD-BA77-3E45-9222-97EF62184C28}"/>
                    </a:ext>
                  </a:extLst>
                </p14:cNvPr>
                <p14:cNvContentPartPr/>
                <p14:nvPr/>
              </p14:nvContentPartPr>
              <p14:xfrm>
                <a:off x="2746093" y="3875550"/>
                <a:ext cx="201600" cy="188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FC78CDD-BA77-3E45-9222-97EF62184C2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2730973" y="3860430"/>
                  <a:ext cx="231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B4E3440-16D7-7349-9769-147663D8A883}"/>
                    </a:ext>
                  </a:extLst>
                </p14:cNvPr>
                <p14:cNvContentPartPr/>
                <p14:nvPr/>
              </p14:nvContentPartPr>
              <p14:xfrm>
                <a:off x="3005653" y="4000470"/>
                <a:ext cx="5760" cy="174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B4E3440-16D7-7349-9769-147663D8A88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2990173" y="3984990"/>
                  <a:ext cx="36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E415E1B-2004-DE43-929B-D3F2F0293D44}"/>
                    </a:ext>
                  </a:extLst>
                </p14:cNvPr>
                <p14:cNvContentPartPr/>
                <p14:nvPr/>
              </p14:nvContentPartPr>
              <p14:xfrm>
                <a:off x="3074413" y="4010910"/>
                <a:ext cx="16200" cy="169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E415E1B-2004-DE43-929B-D3F2F0293D4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058933" y="3995790"/>
                  <a:ext cx="46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281CC6E-808A-3945-99FB-564C8EDADA80}"/>
                    </a:ext>
                  </a:extLst>
                </p14:cNvPr>
                <p14:cNvContentPartPr/>
                <p14:nvPr/>
              </p14:nvContentPartPr>
              <p14:xfrm>
                <a:off x="3090253" y="3650910"/>
                <a:ext cx="100800" cy="206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281CC6E-808A-3945-99FB-564C8EDADA8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074773" y="3635790"/>
                  <a:ext cx="131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1DA1B85-8104-5D4F-997D-0FE3EC380A25}"/>
                    </a:ext>
                  </a:extLst>
                </p14:cNvPr>
                <p14:cNvContentPartPr/>
                <p14:nvPr/>
              </p14:nvContentPartPr>
              <p14:xfrm>
                <a:off x="3217333" y="3672150"/>
                <a:ext cx="95760" cy="132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1DA1B85-8104-5D4F-997D-0FE3EC380A25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201853" y="3657030"/>
                  <a:ext cx="126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04E26BE-CFF4-DF40-99AE-76E3CDBC1B4E}"/>
                    </a:ext>
                  </a:extLst>
                </p14:cNvPr>
                <p14:cNvContentPartPr/>
                <p14:nvPr/>
              </p14:nvContentPartPr>
              <p14:xfrm>
                <a:off x="3291133" y="3635070"/>
                <a:ext cx="122040" cy="212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04E26BE-CFF4-DF40-99AE-76E3CDBC1B4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3276013" y="3619950"/>
                  <a:ext cx="152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92B0E69-0450-1144-940A-1BF7A8F4BDCB}"/>
                    </a:ext>
                  </a:extLst>
                </p14:cNvPr>
                <p14:cNvContentPartPr/>
                <p14:nvPr/>
              </p14:nvContentPartPr>
              <p14:xfrm>
                <a:off x="3497773" y="3878790"/>
                <a:ext cx="153720" cy="159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92B0E69-0450-1144-940A-1BF7A8F4BDC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482293" y="3863310"/>
                  <a:ext cx="184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6A845AA-8805-9248-B94F-A4F361B62AE6}"/>
                    </a:ext>
                  </a:extLst>
                </p14:cNvPr>
                <p14:cNvContentPartPr/>
                <p14:nvPr/>
              </p14:nvContentPartPr>
              <p14:xfrm>
                <a:off x="3704053" y="3783390"/>
                <a:ext cx="79560" cy="296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6A845AA-8805-9248-B94F-A4F361B62AE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688573" y="3768270"/>
                  <a:ext cx="1101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6C5D786-F6EE-9F49-A2BB-933EE746A4A9}"/>
                    </a:ext>
                  </a:extLst>
                </p14:cNvPr>
                <p14:cNvContentPartPr/>
                <p14:nvPr/>
              </p14:nvContentPartPr>
              <p14:xfrm>
                <a:off x="3677413" y="3905070"/>
                <a:ext cx="100800" cy="16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6C5D786-F6EE-9F49-A2BB-933EE746A4A9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662293" y="3889950"/>
                  <a:ext cx="1314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2D15E2A8-0631-904C-A610-3769CEE91675}"/>
              </a:ext>
            </a:extLst>
          </p:cNvPr>
          <p:cNvGrpSpPr/>
          <p:nvPr/>
        </p:nvGrpSpPr>
        <p:grpSpPr>
          <a:xfrm>
            <a:off x="3963253" y="3540030"/>
            <a:ext cx="1720080" cy="725040"/>
            <a:chOff x="3963253" y="3540030"/>
            <a:chExt cx="1720080" cy="72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D88F359-D15B-6648-8C6B-1E1863F4F0DF}"/>
                    </a:ext>
                  </a:extLst>
                </p14:cNvPr>
                <p14:cNvContentPartPr/>
                <p14:nvPr/>
              </p14:nvContentPartPr>
              <p14:xfrm>
                <a:off x="3963253" y="3577110"/>
                <a:ext cx="116640" cy="206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D88F359-D15B-6648-8C6B-1E1863F4F0DF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948133" y="3561630"/>
                  <a:ext cx="147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EEAF2B9-89CB-2147-92F6-806B2A1BAEDB}"/>
                    </a:ext>
                  </a:extLst>
                </p14:cNvPr>
                <p14:cNvContentPartPr/>
                <p14:nvPr/>
              </p14:nvContentPartPr>
              <p14:xfrm>
                <a:off x="4106173" y="3577110"/>
                <a:ext cx="122040" cy="111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EEAF2B9-89CB-2147-92F6-806B2A1BAEDB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4091053" y="3561630"/>
                  <a:ext cx="152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578E080-F388-C546-AD9C-32D6E09D51B1}"/>
                    </a:ext>
                  </a:extLst>
                </p14:cNvPr>
                <p14:cNvContentPartPr/>
                <p14:nvPr/>
              </p14:nvContentPartPr>
              <p14:xfrm>
                <a:off x="4212013" y="3550470"/>
                <a:ext cx="137880" cy="174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578E080-F388-C546-AD9C-32D6E09D51B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4196893" y="3535350"/>
                  <a:ext cx="16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0A0F7CD-39A9-744A-BA4D-A05E698E51EE}"/>
                    </a:ext>
                  </a:extLst>
                </p14:cNvPr>
                <p14:cNvContentPartPr/>
                <p14:nvPr/>
              </p14:nvContentPartPr>
              <p14:xfrm>
                <a:off x="4328293" y="3714630"/>
                <a:ext cx="201600" cy="497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0A0F7CD-39A9-744A-BA4D-A05E698E51E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4313173" y="3699150"/>
                  <a:ext cx="2318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7891CD-3414-6E4F-862F-21CCDD724240}"/>
                    </a:ext>
                  </a:extLst>
                </p14:cNvPr>
                <p14:cNvContentPartPr/>
                <p14:nvPr/>
              </p14:nvContentPartPr>
              <p14:xfrm>
                <a:off x="4656973" y="3777990"/>
                <a:ext cx="47520" cy="397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7891CD-3414-6E4F-862F-21CCDD72424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4641853" y="3762870"/>
                  <a:ext cx="777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D63CB26-2873-0547-9785-B162B4176B01}"/>
                    </a:ext>
                  </a:extLst>
                </p14:cNvPr>
                <p14:cNvContentPartPr/>
                <p14:nvPr/>
              </p14:nvContentPartPr>
              <p14:xfrm>
                <a:off x="4714573" y="3730470"/>
                <a:ext cx="206280" cy="217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D63CB26-2873-0547-9785-B162B4176B01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699453" y="3715350"/>
                  <a:ext cx="236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9D247DF2-C11D-0947-BEE1-A1CB13CDB487}"/>
                    </a:ext>
                  </a:extLst>
                </p14:cNvPr>
                <p14:cNvContentPartPr/>
                <p14:nvPr/>
              </p14:nvContentPartPr>
              <p14:xfrm>
                <a:off x="4836253" y="4058430"/>
                <a:ext cx="42840" cy="206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9D247DF2-C11D-0947-BEE1-A1CB13CDB48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821133" y="4043310"/>
                  <a:ext cx="73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9B091540-A24B-2B43-B32A-A1AA68176C62}"/>
                    </a:ext>
                  </a:extLst>
                </p14:cNvPr>
                <p14:cNvContentPartPr/>
                <p14:nvPr/>
              </p14:nvContentPartPr>
              <p14:xfrm>
                <a:off x="4974133" y="3550470"/>
                <a:ext cx="69120" cy="212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9B091540-A24B-2B43-B32A-A1AA68176C6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958653" y="3535350"/>
                  <a:ext cx="99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749ED87-3D99-784A-9DD0-E51E0D93C06E}"/>
                    </a:ext>
                  </a:extLst>
                </p14:cNvPr>
                <p14:cNvContentPartPr/>
                <p14:nvPr/>
              </p14:nvContentPartPr>
              <p14:xfrm>
                <a:off x="5085013" y="3555870"/>
                <a:ext cx="148680" cy="132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749ED87-3D99-784A-9DD0-E51E0D93C06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069893" y="3540750"/>
                  <a:ext cx="178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48715AB-8FA5-2D42-9990-911660A62E29}"/>
                    </a:ext>
                  </a:extLst>
                </p14:cNvPr>
                <p14:cNvContentPartPr/>
                <p14:nvPr/>
              </p14:nvContentPartPr>
              <p14:xfrm>
                <a:off x="5227933" y="3540030"/>
                <a:ext cx="142560" cy="2066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48715AB-8FA5-2D42-9990-911660A62E29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212813" y="3524550"/>
                  <a:ext cx="173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E97ED9E-4785-7D49-9CAF-7CD24E3E0460}"/>
                    </a:ext>
                  </a:extLst>
                </p14:cNvPr>
                <p14:cNvContentPartPr/>
                <p14:nvPr/>
              </p14:nvContentPartPr>
              <p14:xfrm>
                <a:off x="5476693" y="3693390"/>
                <a:ext cx="206640" cy="513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E97ED9E-4785-7D49-9CAF-7CD24E3E046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461573" y="3678270"/>
                  <a:ext cx="237240" cy="5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92E0C5-1866-C940-B1FE-F24FD4CDEBA7}"/>
              </a:ext>
            </a:extLst>
          </p:cNvPr>
          <p:cNvGrpSpPr/>
          <p:nvPr/>
        </p:nvGrpSpPr>
        <p:grpSpPr>
          <a:xfrm>
            <a:off x="5884213" y="3957990"/>
            <a:ext cx="185400" cy="212040"/>
            <a:chOff x="5884213" y="3957990"/>
            <a:chExt cx="18540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B89144E-0EA1-EB48-8EF9-1904D25FEC1A}"/>
                    </a:ext>
                  </a:extLst>
                </p14:cNvPr>
                <p14:cNvContentPartPr/>
                <p14:nvPr/>
              </p14:nvContentPartPr>
              <p14:xfrm>
                <a:off x="5884213" y="4016310"/>
                <a:ext cx="185400" cy="21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B89144E-0EA1-EB48-8EF9-1904D25FEC1A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5868733" y="4000830"/>
                  <a:ext cx="21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05DB743-9FF9-7847-93EC-46F9FEB904D5}"/>
                    </a:ext>
                  </a:extLst>
                </p14:cNvPr>
                <p14:cNvContentPartPr/>
                <p14:nvPr/>
              </p14:nvContentPartPr>
              <p14:xfrm>
                <a:off x="5963413" y="3957990"/>
                <a:ext cx="32040" cy="2120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05DB743-9FF9-7847-93EC-46F9FEB904D5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5948293" y="3942870"/>
                  <a:ext cx="6264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68C8959C-D579-2049-B948-667DB094C178}"/>
              </a:ext>
            </a:extLst>
          </p:cNvPr>
          <p:cNvGrpSpPr/>
          <p:nvPr/>
        </p:nvGrpSpPr>
        <p:grpSpPr>
          <a:xfrm>
            <a:off x="6302173" y="3450030"/>
            <a:ext cx="3683520" cy="720000"/>
            <a:chOff x="6302173" y="3450030"/>
            <a:chExt cx="3683520" cy="72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08ADD6F-127D-DC45-B10C-E2EEBA272755}"/>
                    </a:ext>
                  </a:extLst>
                </p14:cNvPr>
                <p14:cNvContentPartPr/>
                <p14:nvPr/>
              </p14:nvContentPartPr>
              <p14:xfrm>
                <a:off x="6302173" y="3859710"/>
                <a:ext cx="190800" cy="162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08ADD6F-127D-DC45-B10C-E2EEBA27275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287053" y="3844590"/>
                  <a:ext cx="2214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F5FEEC4-6403-F245-A49E-C2845EE69B3F}"/>
                    </a:ext>
                  </a:extLst>
                </p14:cNvPr>
                <p14:cNvContentPartPr/>
                <p14:nvPr/>
              </p14:nvContentPartPr>
              <p14:xfrm>
                <a:off x="6582613" y="3931350"/>
                <a:ext cx="26640" cy="1749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F5FEEC4-6403-F245-A49E-C2845EE69B3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567493" y="3916230"/>
                  <a:ext cx="5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90C8D87-5390-5B4F-ABB8-6B89859D3B2D}"/>
                    </a:ext>
                  </a:extLst>
                </p14:cNvPr>
                <p14:cNvContentPartPr/>
                <p14:nvPr/>
              </p14:nvContentPartPr>
              <p14:xfrm>
                <a:off x="6683053" y="3942150"/>
                <a:ext cx="174960" cy="1537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90C8D87-5390-5B4F-ABB8-6B89859D3B2D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667933" y="3927030"/>
                  <a:ext cx="205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F7D5E7A-6065-AA44-8C9D-D87EE21DD465}"/>
                    </a:ext>
                  </a:extLst>
                </p14:cNvPr>
                <p14:cNvContentPartPr/>
                <p14:nvPr/>
              </p14:nvContentPartPr>
              <p14:xfrm>
                <a:off x="6916693" y="3534630"/>
                <a:ext cx="132120" cy="254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F7D5E7A-6065-AA44-8C9D-D87EE21DD46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6901213" y="3519510"/>
                  <a:ext cx="162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AA9A170-C3E9-DF47-8B76-EE694449F25A}"/>
                    </a:ext>
                  </a:extLst>
                </p14:cNvPr>
                <p14:cNvContentPartPr/>
                <p14:nvPr/>
              </p14:nvContentPartPr>
              <p14:xfrm>
                <a:off x="7090573" y="3566310"/>
                <a:ext cx="137880" cy="148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AA9A170-C3E9-DF47-8B76-EE694449F25A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7075453" y="3551190"/>
                  <a:ext cx="168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BDB0F02-F890-9440-82A7-43F1ADD1B4CF}"/>
                    </a:ext>
                  </a:extLst>
                </p14:cNvPr>
                <p14:cNvContentPartPr/>
                <p14:nvPr/>
              </p14:nvContentPartPr>
              <p14:xfrm>
                <a:off x="7228093" y="3540030"/>
                <a:ext cx="201600" cy="212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BDB0F02-F890-9440-82A7-43F1ADD1B4C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7212973" y="3524550"/>
                  <a:ext cx="231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A1C649E-6D09-2548-A646-D0F5702DFEB0}"/>
                    </a:ext>
                  </a:extLst>
                </p14:cNvPr>
                <p14:cNvContentPartPr/>
                <p14:nvPr/>
              </p14:nvContentPartPr>
              <p14:xfrm>
                <a:off x="7397653" y="3841710"/>
                <a:ext cx="148680" cy="1645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A1C649E-6D09-2548-A646-D0F5702DFEB0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7382173" y="3826230"/>
                  <a:ext cx="178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50F0712-3840-1848-BE06-2614965ED9A4}"/>
                    </a:ext>
                  </a:extLst>
                </p14:cNvPr>
                <p14:cNvContentPartPr/>
                <p14:nvPr/>
              </p14:nvContentPartPr>
              <p14:xfrm>
                <a:off x="7614373" y="3720030"/>
                <a:ext cx="116640" cy="333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50F0712-3840-1848-BE06-2614965ED9A4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599253" y="3704550"/>
                  <a:ext cx="1472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BC1E6D00-5FDA-864C-800A-B5B75665C68A}"/>
                    </a:ext>
                  </a:extLst>
                </p14:cNvPr>
                <p14:cNvContentPartPr/>
                <p14:nvPr/>
              </p14:nvContentPartPr>
              <p14:xfrm>
                <a:off x="7609333" y="3878790"/>
                <a:ext cx="137880" cy="5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BC1E6D00-5FDA-864C-800A-B5B75665C68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593853" y="3863310"/>
                  <a:ext cx="168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C3FA8A9-A0AC-DE4F-A105-64E733720F32}"/>
                    </a:ext>
                  </a:extLst>
                </p14:cNvPr>
                <p14:cNvContentPartPr/>
                <p14:nvPr/>
              </p14:nvContentPartPr>
              <p14:xfrm>
                <a:off x="7847293" y="3497550"/>
                <a:ext cx="90360" cy="227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C3FA8A9-A0AC-DE4F-A105-64E733720F3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832173" y="3482430"/>
                  <a:ext cx="120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D14646F-F947-314E-AACB-A9D53D4B6468}"/>
                    </a:ext>
                  </a:extLst>
                </p14:cNvPr>
                <p14:cNvContentPartPr/>
                <p14:nvPr/>
              </p14:nvContentPartPr>
              <p14:xfrm>
                <a:off x="7974373" y="3497550"/>
                <a:ext cx="169560" cy="137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D14646F-F947-314E-AACB-A9D53D4B646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959253" y="3482430"/>
                  <a:ext cx="2001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7137147-D6ED-5C42-B70E-A0D57C4CE5E1}"/>
                    </a:ext>
                  </a:extLst>
                </p14:cNvPr>
                <p14:cNvContentPartPr/>
                <p14:nvPr/>
              </p14:nvContentPartPr>
              <p14:xfrm>
                <a:off x="8154373" y="3450030"/>
                <a:ext cx="159120" cy="2491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7137147-D6ED-5C42-B70E-A0D57C4CE5E1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138893" y="3434910"/>
                  <a:ext cx="189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4D03212-1B21-ED4E-A541-F18F9D1A660C}"/>
                    </a:ext>
                  </a:extLst>
                </p14:cNvPr>
                <p14:cNvContentPartPr/>
                <p14:nvPr/>
              </p14:nvContentPartPr>
              <p14:xfrm>
                <a:off x="8276053" y="3687990"/>
                <a:ext cx="212040" cy="482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4D03212-1B21-ED4E-A541-F18F9D1A660C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260573" y="3672870"/>
                  <a:ext cx="2426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FC822D0-F265-A741-A71F-A337C2885081}"/>
                    </a:ext>
                  </a:extLst>
                </p14:cNvPr>
                <p14:cNvContentPartPr/>
                <p14:nvPr/>
              </p14:nvContentPartPr>
              <p14:xfrm>
                <a:off x="8524813" y="3772950"/>
                <a:ext cx="53280" cy="2862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FC822D0-F265-A741-A71F-A337C288508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509333" y="3757470"/>
                  <a:ext cx="83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5B2A639-40AD-BD40-B992-701A9704B5D6}"/>
                    </a:ext>
                  </a:extLst>
                </p14:cNvPr>
                <p14:cNvContentPartPr/>
                <p14:nvPr/>
              </p14:nvContentPartPr>
              <p14:xfrm>
                <a:off x="8566933" y="3714630"/>
                <a:ext cx="169560" cy="2016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5B2A639-40AD-BD40-B992-701A9704B5D6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551813" y="3699150"/>
                  <a:ext cx="200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CD7F805-A99D-7848-B69D-7DBACE56991A}"/>
                    </a:ext>
                  </a:extLst>
                </p14:cNvPr>
                <p14:cNvContentPartPr/>
                <p14:nvPr/>
              </p14:nvContentPartPr>
              <p14:xfrm>
                <a:off x="8699413" y="3995070"/>
                <a:ext cx="249120" cy="1537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CD7F805-A99D-7848-B69D-7DBACE56991A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683933" y="3979950"/>
                  <a:ext cx="279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8F081F5-B044-7244-AA6D-4E9FC09D62B6}"/>
                    </a:ext>
                  </a:extLst>
                </p14:cNvPr>
                <p14:cNvContentPartPr/>
                <p14:nvPr/>
              </p14:nvContentPartPr>
              <p14:xfrm>
                <a:off x="8868613" y="3460470"/>
                <a:ext cx="116640" cy="259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8F081F5-B044-7244-AA6D-4E9FC09D62B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853493" y="3445350"/>
                  <a:ext cx="147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D70C4F8-B947-8A49-9484-EDD4F14254FB}"/>
                    </a:ext>
                  </a:extLst>
                </p14:cNvPr>
                <p14:cNvContentPartPr/>
                <p14:nvPr/>
              </p14:nvContentPartPr>
              <p14:xfrm>
                <a:off x="8996413" y="3487110"/>
                <a:ext cx="200880" cy="132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D70C4F8-B947-8A49-9484-EDD4F14254F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980933" y="3471630"/>
                  <a:ext cx="231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829FCB4-74FE-C94F-AD7D-F6E214019C8B}"/>
                    </a:ext>
                  </a:extLst>
                </p14:cNvPr>
                <p14:cNvContentPartPr/>
                <p14:nvPr/>
              </p14:nvContentPartPr>
              <p14:xfrm>
                <a:off x="9164893" y="3460470"/>
                <a:ext cx="174960" cy="2120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829FCB4-74FE-C94F-AD7D-F6E214019C8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149773" y="3445350"/>
                  <a:ext cx="2055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17BCC25-1C7E-4044-AB41-6023D3D21A48}"/>
                    </a:ext>
                  </a:extLst>
                </p14:cNvPr>
                <p14:cNvContentPartPr/>
                <p14:nvPr/>
              </p14:nvContentPartPr>
              <p14:xfrm>
                <a:off x="9408253" y="3667110"/>
                <a:ext cx="253800" cy="4291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17BCC25-1C7E-4044-AB41-6023D3D21A4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393133" y="3651630"/>
                  <a:ext cx="2844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CEED037-8477-AA4A-92E4-B32834B6EB5B}"/>
                    </a:ext>
                  </a:extLst>
                </p14:cNvPr>
                <p14:cNvContentPartPr/>
                <p14:nvPr/>
              </p14:nvContentPartPr>
              <p14:xfrm>
                <a:off x="9773653" y="3926310"/>
                <a:ext cx="212040" cy="10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CEED037-8477-AA4A-92E4-B32834B6EB5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758173" y="3910830"/>
                  <a:ext cx="242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430239D-9498-9E4B-8657-1058A514C733}"/>
                    </a:ext>
                  </a:extLst>
                </p14:cNvPr>
                <p14:cNvContentPartPr/>
                <p14:nvPr/>
              </p14:nvContentPartPr>
              <p14:xfrm>
                <a:off x="9858253" y="3841710"/>
                <a:ext cx="58680" cy="238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430239D-9498-9E4B-8657-1058A514C73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842773" y="3826230"/>
                  <a:ext cx="88920" cy="26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363B2E7A-D115-EC49-A668-EAF366A9FCBD}"/>
                  </a:ext>
                </a:extLst>
              </p14:cNvPr>
              <p14:cNvContentPartPr/>
              <p14:nvPr/>
            </p14:nvContentPartPr>
            <p14:xfrm>
              <a:off x="10207453" y="3905070"/>
              <a:ext cx="37440" cy="266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363B2E7A-D115-EC49-A668-EAF366A9FCBD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10192333" y="3889950"/>
                <a:ext cx="680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4E7E69B0-D200-C74D-89B6-611C9358209D}"/>
              </a:ext>
            </a:extLst>
          </p:cNvPr>
          <p:cNvGrpSpPr/>
          <p:nvPr/>
        </p:nvGrpSpPr>
        <p:grpSpPr>
          <a:xfrm>
            <a:off x="10450813" y="3920910"/>
            <a:ext cx="275400" cy="26640"/>
            <a:chOff x="10450813" y="3920910"/>
            <a:chExt cx="275400" cy="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0071647-FC84-034B-A8B2-1E3C9ED2D4C8}"/>
                    </a:ext>
                  </a:extLst>
                </p14:cNvPr>
                <p14:cNvContentPartPr/>
                <p14:nvPr/>
              </p14:nvContentPartPr>
              <p14:xfrm>
                <a:off x="10450813" y="3920910"/>
                <a:ext cx="58680" cy="16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0071647-FC84-034B-A8B2-1E3C9ED2D4C8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435693" y="3905790"/>
                  <a:ext cx="88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5FD4CDF-0733-7B44-AD9E-02382BBA2107}"/>
                    </a:ext>
                  </a:extLst>
                </p14:cNvPr>
                <p14:cNvContentPartPr/>
                <p14:nvPr/>
              </p14:nvContentPartPr>
              <p14:xfrm>
                <a:off x="10672933" y="3920910"/>
                <a:ext cx="53280" cy="266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5FD4CDF-0733-7B44-AD9E-02382BBA210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657813" y="3905790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5AA3B657-A4D0-C849-824D-2B1CB45C0E39}"/>
              </a:ext>
            </a:extLst>
          </p:cNvPr>
          <p:cNvGrpSpPr/>
          <p:nvPr/>
        </p:nvGrpSpPr>
        <p:grpSpPr>
          <a:xfrm>
            <a:off x="788413" y="4577190"/>
            <a:ext cx="1180440" cy="698760"/>
            <a:chOff x="788413" y="4577190"/>
            <a:chExt cx="1180440" cy="69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DF5F0FD-FB63-4B45-A808-7DF922E8B317}"/>
                    </a:ext>
                  </a:extLst>
                </p14:cNvPr>
                <p14:cNvContentPartPr/>
                <p14:nvPr/>
              </p14:nvContentPartPr>
              <p14:xfrm>
                <a:off x="788413" y="4841790"/>
                <a:ext cx="159120" cy="392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DF5F0FD-FB63-4B45-A808-7DF922E8B31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72933" y="4826310"/>
                  <a:ext cx="1897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DA3DA72-989F-A840-84DA-A76FA5DFF1A3}"/>
                    </a:ext>
                  </a:extLst>
                </p14:cNvPr>
                <p14:cNvContentPartPr/>
                <p14:nvPr/>
              </p14:nvContentPartPr>
              <p14:xfrm>
                <a:off x="1105933" y="4878870"/>
                <a:ext cx="32040" cy="3420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DA3DA72-989F-A840-84DA-A76FA5DFF1A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90453" y="4863390"/>
                  <a:ext cx="626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79DFC13F-5C1B-B54D-A569-2BCD1BE552A4}"/>
                    </a:ext>
                  </a:extLst>
                </p14:cNvPr>
                <p14:cNvContentPartPr/>
                <p14:nvPr/>
              </p14:nvContentPartPr>
              <p14:xfrm>
                <a:off x="1148053" y="4820550"/>
                <a:ext cx="169560" cy="2383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79DFC13F-5C1B-B54D-A569-2BCD1BE552A4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132933" y="4805430"/>
                  <a:ext cx="200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29FA6D38-7E84-1D4B-B4B5-89379D2D1C46}"/>
                    </a:ext>
                  </a:extLst>
                </p14:cNvPr>
                <p14:cNvContentPartPr/>
                <p14:nvPr/>
              </p14:nvContentPartPr>
              <p14:xfrm>
                <a:off x="1301413" y="5127270"/>
                <a:ext cx="42840" cy="148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29FA6D38-7E84-1D4B-B4B5-89379D2D1C46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286293" y="5112150"/>
                  <a:ext cx="73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3097CFB-9741-7549-9DC0-4613A3ED3930}"/>
                    </a:ext>
                  </a:extLst>
                </p14:cNvPr>
                <p14:cNvContentPartPr/>
                <p14:nvPr/>
              </p14:nvContentPartPr>
              <p14:xfrm>
                <a:off x="1465573" y="4582230"/>
                <a:ext cx="127440" cy="2808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3097CFB-9741-7549-9DC0-4613A3ED3930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450453" y="4567110"/>
                  <a:ext cx="157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9DA4692-CC07-DE44-936A-9461EBA420D7}"/>
                    </a:ext>
                  </a:extLst>
                </p14:cNvPr>
                <p14:cNvContentPartPr/>
                <p14:nvPr/>
              </p14:nvContentPartPr>
              <p14:xfrm>
                <a:off x="1634773" y="4614270"/>
                <a:ext cx="137880" cy="1591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9DA4692-CC07-DE44-936A-9461EBA420D7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619653" y="4598790"/>
                  <a:ext cx="168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15E194A2-A085-5244-81F9-3CAABAB16974}"/>
                    </a:ext>
                  </a:extLst>
                </p14:cNvPr>
                <p14:cNvContentPartPr/>
                <p14:nvPr/>
              </p14:nvContentPartPr>
              <p14:xfrm>
                <a:off x="1804333" y="4577190"/>
                <a:ext cx="164520" cy="2278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15E194A2-A085-5244-81F9-3CAABAB16974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788853" y="4561710"/>
                  <a:ext cx="19476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9E625770-D262-2742-8888-3AFECD7E753E}"/>
              </a:ext>
            </a:extLst>
          </p:cNvPr>
          <p:cNvGrpSpPr/>
          <p:nvPr/>
        </p:nvGrpSpPr>
        <p:grpSpPr>
          <a:xfrm>
            <a:off x="698413" y="5391870"/>
            <a:ext cx="1429200" cy="825840"/>
            <a:chOff x="698413" y="5391870"/>
            <a:chExt cx="1429200" cy="82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DFDE4FC-FADF-E74C-AE07-0451463B4328}"/>
                    </a:ext>
                  </a:extLst>
                </p14:cNvPr>
                <p14:cNvContentPartPr/>
                <p14:nvPr/>
              </p14:nvContentPartPr>
              <p14:xfrm>
                <a:off x="698413" y="5413110"/>
                <a:ext cx="1058760" cy="691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DFDE4FC-FADF-E74C-AE07-0451463B4328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82933" y="5397990"/>
                  <a:ext cx="1089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16D6D307-903D-B54E-B5CB-395A80BF8CF5}"/>
                    </a:ext>
                  </a:extLst>
                </p14:cNvPr>
                <p14:cNvContentPartPr/>
                <p14:nvPr/>
              </p14:nvContentPartPr>
              <p14:xfrm>
                <a:off x="814693" y="5714790"/>
                <a:ext cx="164520" cy="392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16D6D307-903D-B54E-B5CB-395A80BF8CF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99573" y="5699670"/>
                  <a:ext cx="1947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7C9C959-3CE9-BB4C-804E-371013F89555}"/>
                    </a:ext>
                  </a:extLst>
                </p14:cNvPr>
                <p14:cNvContentPartPr/>
                <p14:nvPr/>
              </p14:nvContentPartPr>
              <p14:xfrm>
                <a:off x="1102693" y="5799390"/>
                <a:ext cx="24480" cy="3394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7C9C959-3CE9-BB4C-804E-371013F89555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87573" y="5784270"/>
                  <a:ext cx="550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B9CF581-CDC9-9A4D-9652-C3B2922C9626}"/>
                    </a:ext>
                  </a:extLst>
                </p14:cNvPr>
                <p14:cNvContentPartPr/>
                <p14:nvPr/>
              </p14:nvContentPartPr>
              <p14:xfrm>
                <a:off x="1116373" y="5730630"/>
                <a:ext cx="217440" cy="233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B9CF581-CDC9-9A4D-9652-C3B2922C962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01253" y="5715510"/>
                  <a:ext cx="247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D1DF4CA-78E1-6C42-BA8F-D8E4E20ACD2D}"/>
                    </a:ext>
                  </a:extLst>
                </p14:cNvPr>
                <p14:cNvContentPartPr/>
                <p14:nvPr/>
              </p14:nvContentPartPr>
              <p14:xfrm>
                <a:off x="1275133" y="6042750"/>
                <a:ext cx="148680" cy="174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D1DF4CA-78E1-6C42-BA8F-D8E4E20ACD2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260013" y="6027630"/>
                  <a:ext cx="178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7564663-14DD-9A43-8823-1EBECFC69EA6}"/>
                    </a:ext>
                  </a:extLst>
                </p14:cNvPr>
                <p14:cNvContentPartPr/>
                <p14:nvPr/>
              </p14:nvContentPartPr>
              <p14:xfrm>
                <a:off x="1428493" y="5550630"/>
                <a:ext cx="116640" cy="2437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7564663-14DD-9A43-8823-1EBECFC69EA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413373" y="5535510"/>
                  <a:ext cx="147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A067E4FD-AE47-DA48-BECA-8227BF52BFD4}"/>
                    </a:ext>
                  </a:extLst>
                </p14:cNvPr>
                <p14:cNvContentPartPr/>
                <p14:nvPr/>
              </p14:nvContentPartPr>
              <p14:xfrm>
                <a:off x="1518493" y="5556030"/>
                <a:ext cx="159120" cy="1486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A067E4FD-AE47-DA48-BECA-8227BF52BFD4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503373" y="5540910"/>
                  <a:ext cx="189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84A24F10-91EC-214A-BD57-7D5A80CA5043}"/>
                    </a:ext>
                  </a:extLst>
                </p14:cNvPr>
                <p14:cNvContentPartPr/>
                <p14:nvPr/>
              </p14:nvContentPartPr>
              <p14:xfrm>
                <a:off x="1698493" y="5503110"/>
                <a:ext cx="132480" cy="2491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84A24F10-91EC-214A-BD57-7D5A80CA504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683373" y="5487990"/>
                  <a:ext cx="163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03E887A-944D-D84A-83ED-B9178C7742BD}"/>
                    </a:ext>
                  </a:extLst>
                </p14:cNvPr>
                <p14:cNvContentPartPr/>
                <p14:nvPr/>
              </p14:nvContentPartPr>
              <p14:xfrm>
                <a:off x="1412653" y="5408070"/>
                <a:ext cx="354960" cy="478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03E887A-944D-D84A-83ED-B9178C7742B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397533" y="5392590"/>
                  <a:ext cx="385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1E75A99-5FEB-4944-A054-36AEDB644DF5}"/>
                    </a:ext>
                  </a:extLst>
                </p14:cNvPr>
                <p14:cNvContentPartPr/>
                <p14:nvPr/>
              </p14:nvContentPartPr>
              <p14:xfrm>
                <a:off x="1973533" y="5466030"/>
                <a:ext cx="153720" cy="108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1E75A99-5FEB-4944-A054-36AEDB644DF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958413" y="5450910"/>
                  <a:ext cx="184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05A7F82-E6D9-7F4C-BBD5-8D354B00AB69}"/>
                    </a:ext>
                  </a:extLst>
                </p14:cNvPr>
                <p14:cNvContentPartPr/>
                <p14:nvPr/>
              </p14:nvContentPartPr>
              <p14:xfrm>
                <a:off x="1968493" y="5391870"/>
                <a:ext cx="159120" cy="10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05A7F82-E6D9-7F4C-BBD5-8D354B00AB6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953013" y="5376750"/>
                  <a:ext cx="189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6F7CD85-00FA-F748-BF28-FC47BCE278C8}"/>
                    </a:ext>
                  </a:extLst>
                </p14:cNvPr>
                <p14:cNvContentPartPr/>
                <p14:nvPr/>
              </p14:nvContentPartPr>
              <p14:xfrm>
                <a:off x="1259293" y="5434350"/>
                <a:ext cx="360360" cy="21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6F7CD85-00FA-F748-BF28-FC47BCE278C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243813" y="5419230"/>
                  <a:ext cx="3906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3AF307AA-5776-8141-887F-8CDD7353C6ED}"/>
              </a:ext>
            </a:extLst>
          </p:cNvPr>
          <p:cNvGrpSpPr/>
          <p:nvPr/>
        </p:nvGrpSpPr>
        <p:grpSpPr>
          <a:xfrm>
            <a:off x="2359813" y="4820550"/>
            <a:ext cx="2900160" cy="772920"/>
            <a:chOff x="2359813" y="4820550"/>
            <a:chExt cx="2900160" cy="77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DFFD9BF9-141C-884F-8B3E-80C4FE9895E0}"/>
                    </a:ext>
                  </a:extLst>
                </p14:cNvPr>
                <p14:cNvContentPartPr/>
                <p14:nvPr/>
              </p14:nvContentPartPr>
              <p14:xfrm>
                <a:off x="2359813" y="5190990"/>
                <a:ext cx="249120" cy="254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DFFD9BF9-141C-884F-8B3E-80C4FE9895E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2344693" y="5175870"/>
                  <a:ext cx="279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D2D432C2-D480-E545-B9B9-65E30A8B9FB1}"/>
                    </a:ext>
                  </a:extLst>
                </p14:cNvPr>
                <p14:cNvContentPartPr/>
                <p14:nvPr/>
              </p14:nvContentPartPr>
              <p14:xfrm>
                <a:off x="2714413" y="5386830"/>
                <a:ext cx="37440" cy="190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D2D432C2-D480-E545-B9B9-65E30A8B9FB1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2699293" y="5371350"/>
                  <a:ext cx="68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B9F76013-DB7C-2141-A9E5-91A879610A52}"/>
                    </a:ext>
                  </a:extLst>
                </p14:cNvPr>
                <p14:cNvContentPartPr/>
                <p14:nvPr/>
              </p14:nvContentPartPr>
              <p14:xfrm>
                <a:off x="2793973" y="5391870"/>
                <a:ext cx="238320" cy="1591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B9F76013-DB7C-2141-A9E5-91A879610A52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2778493" y="5376750"/>
                  <a:ext cx="2689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98699B4-0FB6-9C45-9BFC-AC3DBAC831BC}"/>
                    </a:ext>
                  </a:extLst>
                </p14:cNvPr>
                <p14:cNvContentPartPr/>
                <p14:nvPr/>
              </p14:nvContentPartPr>
              <p14:xfrm>
                <a:off x="2883613" y="4889310"/>
                <a:ext cx="137880" cy="2383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98699B4-0FB6-9C45-9BFC-AC3DBAC831BC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2868493" y="4874190"/>
                  <a:ext cx="168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57B012BF-B6B0-0543-88D9-92D903685F6F}"/>
                    </a:ext>
                  </a:extLst>
                </p14:cNvPr>
                <p14:cNvContentPartPr/>
                <p14:nvPr/>
              </p14:nvContentPartPr>
              <p14:xfrm>
                <a:off x="3053173" y="4889310"/>
                <a:ext cx="132480" cy="174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57B012BF-B6B0-0543-88D9-92D903685F6F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3037693" y="4874190"/>
                  <a:ext cx="16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F2270F5F-6CB9-B546-9ECF-3D155F0FCEC8}"/>
                    </a:ext>
                  </a:extLst>
                </p14:cNvPr>
                <p14:cNvContentPartPr/>
                <p14:nvPr/>
              </p14:nvContentPartPr>
              <p14:xfrm>
                <a:off x="3201133" y="4883910"/>
                <a:ext cx="159120" cy="1908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F2270F5F-6CB9-B546-9ECF-3D155F0FCEC8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3186013" y="4868790"/>
                  <a:ext cx="189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59C8AE3-E07F-0E47-BEF0-5E54EE5855F7}"/>
                    </a:ext>
                  </a:extLst>
                </p14:cNvPr>
                <p14:cNvContentPartPr/>
                <p14:nvPr/>
              </p14:nvContentPartPr>
              <p14:xfrm>
                <a:off x="3465733" y="5122230"/>
                <a:ext cx="190800" cy="4712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59C8AE3-E07F-0E47-BEF0-5E54EE5855F7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3450613" y="5106750"/>
                  <a:ext cx="2214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0957659-0FE5-334D-9FF1-C59C826E7FD2}"/>
                    </a:ext>
                  </a:extLst>
                </p14:cNvPr>
                <p14:cNvContentPartPr/>
                <p14:nvPr/>
              </p14:nvContentPartPr>
              <p14:xfrm>
                <a:off x="3682813" y="5254350"/>
                <a:ext cx="153720" cy="1749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0957659-0FE5-334D-9FF1-C59C826E7FD2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667693" y="5239230"/>
                  <a:ext cx="184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C588218-CA55-DF4D-8758-AE10CC46326D}"/>
                    </a:ext>
                  </a:extLst>
                </p14:cNvPr>
                <p14:cNvContentPartPr/>
                <p14:nvPr/>
              </p14:nvContentPartPr>
              <p14:xfrm>
                <a:off x="3889093" y="5111430"/>
                <a:ext cx="137880" cy="3549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C588218-CA55-DF4D-8758-AE10CC46326D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873973" y="5096310"/>
                  <a:ext cx="1684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BD6D5EC-5481-174F-BB78-025B9C6ECFAB}"/>
                    </a:ext>
                  </a:extLst>
                </p14:cNvPr>
                <p14:cNvContentPartPr/>
                <p14:nvPr/>
              </p14:nvContentPartPr>
              <p14:xfrm>
                <a:off x="3867853" y="5259750"/>
                <a:ext cx="127440" cy="5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BD6D5EC-5481-174F-BB78-025B9C6ECFA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852733" y="5244630"/>
                  <a:ext cx="15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D16BF53-97D3-6E43-AD2A-5833BDEA04B3}"/>
                    </a:ext>
                  </a:extLst>
                </p14:cNvPr>
                <p14:cNvContentPartPr/>
                <p14:nvPr/>
              </p14:nvContentPartPr>
              <p14:xfrm>
                <a:off x="4169533" y="4857630"/>
                <a:ext cx="111600" cy="3337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D16BF53-97D3-6E43-AD2A-5833BDEA04B3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4154413" y="4842150"/>
                  <a:ext cx="1418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BC7E38E0-B2FA-414E-B362-82D3180E0B6F}"/>
                    </a:ext>
                  </a:extLst>
                </p14:cNvPr>
                <p14:cNvContentPartPr/>
                <p14:nvPr/>
              </p14:nvContentPartPr>
              <p14:xfrm>
                <a:off x="4299493" y="4936830"/>
                <a:ext cx="209160" cy="1324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BC7E38E0-B2FA-414E-B362-82D3180E0B6F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4284373" y="4921710"/>
                  <a:ext cx="239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EFB6E87-ACD8-3641-9F9D-EF5A04E1774C}"/>
                    </a:ext>
                  </a:extLst>
                </p14:cNvPr>
                <p14:cNvContentPartPr/>
                <p14:nvPr/>
              </p14:nvContentPartPr>
              <p14:xfrm>
                <a:off x="4555813" y="4878870"/>
                <a:ext cx="159120" cy="25956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EFB6E87-ACD8-3641-9F9D-EF5A04E1774C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4540693" y="4863390"/>
                  <a:ext cx="1897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1959774-57D9-6F40-9B0D-46C95D73AF1A}"/>
                    </a:ext>
                  </a:extLst>
                </p14:cNvPr>
                <p14:cNvContentPartPr/>
                <p14:nvPr/>
              </p14:nvContentPartPr>
              <p14:xfrm>
                <a:off x="4873333" y="5074350"/>
                <a:ext cx="243720" cy="4924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1959774-57D9-6F40-9B0D-46C95D73AF1A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4858213" y="5059230"/>
                  <a:ext cx="2743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A8E53C1D-6B1A-7F47-B5E6-77AF07DFE70F}"/>
                    </a:ext>
                  </a:extLst>
                </p14:cNvPr>
                <p14:cNvContentPartPr/>
                <p14:nvPr/>
              </p14:nvContentPartPr>
              <p14:xfrm>
                <a:off x="5159173" y="4820550"/>
                <a:ext cx="100800" cy="1908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A8E53C1D-6B1A-7F47-B5E6-77AF07DFE70F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144053" y="4805430"/>
                  <a:ext cx="13140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4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0C2C9E34-103F-7F49-83CC-15B2733617B8}"/>
                  </a:ext>
                </a:extLst>
              </p14:cNvPr>
              <p14:cNvContentPartPr/>
              <p14:nvPr/>
            </p14:nvContentPartPr>
            <p14:xfrm>
              <a:off x="2502733" y="5883990"/>
              <a:ext cx="762480" cy="957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0C2C9E34-103F-7F49-83CC-15B2733617B8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2487613" y="5868870"/>
                <a:ext cx="79272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2" name="Group 351">
            <a:extLst>
              <a:ext uri="{FF2B5EF4-FFF2-40B4-BE49-F238E27FC236}">
                <a16:creationId xmlns:a16="http://schemas.microsoft.com/office/drawing/2014/main" id="{14CAEBC9-5608-134B-99C1-3A4879882D5F}"/>
              </a:ext>
            </a:extLst>
          </p:cNvPr>
          <p:cNvGrpSpPr/>
          <p:nvPr/>
        </p:nvGrpSpPr>
        <p:grpSpPr>
          <a:xfrm>
            <a:off x="10805413" y="3614190"/>
            <a:ext cx="561240" cy="577080"/>
            <a:chOff x="10805413" y="3614190"/>
            <a:chExt cx="56124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296E123-88EA-7043-B560-801A74507A2B}"/>
                    </a:ext>
                  </a:extLst>
                </p14:cNvPr>
                <p14:cNvContentPartPr/>
                <p14:nvPr/>
              </p14:nvContentPartPr>
              <p14:xfrm>
                <a:off x="10805413" y="3614190"/>
                <a:ext cx="413280" cy="577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296E123-88EA-7043-B560-801A74507A2B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790293" y="3598710"/>
                  <a:ext cx="44352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F47DB0E-92DE-F947-8DEB-FB70D7680C79}"/>
                    </a:ext>
                  </a:extLst>
                </p14:cNvPr>
                <p14:cNvContentPartPr/>
                <p14:nvPr/>
              </p14:nvContentPartPr>
              <p14:xfrm>
                <a:off x="10805413" y="3698790"/>
                <a:ext cx="561240" cy="4395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F47DB0E-92DE-F947-8DEB-FB70D7680C79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790293" y="3683310"/>
                  <a:ext cx="59184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730E04F0-76B8-AD4D-9C57-CA16DC7C35CB}"/>
              </a:ext>
            </a:extLst>
          </p:cNvPr>
          <p:cNvGrpSpPr/>
          <p:nvPr/>
        </p:nvGrpSpPr>
        <p:grpSpPr>
          <a:xfrm>
            <a:off x="3561853" y="3391710"/>
            <a:ext cx="1142640" cy="1021680"/>
            <a:chOff x="3561853" y="3391710"/>
            <a:chExt cx="1142640" cy="102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43B8DDC7-E2F2-2046-B33E-D349702A4709}"/>
                    </a:ext>
                  </a:extLst>
                </p14:cNvPr>
                <p14:cNvContentPartPr/>
                <p14:nvPr/>
              </p14:nvContentPartPr>
              <p14:xfrm>
                <a:off x="3904933" y="3391710"/>
                <a:ext cx="799560" cy="9374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43B8DDC7-E2F2-2046-B33E-D349702A4709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3889813" y="3376590"/>
                  <a:ext cx="82980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C9889CF-6682-0D46-B3EA-5D7980AE93B0}"/>
                    </a:ext>
                  </a:extLst>
                </p14:cNvPr>
                <p14:cNvContentPartPr/>
                <p14:nvPr/>
              </p14:nvContentPartPr>
              <p14:xfrm>
                <a:off x="3561853" y="3566310"/>
                <a:ext cx="947160" cy="8470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C9889CF-6682-0D46-B3EA-5D7980AE93B0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546373" y="3551190"/>
                  <a:ext cx="977400" cy="87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E79D3830-A576-5545-B9AC-DD2AA084C422}"/>
                  </a:ext>
                </a:extLst>
              </p14:cNvPr>
              <p14:cNvContentPartPr/>
              <p14:nvPr/>
            </p14:nvContentPartPr>
            <p14:xfrm>
              <a:off x="6360493" y="4301790"/>
              <a:ext cx="3408120" cy="28620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E79D3830-A576-5545-B9AC-DD2AA084C422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6345013" y="4286670"/>
                <a:ext cx="34387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8E61AB99-EF08-544A-ACD3-AEB73185D38B}"/>
                  </a:ext>
                </a:extLst>
              </p14:cNvPr>
              <p14:cNvContentPartPr/>
              <p14:nvPr/>
            </p14:nvContentPartPr>
            <p14:xfrm>
              <a:off x="8545693" y="4291350"/>
              <a:ext cx="709560" cy="4284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8E61AB99-EF08-544A-ACD3-AEB73185D38B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8530573" y="4276230"/>
                <a:ext cx="73980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6" name="Group 365">
            <a:extLst>
              <a:ext uri="{FF2B5EF4-FFF2-40B4-BE49-F238E27FC236}">
                <a16:creationId xmlns:a16="http://schemas.microsoft.com/office/drawing/2014/main" id="{0EFBF8C3-4E5B-2446-81F2-1B22D53E57AF}"/>
              </a:ext>
            </a:extLst>
          </p:cNvPr>
          <p:cNvGrpSpPr/>
          <p:nvPr/>
        </p:nvGrpSpPr>
        <p:grpSpPr>
          <a:xfrm>
            <a:off x="7593493" y="5397270"/>
            <a:ext cx="1354320" cy="344520"/>
            <a:chOff x="7593493" y="5397270"/>
            <a:chExt cx="135432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B93AD26B-4D11-F548-8128-30849D33D461}"/>
                    </a:ext>
                  </a:extLst>
                </p14:cNvPr>
                <p14:cNvContentPartPr/>
                <p14:nvPr/>
              </p14:nvContentPartPr>
              <p14:xfrm>
                <a:off x="7593493" y="5397270"/>
                <a:ext cx="201600" cy="2649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B93AD26B-4D11-F548-8128-30849D33D461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578013" y="5382150"/>
                  <a:ext cx="231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CE9439FD-1F07-064B-83DB-3DDB0EECFEDE}"/>
                    </a:ext>
                  </a:extLst>
                </p14:cNvPr>
                <p14:cNvContentPartPr/>
                <p14:nvPr/>
              </p14:nvContentPartPr>
              <p14:xfrm>
                <a:off x="7858093" y="5556030"/>
                <a:ext cx="222480" cy="164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CE9439FD-1F07-064B-83DB-3DDB0EECFEDE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842613" y="5540910"/>
                  <a:ext cx="253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4497FE0F-F54C-4445-9047-9D0EE112083A}"/>
                    </a:ext>
                  </a:extLst>
                </p14:cNvPr>
                <p14:cNvContentPartPr/>
                <p14:nvPr/>
              </p14:nvContentPartPr>
              <p14:xfrm>
                <a:off x="8085613" y="5603550"/>
                <a:ext cx="63720" cy="116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4497FE0F-F54C-4445-9047-9D0EE112083A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070133" y="5588430"/>
                  <a:ext cx="94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D95C295-DC52-0442-BACA-E3DC0C155665}"/>
                    </a:ext>
                  </a:extLst>
                </p14:cNvPr>
                <p14:cNvContentPartPr/>
                <p14:nvPr/>
              </p14:nvContentPartPr>
              <p14:xfrm>
                <a:off x="8111893" y="5497710"/>
                <a:ext cx="16200" cy="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D95C295-DC52-0442-BACA-E3DC0C155665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096773" y="5482590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D8CAA19-A4EF-BC46-9888-071868AF2480}"/>
                    </a:ext>
                  </a:extLst>
                </p14:cNvPr>
                <p14:cNvContentPartPr/>
                <p14:nvPr/>
              </p14:nvContentPartPr>
              <p14:xfrm>
                <a:off x="8180653" y="5577270"/>
                <a:ext cx="159120" cy="1274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D8CAA19-A4EF-BC46-9888-071868AF2480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165533" y="5562150"/>
                  <a:ext cx="189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529019D-B952-9A4E-857A-257DED5BA4C3}"/>
                    </a:ext>
                  </a:extLst>
                </p14:cNvPr>
                <p14:cNvContentPartPr/>
                <p14:nvPr/>
              </p14:nvContentPartPr>
              <p14:xfrm>
                <a:off x="8445253" y="5524350"/>
                <a:ext cx="153720" cy="2174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529019D-B952-9A4E-857A-257DED5BA4C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8430133" y="5509230"/>
                  <a:ext cx="1843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843A1B9-B2BD-5C4B-85F3-D9755A040710}"/>
                    </a:ext>
                  </a:extLst>
                </p14:cNvPr>
                <p14:cNvContentPartPr/>
                <p14:nvPr/>
              </p14:nvContentPartPr>
              <p14:xfrm>
                <a:off x="8604013" y="5556030"/>
                <a:ext cx="190800" cy="1324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843A1B9-B2BD-5C4B-85F3-D9755A04071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8588893" y="5540910"/>
                  <a:ext cx="22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AF71107-E49D-EB4C-B130-6DC82F6C4844}"/>
                    </a:ext>
                  </a:extLst>
                </p14:cNvPr>
                <p14:cNvContentPartPr/>
                <p14:nvPr/>
              </p14:nvContentPartPr>
              <p14:xfrm>
                <a:off x="8789413" y="5492670"/>
                <a:ext cx="158400" cy="2437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AF71107-E49D-EB4C-B130-6DC82F6C4844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8773933" y="5477190"/>
                  <a:ext cx="1890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32206F0B-3201-054E-82A0-BC0474FB18BB}"/>
              </a:ext>
            </a:extLst>
          </p:cNvPr>
          <p:cNvGrpSpPr/>
          <p:nvPr/>
        </p:nvGrpSpPr>
        <p:grpSpPr>
          <a:xfrm>
            <a:off x="7603933" y="6006030"/>
            <a:ext cx="1465920" cy="312480"/>
            <a:chOff x="7603933" y="6006030"/>
            <a:chExt cx="146592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266FEAA-E16B-CB4C-8366-88A87B67F716}"/>
                    </a:ext>
                  </a:extLst>
                </p14:cNvPr>
                <p14:cNvContentPartPr/>
                <p14:nvPr/>
              </p14:nvContentPartPr>
              <p14:xfrm>
                <a:off x="7603933" y="6006030"/>
                <a:ext cx="201600" cy="312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266FEAA-E16B-CB4C-8366-88A87B67F716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7588813" y="5990550"/>
                  <a:ext cx="2318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D8F2615-3929-D44A-9C80-74CC81012ADB}"/>
                    </a:ext>
                  </a:extLst>
                </p14:cNvPr>
                <p14:cNvContentPartPr/>
                <p14:nvPr/>
              </p14:nvContentPartPr>
              <p14:xfrm>
                <a:off x="7932613" y="6106470"/>
                <a:ext cx="147960" cy="1537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D8F2615-3929-D44A-9C80-74CC81012ADB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7917493" y="6090990"/>
                  <a:ext cx="178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D9A7C6E4-8565-1240-BCFC-1759C77BBBF7}"/>
                    </a:ext>
                  </a:extLst>
                </p14:cNvPr>
                <p14:cNvContentPartPr/>
                <p14:nvPr/>
              </p14:nvContentPartPr>
              <p14:xfrm>
                <a:off x="8111893" y="6127710"/>
                <a:ext cx="90360" cy="957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D9A7C6E4-8565-1240-BCFC-1759C77BBBF7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8096773" y="6112230"/>
                  <a:ext cx="1209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C7B05A5-7659-4843-A268-108C8E3A5058}"/>
                    </a:ext>
                  </a:extLst>
                </p14:cNvPr>
                <p14:cNvContentPartPr/>
                <p14:nvPr/>
              </p14:nvContentPartPr>
              <p14:xfrm>
                <a:off x="8244373" y="6111870"/>
                <a:ext cx="169560" cy="1432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C7B05A5-7659-4843-A268-108C8E3A5058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8228893" y="6096390"/>
                  <a:ext cx="200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7CEC180-130E-AD4E-8E88-7DA43D607541}"/>
                    </a:ext>
                  </a:extLst>
                </p14:cNvPr>
                <p14:cNvContentPartPr/>
                <p14:nvPr/>
              </p14:nvContentPartPr>
              <p14:xfrm>
                <a:off x="8529853" y="6074790"/>
                <a:ext cx="164520" cy="2383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7CEC180-130E-AD4E-8E88-7DA43D607541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8514733" y="6059310"/>
                  <a:ext cx="194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73FC48D4-CCB1-2947-B8D7-1AA99CE34612}"/>
                    </a:ext>
                  </a:extLst>
                </p14:cNvPr>
                <p14:cNvContentPartPr/>
                <p14:nvPr/>
              </p14:nvContentPartPr>
              <p14:xfrm>
                <a:off x="8683573" y="6079830"/>
                <a:ext cx="212040" cy="1537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73FC48D4-CCB1-2947-B8D7-1AA99CE3461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8668093" y="6064710"/>
                  <a:ext cx="242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6B817D2-B7DC-4848-BD8C-B408E76C00C1}"/>
                    </a:ext>
                  </a:extLst>
                </p14:cNvPr>
                <p14:cNvContentPartPr/>
                <p14:nvPr/>
              </p14:nvContentPartPr>
              <p14:xfrm>
                <a:off x="8879413" y="6006030"/>
                <a:ext cx="190440" cy="3124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6B817D2-B7DC-4848-BD8C-B408E76C00C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863933" y="5990550"/>
                  <a:ext cx="220680" cy="34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586B904B-2019-DF46-8CD1-7074606364CD}"/>
              </a:ext>
            </a:extLst>
          </p:cNvPr>
          <p:cNvGrpSpPr/>
          <p:nvPr/>
        </p:nvGrpSpPr>
        <p:grpSpPr>
          <a:xfrm>
            <a:off x="9662413" y="5148510"/>
            <a:ext cx="883800" cy="1095840"/>
            <a:chOff x="9662413" y="5148510"/>
            <a:chExt cx="883800" cy="10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9E1C2A3-0DF7-AB4C-99DC-CD52D6D0B6EB}"/>
                    </a:ext>
                  </a:extLst>
                </p14:cNvPr>
                <p14:cNvContentPartPr/>
                <p14:nvPr/>
              </p14:nvContentPartPr>
              <p14:xfrm>
                <a:off x="10228693" y="5524350"/>
                <a:ext cx="63720" cy="5878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9E1C2A3-0DF7-AB4C-99DC-CD52D6D0B6E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213213" y="5509230"/>
                  <a:ext cx="943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0C79C98-87BD-4D44-9B57-33601BBF2DA6}"/>
                    </a:ext>
                  </a:extLst>
                </p14:cNvPr>
                <p14:cNvContentPartPr/>
                <p14:nvPr/>
              </p14:nvContentPartPr>
              <p14:xfrm>
                <a:off x="10175773" y="5513910"/>
                <a:ext cx="185400" cy="950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0C79C98-87BD-4D44-9B57-33601BBF2DA6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160293" y="5498430"/>
                  <a:ext cx="216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63DBD9A-F95D-EF47-90F2-8E6B431288C0}"/>
                    </a:ext>
                  </a:extLst>
                </p14:cNvPr>
                <p14:cNvContentPartPr/>
                <p14:nvPr/>
              </p14:nvContentPartPr>
              <p14:xfrm>
                <a:off x="9778693" y="5355150"/>
                <a:ext cx="312480" cy="6670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63DBD9A-F95D-EF47-90F2-8E6B431288C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763573" y="5339670"/>
                  <a:ext cx="34308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9129F7A-B30C-654B-ACBB-F8BE6A461B3F}"/>
                    </a:ext>
                  </a:extLst>
                </p14:cNvPr>
                <p14:cNvContentPartPr/>
                <p14:nvPr/>
              </p14:nvContentPartPr>
              <p14:xfrm>
                <a:off x="9937453" y="5360190"/>
                <a:ext cx="201600" cy="95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9129F7A-B30C-654B-ACBB-F8BE6A461B3F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922333" y="5345070"/>
                  <a:ext cx="231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7D861D3-F6FD-EC41-B810-8DC42A830CFD}"/>
                    </a:ext>
                  </a:extLst>
                </p14:cNvPr>
                <p14:cNvContentPartPr/>
                <p14:nvPr/>
              </p14:nvContentPartPr>
              <p14:xfrm>
                <a:off x="10376653" y="6101070"/>
                <a:ext cx="169560" cy="1432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7D861D3-F6FD-EC41-B810-8DC42A830CF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361533" y="6085950"/>
                  <a:ext cx="200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E5D4E9C-F839-2249-A0F5-B7A2CF4B405C}"/>
                    </a:ext>
                  </a:extLst>
                </p14:cNvPr>
                <p14:cNvContentPartPr/>
                <p14:nvPr/>
              </p14:nvContentPartPr>
              <p14:xfrm>
                <a:off x="9662413" y="6101070"/>
                <a:ext cx="5760" cy="1432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E5D4E9C-F839-2249-A0F5-B7A2CF4B405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647293" y="6085950"/>
                  <a:ext cx="3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05BF6246-46BA-AF49-90D1-9BF36E2C3282}"/>
                    </a:ext>
                  </a:extLst>
                </p14:cNvPr>
                <p14:cNvContentPartPr/>
                <p14:nvPr/>
              </p14:nvContentPartPr>
              <p14:xfrm>
                <a:off x="10159933" y="5148510"/>
                <a:ext cx="26640" cy="1220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05BF6246-46BA-AF49-90D1-9BF36E2C3282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144453" y="5133390"/>
                  <a:ext cx="57240" cy="152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452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039D36-976A-FF49-A1B7-FFC12281403D}"/>
              </a:ext>
            </a:extLst>
          </p:cNvPr>
          <p:cNvSpPr/>
          <p:nvPr/>
        </p:nvSpPr>
        <p:spPr>
          <a:xfrm>
            <a:off x="1625601" y="1038578"/>
            <a:ext cx="1907822" cy="2144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12C784-88A3-5149-988B-0483CCFB1D12}"/>
              </a:ext>
            </a:extLst>
          </p:cNvPr>
          <p:cNvSpPr/>
          <p:nvPr/>
        </p:nvSpPr>
        <p:spPr>
          <a:xfrm>
            <a:off x="3533422" y="1038577"/>
            <a:ext cx="2201334" cy="2144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23809-189A-DD44-ABA3-427933590E05}"/>
              </a:ext>
            </a:extLst>
          </p:cNvPr>
          <p:cNvSpPr/>
          <p:nvPr/>
        </p:nvSpPr>
        <p:spPr>
          <a:xfrm>
            <a:off x="5734756" y="1038575"/>
            <a:ext cx="1411112" cy="214489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92D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9FB95-913D-F844-8C4E-DFEE2E1A5840}"/>
              </a:ext>
            </a:extLst>
          </p:cNvPr>
          <p:cNvSpPr txBox="1"/>
          <p:nvPr/>
        </p:nvSpPr>
        <p:spPr>
          <a:xfrm>
            <a:off x="1286932" y="654753"/>
            <a:ext cx="835378" cy="383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1943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8B167E-FF44-0E45-89CD-E4C4CD9F5ADF}"/>
              </a:ext>
            </a:extLst>
          </p:cNvPr>
          <p:cNvSpPr txBox="1"/>
          <p:nvPr/>
        </p:nvSpPr>
        <p:spPr>
          <a:xfrm>
            <a:off x="3143957" y="654753"/>
            <a:ext cx="835378" cy="383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1960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6F03D-81D8-2149-8F22-E9B86F2DD5D0}"/>
              </a:ext>
            </a:extLst>
          </p:cNvPr>
          <p:cNvSpPr txBox="1"/>
          <p:nvPr/>
        </p:nvSpPr>
        <p:spPr>
          <a:xfrm>
            <a:off x="5407379" y="654751"/>
            <a:ext cx="835378" cy="383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1980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FF830-E98F-B445-87CA-43D4AE1EC714}"/>
              </a:ext>
            </a:extLst>
          </p:cNvPr>
          <p:cNvSpPr txBox="1"/>
          <p:nvPr/>
        </p:nvSpPr>
        <p:spPr>
          <a:xfrm>
            <a:off x="6762049" y="654751"/>
            <a:ext cx="835378" cy="383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1990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D20981-31F2-4542-8A3B-EEE4EA287907}"/>
              </a:ext>
            </a:extLst>
          </p:cNvPr>
          <p:cNvSpPr/>
          <p:nvPr/>
        </p:nvSpPr>
        <p:spPr>
          <a:xfrm>
            <a:off x="7145867" y="1038573"/>
            <a:ext cx="3228621" cy="2144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2B0CC6-A700-D849-892A-3283BE4FFD9D}"/>
              </a:ext>
            </a:extLst>
          </p:cNvPr>
          <p:cNvSpPr txBox="1"/>
          <p:nvPr/>
        </p:nvSpPr>
        <p:spPr>
          <a:xfrm>
            <a:off x="1298223" y="1337939"/>
            <a:ext cx="65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start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AFF6CF-F85F-5C45-BA1C-B7ECDF615E17}"/>
              </a:ext>
            </a:extLst>
          </p:cNvPr>
          <p:cNvSpPr txBox="1"/>
          <p:nvPr/>
        </p:nvSpPr>
        <p:spPr>
          <a:xfrm>
            <a:off x="3635022" y="1253062"/>
            <a:ext cx="240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Computationally Expensive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902CBA-A55F-0C47-8386-4A868EEE13FB}"/>
              </a:ext>
            </a:extLst>
          </p:cNvPr>
          <p:cNvSpPr txBox="1"/>
          <p:nvPr/>
        </p:nvSpPr>
        <p:spPr>
          <a:xfrm>
            <a:off x="5559784" y="1282881"/>
            <a:ext cx="240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New Architectures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03F378-689B-394D-A6EB-917BA3D0437F}"/>
              </a:ext>
            </a:extLst>
          </p:cNvPr>
          <p:cNvCxnSpPr>
            <a:stCxn id="11" idx="1"/>
          </p:cNvCxnSpPr>
          <p:nvPr/>
        </p:nvCxnSpPr>
        <p:spPr>
          <a:xfrm>
            <a:off x="7145867" y="1145818"/>
            <a:ext cx="0" cy="75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8D741D-5CE8-CB42-9E03-9BCB8D2EBC2E}"/>
              </a:ext>
            </a:extLst>
          </p:cNvPr>
          <p:cNvSpPr txBox="1"/>
          <p:nvPr/>
        </p:nvSpPr>
        <p:spPr>
          <a:xfrm>
            <a:off x="6818489" y="1838317"/>
            <a:ext cx="65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SVM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C3498A-8585-E140-B4B3-918B89271102}"/>
              </a:ext>
            </a:extLst>
          </p:cNvPr>
          <p:cNvSpPr txBox="1"/>
          <p:nvPr/>
        </p:nvSpPr>
        <p:spPr>
          <a:xfrm>
            <a:off x="7402695" y="1282881"/>
            <a:ext cx="394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Powerfull Computational Resources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014435-FEB9-2F43-8524-63A70DE8E3BD}"/>
              </a:ext>
            </a:extLst>
          </p:cNvPr>
          <p:cNvSpPr txBox="1"/>
          <p:nvPr/>
        </p:nvSpPr>
        <p:spPr>
          <a:xfrm>
            <a:off x="993422" y="2359378"/>
            <a:ext cx="59718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CH" sz="2800" b="1" dirty="0"/>
              <a:t>Huge Data</a:t>
            </a:r>
          </a:p>
          <a:p>
            <a:pPr marL="342900" indent="-342900">
              <a:buAutoNum type="arabicParenR"/>
            </a:pPr>
            <a:endParaRPr lang="en-CH" sz="2800" b="1" dirty="0"/>
          </a:p>
          <a:p>
            <a:pPr marL="342900" indent="-342900">
              <a:buAutoNum type="arabicParenR"/>
            </a:pPr>
            <a:r>
              <a:rPr lang="en-CH" sz="2800" b="1" dirty="0"/>
              <a:t>Computing Power</a:t>
            </a:r>
          </a:p>
          <a:p>
            <a:pPr marL="342900" indent="-342900">
              <a:buAutoNum type="arabicParenR"/>
            </a:pPr>
            <a:endParaRPr lang="en-CH" sz="2800" b="1" dirty="0"/>
          </a:p>
          <a:p>
            <a:pPr marL="342900" indent="-342900">
              <a:buAutoNum type="arabicParenR"/>
            </a:pPr>
            <a:r>
              <a:rPr lang="en-CH" sz="2800" b="1" dirty="0"/>
              <a:t>Training Algorithms</a:t>
            </a:r>
          </a:p>
          <a:p>
            <a:pPr marL="342900" indent="-342900">
              <a:buAutoNum type="arabicParenR"/>
            </a:pPr>
            <a:endParaRPr lang="en-CH" sz="2800" b="1" dirty="0"/>
          </a:p>
          <a:p>
            <a:pPr marL="342900" indent="-342900">
              <a:buAutoNum type="arabicParenR"/>
            </a:pPr>
            <a:r>
              <a:rPr lang="en-CH" sz="2800" b="1" dirty="0"/>
              <a:t>Resolved limitations</a:t>
            </a:r>
          </a:p>
          <a:p>
            <a:pPr marL="342900" indent="-342900">
              <a:buAutoNum type="arabicParenR"/>
            </a:pPr>
            <a:endParaRPr lang="en-CH" sz="2800" b="1" dirty="0"/>
          </a:p>
          <a:p>
            <a:pPr marL="342900" indent="-342900">
              <a:buAutoNum type="arabicParenR"/>
            </a:pPr>
            <a:r>
              <a:rPr lang="en-CH" sz="2800" b="1" dirty="0"/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1373988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FD98A0-9493-E14A-9EC5-E0EEDBB7C0EC}"/>
              </a:ext>
            </a:extLst>
          </p:cNvPr>
          <p:cNvGrpSpPr/>
          <p:nvPr/>
        </p:nvGrpSpPr>
        <p:grpSpPr>
          <a:xfrm>
            <a:off x="9382693" y="179790"/>
            <a:ext cx="2132280" cy="1090440"/>
            <a:chOff x="9382693" y="179790"/>
            <a:chExt cx="2132280" cy="10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CF86D2E-E6B8-4B43-ADAA-0042AA9C8FE6}"/>
                    </a:ext>
                  </a:extLst>
                </p14:cNvPr>
                <p14:cNvContentPartPr/>
                <p14:nvPr/>
              </p14:nvContentPartPr>
              <p14:xfrm>
                <a:off x="10911253" y="666510"/>
                <a:ext cx="492480" cy="603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CF86D2E-E6B8-4B43-ADAA-0042AA9C8F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96133" y="651390"/>
                  <a:ext cx="5230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8F6DCA-A47E-E64E-925A-4EDDB45AAF23}"/>
                    </a:ext>
                  </a:extLst>
                </p14:cNvPr>
                <p14:cNvContentPartPr/>
                <p14:nvPr/>
              </p14:nvContentPartPr>
              <p14:xfrm>
                <a:off x="11297533" y="258990"/>
                <a:ext cx="217440" cy="386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8F6DCA-A47E-E64E-925A-4EDDB45AAF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82413" y="243870"/>
                  <a:ext cx="247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FDCA09-15F8-7E4F-81D3-E120B940EA13}"/>
                    </a:ext>
                  </a:extLst>
                </p14:cNvPr>
                <p14:cNvContentPartPr/>
                <p14:nvPr/>
              </p14:nvContentPartPr>
              <p14:xfrm>
                <a:off x="11287093" y="417750"/>
                <a:ext cx="95760" cy="180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FDCA09-15F8-7E4F-81D3-E120B940EA1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71613" y="402630"/>
                  <a:ext cx="126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1E7EAD7-C885-ED47-98AE-1D6015055D55}"/>
                    </a:ext>
                  </a:extLst>
                </p14:cNvPr>
                <p14:cNvContentPartPr/>
                <p14:nvPr/>
              </p14:nvContentPartPr>
              <p14:xfrm>
                <a:off x="11117533" y="587310"/>
                <a:ext cx="63720" cy="280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1E7EAD7-C885-ED47-98AE-1D6015055D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02413" y="571830"/>
                  <a:ext cx="943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5EE2748-FD52-7843-81F6-E4A512E93F61}"/>
                    </a:ext>
                  </a:extLst>
                </p14:cNvPr>
                <p14:cNvContentPartPr/>
                <p14:nvPr/>
              </p14:nvContentPartPr>
              <p14:xfrm>
                <a:off x="10678333" y="719430"/>
                <a:ext cx="407880" cy="18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5EE2748-FD52-7843-81F6-E4A512E93F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63213" y="704310"/>
                  <a:ext cx="438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8ABB7D-AF42-8544-ACD9-DF0BB5331863}"/>
                    </a:ext>
                  </a:extLst>
                </p14:cNvPr>
                <p14:cNvContentPartPr/>
                <p14:nvPr/>
              </p14:nvContentPartPr>
              <p14:xfrm>
                <a:off x="10948333" y="539430"/>
                <a:ext cx="26640" cy="2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8ABB7D-AF42-8544-ACD9-DF0BB533186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32853" y="524310"/>
                  <a:ext cx="57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473F28-0768-2343-971E-EC4F005B135C}"/>
                    </a:ext>
                  </a:extLst>
                </p14:cNvPr>
                <p14:cNvContentPartPr/>
                <p14:nvPr/>
              </p14:nvContentPartPr>
              <p14:xfrm>
                <a:off x="10360813" y="751110"/>
                <a:ext cx="243720" cy="29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473F28-0768-2343-971E-EC4F005B135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45693" y="735990"/>
                  <a:ext cx="274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F2E75EB-BBA3-454F-8969-FA5FA085E288}"/>
                    </a:ext>
                  </a:extLst>
                </p14:cNvPr>
                <p14:cNvContentPartPr/>
                <p14:nvPr/>
              </p14:nvContentPartPr>
              <p14:xfrm>
                <a:off x="10403293" y="592350"/>
                <a:ext cx="32040" cy="354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F2E75EB-BBA3-454F-8969-FA5FA085E2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87813" y="577230"/>
                  <a:ext cx="626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CD6A55-21DA-C54F-8A02-A22C25B2FC02}"/>
                    </a:ext>
                  </a:extLst>
                </p14:cNvPr>
                <p14:cNvContentPartPr/>
                <p14:nvPr/>
              </p14:nvContentPartPr>
              <p14:xfrm>
                <a:off x="9382693" y="666510"/>
                <a:ext cx="936360" cy="429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CD6A55-21DA-C54F-8A02-A22C25B2FC0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67213" y="651390"/>
                  <a:ext cx="9669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B1A4A8-62EF-C247-AEA0-470ED5ABC444}"/>
                    </a:ext>
                  </a:extLst>
                </p14:cNvPr>
                <p14:cNvContentPartPr/>
                <p14:nvPr/>
              </p14:nvContentPartPr>
              <p14:xfrm>
                <a:off x="9826573" y="1052790"/>
                <a:ext cx="1080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B1A4A8-62EF-C247-AEA0-470ED5ABC4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11093" y="103767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13D088-4AFB-2E40-9535-E4660EAA866F}"/>
                    </a:ext>
                  </a:extLst>
                </p14:cNvPr>
                <p14:cNvContentPartPr/>
                <p14:nvPr/>
              </p14:nvContentPartPr>
              <p14:xfrm>
                <a:off x="9831613" y="544830"/>
                <a:ext cx="217440" cy="5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13D088-4AFB-2E40-9535-E4660EAA86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16493" y="529710"/>
                  <a:ext cx="24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DFF283-22DB-264D-9619-802241FAC642}"/>
                    </a:ext>
                  </a:extLst>
                </p14:cNvPr>
                <p14:cNvContentPartPr/>
                <p14:nvPr/>
              </p14:nvContentPartPr>
              <p14:xfrm>
                <a:off x="9662413" y="179790"/>
                <a:ext cx="328320" cy="47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DFF283-22DB-264D-9619-802241FAC6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47293" y="164310"/>
                  <a:ext cx="3589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59EA23B-9437-9249-A908-8FE1C92CCDA9}"/>
                    </a:ext>
                  </a:extLst>
                </p14:cNvPr>
                <p14:cNvContentPartPr/>
                <p14:nvPr/>
              </p14:nvContentPartPr>
              <p14:xfrm>
                <a:off x="9572413" y="386070"/>
                <a:ext cx="180360" cy="291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59EA23B-9437-9249-A908-8FE1C92CCD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57293" y="370950"/>
                  <a:ext cx="2106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0B56E1-7CAE-7148-8F87-E060BA44E08B}"/>
                    </a:ext>
                  </a:extLst>
                </p14:cNvPr>
                <p14:cNvContentPartPr/>
                <p14:nvPr/>
              </p14:nvContentPartPr>
              <p14:xfrm>
                <a:off x="9826573" y="1042350"/>
                <a:ext cx="53280" cy="5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0B56E1-7CAE-7148-8F87-E060BA44E0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11093" y="1026870"/>
                  <a:ext cx="8388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66EC0E-4017-D249-BEFB-C04DE25210D2}"/>
              </a:ext>
            </a:extLst>
          </p:cNvPr>
          <p:cNvGrpSpPr/>
          <p:nvPr/>
        </p:nvGrpSpPr>
        <p:grpSpPr>
          <a:xfrm>
            <a:off x="1751413" y="1783230"/>
            <a:ext cx="1502640" cy="1407960"/>
            <a:chOff x="1751413" y="1783230"/>
            <a:chExt cx="1502640" cy="14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569D2F-8EA2-C843-AA9E-DAC46A08BE41}"/>
                    </a:ext>
                  </a:extLst>
                </p14:cNvPr>
                <p14:cNvContentPartPr/>
                <p14:nvPr/>
              </p14:nvContentPartPr>
              <p14:xfrm>
                <a:off x="1751413" y="2285790"/>
                <a:ext cx="270360" cy="71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569D2F-8EA2-C843-AA9E-DAC46A08BE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35933" y="2270670"/>
                  <a:ext cx="30060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4D7349B-AF9C-5044-9856-A8A4DEAF06D5}"/>
                    </a:ext>
                  </a:extLst>
                </p14:cNvPr>
                <p14:cNvContentPartPr/>
                <p14:nvPr/>
              </p14:nvContentPartPr>
              <p14:xfrm>
                <a:off x="2084773" y="2814990"/>
                <a:ext cx="95760" cy="37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4D7349B-AF9C-5044-9856-A8A4DEAF06D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69653" y="2799870"/>
                  <a:ext cx="126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4CF2EC-31D1-5243-A19D-6C3DDF622042}"/>
                    </a:ext>
                  </a:extLst>
                </p14:cNvPr>
                <p14:cNvContentPartPr/>
                <p14:nvPr/>
              </p14:nvContentPartPr>
              <p14:xfrm>
                <a:off x="2138413" y="2841270"/>
                <a:ext cx="222120" cy="23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4CF2EC-31D1-5243-A19D-6C3DDF6220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22933" y="2826150"/>
                  <a:ext cx="252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2069179-63F9-AC4D-AB62-A68842743BE6}"/>
                    </a:ext>
                  </a:extLst>
                </p14:cNvPr>
                <p14:cNvContentPartPr/>
                <p14:nvPr/>
              </p14:nvContentPartPr>
              <p14:xfrm>
                <a:off x="2169373" y="1851990"/>
                <a:ext cx="206640" cy="487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2069179-63F9-AC4D-AB62-A68842743B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54253" y="1836510"/>
                  <a:ext cx="2372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05D8234-105D-5945-8579-7CBDD375C11D}"/>
                    </a:ext>
                  </a:extLst>
                </p14:cNvPr>
                <p14:cNvContentPartPr/>
                <p14:nvPr/>
              </p14:nvContentPartPr>
              <p14:xfrm>
                <a:off x="2365213" y="1957830"/>
                <a:ext cx="143280" cy="227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05D8234-105D-5945-8579-7CBDD375C11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50093" y="1942350"/>
                  <a:ext cx="173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E1C58A-A4F5-5C46-BA7B-24551C9A40CB}"/>
                    </a:ext>
                  </a:extLst>
                </p14:cNvPr>
                <p14:cNvContentPartPr/>
                <p14:nvPr/>
              </p14:nvContentPartPr>
              <p14:xfrm>
                <a:off x="2606413" y="2042430"/>
                <a:ext cx="172080" cy="1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E1C58A-A4F5-5C46-BA7B-24551C9A40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0933" y="2027310"/>
                  <a:ext cx="202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4515F1-217C-124C-85DF-2D863C136951}"/>
                    </a:ext>
                  </a:extLst>
                </p14:cNvPr>
                <p14:cNvContentPartPr/>
                <p14:nvPr/>
              </p14:nvContentPartPr>
              <p14:xfrm>
                <a:off x="2851933" y="1867830"/>
                <a:ext cx="26640" cy="286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4515F1-217C-124C-85DF-2D863C13695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36813" y="1852350"/>
                  <a:ext cx="57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9513DB-62B7-944E-8449-F8C063ACF168}"/>
                    </a:ext>
                  </a:extLst>
                </p14:cNvPr>
                <p14:cNvContentPartPr/>
                <p14:nvPr/>
              </p14:nvContentPartPr>
              <p14:xfrm>
                <a:off x="3047773" y="1783230"/>
                <a:ext cx="206280" cy="418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9513DB-62B7-944E-8449-F8C063ACF1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32653" y="1767750"/>
                  <a:ext cx="236520" cy="44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5A349B2-8154-164D-8857-45918621B19C}"/>
              </a:ext>
            </a:extLst>
          </p:cNvPr>
          <p:cNvGrpSpPr/>
          <p:nvPr/>
        </p:nvGrpSpPr>
        <p:grpSpPr>
          <a:xfrm>
            <a:off x="3243613" y="2830830"/>
            <a:ext cx="227880" cy="100800"/>
            <a:chOff x="3243613" y="2830830"/>
            <a:chExt cx="22788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1BC2BC8-F771-8B44-888D-14CB366D167B}"/>
                    </a:ext>
                  </a:extLst>
                </p14:cNvPr>
                <p14:cNvContentPartPr/>
                <p14:nvPr/>
              </p14:nvContentPartPr>
              <p14:xfrm>
                <a:off x="3243613" y="2920830"/>
                <a:ext cx="193680" cy="1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1BC2BC8-F771-8B44-888D-14CB366D16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28493" y="2905710"/>
                  <a:ext cx="224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FD5A45-5962-AA4F-8CF4-7BAB225F14D0}"/>
                    </a:ext>
                  </a:extLst>
                </p14:cNvPr>
                <p14:cNvContentPartPr/>
                <p14:nvPr/>
              </p14:nvContentPartPr>
              <p14:xfrm>
                <a:off x="3256573" y="2830830"/>
                <a:ext cx="214920" cy="1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FD5A45-5962-AA4F-8CF4-7BAB225F14D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41453" y="2815710"/>
                  <a:ext cx="2455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F3E7AD-A193-DC46-821C-9425ED86B6D7}"/>
              </a:ext>
            </a:extLst>
          </p:cNvPr>
          <p:cNvGrpSpPr/>
          <p:nvPr/>
        </p:nvGrpSpPr>
        <p:grpSpPr>
          <a:xfrm>
            <a:off x="3762373" y="2354550"/>
            <a:ext cx="619200" cy="1080000"/>
            <a:chOff x="3762373" y="2354550"/>
            <a:chExt cx="619200" cy="10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3612CBD-176A-E341-83D8-54D70A3317C5}"/>
                    </a:ext>
                  </a:extLst>
                </p14:cNvPr>
                <p14:cNvContentPartPr/>
                <p14:nvPr/>
              </p14:nvContentPartPr>
              <p14:xfrm>
                <a:off x="3846973" y="2354550"/>
                <a:ext cx="444960" cy="42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3612CBD-176A-E341-83D8-54D70A3317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31493" y="2339430"/>
                  <a:ext cx="475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562FE7-68A6-164B-AC84-484D76CA31BD}"/>
                    </a:ext>
                  </a:extLst>
                </p14:cNvPr>
                <p14:cNvContentPartPr/>
                <p14:nvPr/>
              </p14:nvContentPartPr>
              <p14:xfrm>
                <a:off x="3762373" y="2402070"/>
                <a:ext cx="231840" cy="487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562FE7-68A6-164B-AC84-484D76CA31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46893" y="2386950"/>
                  <a:ext cx="2624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59BBC53-B71D-2A4C-B2BD-C8A1F2FD9585}"/>
                    </a:ext>
                  </a:extLst>
                </p14:cNvPr>
                <p14:cNvContentPartPr/>
                <p14:nvPr/>
              </p14:nvContentPartPr>
              <p14:xfrm>
                <a:off x="3857413" y="2867910"/>
                <a:ext cx="524160" cy="42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59BBC53-B71D-2A4C-B2BD-C8A1F2FD95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42293" y="2852790"/>
                  <a:ext cx="554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ECACF6-0A30-484E-9FFE-65FFE5EAFD96}"/>
                    </a:ext>
                  </a:extLst>
                </p14:cNvPr>
                <p14:cNvContentPartPr/>
                <p14:nvPr/>
              </p14:nvContentPartPr>
              <p14:xfrm>
                <a:off x="4021573" y="3079590"/>
                <a:ext cx="153720" cy="26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ECACF6-0A30-484E-9FFE-65FFE5EAFD9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06093" y="3064470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EF7869-2926-8146-82AD-8622C5E81B4D}"/>
                    </a:ext>
                  </a:extLst>
                </p14:cNvPr>
                <p14:cNvContentPartPr/>
                <p14:nvPr/>
              </p14:nvContentPartPr>
              <p14:xfrm>
                <a:off x="3926173" y="3084990"/>
                <a:ext cx="222480" cy="349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EF7869-2926-8146-82AD-8622C5E81B4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11053" y="3069510"/>
                  <a:ext cx="2530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C92AE7-3EB9-E240-907F-033998E09373}"/>
                    </a:ext>
                  </a:extLst>
                </p14:cNvPr>
                <p14:cNvContentPartPr/>
                <p14:nvPr/>
              </p14:nvContentPartPr>
              <p14:xfrm>
                <a:off x="4127413" y="2957910"/>
                <a:ext cx="29880" cy="1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C92AE7-3EB9-E240-907F-033998E093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11933" y="2942790"/>
                  <a:ext cx="601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D0281D7-0F0E-8E40-A13E-498EE8A69E6D}"/>
              </a:ext>
            </a:extLst>
          </p:cNvPr>
          <p:cNvGrpSpPr/>
          <p:nvPr/>
        </p:nvGrpSpPr>
        <p:grpSpPr>
          <a:xfrm>
            <a:off x="4735813" y="1862430"/>
            <a:ext cx="3593520" cy="1253880"/>
            <a:chOff x="4735813" y="1862430"/>
            <a:chExt cx="3593520" cy="12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C50DA4-E083-C84B-9937-FCA4B75FE697}"/>
                    </a:ext>
                  </a:extLst>
                </p14:cNvPr>
                <p14:cNvContentPartPr/>
                <p14:nvPr/>
              </p14:nvContentPartPr>
              <p14:xfrm>
                <a:off x="4735813" y="2333310"/>
                <a:ext cx="212040" cy="529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C50DA4-E083-C84B-9937-FCA4B75FE69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20693" y="2318190"/>
                  <a:ext cx="24264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6331DF0-5A46-5642-A29C-69D6C9209C3D}"/>
                    </a:ext>
                  </a:extLst>
                </p14:cNvPr>
                <p14:cNvContentPartPr/>
                <p14:nvPr/>
              </p14:nvContentPartPr>
              <p14:xfrm>
                <a:off x="5016253" y="2740830"/>
                <a:ext cx="127440" cy="1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6331DF0-5A46-5642-A29C-69D6C9209C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001133" y="2725710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B778688-6958-4449-AF9E-E167C6468499}"/>
                    </a:ext>
                  </a:extLst>
                </p14:cNvPr>
                <p14:cNvContentPartPr/>
                <p14:nvPr/>
              </p14:nvContentPartPr>
              <p14:xfrm>
                <a:off x="4942093" y="2756670"/>
                <a:ext cx="174960" cy="35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B778688-6958-4449-AF9E-E167C646849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26973" y="2741550"/>
                  <a:ext cx="2055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C969D99-B82C-784D-A09B-0F1DA7EB6C54}"/>
                    </a:ext>
                  </a:extLst>
                </p14:cNvPr>
                <p14:cNvContentPartPr/>
                <p14:nvPr/>
              </p14:nvContentPartPr>
              <p14:xfrm>
                <a:off x="5079973" y="2613750"/>
                <a:ext cx="42840" cy="32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C969D99-B82C-784D-A09B-0F1DA7EB6C5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064493" y="2598630"/>
                  <a:ext cx="73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6EBF533-5E84-4D46-8A42-AD2281A286AC}"/>
                    </a:ext>
                  </a:extLst>
                </p14:cNvPr>
                <p14:cNvContentPartPr/>
                <p14:nvPr/>
              </p14:nvContentPartPr>
              <p14:xfrm>
                <a:off x="5217493" y="1909950"/>
                <a:ext cx="206640" cy="413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6EBF533-5E84-4D46-8A42-AD2281A286A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02013" y="1894830"/>
                  <a:ext cx="2372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F341895-1F49-6142-AC91-985F3BC265ED}"/>
                    </a:ext>
                  </a:extLst>
                </p14:cNvPr>
                <p14:cNvContentPartPr/>
                <p14:nvPr/>
              </p14:nvContentPartPr>
              <p14:xfrm>
                <a:off x="5370853" y="1999950"/>
                <a:ext cx="174960" cy="185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F341895-1F49-6142-AC91-985F3BC265E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55733" y="1984830"/>
                  <a:ext cx="205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91165F5-2A67-7443-A865-6CAD3A106B8B}"/>
                    </a:ext>
                  </a:extLst>
                </p14:cNvPr>
                <p14:cNvContentPartPr/>
                <p14:nvPr/>
              </p14:nvContentPartPr>
              <p14:xfrm>
                <a:off x="5524213" y="1889070"/>
                <a:ext cx="232560" cy="372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91165F5-2A67-7443-A865-6CAD3A106B8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09093" y="1873590"/>
                  <a:ext cx="2631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CDF6040-B615-E848-9BE6-00B36F216D37}"/>
                    </a:ext>
                  </a:extLst>
                </p14:cNvPr>
                <p14:cNvContentPartPr/>
                <p14:nvPr/>
              </p14:nvContentPartPr>
              <p14:xfrm>
                <a:off x="5788813" y="2391630"/>
                <a:ext cx="275400" cy="28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CDF6040-B615-E848-9BE6-00B36F216D3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73693" y="2376510"/>
                  <a:ext cx="3060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AF5A94F-6BA2-C044-929B-8DA3F6E9692C}"/>
                    </a:ext>
                  </a:extLst>
                </p14:cNvPr>
                <p14:cNvContentPartPr/>
                <p14:nvPr/>
              </p14:nvContentPartPr>
              <p14:xfrm>
                <a:off x="6159973" y="2619150"/>
                <a:ext cx="126720" cy="1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AF5A94F-6BA2-C044-929B-8DA3F6E969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44493" y="2604030"/>
                  <a:ext cx="157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E5F7298-B62E-C948-B2FB-12AA433D2482}"/>
                    </a:ext>
                  </a:extLst>
                </p14:cNvPr>
                <p14:cNvContentPartPr/>
                <p14:nvPr/>
              </p14:nvContentPartPr>
              <p14:xfrm>
                <a:off x="6127573" y="2613750"/>
                <a:ext cx="143280" cy="328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E5F7298-B62E-C948-B2FB-12AA433D248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12453" y="2598630"/>
                  <a:ext cx="1738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8218829-8AAD-744A-A685-34B2D0F970CD}"/>
                    </a:ext>
                  </a:extLst>
                </p14:cNvPr>
                <p14:cNvContentPartPr/>
                <p14:nvPr/>
              </p14:nvContentPartPr>
              <p14:xfrm>
                <a:off x="6222973" y="2534550"/>
                <a:ext cx="10800" cy="1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8218829-8AAD-744A-A685-34B2D0F970C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07493" y="251943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4B2B0D5-BAD9-6F47-B805-CF8ED3CC51ED}"/>
                    </a:ext>
                  </a:extLst>
                </p14:cNvPr>
                <p14:cNvContentPartPr/>
                <p14:nvPr/>
              </p14:nvContentPartPr>
              <p14:xfrm>
                <a:off x="6376333" y="2619150"/>
                <a:ext cx="16200" cy="26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4B2B0D5-BAD9-6F47-B805-CF8ED3CC51E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60853" y="2604030"/>
                  <a:ext cx="46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250460-748C-2143-99EB-1031E66C1370}"/>
                    </a:ext>
                  </a:extLst>
                </p14:cNvPr>
                <p14:cNvContentPartPr/>
                <p14:nvPr/>
              </p14:nvContentPartPr>
              <p14:xfrm>
                <a:off x="6381733" y="2650830"/>
                <a:ext cx="190800" cy="180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250460-748C-2143-99EB-1031E66C13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66253" y="2635710"/>
                  <a:ext cx="221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018CA0D-DC19-3640-AD1F-73F3901E7754}"/>
                    </a:ext>
                  </a:extLst>
                </p14:cNvPr>
                <p14:cNvContentPartPr/>
                <p14:nvPr/>
              </p14:nvContentPartPr>
              <p14:xfrm>
                <a:off x="6455533" y="1899510"/>
                <a:ext cx="212040" cy="333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018CA0D-DC19-3640-AD1F-73F3901E775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40413" y="1884390"/>
                  <a:ext cx="2426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7335BB8-2D7A-514A-9F31-A1D55376D746}"/>
                    </a:ext>
                  </a:extLst>
                </p14:cNvPr>
                <p14:cNvContentPartPr/>
                <p14:nvPr/>
              </p14:nvContentPartPr>
              <p14:xfrm>
                <a:off x="6635533" y="1957830"/>
                <a:ext cx="143280" cy="196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7335BB8-2D7A-514A-9F31-A1D55376D7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20413" y="1942350"/>
                  <a:ext cx="173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4D08CED-AC0E-2D45-95E3-500313A30419}"/>
                    </a:ext>
                  </a:extLst>
                </p14:cNvPr>
                <p14:cNvContentPartPr/>
                <p14:nvPr/>
              </p14:nvContentPartPr>
              <p14:xfrm>
                <a:off x="6794293" y="1862430"/>
                <a:ext cx="201600" cy="392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4D08CED-AC0E-2D45-95E3-500313A3041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79173" y="1847310"/>
                  <a:ext cx="2318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B57F6F0-AD25-B34A-8093-16A777BCB949}"/>
                    </a:ext>
                  </a:extLst>
                </p14:cNvPr>
                <p14:cNvContentPartPr/>
                <p14:nvPr/>
              </p14:nvContentPartPr>
              <p14:xfrm>
                <a:off x="7175173" y="2423310"/>
                <a:ext cx="286200" cy="497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B57F6F0-AD25-B34A-8093-16A777BCB94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60053" y="2408190"/>
                  <a:ext cx="31644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AD55665-9937-DB49-8802-6C636CA47A61}"/>
                    </a:ext>
                  </a:extLst>
                </p14:cNvPr>
                <p14:cNvContentPartPr/>
                <p14:nvPr/>
              </p14:nvContentPartPr>
              <p14:xfrm>
                <a:off x="7455613" y="2518710"/>
                <a:ext cx="164520" cy="206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AD55665-9937-DB49-8802-6C636CA47A6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40493" y="2503230"/>
                  <a:ext cx="194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189151A-63BB-424D-8F97-CDDF3B47FCCA}"/>
                    </a:ext>
                  </a:extLst>
                </p14:cNvPr>
                <p14:cNvContentPartPr/>
                <p14:nvPr/>
              </p14:nvContentPartPr>
              <p14:xfrm>
                <a:off x="7704373" y="2365350"/>
                <a:ext cx="196200" cy="37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189151A-63BB-424D-8F97-CDDF3B47FC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89253" y="2349870"/>
                  <a:ext cx="2268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1C932F2-2752-3C42-9882-2AFA64CCA7B6}"/>
                    </a:ext>
                  </a:extLst>
                </p14:cNvPr>
                <p14:cNvContentPartPr/>
                <p14:nvPr/>
              </p14:nvContentPartPr>
              <p14:xfrm>
                <a:off x="7699333" y="2518710"/>
                <a:ext cx="233280" cy="5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1C932F2-2752-3C42-9882-2AFA64CCA7B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83853" y="2503230"/>
                  <a:ext cx="263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3FEC92-C581-E04C-8E8C-5A4720A8FBA3}"/>
                    </a:ext>
                  </a:extLst>
                </p14:cNvPr>
                <p14:cNvContentPartPr/>
                <p14:nvPr/>
              </p14:nvContentPartPr>
              <p14:xfrm>
                <a:off x="7905613" y="2349150"/>
                <a:ext cx="317880" cy="455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3FEC92-C581-E04C-8E8C-5A4720A8FB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90493" y="2334030"/>
                  <a:ext cx="3484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87DAC25-88E9-3840-98F1-963636931D4C}"/>
                    </a:ext>
                  </a:extLst>
                </p14:cNvPr>
                <p14:cNvContentPartPr/>
                <p14:nvPr/>
              </p14:nvContentPartPr>
              <p14:xfrm>
                <a:off x="8244373" y="2116590"/>
                <a:ext cx="84960" cy="164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87DAC25-88E9-3840-98F1-963636931D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228893" y="2101110"/>
                  <a:ext cx="115560" cy="19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7733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BA45361-0A3E-2747-AAD9-D20F9FB330AB}"/>
              </a:ext>
            </a:extLst>
          </p:cNvPr>
          <p:cNvGrpSpPr/>
          <p:nvPr/>
        </p:nvGrpSpPr>
        <p:grpSpPr>
          <a:xfrm>
            <a:off x="6280933" y="95190"/>
            <a:ext cx="788760" cy="852120"/>
            <a:chOff x="6280933" y="95190"/>
            <a:chExt cx="788760" cy="85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D382A51-81F3-DD4C-B2F3-2A49789008AE}"/>
                    </a:ext>
                  </a:extLst>
                </p14:cNvPr>
                <p14:cNvContentPartPr/>
                <p14:nvPr/>
              </p14:nvContentPartPr>
              <p14:xfrm>
                <a:off x="7037653" y="301470"/>
                <a:ext cx="32040" cy="2491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D382A51-81F3-DD4C-B2F3-2A49789008A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22533" y="286350"/>
                  <a:ext cx="62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B6174CB-C9E9-D941-B08B-F5A12AD4BEEF}"/>
                    </a:ext>
                  </a:extLst>
                </p14:cNvPr>
                <p14:cNvContentPartPr/>
                <p14:nvPr/>
              </p14:nvContentPartPr>
              <p14:xfrm>
                <a:off x="6651373" y="301470"/>
                <a:ext cx="302040" cy="397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B6174CB-C9E9-D941-B08B-F5A12AD4BE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36253" y="286350"/>
                  <a:ext cx="3326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9329E5B-7884-ED4F-9033-801317AC4A64}"/>
                    </a:ext>
                  </a:extLst>
                </p14:cNvPr>
                <p14:cNvContentPartPr/>
                <p14:nvPr/>
              </p14:nvContentPartPr>
              <p14:xfrm>
                <a:off x="6810133" y="95190"/>
                <a:ext cx="116640" cy="296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9329E5B-7884-ED4F-9033-801317AC4A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95013" y="79710"/>
                  <a:ext cx="147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65D626-A07F-754B-88CF-F2956C961008}"/>
                    </a:ext>
                  </a:extLst>
                </p14:cNvPr>
                <p14:cNvContentPartPr/>
                <p14:nvPr/>
              </p14:nvContentPartPr>
              <p14:xfrm>
                <a:off x="6783853" y="158550"/>
                <a:ext cx="53280" cy="217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65D626-A07F-754B-88CF-F2956C9610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68373" y="143430"/>
                  <a:ext cx="838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60C71B7-0566-D543-BE8F-9D4F5CB02D63}"/>
                    </a:ext>
                  </a:extLst>
                </p14:cNvPr>
                <p14:cNvContentPartPr/>
                <p14:nvPr/>
              </p14:nvContentPartPr>
              <p14:xfrm>
                <a:off x="6640933" y="428910"/>
                <a:ext cx="58680" cy="190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60C71B7-0566-D543-BE8F-9D4F5CB02D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25453" y="413790"/>
                  <a:ext cx="889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B93662-D9C7-494F-88BC-D96B97A3A3F1}"/>
                    </a:ext>
                  </a:extLst>
                </p14:cNvPr>
                <p14:cNvContentPartPr/>
                <p14:nvPr/>
              </p14:nvContentPartPr>
              <p14:xfrm>
                <a:off x="6280933" y="327750"/>
                <a:ext cx="349560" cy="619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B93662-D9C7-494F-88BC-D96B97A3A3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65813" y="312630"/>
                  <a:ext cx="38016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A072BD-6380-9D47-9D19-D0DCF42245F0}"/>
                    </a:ext>
                  </a:extLst>
                </p14:cNvPr>
                <p14:cNvContentPartPr/>
                <p14:nvPr/>
              </p14:nvContentPartPr>
              <p14:xfrm>
                <a:off x="6413413" y="671910"/>
                <a:ext cx="122040" cy="1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A072BD-6380-9D47-9D19-D0DCF42245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97933" y="656790"/>
                  <a:ext cx="15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0D97A4-1178-5242-BE28-E19B95046CB2}"/>
                    </a:ext>
                  </a:extLst>
                </p14:cNvPr>
                <p14:cNvContentPartPr/>
                <p14:nvPr/>
              </p14:nvContentPartPr>
              <p14:xfrm>
                <a:off x="6392173" y="238110"/>
                <a:ext cx="74520" cy="1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0D97A4-1178-5242-BE28-E19B95046CB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77053" y="222630"/>
                  <a:ext cx="1051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46A33D-A8D9-2A48-97E4-2A2461C61210}"/>
              </a:ext>
            </a:extLst>
          </p:cNvPr>
          <p:cNvGrpSpPr/>
          <p:nvPr/>
        </p:nvGrpSpPr>
        <p:grpSpPr>
          <a:xfrm>
            <a:off x="3233173" y="84390"/>
            <a:ext cx="2434320" cy="661680"/>
            <a:chOff x="3233173" y="84390"/>
            <a:chExt cx="2434320" cy="66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A3D792-7F70-844F-B958-1769ECD74908}"/>
                    </a:ext>
                  </a:extLst>
                </p14:cNvPr>
                <p14:cNvContentPartPr/>
                <p14:nvPr/>
              </p14:nvContentPartPr>
              <p14:xfrm>
                <a:off x="3233173" y="280230"/>
                <a:ext cx="148680" cy="285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A3D792-7F70-844F-B958-1769ECD749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7693" y="265110"/>
                  <a:ext cx="178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9E7675-E93E-AA49-8F57-463F808A2E55}"/>
                    </a:ext>
                  </a:extLst>
                </p14:cNvPr>
                <p14:cNvContentPartPr/>
                <p14:nvPr/>
              </p14:nvContentPartPr>
              <p14:xfrm>
                <a:off x="3407773" y="360150"/>
                <a:ext cx="111600" cy="16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9E7675-E93E-AA49-8F57-463F808A2E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2293" y="345030"/>
                  <a:ext cx="141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5C073E-3C67-854F-B747-2790F089CDCD}"/>
                    </a:ext>
                  </a:extLst>
                </p14:cNvPr>
                <p14:cNvContentPartPr/>
                <p14:nvPr/>
              </p14:nvContentPartPr>
              <p14:xfrm>
                <a:off x="3534493" y="348990"/>
                <a:ext cx="106200" cy="180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5C073E-3C67-854F-B747-2790F089CD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19373" y="333870"/>
                  <a:ext cx="136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9D26C70-78E9-604A-B012-DC5DB41952F6}"/>
                    </a:ext>
                  </a:extLst>
                </p14:cNvPr>
                <p14:cNvContentPartPr/>
                <p14:nvPr/>
              </p14:nvContentPartPr>
              <p14:xfrm>
                <a:off x="3656533" y="291030"/>
                <a:ext cx="16200" cy="227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9D26C70-78E9-604A-B012-DC5DB41952F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41053" y="275550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8506D64-81B6-9C47-A8F9-853E5CF491B5}"/>
                    </a:ext>
                  </a:extLst>
                </p14:cNvPr>
                <p14:cNvContentPartPr/>
                <p14:nvPr/>
              </p14:nvContentPartPr>
              <p14:xfrm>
                <a:off x="3672373" y="343950"/>
                <a:ext cx="143280" cy="10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8506D64-81B6-9C47-A8F9-853E5CF491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6893" y="328470"/>
                  <a:ext cx="173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F2CB467-7413-4646-9BBD-BB4426CFFFF1}"/>
                    </a:ext>
                  </a:extLst>
                </p14:cNvPr>
                <p14:cNvContentPartPr/>
                <p14:nvPr/>
              </p14:nvContentPartPr>
              <p14:xfrm>
                <a:off x="3910333" y="343950"/>
                <a:ext cx="21600" cy="254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F2CB467-7413-4646-9BBD-BB4426CFFF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95213" y="328470"/>
                  <a:ext cx="52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1481522-A9F4-E448-B210-3163CC640FB7}"/>
                    </a:ext>
                  </a:extLst>
                </p14:cNvPr>
                <p14:cNvContentPartPr/>
                <p14:nvPr/>
              </p14:nvContentPartPr>
              <p14:xfrm>
                <a:off x="3920773" y="333150"/>
                <a:ext cx="127440" cy="159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1481522-A9F4-E448-B210-3163CC640F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5653" y="318030"/>
                  <a:ext cx="157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89A0768-B6DF-AD49-9060-44DCA26654E6}"/>
                    </a:ext>
                  </a:extLst>
                </p14:cNvPr>
                <p14:cNvContentPartPr/>
                <p14:nvPr/>
              </p14:nvContentPartPr>
              <p14:xfrm>
                <a:off x="4069093" y="327750"/>
                <a:ext cx="100800" cy="140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89A0768-B6DF-AD49-9060-44DCA26654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3973" y="312630"/>
                  <a:ext cx="131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AEBDAA-A937-4E4B-9386-0640D8E45B11}"/>
                    </a:ext>
                  </a:extLst>
                </p14:cNvPr>
                <p14:cNvContentPartPr/>
                <p14:nvPr/>
              </p14:nvContentPartPr>
              <p14:xfrm>
                <a:off x="4196173" y="343950"/>
                <a:ext cx="84960" cy="132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AEBDAA-A937-4E4B-9386-0640D8E45B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80693" y="328470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23A2BB2-0176-9642-8E60-F4B01F15C1F1}"/>
                    </a:ext>
                  </a:extLst>
                </p14:cNvPr>
                <p14:cNvContentPartPr/>
                <p14:nvPr/>
              </p14:nvContentPartPr>
              <p14:xfrm>
                <a:off x="4344133" y="343950"/>
                <a:ext cx="21600" cy="26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23A2BB2-0176-9642-8E60-F4B01F15C1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29013" y="328470"/>
                  <a:ext cx="52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A26ABB6-01B5-7546-8D57-19A764DED0B5}"/>
                    </a:ext>
                  </a:extLst>
                </p14:cNvPr>
                <p14:cNvContentPartPr/>
                <p14:nvPr/>
              </p14:nvContentPartPr>
              <p14:xfrm>
                <a:off x="4344133" y="285630"/>
                <a:ext cx="180360" cy="169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A26ABB6-01B5-7546-8D57-19A764DED0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29013" y="270150"/>
                  <a:ext cx="210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ADC50E-73AA-4742-AAFF-4631D2A2ED5B}"/>
                    </a:ext>
                  </a:extLst>
                </p14:cNvPr>
                <p14:cNvContentPartPr/>
                <p14:nvPr/>
              </p14:nvContentPartPr>
              <p14:xfrm>
                <a:off x="4556533" y="221910"/>
                <a:ext cx="275040" cy="524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ADC50E-73AA-4742-AAFF-4631D2A2ED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41413" y="206790"/>
                  <a:ext cx="30528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9DFDA3-175C-7241-B3C2-72004C8E95EB}"/>
                    </a:ext>
                  </a:extLst>
                </p14:cNvPr>
                <p14:cNvContentPartPr/>
                <p14:nvPr/>
              </p14:nvContentPartPr>
              <p14:xfrm>
                <a:off x="4915813" y="238110"/>
                <a:ext cx="185400" cy="233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9DFDA3-175C-7241-B3C2-72004C8E95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00693" y="222630"/>
                  <a:ext cx="2160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1116BE4-4324-D843-B19E-022775BDBA1E}"/>
                    </a:ext>
                  </a:extLst>
                </p14:cNvPr>
                <p14:cNvContentPartPr/>
                <p14:nvPr/>
              </p14:nvContentPartPr>
              <p14:xfrm>
                <a:off x="5180413" y="84390"/>
                <a:ext cx="16200" cy="37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1116BE4-4324-D843-B19E-022775BDBA1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64933" y="69270"/>
                  <a:ext cx="468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5E63F3D-E31A-AF43-9D07-BFDAA8ADC44B}"/>
                    </a:ext>
                  </a:extLst>
                </p14:cNvPr>
                <p14:cNvContentPartPr/>
                <p14:nvPr/>
              </p14:nvContentPartPr>
              <p14:xfrm>
                <a:off x="5127493" y="238110"/>
                <a:ext cx="159120" cy="1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5E63F3D-E31A-AF43-9D07-BFDAA8ADC4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12373" y="222630"/>
                  <a:ext cx="18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57D436-9E3F-B941-8215-1B45CFC9962C}"/>
                    </a:ext>
                  </a:extLst>
                </p14:cNvPr>
                <p14:cNvContentPartPr/>
                <p14:nvPr/>
              </p14:nvContentPartPr>
              <p14:xfrm>
                <a:off x="5312533" y="248550"/>
                <a:ext cx="42840" cy="17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57D436-9E3F-B941-8215-1B45CFC996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97413" y="233430"/>
                  <a:ext cx="7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3DCAF74-D842-6149-A429-FEB028227E76}"/>
                    </a:ext>
                  </a:extLst>
                </p14:cNvPr>
                <p14:cNvContentPartPr/>
                <p14:nvPr/>
              </p14:nvContentPartPr>
              <p14:xfrm>
                <a:off x="5312533" y="163950"/>
                <a:ext cx="16200" cy="10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3DCAF74-D842-6149-A429-FEB028227E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97413" y="14847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D62418-E99B-3F47-B5AD-E0622AB7E013}"/>
                    </a:ext>
                  </a:extLst>
                </p14:cNvPr>
                <p14:cNvContentPartPr/>
                <p14:nvPr/>
              </p14:nvContentPartPr>
              <p14:xfrm>
                <a:off x="5397493" y="285630"/>
                <a:ext cx="84960" cy="122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D62418-E99B-3F47-B5AD-E0622AB7E0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82013" y="270150"/>
                  <a:ext cx="115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FB57715-D0E5-AD41-8EAE-0934DCD8256D}"/>
                    </a:ext>
                  </a:extLst>
                </p14:cNvPr>
                <p14:cNvContentPartPr/>
                <p14:nvPr/>
              </p14:nvContentPartPr>
              <p14:xfrm>
                <a:off x="5508373" y="243870"/>
                <a:ext cx="159120" cy="216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FB57715-D0E5-AD41-8EAE-0934DCD8256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93253" y="228750"/>
                  <a:ext cx="18972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53B6EF-A4EF-6543-BF33-2EC3F9852FEB}"/>
              </a:ext>
            </a:extLst>
          </p:cNvPr>
          <p:cNvGrpSpPr/>
          <p:nvPr/>
        </p:nvGrpSpPr>
        <p:grpSpPr>
          <a:xfrm>
            <a:off x="11427493" y="952350"/>
            <a:ext cx="362520" cy="100800"/>
            <a:chOff x="11427493" y="952350"/>
            <a:chExt cx="36252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BB3C6C-75E6-D649-A659-EF6B9A1CFFE2}"/>
                    </a:ext>
                  </a:extLst>
                </p14:cNvPr>
                <p14:cNvContentPartPr/>
                <p14:nvPr/>
              </p14:nvContentPartPr>
              <p14:xfrm>
                <a:off x="11689213" y="952350"/>
                <a:ext cx="100800" cy="100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BB3C6C-75E6-D649-A659-EF6B9A1CFF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673733" y="937230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903BC3C-CFFB-2045-9E97-8B3C677AFC98}"/>
                    </a:ext>
                  </a:extLst>
                </p14:cNvPr>
                <p14:cNvContentPartPr/>
                <p14:nvPr/>
              </p14:nvContentPartPr>
              <p14:xfrm>
                <a:off x="11427493" y="994830"/>
                <a:ext cx="137880" cy="10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903BC3C-CFFB-2045-9E97-8B3C677AFC9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12373" y="979350"/>
                  <a:ext cx="1684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9E40A4-B65E-8642-AD8D-116A5DB709A5}"/>
              </a:ext>
            </a:extLst>
          </p:cNvPr>
          <p:cNvGrpSpPr/>
          <p:nvPr/>
        </p:nvGrpSpPr>
        <p:grpSpPr>
          <a:xfrm>
            <a:off x="8213053" y="766950"/>
            <a:ext cx="3000240" cy="466200"/>
            <a:chOff x="8213053" y="766950"/>
            <a:chExt cx="300024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5B7B786-675D-1C4F-9CB8-122C7130E75A}"/>
                    </a:ext>
                  </a:extLst>
                </p14:cNvPr>
                <p14:cNvContentPartPr/>
                <p14:nvPr/>
              </p14:nvContentPartPr>
              <p14:xfrm>
                <a:off x="10826653" y="888990"/>
                <a:ext cx="386640" cy="254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5B7B786-675D-1C4F-9CB8-122C7130E7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11173" y="873510"/>
                  <a:ext cx="41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B354A2-B8D2-C149-87F1-CFA29A94F2E3}"/>
                    </a:ext>
                  </a:extLst>
                </p14:cNvPr>
                <p14:cNvContentPartPr/>
                <p14:nvPr/>
              </p14:nvContentPartPr>
              <p14:xfrm>
                <a:off x="10900813" y="766950"/>
                <a:ext cx="169560" cy="5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B354A2-B8D2-C149-87F1-CFA29A94F2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85333" y="751830"/>
                  <a:ext cx="200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2F03524-3059-1F46-A3B4-844D17A61D0C}"/>
                    </a:ext>
                  </a:extLst>
                </p14:cNvPr>
                <p14:cNvContentPartPr/>
                <p14:nvPr/>
              </p14:nvContentPartPr>
              <p14:xfrm>
                <a:off x="10742053" y="788190"/>
                <a:ext cx="79560" cy="302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2F03524-3059-1F46-A3B4-844D17A61D0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26573" y="773070"/>
                  <a:ext cx="1101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58A5BBF-C5F2-FF4B-AE87-A61BED80E203}"/>
                    </a:ext>
                  </a:extLst>
                </p14:cNvPr>
                <p14:cNvContentPartPr/>
                <p14:nvPr/>
              </p14:nvContentPartPr>
              <p14:xfrm>
                <a:off x="10583293" y="931110"/>
                <a:ext cx="127440" cy="222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58A5BBF-C5F2-FF4B-AE87-A61BED80E20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67813" y="915990"/>
                  <a:ext cx="1576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644E7D-D3D2-CE4C-A535-159675BBC3B2}"/>
                    </a:ext>
                  </a:extLst>
                </p14:cNvPr>
                <p14:cNvContentPartPr/>
                <p14:nvPr/>
              </p14:nvContentPartPr>
              <p14:xfrm>
                <a:off x="10360813" y="846510"/>
                <a:ext cx="143280" cy="254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644E7D-D3D2-CE4C-A535-159675BBC3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45693" y="831390"/>
                  <a:ext cx="173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9FC8BF-FB59-BF46-93D9-0AA704E98CA8}"/>
                    </a:ext>
                  </a:extLst>
                </p14:cNvPr>
                <p14:cNvContentPartPr/>
                <p14:nvPr/>
              </p14:nvContentPartPr>
              <p14:xfrm>
                <a:off x="10081093" y="851910"/>
                <a:ext cx="351360" cy="354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9FC8BF-FB59-BF46-93D9-0AA704E98CA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065613" y="836430"/>
                  <a:ext cx="3819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FC52889-804D-424A-8256-0B6745DE78BD}"/>
                    </a:ext>
                  </a:extLst>
                </p14:cNvPr>
                <p14:cNvContentPartPr/>
                <p14:nvPr/>
              </p14:nvContentPartPr>
              <p14:xfrm>
                <a:off x="10011613" y="825270"/>
                <a:ext cx="63720" cy="29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FC52889-804D-424A-8256-0B6745DE78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996493" y="810150"/>
                  <a:ext cx="94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CA96C05-4D93-7D4E-B6C4-3AD3BCEE26AF}"/>
                    </a:ext>
                  </a:extLst>
                </p14:cNvPr>
                <p14:cNvContentPartPr/>
                <p14:nvPr/>
              </p14:nvContentPartPr>
              <p14:xfrm>
                <a:off x="9805333" y="973590"/>
                <a:ext cx="159120" cy="214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CA96C05-4D93-7D4E-B6C4-3AD3BCEE26A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89853" y="958110"/>
                  <a:ext cx="189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12E7CE-F2A0-4945-AF63-2807B77414D7}"/>
                    </a:ext>
                  </a:extLst>
                </p14:cNvPr>
                <p14:cNvContentPartPr/>
                <p14:nvPr/>
              </p14:nvContentPartPr>
              <p14:xfrm>
                <a:off x="9397813" y="862350"/>
                <a:ext cx="476640" cy="360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12E7CE-F2A0-4945-AF63-2807B77414D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82693" y="847230"/>
                  <a:ext cx="5072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C6ADC00-9D48-6B44-BC45-C74E03DAC790}"/>
                    </a:ext>
                  </a:extLst>
                </p14:cNvPr>
                <p14:cNvContentPartPr/>
                <p14:nvPr/>
              </p14:nvContentPartPr>
              <p14:xfrm>
                <a:off x="9519493" y="1158630"/>
                <a:ext cx="217440" cy="26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C6ADC00-9D48-6B44-BC45-C74E03DAC79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04373" y="1143510"/>
                  <a:ext cx="24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55B6402-5265-A746-9CDA-641AA32AF6EC}"/>
                    </a:ext>
                  </a:extLst>
                </p14:cNvPr>
                <p14:cNvContentPartPr/>
                <p14:nvPr/>
              </p14:nvContentPartPr>
              <p14:xfrm>
                <a:off x="9329053" y="968190"/>
                <a:ext cx="1080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55B6402-5265-A746-9CDA-641AA32AF6E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13933" y="953070"/>
                  <a:ext cx="41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DE2C9E-FFFF-6444-B7FC-EFBF3FBAD9DB}"/>
                    </a:ext>
                  </a:extLst>
                </p14:cNvPr>
                <p14:cNvContentPartPr/>
                <p14:nvPr/>
              </p14:nvContentPartPr>
              <p14:xfrm>
                <a:off x="9143653" y="904830"/>
                <a:ext cx="280800" cy="270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DE2C9E-FFFF-6444-B7FC-EFBF3FBAD9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28533" y="889350"/>
                  <a:ext cx="3114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6C007C4-2832-4A4E-97CF-99F4230C58EC}"/>
                    </a:ext>
                  </a:extLst>
                </p14:cNvPr>
                <p14:cNvContentPartPr/>
                <p14:nvPr/>
              </p14:nvContentPartPr>
              <p14:xfrm>
                <a:off x="8921533" y="978630"/>
                <a:ext cx="137880" cy="254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6C007C4-2832-4A4E-97CF-99F4230C58E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06413" y="963510"/>
                  <a:ext cx="168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22E537D-1828-D74A-BC07-BCDA72F1EA51}"/>
                    </a:ext>
                  </a:extLst>
                </p14:cNvPr>
                <p14:cNvContentPartPr/>
                <p14:nvPr/>
              </p14:nvContentPartPr>
              <p14:xfrm>
                <a:off x="8863213" y="994830"/>
                <a:ext cx="100800" cy="233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22E537D-1828-D74A-BC07-BCDA72F1EA5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848093" y="979350"/>
                  <a:ext cx="131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9477D2F-A38A-CF40-97AF-5352B5518D05}"/>
                    </a:ext>
                  </a:extLst>
                </p14:cNvPr>
                <p14:cNvContentPartPr/>
                <p14:nvPr/>
              </p14:nvContentPartPr>
              <p14:xfrm>
                <a:off x="8926933" y="904830"/>
                <a:ext cx="1620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9477D2F-A38A-CF40-97AF-5352B5518D0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11453" y="889350"/>
                  <a:ext cx="4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217FD1-DED7-1A4C-982B-53824826C79C}"/>
                    </a:ext>
                  </a:extLst>
                </p14:cNvPr>
                <p14:cNvContentPartPr/>
                <p14:nvPr/>
              </p14:nvContentPartPr>
              <p14:xfrm>
                <a:off x="8540653" y="899430"/>
                <a:ext cx="280800" cy="328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217FD1-DED7-1A4C-982B-53824826C79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25173" y="884310"/>
                  <a:ext cx="31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37CE4F-DA97-9440-8862-407B53A11938}"/>
                    </a:ext>
                  </a:extLst>
                </p14:cNvPr>
                <p14:cNvContentPartPr/>
                <p14:nvPr/>
              </p14:nvContentPartPr>
              <p14:xfrm>
                <a:off x="8683573" y="1052790"/>
                <a:ext cx="360" cy="21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37CE4F-DA97-9440-8862-407B53A119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68093" y="1037670"/>
                  <a:ext cx="30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9E20EFC-1DC2-E44A-9B1B-30089FD35D1E}"/>
                    </a:ext>
                  </a:extLst>
                </p14:cNvPr>
                <p14:cNvContentPartPr/>
                <p14:nvPr/>
              </p14:nvContentPartPr>
              <p14:xfrm>
                <a:off x="8213053" y="798990"/>
                <a:ext cx="306720" cy="349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9E20EFC-1DC2-E44A-9B1B-30089FD35D1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97933" y="783510"/>
                  <a:ext cx="33732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6CB982A-4544-DC4B-9A8E-CBE10AE947B8}"/>
              </a:ext>
            </a:extLst>
          </p:cNvPr>
          <p:cNvGrpSpPr/>
          <p:nvPr/>
        </p:nvGrpSpPr>
        <p:grpSpPr>
          <a:xfrm>
            <a:off x="2153533" y="1417830"/>
            <a:ext cx="910800" cy="464040"/>
            <a:chOff x="2153533" y="1417830"/>
            <a:chExt cx="91080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B94816-1826-8047-AA31-B3D8769251E5}"/>
                    </a:ext>
                  </a:extLst>
                </p14:cNvPr>
                <p14:cNvContentPartPr/>
                <p14:nvPr/>
              </p14:nvContentPartPr>
              <p14:xfrm>
                <a:off x="2153533" y="1634910"/>
                <a:ext cx="26640" cy="12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B94816-1826-8047-AA31-B3D8769251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38413" y="1619790"/>
                  <a:ext cx="57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6FC913D-3AD7-9E4B-BDCB-ECCDF5AB0880}"/>
                    </a:ext>
                  </a:extLst>
                </p14:cNvPr>
                <p14:cNvContentPartPr/>
                <p14:nvPr/>
              </p14:nvContentPartPr>
              <p14:xfrm>
                <a:off x="2153533" y="1523670"/>
                <a:ext cx="21600" cy="26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6FC913D-3AD7-9E4B-BDCB-ECCDF5AB088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38413" y="1508550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5C0567E-BF40-2943-8AF1-4D83AFC35044}"/>
                    </a:ext>
                  </a:extLst>
                </p14:cNvPr>
                <p14:cNvContentPartPr/>
                <p14:nvPr/>
              </p14:nvContentPartPr>
              <p14:xfrm>
                <a:off x="2216893" y="1624470"/>
                <a:ext cx="143280" cy="143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5C0567E-BF40-2943-8AF1-4D83AFC3504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01773" y="1608990"/>
                  <a:ext cx="173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1EF7C8-31D3-6842-AB05-4CC2BB695B5B}"/>
                    </a:ext>
                  </a:extLst>
                </p14:cNvPr>
                <p14:cNvContentPartPr/>
                <p14:nvPr/>
              </p14:nvContentPartPr>
              <p14:xfrm>
                <a:off x="2418133" y="1603230"/>
                <a:ext cx="227880" cy="278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1EF7C8-31D3-6842-AB05-4CC2BB695B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03013" y="1588110"/>
                  <a:ext cx="258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AA38286-8029-FF40-A4BB-51CB9F70F847}"/>
                    </a:ext>
                  </a:extLst>
                </p14:cNvPr>
                <p14:cNvContentPartPr/>
                <p14:nvPr/>
              </p14:nvContentPartPr>
              <p14:xfrm>
                <a:off x="2693173" y="1597830"/>
                <a:ext cx="185400" cy="201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AA38286-8029-FF40-A4BB-51CB9F70F8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78053" y="1582710"/>
                  <a:ext cx="21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88B6379-BAC5-7445-8301-CE862D3BD379}"/>
                    </a:ext>
                  </a:extLst>
                </p14:cNvPr>
                <p14:cNvContentPartPr/>
                <p14:nvPr/>
              </p14:nvContentPartPr>
              <p14:xfrm>
                <a:off x="2941933" y="1417830"/>
                <a:ext cx="42840" cy="405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88B6379-BAC5-7445-8301-CE862D3BD3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926813" y="1402710"/>
                  <a:ext cx="730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995CA48-D3EA-4F49-B721-9B933268F236}"/>
                    </a:ext>
                  </a:extLst>
                </p14:cNvPr>
                <p14:cNvContentPartPr/>
                <p14:nvPr/>
              </p14:nvContentPartPr>
              <p14:xfrm>
                <a:off x="2875693" y="1560750"/>
                <a:ext cx="188640" cy="5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995CA48-D3EA-4F49-B721-9B933268F23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60213" y="1545630"/>
                  <a:ext cx="21888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F0888A6-DE6D-5F45-B2C7-88B4B052587D}"/>
                  </a:ext>
                </a:extLst>
              </p14:cNvPr>
              <p14:cNvContentPartPr/>
              <p14:nvPr/>
            </p14:nvContentPartPr>
            <p14:xfrm>
              <a:off x="3518653" y="1539870"/>
              <a:ext cx="280800" cy="2754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F0888A6-DE6D-5F45-B2C7-88B4B052587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03533" y="1524390"/>
                <a:ext cx="3114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530ECD9-2300-524A-9B62-AFBABC3BC565}"/>
                  </a:ext>
                </a:extLst>
              </p14:cNvPr>
              <p14:cNvContentPartPr/>
              <p14:nvPr/>
            </p14:nvContentPartPr>
            <p14:xfrm>
              <a:off x="3841573" y="1709070"/>
              <a:ext cx="74520" cy="286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530ECD9-2300-524A-9B62-AFBABC3BC56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26453" y="1693950"/>
                <a:ext cx="1051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AFC58C5-D09D-6F4F-A943-A5E9D1A2E334}"/>
                  </a:ext>
                </a:extLst>
              </p14:cNvPr>
              <p14:cNvContentPartPr/>
              <p14:nvPr/>
            </p14:nvContentPartPr>
            <p14:xfrm>
              <a:off x="3870373" y="1761990"/>
              <a:ext cx="146160" cy="180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AFC58C5-D09D-6F4F-A943-A5E9D1A2E33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55253" y="1746870"/>
                <a:ext cx="176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EF8E480-F243-5D47-A1A1-9CE150A97CC9}"/>
                  </a:ext>
                </a:extLst>
              </p14:cNvPr>
              <p14:cNvContentPartPr/>
              <p14:nvPr/>
            </p14:nvContentPartPr>
            <p14:xfrm>
              <a:off x="3936973" y="1291110"/>
              <a:ext cx="100800" cy="1962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EF8E480-F243-5D47-A1A1-9CE150A97CC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21493" y="1275630"/>
                <a:ext cx="1314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7F03C95-61EC-614F-B15D-244E71F0F919}"/>
                  </a:ext>
                </a:extLst>
              </p14:cNvPr>
              <p14:cNvContentPartPr/>
              <p14:nvPr/>
            </p14:nvContentPartPr>
            <p14:xfrm>
              <a:off x="4037413" y="1311990"/>
              <a:ext cx="90360" cy="95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7F03C95-61EC-614F-B15D-244E71F0F91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021933" y="1296870"/>
                <a:ext cx="1209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4688D58-B1D5-A740-A0D0-8ED7CC2B2EB8}"/>
                  </a:ext>
                </a:extLst>
              </p14:cNvPr>
              <p14:cNvContentPartPr/>
              <p14:nvPr/>
            </p14:nvContentPartPr>
            <p14:xfrm>
              <a:off x="4180333" y="1216950"/>
              <a:ext cx="111600" cy="275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4688D58-B1D5-A740-A0D0-8ED7CC2B2EB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164853" y="1201830"/>
                <a:ext cx="141840" cy="30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A9D3311E-315D-FF47-BFFF-C45C5976EA16}"/>
              </a:ext>
            </a:extLst>
          </p:cNvPr>
          <p:cNvGrpSpPr/>
          <p:nvPr/>
        </p:nvGrpSpPr>
        <p:grpSpPr>
          <a:xfrm>
            <a:off x="4391293" y="1677390"/>
            <a:ext cx="149040" cy="84960"/>
            <a:chOff x="4391293" y="1677390"/>
            <a:chExt cx="149040" cy="84960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F7E8EE7-8D1A-8945-9620-59AB3F875D0D}"/>
                </a:ext>
              </a:extLst>
            </p:cNvPr>
            <p:cNvGrpSpPr/>
            <p:nvPr/>
          </p:nvGrpSpPr>
          <p:grpSpPr>
            <a:xfrm>
              <a:off x="4391293" y="1677390"/>
              <a:ext cx="149040" cy="84960"/>
              <a:chOff x="4391293" y="1677390"/>
              <a:chExt cx="149040" cy="84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2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C6DFC469-8402-9B4E-92EC-1E2B27DBA4AE}"/>
                      </a:ext>
                    </a:extLst>
                  </p14:cNvPr>
                  <p14:cNvContentPartPr/>
                  <p14:nvPr/>
                </p14:nvContentPartPr>
                <p14:xfrm>
                  <a:off x="4404973" y="1740750"/>
                  <a:ext cx="108720" cy="216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C6DFC469-8402-9B4E-92EC-1E2B27DBA4AE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4389493" y="1725630"/>
                    <a:ext cx="13896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4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973CD3AD-0096-5146-932C-2A272544127F}"/>
                      </a:ext>
                    </a:extLst>
                  </p14:cNvPr>
                  <p14:cNvContentPartPr/>
                  <p14:nvPr/>
                </p14:nvContentPartPr>
                <p14:xfrm>
                  <a:off x="4391293" y="1677390"/>
                  <a:ext cx="149040" cy="1620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973CD3AD-0096-5146-932C-2A272544127F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4376173" y="1661910"/>
                    <a:ext cx="179640" cy="46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173D90E-A3FC-9C45-A609-843C97738802}"/>
              </a:ext>
            </a:extLst>
          </p:cNvPr>
          <p:cNvGrpSpPr/>
          <p:nvPr/>
        </p:nvGrpSpPr>
        <p:grpSpPr>
          <a:xfrm>
            <a:off x="4757053" y="1068630"/>
            <a:ext cx="502920" cy="799920"/>
            <a:chOff x="4757053" y="1068630"/>
            <a:chExt cx="502920" cy="79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1D9B5FF-DFD0-C949-ACBC-5BD222FDCC87}"/>
                    </a:ext>
                  </a:extLst>
                </p14:cNvPr>
                <p14:cNvContentPartPr/>
                <p14:nvPr/>
              </p14:nvContentPartPr>
              <p14:xfrm>
                <a:off x="4757053" y="1502790"/>
                <a:ext cx="190800" cy="238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1D9B5FF-DFD0-C949-ACBC-5BD222FDCC8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741933" y="1487310"/>
                  <a:ext cx="221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2E244B5-06B4-1F4C-A142-E3A7E165484A}"/>
                    </a:ext>
                  </a:extLst>
                </p14:cNvPr>
                <p14:cNvContentPartPr/>
                <p14:nvPr/>
              </p14:nvContentPartPr>
              <p14:xfrm>
                <a:off x="5042893" y="1650750"/>
                <a:ext cx="16200" cy="217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2E244B5-06B4-1F4C-A142-E3A7E165484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27413" y="1635630"/>
                  <a:ext cx="468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B1DF24C-F38E-B842-9016-CA1BEBE1EDC3}"/>
                    </a:ext>
                  </a:extLst>
                </p14:cNvPr>
                <p14:cNvContentPartPr/>
                <p14:nvPr/>
              </p14:nvContentPartPr>
              <p14:xfrm>
                <a:off x="5047933" y="1682430"/>
                <a:ext cx="159120" cy="159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B1DF24C-F38E-B842-9016-CA1BEBE1EDC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32813" y="1667310"/>
                  <a:ext cx="189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19665D0-0C75-994E-AD47-56C94BC95706}"/>
                    </a:ext>
                  </a:extLst>
                </p14:cNvPr>
                <p14:cNvContentPartPr/>
                <p14:nvPr/>
              </p14:nvContentPartPr>
              <p14:xfrm>
                <a:off x="5047933" y="1068630"/>
                <a:ext cx="132480" cy="3808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19665D0-0C75-994E-AD47-56C94BC9570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32813" y="1053510"/>
                  <a:ext cx="1630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D88C801-B500-AC4F-A67F-43FE5AC9EAA5}"/>
                    </a:ext>
                  </a:extLst>
                </p14:cNvPr>
                <p14:cNvContentPartPr/>
                <p14:nvPr/>
              </p14:nvContentPartPr>
              <p14:xfrm>
                <a:off x="5055133" y="1275270"/>
                <a:ext cx="204840" cy="21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D88C801-B500-AC4F-A67F-43FE5AC9EAA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40013" y="1259790"/>
                  <a:ext cx="2354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F7EA030-8413-ED48-8DD5-7759D6F179E4}"/>
              </a:ext>
            </a:extLst>
          </p:cNvPr>
          <p:cNvGrpSpPr/>
          <p:nvPr/>
        </p:nvGrpSpPr>
        <p:grpSpPr>
          <a:xfrm>
            <a:off x="6810133" y="1370310"/>
            <a:ext cx="5048640" cy="1323360"/>
            <a:chOff x="6810133" y="1370310"/>
            <a:chExt cx="5048640" cy="13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FFA261B-9055-E346-A227-4AD259698DE9}"/>
                    </a:ext>
                  </a:extLst>
                </p14:cNvPr>
                <p14:cNvContentPartPr/>
                <p14:nvPr/>
              </p14:nvContentPartPr>
              <p14:xfrm>
                <a:off x="11646733" y="1529070"/>
                <a:ext cx="111600" cy="95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FFA261B-9055-E346-A227-4AD259698D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631613" y="1513950"/>
                  <a:ext cx="141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0C2BE57-7519-6442-8EAD-87FD2CF702A1}"/>
                    </a:ext>
                  </a:extLst>
                </p14:cNvPr>
                <p14:cNvContentPartPr/>
                <p14:nvPr/>
              </p14:nvContentPartPr>
              <p14:xfrm>
                <a:off x="11763373" y="1523670"/>
                <a:ext cx="10800" cy="137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0C2BE57-7519-6442-8EAD-87FD2CF702A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47893" y="1508550"/>
                  <a:ext cx="414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0AD8DF0-8804-2644-9363-A2B03D778496}"/>
                    </a:ext>
                  </a:extLst>
                </p14:cNvPr>
                <p14:cNvContentPartPr/>
                <p14:nvPr/>
              </p14:nvContentPartPr>
              <p14:xfrm>
                <a:off x="11689213" y="1687830"/>
                <a:ext cx="153720" cy="26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0AD8DF0-8804-2644-9363-A2B03D7784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673733" y="1672710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662480B-FC8B-8742-B7AC-3408469DFFC3}"/>
                    </a:ext>
                  </a:extLst>
                </p14:cNvPr>
                <p14:cNvContentPartPr/>
                <p14:nvPr/>
              </p14:nvContentPartPr>
              <p14:xfrm>
                <a:off x="11429653" y="1698270"/>
                <a:ext cx="116640" cy="5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662480B-FC8B-8742-B7AC-3408469DFF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414533" y="168315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72026FC-963D-BA49-903F-548488D41F2C}"/>
                    </a:ext>
                  </a:extLst>
                </p14:cNvPr>
                <p14:cNvContentPartPr/>
                <p14:nvPr/>
              </p14:nvContentPartPr>
              <p14:xfrm>
                <a:off x="11202133" y="1523670"/>
                <a:ext cx="53280" cy="28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72026FC-963D-BA49-903F-548488D41F2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87013" y="1508550"/>
                  <a:ext cx="83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17C507-9C64-0E48-9940-5DD87E6112D7}"/>
                    </a:ext>
                  </a:extLst>
                </p14:cNvPr>
                <p14:cNvContentPartPr/>
                <p14:nvPr/>
              </p14:nvContentPartPr>
              <p14:xfrm>
                <a:off x="10779493" y="1555710"/>
                <a:ext cx="370080" cy="270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17C507-9C64-0E48-9940-5DD87E6112D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764373" y="1540230"/>
                  <a:ext cx="4006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D05D969-F792-094B-9D81-CEE79A28E8D3}"/>
                    </a:ext>
                  </a:extLst>
                </p14:cNvPr>
                <p14:cNvContentPartPr/>
                <p14:nvPr/>
              </p14:nvContentPartPr>
              <p14:xfrm>
                <a:off x="11149213" y="1370310"/>
                <a:ext cx="360" cy="5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D05D969-F792-094B-9D81-CEE79A28E8D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134093" y="1355190"/>
                  <a:ext cx="3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99FEB76-9E6B-014C-A0A4-BC437C0858BB}"/>
                    </a:ext>
                  </a:extLst>
                </p14:cNvPr>
                <p14:cNvContentPartPr/>
                <p14:nvPr/>
              </p14:nvContentPartPr>
              <p14:xfrm>
                <a:off x="10948333" y="1434030"/>
                <a:ext cx="95760" cy="16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99FEB76-9E6B-014C-A0A4-BC437C0858B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32853" y="1418550"/>
                  <a:ext cx="12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549C0F1-5971-0449-939C-6A740E7D26DD}"/>
                    </a:ext>
                  </a:extLst>
                </p14:cNvPr>
                <p14:cNvContentPartPr/>
                <p14:nvPr/>
              </p14:nvContentPartPr>
              <p14:xfrm>
                <a:off x="10927093" y="1529070"/>
                <a:ext cx="16200" cy="1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549C0F1-5971-0449-939C-6A740E7D26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911973" y="151395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937CFB5-B0D7-E84F-985F-8E7C5B1F263B}"/>
                    </a:ext>
                  </a:extLst>
                </p14:cNvPr>
                <p14:cNvContentPartPr/>
                <p14:nvPr/>
              </p14:nvContentPartPr>
              <p14:xfrm>
                <a:off x="10450813" y="1566150"/>
                <a:ext cx="280800" cy="127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937CFB5-B0D7-E84F-985F-8E7C5B1F263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435693" y="1551030"/>
                  <a:ext cx="31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65920E9-587A-1C4A-BDF0-4BD842F5576F}"/>
                    </a:ext>
                  </a:extLst>
                </p14:cNvPr>
                <p14:cNvContentPartPr/>
                <p14:nvPr/>
              </p14:nvContentPartPr>
              <p14:xfrm>
                <a:off x="10519573" y="1814910"/>
                <a:ext cx="10800" cy="5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65920E9-587A-1C4A-BDF0-4BD842F5576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04453" y="179979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FFE443F-1427-704A-B209-A293D3461D2E}"/>
                    </a:ext>
                  </a:extLst>
                </p14:cNvPr>
                <p14:cNvContentPartPr/>
                <p14:nvPr/>
              </p14:nvContentPartPr>
              <p14:xfrm>
                <a:off x="10164973" y="1693230"/>
                <a:ext cx="21600" cy="5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FFE443F-1427-704A-B209-A293D3461D2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149853" y="1677750"/>
                  <a:ext cx="5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06AA027-4613-0C4E-856F-EC81F42BD9EA}"/>
                    </a:ext>
                  </a:extLst>
                </p14:cNvPr>
                <p14:cNvContentPartPr/>
                <p14:nvPr/>
              </p14:nvContentPartPr>
              <p14:xfrm>
                <a:off x="9810733" y="1587390"/>
                <a:ext cx="466200" cy="222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06AA027-4613-0C4E-856F-EC81F42BD9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95253" y="1571910"/>
                  <a:ext cx="4964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DBF4C98-BBE2-0C43-89F6-B50FF4EF8E6D}"/>
                    </a:ext>
                  </a:extLst>
                </p14:cNvPr>
                <p14:cNvContentPartPr/>
                <p14:nvPr/>
              </p14:nvContentPartPr>
              <p14:xfrm>
                <a:off x="10043293" y="1920750"/>
                <a:ext cx="111600" cy="1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DBF4C98-BBE2-0C43-89F6-B50FF4EF8E6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28173" y="1905270"/>
                  <a:ext cx="141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14E66A6-2BB7-4342-B520-E73714333500}"/>
                    </a:ext>
                  </a:extLst>
                </p14:cNvPr>
                <p14:cNvContentPartPr/>
                <p14:nvPr/>
              </p14:nvContentPartPr>
              <p14:xfrm>
                <a:off x="10069933" y="1401990"/>
                <a:ext cx="100800" cy="28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14E66A6-2BB7-4342-B520-E7371433350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54453" y="1386870"/>
                  <a:ext cx="131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8BFFEE0-59F5-DB49-BF20-27B135CBD91C}"/>
                    </a:ext>
                  </a:extLst>
                </p14:cNvPr>
                <p14:cNvContentPartPr/>
                <p14:nvPr/>
              </p14:nvContentPartPr>
              <p14:xfrm>
                <a:off x="9514093" y="1619070"/>
                <a:ext cx="158400" cy="275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8BFFEE0-59F5-DB49-BF20-27B135CBD91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498973" y="1603950"/>
                  <a:ext cx="189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176BB4A-A060-D046-8BB4-099FFFC6C2CF}"/>
                    </a:ext>
                  </a:extLst>
                </p14:cNvPr>
                <p14:cNvContentPartPr/>
                <p14:nvPr/>
              </p14:nvContentPartPr>
              <p14:xfrm>
                <a:off x="9477373" y="1566150"/>
                <a:ext cx="74520" cy="32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176BB4A-A060-D046-8BB4-099FFFC6C2C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61893" y="1551030"/>
                  <a:ext cx="1051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7DB50F1-E05E-DE49-8C10-8C971888974F}"/>
                    </a:ext>
                  </a:extLst>
                </p14:cNvPr>
                <p14:cNvContentPartPr/>
                <p14:nvPr/>
              </p14:nvContentPartPr>
              <p14:xfrm>
                <a:off x="9302413" y="1661550"/>
                <a:ext cx="127440" cy="233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7DB50F1-E05E-DE49-8C10-8C97188897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87293" y="1646070"/>
                  <a:ext cx="157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269A4A4-4217-294B-9403-D3E662D0A04F}"/>
                    </a:ext>
                  </a:extLst>
                </p14:cNvPr>
                <p14:cNvContentPartPr/>
                <p14:nvPr/>
              </p14:nvContentPartPr>
              <p14:xfrm>
                <a:off x="9244453" y="1619070"/>
                <a:ext cx="100440" cy="19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269A4A4-4217-294B-9403-D3E662D0A04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28973" y="1603950"/>
                  <a:ext cx="130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370167-73D0-1443-BA29-F369A7C245A8}"/>
                    </a:ext>
                  </a:extLst>
                </p14:cNvPr>
                <p14:cNvContentPartPr/>
                <p14:nvPr/>
              </p14:nvContentPartPr>
              <p14:xfrm>
                <a:off x="8414293" y="1640310"/>
                <a:ext cx="280080" cy="249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370167-73D0-1443-BA29-F369A7C245A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98813" y="1624830"/>
                  <a:ext cx="3106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9FCDF80-0AFE-6840-BBD2-7991F3FEA90A}"/>
                    </a:ext>
                  </a:extLst>
                </p14:cNvPr>
                <p14:cNvContentPartPr/>
                <p14:nvPr/>
              </p14:nvContentPartPr>
              <p14:xfrm>
                <a:off x="8656933" y="1396950"/>
                <a:ext cx="106200" cy="309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9FCDF80-0AFE-6840-BBD2-7991F3FEA90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41813" y="1381470"/>
                  <a:ext cx="1368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B31CD0-EE10-AF48-B495-7F989D6C5DCE}"/>
                    </a:ext>
                  </a:extLst>
                </p14:cNvPr>
                <p14:cNvContentPartPr/>
                <p14:nvPr/>
              </p14:nvContentPartPr>
              <p14:xfrm>
                <a:off x="8632813" y="1555710"/>
                <a:ext cx="198360" cy="16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B31CD0-EE10-AF48-B495-7F989D6C5DC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17693" y="1540230"/>
                  <a:ext cx="22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804DA24-E7D5-4548-AF35-7D1A3D5B6D37}"/>
                    </a:ext>
                  </a:extLst>
                </p14:cNvPr>
                <p14:cNvContentPartPr/>
                <p14:nvPr/>
              </p14:nvContentPartPr>
              <p14:xfrm>
                <a:off x="11641333" y="2354550"/>
                <a:ext cx="217440" cy="249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804DA24-E7D5-4548-AF35-7D1A3D5B6D3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626213" y="2339430"/>
                  <a:ext cx="2476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AD711D5-E25E-3841-BFA6-22EE6F14A8B6}"/>
                    </a:ext>
                  </a:extLst>
                </p14:cNvPr>
                <p14:cNvContentPartPr/>
                <p14:nvPr/>
              </p14:nvContentPartPr>
              <p14:xfrm>
                <a:off x="11420293" y="2544990"/>
                <a:ext cx="163080" cy="5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AD711D5-E25E-3841-BFA6-22EE6F14A8B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405173" y="2529870"/>
                  <a:ext cx="193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30BE141-7118-9345-921A-9608C2909342}"/>
                    </a:ext>
                  </a:extLst>
                </p14:cNvPr>
                <p14:cNvContentPartPr/>
                <p14:nvPr/>
              </p14:nvContentPartPr>
              <p14:xfrm>
                <a:off x="11186293" y="2365350"/>
                <a:ext cx="16200" cy="222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30BE141-7118-9345-921A-9608C290934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71173" y="2349870"/>
                  <a:ext cx="468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0EA1E18-0010-7A41-8AD6-C2699AC2C749}"/>
                    </a:ext>
                  </a:extLst>
                </p14:cNvPr>
                <p14:cNvContentPartPr/>
                <p14:nvPr/>
              </p14:nvContentPartPr>
              <p14:xfrm>
                <a:off x="10509133" y="2291190"/>
                <a:ext cx="603720" cy="302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0EA1E18-0010-7A41-8AD6-C2699AC2C74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93653" y="2275710"/>
                  <a:ext cx="6339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5CBA916-10D1-9E40-8D72-D5279A574A7C}"/>
                    </a:ext>
                  </a:extLst>
                </p14:cNvPr>
                <p14:cNvContentPartPr/>
                <p14:nvPr/>
              </p14:nvContentPartPr>
              <p14:xfrm>
                <a:off x="11059573" y="2211630"/>
                <a:ext cx="10800" cy="26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5CBA916-10D1-9E40-8D72-D5279A574A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44093" y="2196510"/>
                  <a:ext cx="41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12888FA-9716-A344-95C3-AFB5925697D7}"/>
                    </a:ext>
                  </a:extLst>
                </p14:cNvPr>
                <p14:cNvContentPartPr/>
                <p14:nvPr/>
              </p14:nvContentPartPr>
              <p14:xfrm>
                <a:off x="10827733" y="2301630"/>
                <a:ext cx="184320" cy="16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12888FA-9716-A344-95C3-AFB5925697D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12613" y="2286510"/>
                  <a:ext cx="214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43FCD09-4EFA-A64E-9A18-3575D99E06E0}"/>
                    </a:ext>
                  </a:extLst>
                </p14:cNvPr>
                <p14:cNvContentPartPr/>
                <p14:nvPr/>
              </p14:nvContentPartPr>
              <p14:xfrm>
                <a:off x="10694173" y="2296230"/>
                <a:ext cx="95760" cy="143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43FCD09-4EFA-A64E-9A18-3575D99E06E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679053" y="2281110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7C00E46-B499-2740-834A-BC7BBE577D29}"/>
                    </a:ext>
                  </a:extLst>
                </p14:cNvPr>
                <p14:cNvContentPartPr/>
                <p14:nvPr/>
              </p14:nvContentPartPr>
              <p14:xfrm>
                <a:off x="10292053" y="2418270"/>
                <a:ext cx="137880" cy="275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7C00E46-B499-2740-834A-BC7BBE577D2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276933" y="2402790"/>
                  <a:ext cx="1684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11DCE63-0AFC-2F49-AF88-ED7077DBA960}"/>
                    </a:ext>
                  </a:extLst>
                </p14:cNvPr>
                <p14:cNvContentPartPr/>
                <p14:nvPr/>
              </p14:nvContentPartPr>
              <p14:xfrm>
                <a:off x="10164973" y="2328270"/>
                <a:ext cx="47880" cy="280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11DCE63-0AFC-2F49-AF88-ED7077DBA96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149853" y="2312790"/>
                  <a:ext cx="78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5ECD259-42BD-D848-9254-AA7E275413CD}"/>
                    </a:ext>
                  </a:extLst>
                </p14:cNvPr>
                <p14:cNvContentPartPr/>
                <p14:nvPr/>
              </p14:nvContentPartPr>
              <p14:xfrm>
                <a:off x="9683653" y="2317470"/>
                <a:ext cx="418320" cy="359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5ECD259-42BD-D848-9254-AA7E275413C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68173" y="2302350"/>
                  <a:ext cx="4489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E686BD8-7803-544A-A649-71874AB69D6D}"/>
                    </a:ext>
                  </a:extLst>
                </p14:cNvPr>
                <p14:cNvContentPartPr/>
                <p14:nvPr/>
              </p14:nvContentPartPr>
              <p14:xfrm>
                <a:off x="9762853" y="2291190"/>
                <a:ext cx="74520" cy="2862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E686BD8-7803-544A-A649-71874AB69D6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47733" y="2275710"/>
                  <a:ext cx="1051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1D3D977-02D5-1F40-9A25-E2ABCE4DEB88}"/>
                    </a:ext>
                  </a:extLst>
                </p14:cNvPr>
                <p14:cNvContentPartPr/>
                <p14:nvPr/>
              </p14:nvContentPartPr>
              <p14:xfrm>
                <a:off x="9964093" y="2121630"/>
                <a:ext cx="37440" cy="264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1D3D977-02D5-1F40-9A25-E2ABCE4DEB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948613" y="2106510"/>
                  <a:ext cx="680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D0B3250-9351-9C43-B3C6-58627ED29A5A}"/>
                    </a:ext>
                  </a:extLst>
                </p14:cNvPr>
                <p14:cNvContentPartPr/>
                <p14:nvPr/>
              </p14:nvContentPartPr>
              <p14:xfrm>
                <a:off x="9466573" y="2318190"/>
                <a:ext cx="216720" cy="2797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D0B3250-9351-9C43-B3C6-58627ED29A5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51453" y="2303070"/>
                  <a:ext cx="2473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4485294-C9E5-C944-8049-DADFC01BA505}"/>
                    </a:ext>
                  </a:extLst>
                </p14:cNvPr>
                <p14:cNvContentPartPr/>
                <p14:nvPr/>
              </p14:nvContentPartPr>
              <p14:xfrm>
                <a:off x="8984893" y="2407470"/>
                <a:ext cx="407880" cy="190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4485294-C9E5-C944-8049-DADFC01BA50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969773" y="2392350"/>
                  <a:ext cx="438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C74CCD9-B6FE-DF42-94E4-D56BA7FB0154}"/>
                    </a:ext>
                  </a:extLst>
                </p14:cNvPr>
                <p14:cNvContentPartPr/>
                <p14:nvPr/>
              </p14:nvContentPartPr>
              <p14:xfrm>
                <a:off x="9090733" y="2307030"/>
                <a:ext cx="143280" cy="16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C74CCD9-B6FE-DF42-94E4-D56BA7FB015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075613" y="2291910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DA93CAA-E112-5645-9C71-CE18B53D1BFC}"/>
                    </a:ext>
                  </a:extLst>
                </p14:cNvPr>
                <p14:cNvContentPartPr/>
                <p14:nvPr/>
              </p14:nvContentPartPr>
              <p14:xfrm>
                <a:off x="8715253" y="2344110"/>
                <a:ext cx="159120" cy="206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DA93CAA-E112-5645-9C71-CE18B53D1BF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699773" y="2328630"/>
                  <a:ext cx="189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1F5A0CE-7081-4540-B654-D1686491DA72}"/>
                    </a:ext>
                  </a:extLst>
                </p14:cNvPr>
                <p14:cNvContentPartPr/>
                <p14:nvPr/>
              </p14:nvContentPartPr>
              <p14:xfrm>
                <a:off x="8773573" y="2629950"/>
                <a:ext cx="10800" cy="10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1F5A0CE-7081-4540-B654-D1686491DA7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58093" y="261447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A1042E9-757E-4D4F-A705-B74DE6D51F69}"/>
                    </a:ext>
                  </a:extLst>
                </p14:cNvPr>
                <p14:cNvContentPartPr/>
                <p14:nvPr/>
              </p14:nvContentPartPr>
              <p14:xfrm>
                <a:off x="7963933" y="2349150"/>
                <a:ext cx="614160" cy="233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A1042E9-757E-4D4F-A705-B74DE6D51F6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48453" y="2334030"/>
                  <a:ext cx="644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A3234C7-7857-CF4F-8D22-1AA2B26CE992}"/>
                    </a:ext>
                  </a:extLst>
                </p14:cNvPr>
                <p14:cNvContentPartPr/>
                <p14:nvPr/>
              </p14:nvContentPartPr>
              <p14:xfrm>
                <a:off x="8111893" y="2254110"/>
                <a:ext cx="164520" cy="26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A3234C7-7857-CF4F-8D22-1AA2B26CE99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096773" y="2238990"/>
                  <a:ext cx="194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F716C57-8EDD-1A42-8A9C-6F878B87D10A}"/>
                    </a:ext>
                  </a:extLst>
                </p14:cNvPr>
                <p14:cNvContentPartPr/>
                <p14:nvPr/>
              </p14:nvContentPartPr>
              <p14:xfrm>
                <a:off x="7831453" y="2314590"/>
                <a:ext cx="106200" cy="193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F716C57-8EDD-1A42-8A9C-6F878B87D10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16333" y="2299470"/>
                  <a:ext cx="136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E048064-35DD-414D-BE77-C1C8527F132E}"/>
                    </a:ext>
                  </a:extLst>
                </p14:cNvPr>
                <p14:cNvContentPartPr/>
                <p14:nvPr/>
              </p14:nvContentPartPr>
              <p14:xfrm>
                <a:off x="7858093" y="2555790"/>
                <a:ext cx="26640" cy="16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E048064-35DD-414D-BE77-C1C8527F132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842613" y="2540310"/>
                  <a:ext cx="5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E4D5DB8-0B84-D64D-90CC-B329972770E7}"/>
                    </a:ext>
                  </a:extLst>
                </p14:cNvPr>
                <p14:cNvContentPartPr/>
                <p14:nvPr/>
              </p14:nvContentPartPr>
              <p14:xfrm>
                <a:off x="7672693" y="2227470"/>
                <a:ext cx="132480" cy="296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E4D5DB8-0B84-D64D-90CC-B329972770E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57573" y="2212350"/>
                  <a:ext cx="1630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C69DE15-97B6-FA46-9E52-E7A577F012D5}"/>
                    </a:ext>
                  </a:extLst>
                </p14:cNvPr>
                <p14:cNvContentPartPr/>
                <p14:nvPr/>
              </p14:nvContentPartPr>
              <p14:xfrm>
                <a:off x="7386853" y="2333310"/>
                <a:ext cx="243720" cy="275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C69DE15-97B6-FA46-9E52-E7A577F012D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371733" y="2318190"/>
                  <a:ext cx="274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A4420B7-3399-734F-9E03-3109233D6E84}"/>
                    </a:ext>
                  </a:extLst>
                </p14:cNvPr>
                <p14:cNvContentPartPr/>
                <p14:nvPr/>
              </p14:nvContentPartPr>
              <p14:xfrm>
                <a:off x="6810133" y="2291190"/>
                <a:ext cx="460800" cy="291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A4420B7-3399-734F-9E03-3109233D6E8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795013" y="2275710"/>
                  <a:ext cx="4914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571E599-C72D-A243-90A1-D2788D7A7328}"/>
                    </a:ext>
                  </a:extLst>
                </p14:cNvPr>
                <p14:cNvContentPartPr/>
                <p14:nvPr/>
              </p14:nvContentPartPr>
              <p14:xfrm>
                <a:off x="7095973" y="2243310"/>
                <a:ext cx="69120" cy="10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571E599-C72D-A243-90A1-D2788D7A732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080853" y="2228190"/>
                  <a:ext cx="99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04B8A36-7EE2-E846-ADD8-034407957725}"/>
                    </a:ext>
                  </a:extLst>
                </p14:cNvPr>
                <p14:cNvContentPartPr/>
                <p14:nvPr/>
              </p14:nvContentPartPr>
              <p14:xfrm>
                <a:off x="7122253" y="2153670"/>
                <a:ext cx="16200" cy="5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04B8A36-7EE2-E846-ADD8-03440795772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07133" y="2138190"/>
                  <a:ext cx="4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EB12EE2-B1C0-E840-A583-12910A3E08C4}"/>
                    </a:ext>
                  </a:extLst>
                </p14:cNvPr>
                <p14:cNvContentPartPr/>
                <p14:nvPr/>
              </p14:nvContentPartPr>
              <p14:xfrm>
                <a:off x="7032613" y="2608710"/>
                <a:ext cx="5760" cy="10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EB12EE2-B1C0-E840-A583-12910A3E08C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017133" y="259323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E3CAAB4-B0D8-6D48-B004-CBB5ED5FF2AA}"/>
                    </a:ext>
                  </a:extLst>
                </p14:cNvPr>
                <p14:cNvContentPartPr/>
                <p14:nvPr/>
              </p14:nvContentPartPr>
              <p14:xfrm>
                <a:off x="6900133" y="1894110"/>
                <a:ext cx="174960" cy="476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E3CAAB4-B0D8-6D48-B004-CBB5ED5FF2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85013" y="1878990"/>
                  <a:ext cx="20556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B152BAC-0192-314B-8DA3-2CE5A5F865EE}"/>
              </a:ext>
            </a:extLst>
          </p:cNvPr>
          <p:cNvGrpSpPr/>
          <p:nvPr/>
        </p:nvGrpSpPr>
        <p:grpSpPr>
          <a:xfrm>
            <a:off x="788413" y="2142870"/>
            <a:ext cx="709200" cy="799560"/>
            <a:chOff x="788413" y="2142870"/>
            <a:chExt cx="709200" cy="79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DE8D125-211F-1547-8AF5-FEE603BEE759}"/>
                    </a:ext>
                  </a:extLst>
                </p14:cNvPr>
                <p14:cNvContentPartPr/>
                <p14:nvPr/>
              </p14:nvContentPartPr>
              <p14:xfrm>
                <a:off x="788413" y="2402070"/>
                <a:ext cx="169560" cy="259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DE8D125-211F-1547-8AF5-FEE603BEE75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72933" y="2386950"/>
                  <a:ext cx="2001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BC0CE96-DB07-D74D-99F7-2F3410C18270}"/>
                    </a:ext>
                  </a:extLst>
                </p14:cNvPr>
                <p14:cNvContentPartPr/>
                <p14:nvPr/>
              </p14:nvContentPartPr>
              <p14:xfrm>
                <a:off x="1033933" y="2624550"/>
                <a:ext cx="103680" cy="16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BC0CE96-DB07-D74D-99F7-2F3410C1827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8813" y="2609070"/>
                  <a:ext cx="134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4BBB724-4FC0-8149-84CC-09B578181989}"/>
                    </a:ext>
                  </a:extLst>
                </p14:cNvPr>
                <p14:cNvContentPartPr/>
                <p14:nvPr/>
              </p14:nvContentPartPr>
              <p14:xfrm>
                <a:off x="941773" y="2624550"/>
                <a:ext cx="190800" cy="3178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4BBB724-4FC0-8149-84CC-09B57818198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6653" y="2609070"/>
                  <a:ext cx="2214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5B6A15A-130B-0A49-A4E0-DD3FCF122B6E}"/>
                    </a:ext>
                  </a:extLst>
                </p14:cNvPr>
                <p14:cNvContentPartPr/>
                <p14:nvPr/>
              </p14:nvContentPartPr>
              <p14:xfrm>
                <a:off x="1063453" y="2513310"/>
                <a:ext cx="32040" cy="16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5B6A15A-130B-0A49-A4E0-DD3FCF122B6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48333" y="2498190"/>
                  <a:ext cx="6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F6E78EA-ECE2-C249-82B2-52568C09B29E}"/>
                    </a:ext>
                  </a:extLst>
                </p14:cNvPr>
                <p14:cNvContentPartPr/>
                <p14:nvPr/>
              </p14:nvContentPartPr>
              <p14:xfrm>
                <a:off x="1116373" y="2169510"/>
                <a:ext cx="111600" cy="217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F6E78EA-ECE2-C249-82B2-52568C09B29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1253" y="2154030"/>
                  <a:ext cx="141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4BE944E-EE4E-5E46-AAE9-F57B00DBF9BD}"/>
                    </a:ext>
                  </a:extLst>
                </p14:cNvPr>
                <p14:cNvContentPartPr/>
                <p14:nvPr/>
              </p14:nvContentPartPr>
              <p14:xfrm>
                <a:off x="1227613" y="2190750"/>
                <a:ext cx="90360" cy="127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4BE944E-EE4E-5E46-AAE9-F57B00DBF9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212133" y="2175270"/>
                  <a:ext cx="1209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7E2E27F-3C3F-864D-A623-37819969A987}"/>
                    </a:ext>
                  </a:extLst>
                </p14:cNvPr>
                <p14:cNvContentPartPr/>
                <p14:nvPr/>
              </p14:nvContentPartPr>
              <p14:xfrm>
                <a:off x="1359733" y="2142870"/>
                <a:ext cx="137880" cy="238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7E2E27F-3C3F-864D-A623-37819969A98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44613" y="2127750"/>
                  <a:ext cx="16848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1BDBF27-36EB-7F4D-BB78-23A6B1D3498F}"/>
              </a:ext>
            </a:extLst>
          </p:cNvPr>
          <p:cNvGrpSpPr/>
          <p:nvPr/>
        </p:nvGrpSpPr>
        <p:grpSpPr>
          <a:xfrm>
            <a:off x="1523893" y="2608710"/>
            <a:ext cx="122040" cy="95400"/>
            <a:chOff x="1523893" y="2608710"/>
            <a:chExt cx="12204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57C7E24-27F5-D445-9D26-398CE62963DD}"/>
                    </a:ext>
                  </a:extLst>
                </p14:cNvPr>
                <p14:cNvContentPartPr/>
                <p14:nvPr/>
              </p14:nvContentPartPr>
              <p14:xfrm>
                <a:off x="1523893" y="2693310"/>
                <a:ext cx="100800" cy="10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57C7E24-27F5-D445-9D26-398CE62963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508413" y="2678190"/>
                  <a:ext cx="13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5255BC3-4762-F042-9C2F-CDE24DEB4246}"/>
                    </a:ext>
                  </a:extLst>
                </p14:cNvPr>
                <p14:cNvContentPartPr/>
                <p14:nvPr/>
              </p14:nvContentPartPr>
              <p14:xfrm>
                <a:off x="1523893" y="2608710"/>
                <a:ext cx="122040" cy="26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5255BC3-4762-F042-9C2F-CDE24DEB42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08413" y="2593230"/>
                  <a:ext cx="1526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8CE6A37-D074-7042-BECE-82C55BA9D504}"/>
              </a:ext>
            </a:extLst>
          </p:cNvPr>
          <p:cNvGrpSpPr/>
          <p:nvPr/>
        </p:nvGrpSpPr>
        <p:grpSpPr>
          <a:xfrm>
            <a:off x="1851853" y="2201190"/>
            <a:ext cx="2387160" cy="788760"/>
            <a:chOff x="1851853" y="2201190"/>
            <a:chExt cx="2387160" cy="78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6D7FF6C-1AAB-2F4C-885A-8F252BEA23FB}"/>
                    </a:ext>
                  </a:extLst>
                </p14:cNvPr>
                <p14:cNvContentPartPr/>
                <p14:nvPr/>
              </p14:nvContentPartPr>
              <p14:xfrm>
                <a:off x="1851853" y="2550390"/>
                <a:ext cx="143280" cy="196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6D7FF6C-1AAB-2F4C-885A-8F252BEA23F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836733" y="2535270"/>
                  <a:ext cx="1738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95EED3B-15A1-B944-8C5A-8CC218927AE3}"/>
                    </a:ext>
                  </a:extLst>
                </p14:cNvPr>
                <p14:cNvContentPartPr/>
                <p14:nvPr/>
              </p14:nvContentPartPr>
              <p14:xfrm>
                <a:off x="2058133" y="2402070"/>
                <a:ext cx="159120" cy="354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95EED3B-15A1-B944-8C5A-8CC218927AE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043013" y="2386950"/>
                  <a:ext cx="1897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B5813A2-CFD7-DD41-AD6A-76A5D213B3BF}"/>
                    </a:ext>
                  </a:extLst>
                </p14:cNvPr>
                <p14:cNvContentPartPr/>
                <p14:nvPr/>
              </p14:nvContentPartPr>
              <p14:xfrm>
                <a:off x="2042293" y="2577030"/>
                <a:ext cx="132480" cy="1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B5813A2-CFD7-DD41-AD6A-76A5D213B3B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027173" y="2561550"/>
                  <a:ext cx="163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618F742-2533-B240-931E-C18195BE8B34}"/>
                    </a:ext>
                  </a:extLst>
                </p14:cNvPr>
                <p14:cNvContentPartPr/>
                <p14:nvPr/>
              </p14:nvContentPartPr>
              <p14:xfrm>
                <a:off x="2349373" y="2232870"/>
                <a:ext cx="95760" cy="201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618F742-2533-B240-931E-C18195BE8B3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333893" y="2217750"/>
                  <a:ext cx="12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924A5B8-6B20-194F-997A-DFDC51AA2778}"/>
                    </a:ext>
                  </a:extLst>
                </p14:cNvPr>
                <p14:cNvContentPartPr/>
                <p14:nvPr/>
              </p14:nvContentPartPr>
              <p14:xfrm>
                <a:off x="2428573" y="2259510"/>
                <a:ext cx="95760" cy="106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924A5B8-6B20-194F-997A-DFDC51AA277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413453" y="2244030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EE79F62-9A64-C741-9594-4937A1E1070B}"/>
                    </a:ext>
                  </a:extLst>
                </p14:cNvPr>
                <p14:cNvContentPartPr/>
                <p14:nvPr/>
              </p14:nvContentPartPr>
              <p14:xfrm>
                <a:off x="2571493" y="2201190"/>
                <a:ext cx="74520" cy="243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EE79F62-9A64-C741-9594-4937A1E1070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56373" y="2186070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1723EEF-61E2-314A-95F8-A48D6B2979FA}"/>
                    </a:ext>
                  </a:extLst>
                </p14:cNvPr>
                <p14:cNvContentPartPr/>
                <p14:nvPr/>
              </p14:nvContentPartPr>
              <p14:xfrm>
                <a:off x="2804413" y="2402070"/>
                <a:ext cx="190800" cy="508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1723EEF-61E2-314A-95F8-A48D6B2979F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89293" y="2386950"/>
                  <a:ext cx="2214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0DEEA4-9429-C740-9298-703F93624BAC}"/>
                    </a:ext>
                  </a:extLst>
                </p14:cNvPr>
                <p14:cNvContentPartPr/>
                <p14:nvPr/>
              </p14:nvContentPartPr>
              <p14:xfrm>
                <a:off x="3111493" y="2444550"/>
                <a:ext cx="74520" cy="380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0DEEA4-9429-C740-9298-703F93624BA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096013" y="2429430"/>
                  <a:ext cx="1051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489975E-94B1-BF41-99F6-B7E1B8124B88}"/>
                    </a:ext>
                  </a:extLst>
                </p14:cNvPr>
                <p14:cNvContentPartPr/>
                <p14:nvPr/>
              </p14:nvContentPartPr>
              <p14:xfrm>
                <a:off x="3132373" y="2407470"/>
                <a:ext cx="212040" cy="254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489975E-94B1-BF41-99F6-B7E1B8124B8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17253" y="2392350"/>
                  <a:ext cx="24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7A0077E-0C74-DB41-9DA6-C73E2E5087F2}"/>
                    </a:ext>
                  </a:extLst>
                </p14:cNvPr>
                <p14:cNvContentPartPr/>
                <p14:nvPr/>
              </p14:nvContentPartPr>
              <p14:xfrm>
                <a:off x="3359893" y="2719590"/>
                <a:ext cx="132480" cy="10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7A0077E-0C74-DB41-9DA6-C73E2E5087F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344773" y="2704470"/>
                  <a:ext cx="163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EA4FBA5-8E25-4B4D-BA26-1219A9886BB8}"/>
                    </a:ext>
                  </a:extLst>
                </p14:cNvPr>
                <p14:cNvContentPartPr/>
                <p14:nvPr/>
              </p14:nvContentPartPr>
              <p14:xfrm>
                <a:off x="3312373" y="2714550"/>
                <a:ext cx="164520" cy="275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EA4FBA5-8E25-4B4D-BA26-1219A9886BB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297253" y="2699070"/>
                  <a:ext cx="1947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ABD9A95-3052-784A-BEEA-6C14E8CB5B27}"/>
                    </a:ext>
                  </a:extLst>
                </p14:cNvPr>
                <p14:cNvContentPartPr/>
                <p14:nvPr/>
              </p14:nvContentPartPr>
              <p14:xfrm>
                <a:off x="3471133" y="2597910"/>
                <a:ext cx="37440" cy="26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ABD9A95-3052-784A-BEEA-6C14E8CB5B2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456013" y="2582790"/>
                  <a:ext cx="68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61A3CBA-FD0B-3347-8DE2-DB8BC56FC509}"/>
                    </a:ext>
                  </a:extLst>
                </p14:cNvPr>
                <p14:cNvContentPartPr/>
                <p14:nvPr/>
              </p14:nvContentPartPr>
              <p14:xfrm>
                <a:off x="3529453" y="2264550"/>
                <a:ext cx="106200" cy="2066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61A3CBA-FD0B-3347-8DE2-DB8BC56FC50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513973" y="2249430"/>
                  <a:ext cx="136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82AB712-EA9E-1249-B8B2-4A98C47A2734}"/>
                    </a:ext>
                  </a:extLst>
                </p14:cNvPr>
                <p14:cNvContentPartPr/>
                <p14:nvPr/>
              </p14:nvContentPartPr>
              <p14:xfrm>
                <a:off x="3661573" y="2296230"/>
                <a:ext cx="106200" cy="111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82AB712-EA9E-1249-B8B2-4A98C47A273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46453" y="2281110"/>
                  <a:ext cx="136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3234173-EC7C-864F-906B-32521223A46E}"/>
                    </a:ext>
                  </a:extLst>
                </p14:cNvPr>
                <p14:cNvContentPartPr/>
                <p14:nvPr/>
              </p14:nvContentPartPr>
              <p14:xfrm>
                <a:off x="3809893" y="2259510"/>
                <a:ext cx="69120" cy="185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3234173-EC7C-864F-906B-32521223A46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794413" y="2244030"/>
                  <a:ext cx="9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4396E5-1A49-374F-B693-74D9F4CB37DA}"/>
                    </a:ext>
                  </a:extLst>
                </p14:cNvPr>
                <p14:cNvContentPartPr/>
                <p14:nvPr/>
              </p14:nvContentPartPr>
              <p14:xfrm>
                <a:off x="3915733" y="2312430"/>
                <a:ext cx="323280" cy="524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4396E5-1A49-374F-B693-74D9F4CB37D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900253" y="2296950"/>
                  <a:ext cx="353520" cy="55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04535EF-6639-A947-AE61-38D1AF3C1DBD}"/>
              </a:ext>
            </a:extLst>
          </p:cNvPr>
          <p:cNvGrpSpPr/>
          <p:nvPr/>
        </p:nvGrpSpPr>
        <p:grpSpPr>
          <a:xfrm>
            <a:off x="1539733" y="3095430"/>
            <a:ext cx="4395960" cy="889560"/>
            <a:chOff x="1539733" y="3095430"/>
            <a:chExt cx="4395960" cy="88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444158B-E40B-1640-9E48-8F08F68DD7AE}"/>
                    </a:ext>
                  </a:extLst>
                </p14:cNvPr>
                <p14:cNvContentPartPr/>
                <p14:nvPr/>
              </p14:nvContentPartPr>
              <p14:xfrm>
                <a:off x="1539733" y="3577110"/>
                <a:ext cx="148680" cy="26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444158B-E40B-1640-9E48-8F08F68DD7A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524613" y="3561630"/>
                  <a:ext cx="178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D108DB1-2111-8547-85C5-0ECB64312E24}"/>
                    </a:ext>
                  </a:extLst>
                </p14:cNvPr>
                <p14:cNvContentPartPr/>
                <p14:nvPr/>
              </p14:nvContentPartPr>
              <p14:xfrm>
                <a:off x="1550173" y="3518790"/>
                <a:ext cx="143280" cy="16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D108DB1-2111-8547-85C5-0ECB64312E2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535053" y="3503670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32FD4AC-7794-A548-BC56-40374FCA422F}"/>
                    </a:ext>
                  </a:extLst>
                </p14:cNvPr>
                <p14:cNvContentPartPr/>
                <p14:nvPr/>
              </p14:nvContentPartPr>
              <p14:xfrm>
                <a:off x="1868413" y="3444630"/>
                <a:ext cx="158400" cy="180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32FD4AC-7794-A548-BC56-40374FCA422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853293" y="3429510"/>
                  <a:ext cx="189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0ECF257-1097-CB44-9794-337044BE7A40}"/>
                    </a:ext>
                  </a:extLst>
                </p14:cNvPr>
                <p14:cNvContentPartPr/>
                <p14:nvPr/>
              </p14:nvContentPartPr>
              <p14:xfrm>
                <a:off x="2116453" y="3285870"/>
                <a:ext cx="164520" cy="385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0ECF257-1097-CB44-9794-337044BE7A4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01333" y="3270750"/>
                  <a:ext cx="1947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EC49387-6F16-8A49-A05C-4E0D2C93D474}"/>
                    </a:ext>
                  </a:extLst>
                </p14:cNvPr>
                <p14:cNvContentPartPr/>
                <p14:nvPr/>
              </p14:nvContentPartPr>
              <p14:xfrm>
                <a:off x="2111053" y="3428790"/>
                <a:ext cx="180360" cy="16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EC49387-6F16-8A49-A05C-4E0D2C93D47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095933" y="3413670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BDFFE3E-FE35-A743-A829-129A3DC40E3C}"/>
                    </a:ext>
                  </a:extLst>
                </p14:cNvPr>
                <p14:cNvContentPartPr/>
                <p14:nvPr/>
              </p14:nvContentPartPr>
              <p14:xfrm>
                <a:off x="2333893" y="3100830"/>
                <a:ext cx="121320" cy="243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BDFFE3E-FE35-A743-A829-129A3DC40E3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318773" y="3085350"/>
                  <a:ext cx="1519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3C8CC09-6A45-9F46-AFEC-52FB7D2F6C6B}"/>
                    </a:ext>
                  </a:extLst>
                </p14:cNvPr>
                <p14:cNvContentPartPr/>
                <p14:nvPr/>
              </p14:nvContentPartPr>
              <p14:xfrm>
                <a:off x="2449813" y="3132510"/>
                <a:ext cx="106200" cy="137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3C8CC09-6A45-9F46-AFEC-52FB7D2F6C6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434693" y="3117390"/>
                  <a:ext cx="13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7221F2A-9282-1C44-936C-9DD2850B96A5}"/>
                    </a:ext>
                  </a:extLst>
                </p14:cNvPr>
                <p14:cNvContentPartPr/>
                <p14:nvPr/>
              </p14:nvContentPartPr>
              <p14:xfrm>
                <a:off x="2598133" y="3095430"/>
                <a:ext cx="111600" cy="212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7221F2A-9282-1C44-936C-9DD2850B96A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82653" y="3080310"/>
                  <a:ext cx="141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2005FA2-28AF-474E-9527-9D0FD76445FA}"/>
                    </a:ext>
                  </a:extLst>
                </p14:cNvPr>
                <p14:cNvContentPartPr/>
                <p14:nvPr/>
              </p14:nvContentPartPr>
              <p14:xfrm>
                <a:off x="2836813" y="3296670"/>
                <a:ext cx="253800" cy="544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2005FA2-28AF-474E-9527-9D0FD76445F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21333" y="3281190"/>
                  <a:ext cx="2844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1B88D2C-C300-7F49-B41C-D3884351346B}"/>
                    </a:ext>
                  </a:extLst>
                </p14:cNvPr>
                <p14:cNvContentPartPr/>
                <p14:nvPr/>
              </p14:nvContentPartPr>
              <p14:xfrm>
                <a:off x="3132373" y="3418350"/>
                <a:ext cx="312480" cy="32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1B88D2C-C300-7F49-B41C-D3884351346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117253" y="3402870"/>
                  <a:ext cx="343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9FA393D-C8AA-9A44-8D6E-71062C5F47ED}"/>
                    </a:ext>
                  </a:extLst>
                </p14:cNvPr>
                <p14:cNvContentPartPr/>
                <p14:nvPr/>
              </p14:nvContentPartPr>
              <p14:xfrm>
                <a:off x="3116533" y="3423390"/>
                <a:ext cx="232560" cy="312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9FA393D-C8AA-9A44-8D6E-71062C5F47E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101413" y="3408270"/>
                  <a:ext cx="263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4B7900B-3E22-4043-B91B-EA8499239598}"/>
                    </a:ext>
                  </a:extLst>
                </p14:cNvPr>
                <p14:cNvContentPartPr/>
                <p14:nvPr/>
              </p14:nvContentPartPr>
              <p14:xfrm>
                <a:off x="3214093" y="3693390"/>
                <a:ext cx="262440" cy="32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4B7900B-3E22-4043-B91B-EA849923959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198973" y="3678270"/>
                  <a:ext cx="293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E2A76DE-FF73-2B43-9025-BF64D603CA04}"/>
                    </a:ext>
                  </a:extLst>
                </p14:cNvPr>
                <p14:cNvContentPartPr/>
                <p14:nvPr/>
              </p14:nvContentPartPr>
              <p14:xfrm>
                <a:off x="3317773" y="3804630"/>
                <a:ext cx="37440" cy="180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E2A76DE-FF73-2B43-9025-BF64D603CA0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302293" y="3789150"/>
                  <a:ext cx="68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4ECD49A-9678-1347-8C45-9C117F7C76B1}"/>
                    </a:ext>
                  </a:extLst>
                </p14:cNvPr>
                <p14:cNvContentPartPr/>
                <p14:nvPr/>
              </p14:nvContentPartPr>
              <p14:xfrm>
                <a:off x="3333613" y="3836310"/>
                <a:ext cx="111600" cy="1432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4ECD49A-9678-1347-8C45-9C117F7C76B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18493" y="3821190"/>
                  <a:ext cx="14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08A0778-0559-4948-B40B-29DEBBC355CD}"/>
                    </a:ext>
                  </a:extLst>
                </p14:cNvPr>
                <p14:cNvContentPartPr/>
                <p14:nvPr/>
              </p14:nvContentPartPr>
              <p14:xfrm>
                <a:off x="3629893" y="3489270"/>
                <a:ext cx="169560" cy="172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08A0778-0559-4948-B40B-29DEBBC355C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14773" y="3474150"/>
                  <a:ext cx="200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62B113D-8C58-CA4C-B511-63DF3965E9D4}"/>
                    </a:ext>
                  </a:extLst>
                </p14:cNvPr>
                <p14:cNvContentPartPr/>
                <p14:nvPr/>
              </p14:nvContentPartPr>
              <p14:xfrm>
                <a:off x="3873253" y="3608790"/>
                <a:ext cx="111600" cy="5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62B113D-8C58-CA4C-B511-63DF3965E9D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58133" y="3593310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6C03898-3C1C-D04E-8D2A-F45CFDA8B1EC}"/>
                    </a:ext>
                  </a:extLst>
                </p14:cNvPr>
                <p14:cNvContentPartPr/>
                <p14:nvPr/>
              </p14:nvContentPartPr>
              <p14:xfrm>
                <a:off x="3841573" y="3608790"/>
                <a:ext cx="132480" cy="243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6C03898-3C1C-D04E-8D2A-F45CFDA8B1E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826453" y="3593310"/>
                  <a:ext cx="163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0EEE5F2-C6C2-A24E-87B2-132548E8EDF5}"/>
                    </a:ext>
                  </a:extLst>
                </p14:cNvPr>
                <p14:cNvContentPartPr/>
                <p14:nvPr/>
              </p14:nvContentPartPr>
              <p14:xfrm>
                <a:off x="3963253" y="3508350"/>
                <a:ext cx="16200" cy="16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0EEE5F2-C6C2-A24E-87B2-132548E8EDF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48133" y="349287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2BCDABF-DA40-A94C-91C3-1730EC0B3EA8}"/>
                    </a:ext>
                  </a:extLst>
                </p14:cNvPr>
                <p14:cNvContentPartPr/>
                <p14:nvPr/>
              </p14:nvContentPartPr>
              <p14:xfrm>
                <a:off x="4063693" y="3597990"/>
                <a:ext cx="21600" cy="196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2BCDABF-DA40-A94C-91C3-1730EC0B3EA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048573" y="3582870"/>
                  <a:ext cx="52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57758F8-4BB2-F849-9EB0-5FFCE972D612}"/>
                    </a:ext>
                  </a:extLst>
                </p14:cNvPr>
                <p14:cNvContentPartPr/>
                <p14:nvPr/>
              </p14:nvContentPartPr>
              <p14:xfrm>
                <a:off x="4085653" y="3630030"/>
                <a:ext cx="110880" cy="111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57758F8-4BB2-F849-9EB0-5FFCE972D61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070173" y="3614550"/>
                  <a:ext cx="1414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7DA3C0D-EFB6-7E4B-B427-5CC88059343D}"/>
                    </a:ext>
                  </a:extLst>
                </p14:cNvPr>
                <p14:cNvContentPartPr/>
                <p14:nvPr/>
              </p14:nvContentPartPr>
              <p14:xfrm>
                <a:off x="4061533" y="3174990"/>
                <a:ext cx="113760" cy="217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7DA3C0D-EFB6-7E4B-B427-5CC88059343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046053" y="3159510"/>
                  <a:ext cx="1443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69FA075-BFF9-5448-9B49-BF1BADE88640}"/>
                    </a:ext>
                  </a:extLst>
                </p14:cNvPr>
                <p14:cNvContentPartPr/>
                <p14:nvPr/>
              </p14:nvContentPartPr>
              <p14:xfrm>
                <a:off x="4180333" y="3217110"/>
                <a:ext cx="111600" cy="169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69FA075-BFF9-5448-9B49-BF1BADE8864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164853" y="3201990"/>
                  <a:ext cx="141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C935C67-1E1F-0146-804E-3B59AE44AB3F}"/>
                    </a:ext>
                  </a:extLst>
                </p14:cNvPr>
                <p14:cNvContentPartPr/>
                <p14:nvPr/>
              </p14:nvContentPartPr>
              <p14:xfrm>
                <a:off x="4312453" y="3158790"/>
                <a:ext cx="111600" cy="254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C935C67-1E1F-0146-804E-3B59AE44AB3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297333" y="3143670"/>
                  <a:ext cx="141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250328E-4F44-D844-8A2D-B254C2594392}"/>
                    </a:ext>
                  </a:extLst>
                </p14:cNvPr>
                <p14:cNvContentPartPr/>
                <p14:nvPr/>
              </p14:nvContentPartPr>
              <p14:xfrm>
                <a:off x="4545373" y="3502950"/>
                <a:ext cx="180360" cy="249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250328E-4F44-D844-8A2D-B254C259439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530253" y="3487830"/>
                  <a:ext cx="210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A3B1FB4-BEB2-3242-A90D-36EA7EFFC815}"/>
                    </a:ext>
                  </a:extLst>
                </p14:cNvPr>
                <p14:cNvContentPartPr/>
                <p14:nvPr/>
              </p14:nvContentPartPr>
              <p14:xfrm>
                <a:off x="4844173" y="3646230"/>
                <a:ext cx="40320" cy="264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A3B1FB4-BEB2-3242-A90D-36EA7EFFC81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828693" y="3631110"/>
                  <a:ext cx="70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5731604-5EE5-B747-919C-74260CEFB86B}"/>
                    </a:ext>
                  </a:extLst>
                </p14:cNvPr>
                <p14:cNvContentPartPr/>
                <p14:nvPr/>
              </p14:nvContentPartPr>
              <p14:xfrm>
                <a:off x="4873333" y="3693390"/>
                <a:ext cx="137880" cy="153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5731604-5EE5-B747-919C-74260CEFB86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858213" y="3678270"/>
                  <a:ext cx="16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3B7D612-3B25-324D-905B-85C23925AECC}"/>
                    </a:ext>
                  </a:extLst>
                </p14:cNvPr>
                <p14:cNvContentPartPr/>
                <p14:nvPr/>
              </p14:nvContentPartPr>
              <p14:xfrm>
                <a:off x="4868293" y="3153750"/>
                <a:ext cx="84960" cy="222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3B7D612-3B25-324D-905B-85C23925AEC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52813" y="3138270"/>
                  <a:ext cx="115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7A872DC-66A0-CA42-8793-80E260235DD1}"/>
                    </a:ext>
                  </a:extLst>
                </p14:cNvPr>
                <p14:cNvContentPartPr/>
                <p14:nvPr/>
              </p14:nvContentPartPr>
              <p14:xfrm>
                <a:off x="4968733" y="3190830"/>
                <a:ext cx="122040" cy="137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7A872DC-66A0-CA42-8793-80E260235DD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53613" y="3175350"/>
                  <a:ext cx="152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26AFB32-9A05-614D-9CCB-14B67A263E6B}"/>
                    </a:ext>
                  </a:extLst>
                </p14:cNvPr>
                <p14:cNvContentPartPr/>
                <p14:nvPr/>
              </p14:nvContentPartPr>
              <p14:xfrm>
                <a:off x="5132893" y="3248790"/>
                <a:ext cx="116640" cy="10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26AFB32-9A05-614D-9CCB-14B67A263E6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117413" y="3233670"/>
                  <a:ext cx="14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6029A75-0C74-2746-8644-C64E358282E8}"/>
                    </a:ext>
                  </a:extLst>
                </p14:cNvPr>
                <p14:cNvContentPartPr/>
                <p14:nvPr/>
              </p14:nvContentPartPr>
              <p14:xfrm>
                <a:off x="5317933" y="3142950"/>
                <a:ext cx="26640" cy="174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6029A75-0C74-2746-8644-C64E358282E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302813" y="3127830"/>
                  <a:ext cx="5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4E8A690-81FF-B948-B65B-A76793E9A5D7}"/>
                    </a:ext>
                  </a:extLst>
                </p14:cNvPr>
                <p14:cNvContentPartPr/>
                <p14:nvPr/>
              </p14:nvContentPartPr>
              <p14:xfrm>
                <a:off x="5407933" y="3105870"/>
                <a:ext cx="122040" cy="275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4E8A690-81FF-B948-B65B-A76793E9A5D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392813" y="3090750"/>
                  <a:ext cx="152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FC35CBA-CB09-4A48-A2CC-BAF5A09302AA}"/>
                    </a:ext>
                  </a:extLst>
                </p14:cNvPr>
                <p14:cNvContentPartPr/>
                <p14:nvPr/>
              </p14:nvContentPartPr>
              <p14:xfrm>
                <a:off x="5640853" y="3174990"/>
                <a:ext cx="294840" cy="635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FC35CBA-CB09-4A48-A2CC-BAF5A09302A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625373" y="3159510"/>
                  <a:ext cx="325440" cy="66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97769BA-16D3-5943-848B-16AFA18D6FA6}"/>
              </a:ext>
            </a:extLst>
          </p:cNvPr>
          <p:cNvGrpSpPr/>
          <p:nvPr/>
        </p:nvGrpSpPr>
        <p:grpSpPr>
          <a:xfrm>
            <a:off x="6396853" y="3439230"/>
            <a:ext cx="408600" cy="185400"/>
            <a:chOff x="6396853" y="3439230"/>
            <a:chExt cx="40860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79F835A-B1B9-7C4D-8A6D-D3E982D446BA}"/>
                    </a:ext>
                  </a:extLst>
                </p14:cNvPr>
                <p14:cNvContentPartPr/>
                <p14:nvPr/>
              </p14:nvContentPartPr>
              <p14:xfrm>
                <a:off x="6396853" y="3561270"/>
                <a:ext cx="130320" cy="57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79F835A-B1B9-7C4D-8A6D-D3E982D446B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381733" y="3545790"/>
                  <a:ext cx="160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CCFF1E9-66C9-3E47-8315-E8626CD7B030}"/>
                    </a:ext>
                  </a:extLst>
                </p14:cNvPr>
                <p14:cNvContentPartPr/>
                <p14:nvPr/>
              </p14:nvContentPartPr>
              <p14:xfrm>
                <a:off x="6413773" y="3497550"/>
                <a:ext cx="169200" cy="16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CCFF1E9-66C9-3E47-8315-E8626CD7B03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398653" y="3482430"/>
                  <a:ext cx="199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5CCC720-D7FF-4140-A7BB-A66B9A8A2A69}"/>
                    </a:ext>
                  </a:extLst>
                </p14:cNvPr>
                <p14:cNvContentPartPr/>
                <p14:nvPr/>
              </p14:nvContentPartPr>
              <p14:xfrm>
                <a:off x="6562093" y="3439230"/>
                <a:ext cx="243360" cy="185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5CCC720-D7FF-4140-A7BB-A66B9A8A2A6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546973" y="3424110"/>
                  <a:ext cx="2736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2136DAF-D058-AF42-89C0-2534EA955D11}"/>
              </a:ext>
            </a:extLst>
          </p:cNvPr>
          <p:cNvGrpSpPr/>
          <p:nvPr/>
        </p:nvGrpSpPr>
        <p:grpSpPr>
          <a:xfrm>
            <a:off x="7074733" y="3190830"/>
            <a:ext cx="1233360" cy="513720"/>
            <a:chOff x="7074733" y="3190830"/>
            <a:chExt cx="123336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A240BC2-A424-C740-AABC-FAE9F2C4E67F}"/>
                    </a:ext>
                  </a:extLst>
                </p14:cNvPr>
                <p14:cNvContentPartPr/>
                <p14:nvPr/>
              </p14:nvContentPartPr>
              <p14:xfrm>
                <a:off x="7074733" y="3392430"/>
                <a:ext cx="116640" cy="184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A240BC2-A424-C740-AABC-FAE9F2C4E67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059613" y="3376950"/>
                  <a:ext cx="147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97C7809-33F5-4C4F-8BED-74BBE4E3A0D2}"/>
                    </a:ext>
                  </a:extLst>
                </p14:cNvPr>
                <p14:cNvContentPartPr/>
                <p14:nvPr/>
              </p14:nvContentPartPr>
              <p14:xfrm>
                <a:off x="7260133" y="3397110"/>
                <a:ext cx="153720" cy="180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97C7809-33F5-4C4F-8BED-74BBE4E3A0D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244653" y="3381990"/>
                  <a:ext cx="184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8FF52AE-D649-844B-BCB1-70965C190277}"/>
                    </a:ext>
                  </a:extLst>
                </p14:cNvPr>
                <p14:cNvContentPartPr/>
                <p14:nvPr/>
              </p14:nvContentPartPr>
              <p14:xfrm>
                <a:off x="7450573" y="3280830"/>
                <a:ext cx="16200" cy="310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8FF52AE-D649-844B-BCB1-70965C19027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35093" y="3265350"/>
                  <a:ext cx="46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26FC8E3-26AA-914B-A232-D3B9E46BB7FC}"/>
                    </a:ext>
                  </a:extLst>
                </p14:cNvPr>
                <p14:cNvContentPartPr/>
                <p14:nvPr/>
              </p14:nvContentPartPr>
              <p14:xfrm>
                <a:off x="7376413" y="3365430"/>
                <a:ext cx="164520" cy="37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26FC8E3-26AA-914B-A232-D3B9E46BB7F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61293" y="3349950"/>
                  <a:ext cx="194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A375E30-9D41-8B4C-B316-B040C116B567}"/>
                    </a:ext>
                  </a:extLst>
                </p14:cNvPr>
                <p14:cNvContentPartPr/>
                <p14:nvPr/>
              </p14:nvContentPartPr>
              <p14:xfrm>
                <a:off x="7598533" y="3434190"/>
                <a:ext cx="16200" cy="270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A375E30-9D41-8B4C-B316-B040C116B56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83413" y="3418710"/>
                  <a:ext cx="46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8A36D33-49CE-044D-BF88-67C492F19066}"/>
                    </a:ext>
                  </a:extLst>
                </p14:cNvPr>
                <p14:cNvContentPartPr/>
                <p14:nvPr/>
              </p14:nvContentPartPr>
              <p14:xfrm>
                <a:off x="7582693" y="3418350"/>
                <a:ext cx="190800" cy="169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8A36D33-49CE-044D-BF88-67C492F1906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567573" y="3402870"/>
                  <a:ext cx="221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1FFFB4F-8FAB-FA4D-BEE1-08026B936834}"/>
                    </a:ext>
                  </a:extLst>
                </p14:cNvPr>
                <p14:cNvContentPartPr/>
                <p14:nvPr/>
              </p14:nvContentPartPr>
              <p14:xfrm>
                <a:off x="7810213" y="3402510"/>
                <a:ext cx="164520" cy="180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1FFFB4F-8FAB-FA4D-BEE1-08026B93683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795093" y="3387030"/>
                  <a:ext cx="194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9BAE690-9550-CC41-AF0E-7357B5DBB305}"/>
                    </a:ext>
                  </a:extLst>
                </p14:cNvPr>
                <p14:cNvContentPartPr/>
                <p14:nvPr/>
              </p14:nvContentPartPr>
              <p14:xfrm>
                <a:off x="8000653" y="3190830"/>
                <a:ext cx="26640" cy="407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9BAE690-9550-CC41-AF0E-7357B5DBB30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985533" y="3175350"/>
                  <a:ext cx="572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F7FE421-B3ED-7F41-81C1-136C384966A6}"/>
                    </a:ext>
                  </a:extLst>
                </p14:cNvPr>
                <p14:cNvContentPartPr/>
                <p14:nvPr/>
              </p14:nvContentPartPr>
              <p14:xfrm>
                <a:off x="7947733" y="3349590"/>
                <a:ext cx="190800" cy="21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F7FE421-B3ED-7F41-81C1-136C384966A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932613" y="3334110"/>
                  <a:ext cx="221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6190999-C0DF-6B40-B65F-EF5F5675468E}"/>
                    </a:ext>
                  </a:extLst>
                </p14:cNvPr>
                <p14:cNvContentPartPr/>
                <p14:nvPr/>
              </p14:nvContentPartPr>
              <p14:xfrm>
                <a:off x="8249413" y="3365430"/>
                <a:ext cx="42840" cy="47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6190999-C0DF-6B40-B65F-EF5F5675468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8234293" y="3349950"/>
                  <a:ext cx="73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EA7F88F-DCAC-D347-8CAA-D6F4461A495F}"/>
                    </a:ext>
                  </a:extLst>
                </p14:cNvPr>
                <p14:cNvContentPartPr/>
                <p14:nvPr/>
              </p14:nvContentPartPr>
              <p14:xfrm>
                <a:off x="8254813" y="3529230"/>
                <a:ext cx="53280" cy="320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EA7F88F-DCAC-D347-8CAA-D6F4461A495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239693" y="3514110"/>
                  <a:ext cx="8388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BF6E3F2-7DB7-B946-8CBB-D9EA6F18407C}"/>
              </a:ext>
            </a:extLst>
          </p:cNvPr>
          <p:cNvGrpSpPr/>
          <p:nvPr/>
        </p:nvGrpSpPr>
        <p:grpSpPr>
          <a:xfrm>
            <a:off x="8609413" y="2814990"/>
            <a:ext cx="2863080" cy="995040"/>
            <a:chOff x="8609413" y="2814990"/>
            <a:chExt cx="2863080" cy="9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A41B172-CA11-884F-A3A0-6D241A0905B2}"/>
                    </a:ext>
                  </a:extLst>
                </p14:cNvPr>
                <p14:cNvContentPartPr/>
                <p14:nvPr/>
              </p14:nvContentPartPr>
              <p14:xfrm>
                <a:off x="8609413" y="3312510"/>
                <a:ext cx="196200" cy="466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A41B172-CA11-884F-A3A0-6D241A0905B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594293" y="3297030"/>
                  <a:ext cx="2268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7AD5E4F-3BF0-ED48-B0F5-1A2591E55F11}"/>
                    </a:ext>
                  </a:extLst>
                </p14:cNvPr>
                <p14:cNvContentPartPr/>
                <p14:nvPr/>
              </p14:nvContentPartPr>
              <p14:xfrm>
                <a:off x="8699413" y="3174990"/>
                <a:ext cx="90360" cy="79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7AD5E4F-3BF0-ED48-B0F5-1A2591E55F1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683933" y="3159510"/>
                  <a:ext cx="120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0E8C68F-7FF2-134B-9495-43B4ADCED3A2}"/>
                    </a:ext>
                  </a:extLst>
                </p14:cNvPr>
                <p14:cNvContentPartPr/>
                <p14:nvPr/>
              </p14:nvContentPartPr>
              <p14:xfrm>
                <a:off x="8911093" y="3693390"/>
                <a:ext cx="42840" cy="116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0E8C68F-7FF2-134B-9495-43B4ADCED3A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895613" y="3678270"/>
                  <a:ext cx="73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7750C70-74EF-7647-A695-1752E2E24851}"/>
                    </a:ext>
                  </a:extLst>
                </p14:cNvPr>
                <p14:cNvContentPartPr/>
                <p14:nvPr/>
              </p14:nvContentPartPr>
              <p14:xfrm>
                <a:off x="8884453" y="3555870"/>
                <a:ext cx="47880" cy="37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7750C70-74EF-7647-A695-1752E2E2485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869333" y="3540750"/>
                  <a:ext cx="78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A278CA24-F9B5-8C48-83A3-76A60A96ECDE}"/>
                    </a:ext>
                  </a:extLst>
                </p14:cNvPr>
                <p14:cNvContentPartPr/>
                <p14:nvPr/>
              </p14:nvContentPartPr>
              <p14:xfrm>
                <a:off x="8911093" y="2979150"/>
                <a:ext cx="116640" cy="343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A278CA24-F9B5-8C48-83A3-76A60A96ECDE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895613" y="2963670"/>
                  <a:ext cx="1472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3D5CD5A-AD5B-F042-8B0E-F5C2CD3E0981}"/>
                    </a:ext>
                  </a:extLst>
                </p14:cNvPr>
                <p14:cNvContentPartPr/>
                <p14:nvPr/>
              </p14:nvContentPartPr>
              <p14:xfrm>
                <a:off x="8942773" y="3174990"/>
                <a:ext cx="122040" cy="10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3D5CD5A-AD5B-F042-8B0E-F5C2CD3E098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927653" y="3159510"/>
                  <a:ext cx="152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9AD6327-053F-364F-B876-0B46C0A419F8}"/>
                    </a:ext>
                  </a:extLst>
                </p14:cNvPr>
                <p14:cNvContentPartPr/>
                <p14:nvPr/>
              </p14:nvContentPartPr>
              <p14:xfrm>
                <a:off x="9186853" y="3513390"/>
                <a:ext cx="132120" cy="57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9AD6327-053F-364F-B876-0B46C0A419F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171373" y="3498270"/>
                  <a:ext cx="162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8EC6D95-5D51-1146-85A1-E7E8B27A74E9}"/>
                    </a:ext>
                  </a:extLst>
                </p14:cNvPr>
                <p14:cNvContentPartPr/>
                <p14:nvPr/>
              </p14:nvContentPartPr>
              <p14:xfrm>
                <a:off x="9169573" y="3450030"/>
                <a:ext cx="159120" cy="10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8EC6D95-5D51-1146-85A1-E7E8B27A74E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154453" y="3434910"/>
                  <a:ext cx="189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9EB9ACA-528D-3444-8928-22434D6FBA14}"/>
                    </a:ext>
                  </a:extLst>
                </p14:cNvPr>
                <p14:cNvContentPartPr/>
                <p14:nvPr/>
              </p14:nvContentPartPr>
              <p14:xfrm>
                <a:off x="9450733" y="3307110"/>
                <a:ext cx="249120" cy="2595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9EB9ACA-528D-3444-8928-22434D6FBA14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435613" y="3291990"/>
                  <a:ext cx="2797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9916D91-AC99-3041-BBBC-607D66F3ED0A}"/>
                    </a:ext>
                  </a:extLst>
                </p14:cNvPr>
                <p14:cNvContentPartPr/>
                <p14:nvPr/>
              </p14:nvContentPartPr>
              <p14:xfrm>
                <a:off x="9789493" y="3487110"/>
                <a:ext cx="53280" cy="190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9916D91-AC99-3041-BBBC-607D66F3ED0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774013" y="3471630"/>
                  <a:ext cx="83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80A96FD-BF8C-1447-BB1F-EE7AD87E8773}"/>
                    </a:ext>
                  </a:extLst>
                </p14:cNvPr>
                <p14:cNvContentPartPr/>
                <p14:nvPr/>
              </p14:nvContentPartPr>
              <p14:xfrm>
                <a:off x="9763573" y="3360030"/>
                <a:ext cx="52560" cy="26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80A96FD-BF8C-1447-BB1F-EE7AD87E877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748453" y="3344910"/>
                  <a:ext cx="83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A617FAEC-2458-4949-AFFE-25B5C6882199}"/>
                    </a:ext>
                  </a:extLst>
                </p14:cNvPr>
                <p14:cNvContentPartPr/>
                <p14:nvPr/>
              </p14:nvContentPartPr>
              <p14:xfrm>
                <a:off x="9821173" y="2878350"/>
                <a:ext cx="137880" cy="360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A617FAEC-2458-4949-AFFE-25B5C688219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806053" y="2863230"/>
                  <a:ext cx="1684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38E5ECE-7345-0A47-B4B8-7BADA3320A97}"/>
                    </a:ext>
                  </a:extLst>
                </p14:cNvPr>
                <p14:cNvContentPartPr/>
                <p14:nvPr/>
              </p14:nvContentPartPr>
              <p14:xfrm>
                <a:off x="9958693" y="2873310"/>
                <a:ext cx="190800" cy="259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38E5ECE-7345-0A47-B4B8-7BADA3320A9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943573" y="2857830"/>
                  <a:ext cx="221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BAF3D35-87A0-684F-A674-81FE6DD5191F}"/>
                    </a:ext>
                  </a:extLst>
                </p14:cNvPr>
                <p14:cNvContentPartPr/>
                <p14:nvPr/>
              </p14:nvContentPartPr>
              <p14:xfrm>
                <a:off x="10133293" y="2947110"/>
                <a:ext cx="111600" cy="1591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BAF3D35-87A0-684F-A674-81FE6DD5191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118173" y="2931990"/>
                  <a:ext cx="141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3F56B2B-688F-5640-B39A-9B4DC9178F2D}"/>
                    </a:ext>
                  </a:extLst>
                </p14:cNvPr>
                <p14:cNvContentPartPr/>
                <p14:nvPr/>
              </p14:nvContentPartPr>
              <p14:xfrm>
                <a:off x="10254973" y="2947110"/>
                <a:ext cx="127440" cy="1692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3F56B2B-688F-5640-B39A-9B4DC9178F2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239853" y="2931990"/>
                  <a:ext cx="157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E417536-27A1-8145-9E20-95969AAAB520}"/>
                    </a:ext>
                  </a:extLst>
                </p14:cNvPr>
                <p14:cNvContentPartPr/>
                <p14:nvPr/>
              </p14:nvContentPartPr>
              <p14:xfrm>
                <a:off x="10408693" y="2841270"/>
                <a:ext cx="37440" cy="2912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E417536-27A1-8145-9E20-95969AAAB520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393213" y="2826150"/>
                  <a:ext cx="68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ED5EF49-4528-9547-9A32-051A47E8C328}"/>
                    </a:ext>
                  </a:extLst>
                </p14:cNvPr>
                <p14:cNvContentPartPr/>
                <p14:nvPr/>
              </p14:nvContentPartPr>
              <p14:xfrm>
                <a:off x="10382053" y="2952510"/>
                <a:ext cx="111600" cy="5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ED5EF49-4528-9547-9A32-051A47E8C328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366933" y="2937390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892B26A-9447-8940-A2F8-5E1C472D8E2E}"/>
                    </a:ext>
                  </a:extLst>
                </p14:cNvPr>
                <p14:cNvContentPartPr/>
                <p14:nvPr/>
              </p14:nvContentPartPr>
              <p14:xfrm>
                <a:off x="10583293" y="2846670"/>
                <a:ext cx="222480" cy="254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892B26A-9447-8940-A2F8-5E1C472D8E2E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567813" y="2831550"/>
                  <a:ext cx="2530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532AC51-13FD-C747-8FF2-AE67E05AF826}"/>
                    </a:ext>
                  </a:extLst>
                </p14:cNvPr>
                <p14:cNvContentPartPr/>
                <p14:nvPr/>
              </p14:nvContentPartPr>
              <p14:xfrm>
                <a:off x="10784173" y="2926230"/>
                <a:ext cx="116640" cy="143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532AC51-13FD-C747-8FF2-AE67E05AF82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769053" y="2910750"/>
                  <a:ext cx="147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50181F0-0D01-6945-BE0D-9938DBF42DD5}"/>
                    </a:ext>
                  </a:extLst>
                </p14:cNvPr>
                <p14:cNvContentPartPr/>
                <p14:nvPr/>
              </p14:nvContentPartPr>
              <p14:xfrm>
                <a:off x="10895413" y="2910390"/>
                <a:ext cx="122040" cy="3225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50181F0-0D01-6945-BE0D-9938DBF42DD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880293" y="2894910"/>
                  <a:ext cx="152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E2CA40A-9542-EC4D-80AD-F50C19F5BDD9}"/>
                    </a:ext>
                  </a:extLst>
                </p14:cNvPr>
                <p14:cNvContentPartPr/>
                <p14:nvPr/>
              </p14:nvContentPartPr>
              <p14:xfrm>
                <a:off x="11059573" y="2926230"/>
                <a:ext cx="206640" cy="1220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E2CA40A-9542-EC4D-80AD-F50C19F5BDD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044093" y="2910750"/>
                  <a:ext cx="237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6F57743-F125-CF4C-AE65-87664EEB6A5B}"/>
                    </a:ext>
                  </a:extLst>
                </p14:cNvPr>
                <p14:cNvContentPartPr/>
                <p14:nvPr/>
              </p14:nvContentPartPr>
              <p14:xfrm>
                <a:off x="11265853" y="2814990"/>
                <a:ext cx="206640" cy="339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6F57743-F125-CF4C-AE65-87664EEB6A5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250373" y="2799870"/>
                  <a:ext cx="23724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E0FD57DB-2A3D-B342-9A21-85555526F9E0}"/>
              </a:ext>
            </a:extLst>
          </p:cNvPr>
          <p:cNvGrpSpPr/>
          <p:nvPr/>
        </p:nvGrpSpPr>
        <p:grpSpPr>
          <a:xfrm>
            <a:off x="8371093" y="4137990"/>
            <a:ext cx="3402720" cy="455400"/>
            <a:chOff x="8371093" y="4137990"/>
            <a:chExt cx="340272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80B5807-573D-8D4E-AB0C-4684D88A1437}"/>
                    </a:ext>
                  </a:extLst>
                </p14:cNvPr>
                <p14:cNvContentPartPr/>
                <p14:nvPr/>
              </p14:nvContentPartPr>
              <p14:xfrm>
                <a:off x="11604613" y="4195950"/>
                <a:ext cx="169200" cy="217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80B5807-573D-8D4E-AB0C-4684D88A143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589133" y="4180830"/>
                  <a:ext cx="199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1194806-B8A5-D64A-9679-CCB5E695795B}"/>
                    </a:ext>
                  </a:extLst>
                </p14:cNvPr>
                <p14:cNvContentPartPr/>
                <p14:nvPr/>
              </p14:nvContentPartPr>
              <p14:xfrm>
                <a:off x="11363413" y="4323030"/>
                <a:ext cx="151560" cy="10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1194806-B8A5-D64A-9679-CCB5E695795B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348293" y="4307910"/>
                  <a:ext cx="181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619A1F5-ACB9-2D4B-A2FD-F7A7DC380D04}"/>
                    </a:ext>
                  </a:extLst>
                </p14:cNvPr>
                <p14:cNvContentPartPr/>
                <p14:nvPr/>
              </p14:nvContentPartPr>
              <p14:xfrm>
                <a:off x="10964173" y="4185510"/>
                <a:ext cx="286200" cy="2595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619A1F5-ACB9-2D4B-A2FD-F7A7DC380D0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949053" y="4170390"/>
                  <a:ext cx="3164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D0FCC7B-D5A5-2748-A631-73B7ECE1B29C}"/>
                    </a:ext>
                  </a:extLst>
                </p14:cNvPr>
                <p14:cNvContentPartPr/>
                <p14:nvPr/>
              </p14:nvContentPartPr>
              <p14:xfrm>
                <a:off x="10540813" y="4217190"/>
                <a:ext cx="323280" cy="2649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D0FCC7B-D5A5-2748-A631-73B7ECE1B29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525693" y="4202070"/>
                  <a:ext cx="353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CB8764F-12F9-BB4D-8621-6AACFEAC4D9D}"/>
                    </a:ext>
                  </a:extLst>
                </p14:cNvPr>
                <p14:cNvContentPartPr/>
                <p14:nvPr/>
              </p14:nvContentPartPr>
              <p14:xfrm>
                <a:off x="10662493" y="4513470"/>
                <a:ext cx="5760" cy="10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CB8764F-12F9-BB4D-8621-6AACFEAC4D9D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647373" y="449835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4F70AEB-2CA8-7643-A6B9-DF19A59D7EF3}"/>
                    </a:ext>
                  </a:extLst>
                </p14:cNvPr>
                <p14:cNvContentPartPr/>
                <p14:nvPr/>
              </p14:nvContentPartPr>
              <p14:xfrm>
                <a:off x="10191613" y="4248870"/>
                <a:ext cx="259560" cy="2620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4F70AEB-2CA8-7643-A6B9-DF19A59D7EF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176493" y="4233750"/>
                  <a:ext cx="2901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9B9E291-68BE-544E-AF9F-FDA2632F6547}"/>
                    </a:ext>
                  </a:extLst>
                </p14:cNvPr>
                <p14:cNvContentPartPr/>
                <p14:nvPr/>
              </p14:nvContentPartPr>
              <p14:xfrm>
                <a:off x="9593653" y="4227990"/>
                <a:ext cx="513720" cy="275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9B9E291-68BE-544E-AF9F-FDA2632F654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578533" y="4212510"/>
                  <a:ext cx="544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49ACE1D-AEE4-614A-A248-3C85756E7D47}"/>
                    </a:ext>
                  </a:extLst>
                </p14:cNvPr>
                <p14:cNvContentPartPr/>
                <p14:nvPr/>
              </p14:nvContentPartPr>
              <p14:xfrm>
                <a:off x="9773653" y="4137990"/>
                <a:ext cx="16200" cy="2545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49ACE1D-AEE4-614A-A248-3C85756E7D4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758173" y="4122510"/>
                  <a:ext cx="468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AEFBEC3-6E5F-6B40-9E08-E091A6FD763D}"/>
                    </a:ext>
                  </a:extLst>
                </p14:cNvPr>
                <p14:cNvContentPartPr/>
                <p14:nvPr/>
              </p14:nvContentPartPr>
              <p14:xfrm>
                <a:off x="10001173" y="4159230"/>
                <a:ext cx="360" cy="57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AEFBEC3-6E5F-6B40-9E08-E091A6FD763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985693" y="4143750"/>
                  <a:ext cx="3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20C5FD2-094F-D54C-ADE7-F423D951CC05}"/>
                    </a:ext>
                  </a:extLst>
                </p14:cNvPr>
                <p14:cNvContentPartPr/>
                <p14:nvPr/>
              </p14:nvContentPartPr>
              <p14:xfrm>
                <a:off x="9355333" y="4265070"/>
                <a:ext cx="122040" cy="1962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20C5FD2-094F-D54C-ADE7-F423D951CC0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340213" y="4249590"/>
                  <a:ext cx="152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65EF3F6-FD3A-A643-9832-C8603CEFD659}"/>
                    </a:ext>
                  </a:extLst>
                </p14:cNvPr>
                <p14:cNvContentPartPr/>
                <p14:nvPr/>
              </p14:nvContentPartPr>
              <p14:xfrm>
                <a:off x="9244453" y="4301790"/>
                <a:ext cx="122040" cy="159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65EF3F6-FD3A-A643-9832-C8603CEFD659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228973" y="4286670"/>
                  <a:ext cx="152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6E7D2B0-1A51-E841-AA72-05D023C19DFF}"/>
                    </a:ext>
                  </a:extLst>
                </p14:cNvPr>
                <p14:cNvContentPartPr/>
                <p14:nvPr/>
              </p14:nvContentPartPr>
              <p14:xfrm>
                <a:off x="9106933" y="4397190"/>
                <a:ext cx="360" cy="57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6E7D2B0-1A51-E841-AA72-05D023C19DF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9091453" y="4382070"/>
                  <a:ext cx="3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6B01E7B-E116-5348-A7DB-77983E73AB69}"/>
                    </a:ext>
                  </a:extLst>
                </p14:cNvPr>
                <p14:cNvContentPartPr/>
                <p14:nvPr/>
              </p14:nvContentPartPr>
              <p14:xfrm>
                <a:off x="8858173" y="4243830"/>
                <a:ext cx="339120" cy="291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6B01E7B-E116-5348-A7DB-77983E73AB6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842693" y="4228350"/>
                  <a:ext cx="3693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58DFE2-F905-B447-8E65-F18915C55A02}"/>
                    </a:ext>
                  </a:extLst>
                </p14:cNvPr>
                <p14:cNvContentPartPr/>
                <p14:nvPr/>
              </p14:nvContentPartPr>
              <p14:xfrm>
                <a:off x="9069853" y="4153830"/>
                <a:ext cx="360" cy="21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58DFE2-F905-B447-8E65-F18915C55A0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054373" y="4138350"/>
                  <a:ext cx="30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5B69D97-EED4-1941-9D90-70B4048B4BE0}"/>
                    </a:ext>
                  </a:extLst>
                </p14:cNvPr>
                <p14:cNvContentPartPr/>
                <p14:nvPr/>
              </p14:nvContentPartPr>
              <p14:xfrm>
                <a:off x="8725693" y="4285950"/>
                <a:ext cx="169560" cy="1908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5B69D97-EED4-1941-9D90-70B4048B4BE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710573" y="4270830"/>
                  <a:ext cx="200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A25FCE1-FB5B-DD4A-90DE-7AAB29D7AF85}"/>
                    </a:ext>
                  </a:extLst>
                </p14:cNvPr>
                <p14:cNvContentPartPr/>
                <p14:nvPr/>
              </p14:nvContentPartPr>
              <p14:xfrm>
                <a:off x="8371093" y="4169670"/>
                <a:ext cx="460800" cy="4237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A25FCE1-FB5B-DD4A-90DE-7AAB29D7AF85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355973" y="4154550"/>
                  <a:ext cx="4914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A532C14-623C-9540-8B80-AD2442260383}"/>
                    </a:ext>
                  </a:extLst>
                </p14:cNvPr>
                <p14:cNvContentPartPr/>
                <p14:nvPr/>
              </p14:nvContentPartPr>
              <p14:xfrm>
                <a:off x="8625253" y="4566390"/>
                <a:ext cx="32040" cy="26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A532C14-623C-9540-8B80-AD244226038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610133" y="4551270"/>
                  <a:ext cx="62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3FCB972-11A9-824F-9A86-A89F04377E89}"/>
                    </a:ext>
                  </a:extLst>
                </p14:cNvPr>
                <p14:cNvContentPartPr/>
                <p14:nvPr/>
              </p14:nvContentPartPr>
              <p14:xfrm>
                <a:off x="9016933" y="4148430"/>
                <a:ext cx="53280" cy="32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3FCB972-11A9-824F-9A86-A89F04377E89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001453" y="4133310"/>
                  <a:ext cx="8388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C72CE9B-5378-9045-9DBF-E52F51FAB1E9}"/>
              </a:ext>
            </a:extLst>
          </p:cNvPr>
          <p:cNvGrpSpPr/>
          <p:nvPr/>
        </p:nvGrpSpPr>
        <p:grpSpPr>
          <a:xfrm>
            <a:off x="735853" y="4032150"/>
            <a:ext cx="2185200" cy="900000"/>
            <a:chOff x="735853" y="4032150"/>
            <a:chExt cx="2185200" cy="90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0BE3CE4-6726-CD4C-BCEB-6AD2E72F7B7A}"/>
                    </a:ext>
                  </a:extLst>
                </p14:cNvPr>
                <p14:cNvContentPartPr/>
                <p14:nvPr/>
              </p14:nvContentPartPr>
              <p14:xfrm>
                <a:off x="735853" y="4360110"/>
                <a:ext cx="222120" cy="4608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0BE3CE4-6726-CD4C-BCEB-6AD2E72F7B7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20733" y="4344990"/>
                  <a:ext cx="2523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6BF2C8FB-409C-2944-AA31-655DD219EC54}"/>
                    </a:ext>
                  </a:extLst>
                </p14:cNvPr>
                <p14:cNvContentPartPr/>
                <p14:nvPr/>
              </p14:nvContentPartPr>
              <p14:xfrm>
                <a:off x="1058053" y="4783470"/>
                <a:ext cx="37440" cy="1486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6BF2C8FB-409C-2944-AA31-655DD219EC5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42933" y="4768350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51A2643-B8F1-434B-B7F2-BA633A857606}"/>
                    </a:ext>
                  </a:extLst>
                </p14:cNvPr>
                <p14:cNvContentPartPr/>
                <p14:nvPr/>
              </p14:nvContentPartPr>
              <p14:xfrm>
                <a:off x="1031773" y="4688070"/>
                <a:ext cx="37440" cy="21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51A2643-B8F1-434B-B7F2-BA633A857606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16293" y="4672950"/>
                  <a:ext cx="68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7AC2A84-37B0-054D-A436-2A2F64A803A1}"/>
                    </a:ext>
                  </a:extLst>
                </p14:cNvPr>
                <p14:cNvContentPartPr/>
                <p14:nvPr/>
              </p14:nvContentPartPr>
              <p14:xfrm>
                <a:off x="1102333" y="4111350"/>
                <a:ext cx="109800" cy="259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7AC2A84-37B0-054D-A436-2A2F64A803A1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86853" y="4096230"/>
                  <a:ext cx="1400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C5FFA29-08E5-B74E-93EB-114F036974A4}"/>
                    </a:ext>
                  </a:extLst>
                </p14:cNvPr>
                <p14:cNvContentPartPr/>
                <p14:nvPr/>
              </p14:nvContentPartPr>
              <p14:xfrm>
                <a:off x="1222213" y="4080390"/>
                <a:ext cx="180360" cy="232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C5FFA29-08E5-B74E-93EB-114F036974A4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207093" y="4064910"/>
                  <a:ext cx="2106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3688AAD-C672-DD4A-908A-98B0FFD8FA21}"/>
                    </a:ext>
                  </a:extLst>
                </p14:cNvPr>
                <p14:cNvContentPartPr/>
                <p14:nvPr/>
              </p14:nvContentPartPr>
              <p14:xfrm>
                <a:off x="1407253" y="4159230"/>
                <a:ext cx="84960" cy="122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3688AAD-C672-DD4A-908A-98B0FFD8FA2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392133" y="4143750"/>
                  <a:ext cx="115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FD63AEE-5680-B241-8B4C-D4BD07350D61}"/>
                    </a:ext>
                  </a:extLst>
                </p14:cNvPr>
                <p14:cNvContentPartPr/>
                <p14:nvPr/>
              </p14:nvContentPartPr>
              <p14:xfrm>
                <a:off x="1497253" y="4148430"/>
                <a:ext cx="132480" cy="1486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FD63AEE-5680-B241-8B4C-D4BD07350D6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482133" y="4133310"/>
                  <a:ext cx="1630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F05D74F-6EEE-AF48-9103-FB025C4ACB59}"/>
                    </a:ext>
                  </a:extLst>
                </p14:cNvPr>
                <p14:cNvContentPartPr/>
                <p14:nvPr/>
              </p14:nvContentPartPr>
              <p14:xfrm>
                <a:off x="1645573" y="4032150"/>
                <a:ext cx="58680" cy="307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F05D74F-6EEE-AF48-9103-FB025C4ACB5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630453" y="4016670"/>
                  <a:ext cx="88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2928ACD-AF62-5944-843A-69B0ED06883D}"/>
                    </a:ext>
                  </a:extLst>
                </p14:cNvPr>
                <p14:cNvContentPartPr/>
                <p14:nvPr/>
              </p14:nvContentPartPr>
              <p14:xfrm>
                <a:off x="1624333" y="4132590"/>
                <a:ext cx="111600" cy="108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2928ACD-AF62-5944-843A-69B0ED06883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609213" y="4117470"/>
                  <a:ext cx="141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FD036D3-3588-0D4D-A84B-4051ADE6F321}"/>
                    </a:ext>
                  </a:extLst>
                </p14:cNvPr>
                <p14:cNvContentPartPr/>
                <p14:nvPr/>
              </p14:nvContentPartPr>
              <p14:xfrm>
                <a:off x="1899373" y="4079670"/>
                <a:ext cx="164520" cy="2703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FD036D3-3588-0D4D-A84B-4051ADE6F32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884253" y="4064550"/>
                  <a:ext cx="194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8BA7B28-081E-024B-95AC-228EB4CA5E33}"/>
                    </a:ext>
                  </a:extLst>
                </p14:cNvPr>
                <p14:cNvContentPartPr/>
                <p14:nvPr/>
              </p14:nvContentPartPr>
              <p14:xfrm>
                <a:off x="2111053" y="4164270"/>
                <a:ext cx="69120" cy="116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8BA7B28-081E-024B-95AC-228EB4CA5E33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095933" y="4149150"/>
                  <a:ext cx="99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6E411CC-289C-144A-B7AC-8AF9D04AE4E7}"/>
                    </a:ext>
                  </a:extLst>
                </p14:cNvPr>
                <p14:cNvContentPartPr/>
                <p14:nvPr/>
              </p14:nvContentPartPr>
              <p14:xfrm>
                <a:off x="2185213" y="4148430"/>
                <a:ext cx="116640" cy="270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6E411CC-289C-144A-B7AC-8AF9D04AE4E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170093" y="4133310"/>
                  <a:ext cx="1472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0A406AD-DC08-0144-A51A-89A3BEDEB4EA}"/>
                    </a:ext>
                  </a:extLst>
                </p14:cNvPr>
                <p14:cNvContentPartPr/>
                <p14:nvPr/>
              </p14:nvContentPartPr>
              <p14:xfrm>
                <a:off x="2354773" y="4153830"/>
                <a:ext cx="180360" cy="116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0A406AD-DC08-0144-A51A-89A3BEDEB4E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339293" y="4138350"/>
                  <a:ext cx="210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F93C94B-86B7-D744-84DC-77D07F0429A5}"/>
                    </a:ext>
                  </a:extLst>
                </p14:cNvPr>
                <p14:cNvContentPartPr/>
                <p14:nvPr/>
              </p14:nvContentPartPr>
              <p14:xfrm>
                <a:off x="2571493" y="4032150"/>
                <a:ext cx="148680" cy="317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F93C94B-86B7-D744-84DC-77D07F0429A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556373" y="4016670"/>
                  <a:ext cx="1789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8ACEDFE6-7095-7B47-AAAF-1C7D416D750A}"/>
                    </a:ext>
                  </a:extLst>
                </p14:cNvPr>
                <p14:cNvContentPartPr/>
                <p14:nvPr/>
              </p14:nvContentPartPr>
              <p14:xfrm>
                <a:off x="2730253" y="4815150"/>
                <a:ext cx="174240" cy="162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8ACEDFE6-7095-7B47-AAAF-1C7D416D750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715133" y="4800030"/>
                  <a:ext cx="204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BDBC0CB-A656-784E-BD10-14A4EB74A1C3}"/>
                    </a:ext>
                  </a:extLst>
                </p14:cNvPr>
                <p14:cNvContentPartPr/>
                <p14:nvPr/>
              </p14:nvContentPartPr>
              <p14:xfrm>
                <a:off x="2730253" y="4735950"/>
                <a:ext cx="190800" cy="21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BDBC0CB-A656-784E-BD10-14A4EB74A1C3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715133" y="4720470"/>
                  <a:ext cx="2214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FD57838A-1776-0D47-84F9-2F6B0D725165}"/>
              </a:ext>
            </a:extLst>
          </p:cNvPr>
          <p:cNvGrpSpPr/>
          <p:nvPr/>
        </p:nvGrpSpPr>
        <p:grpSpPr>
          <a:xfrm>
            <a:off x="3097093" y="4471350"/>
            <a:ext cx="511920" cy="534600"/>
            <a:chOff x="3097093" y="4471350"/>
            <a:chExt cx="51192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20026D2A-7339-AD41-829C-881F1732B69D}"/>
                    </a:ext>
                  </a:extLst>
                </p14:cNvPr>
                <p14:cNvContentPartPr/>
                <p14:nvPr/>
              </p14:nvContentPartPr>
              <p14:xfrm>
                <a:off x="3233173" y="4630110"/>
                <a:ext cx="132480" cy="185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20026D2A-7339-AD41-829C-881F1732B69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217693" y="4614630"/>
                  <a:ext cx="163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2DC967B-4B07-B444-8254-3DA17371A689}"/>
                    </a:ext>
                  </a:extLst>
                </p14:cNvPr>
                <p14:cNvContentPartPr/>
                <p14:nvPr/>
              </p14:nvContentPartPr>
              <p14:xfrm>
                <a:off x="3444853" y="4471350"/>
                <a:ext cx="153720" cy="3708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2DC967B-4B07-B444-8254-3DA17371A689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429373" y="4455870"/>
                  <a:ext cx="1843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402092A-B55A-C444-BCF8-EF0AC261589A}"/>
                    </a:ext>
                  </a:extLst>
                </p14:cNvPr>
                <p14:cNvContentPartPr/>
                <p14:nvPr/>
              </p14:nvContentPartPr>
              <p14:xfrm>
                <a:off x="3455293" y="4645950"/>
                <a:ext cx="153720" cy="16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402092A-B55A-C444-BCF8-EF0AC261589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440173" y="4630830"/>
                  <a:ext cx="184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487E2AA-15AA-0247-9175-426C3368931D}"/>
                    </a:ext>
                  </a:extLst>
                </p14:cNvPr>
                <p14:cNvContentPartPr/>
                <p14:nvPr/>
              </p14:nvContentPartPr>
              <p14:xfrm>
                <a:off x="3097093" y="4513470"/>
                <a:ext cx="247320" cy="4924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487E2AA-15AA-0247-9175-426C3368931D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081973" y="4498350"/>
                  <a:ext cx="277920" cy="52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DC02B2B8-FD79-3F44-83F8-78024B9996F1}"/>
              </a:ext>
            </a:extLst>
          </p:cNvPr>
          <p:cNvGrpSpPr/>
          <p:nvPr/>
        </p:nvGrpSpPr>
        <p:grpSpPr>
          <a:xfrm>
            <a:off x="3799093" y="4106310"/>
            <a:ext cx="4429800" cy="857520"/>
            <a:chOff x="3799093" y="4106310"/>
            <a:chExt cx="4429800" cy="85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B68E01D4-F1EE-884B-B548-8BA736EE3E35}"/>
                    </a:ext>
                  </a:extLst>
                </p14:cNvPr>
                <p14:cNvContentPartPr/>
                <p14:nvPr/>
              </p14:nvContentPartPr>
              <p14:xfrm>
                <a:off x="3799093" y="4471350"/>
                <a:ext cx="153720" cy="4924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B68E01D4-F1EE-884B-B548-8BA736EE3E3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783973" y="4455870"/>
                  <a:ext cx="1843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C38A13B-05F5-2547-9D96-8B6F3DEBBDA6}"/>
                    </a:ext>
                  </a:extLst>
                </p14:cNvPr>
                <p14:cNvContentPartPr/>
                <p14:nvPr/>
              </p14:nvContentPartPr>
              <p14:xfrm>
                <a:off x="4002493" y="4518870"/>
                <a:ext cx="66960" cy="349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C38A13B-05F5-2547-9D96-8B6F3DEBBDA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3987373" y="4503750"/>
                  <a:ext cx="972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3F7F500-91EF-674F-8AD0-283DE8D87D35}"/>
                    </a:ext>
                  </a:extLst>
                </p14:cNvPr>
                <p14:cNvContentPartPr/>
                <p14:nvPr/>
              </p14:nvContentPartPr>
              <p14:xfrm>
                <a:off x="4026613" y="4455510"/>
                <a:ext cx="217440" cy="227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3F7F500-91EF-674F-8AD0-283DE8D87D3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011493" y="4440030"/>
                  <a:ext cx="247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AFDCF140-4C48-9E40-A584-8BE0E200543D}"/>
                    </a:ext>
                  </a:extLst>
                </p14:cNvPr>
                <p14:cNvContentPartPr/>
                <p14:nvPr/>
              </p14:nvContentPartPr>
              <p14:xfrm>
                <a:off x="4249093" y="4815150"/>
                <a:ext cx="53280" cy="1468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AFDCF140-4C48-9E40-A584-8BE0E200543D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4233613" y="4800030"/>
                  <a:ext cx="83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D8F6455-B099-0646-A20F-A7E42B877926}"/>
                    </a:ext>
                  </a:extLst>
                </p14:cNvPr>
                <p14:cNvContentPartPr/>
                <p14:nvPr/>
              </p14:nvContentPartPr>
              <p14:xfrm>
                <a:off x="4270333" y="4704270"/>
                <a:ext cx="21600" cy="421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D8F6455-B099-0646-A20F-A7E42B877926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4254853" y="4688790"/>
                  <a:ext cx="52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CBBA23B7-239C-7D40-89E4-080EE714ADB1}"/>
                    </a:ext>
                  </a:extLst>
                </p14:cNvPr>
                <p14:cNvContentPartPr/>
                <p14:nvPr/>
              </p14:nvContentPartPr>
              <p14:xfrm>
                <a:off x="4434133" y="4222590"/>
                <a:ext cx="100800" cy="2808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CBBA23B7-239C-7D40-89E4-080EE714ADB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4419013" y="4207470"/>
                  <a:ext cx="131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F717A78-16B6-794B-90DE-E773EC320681}"/>
                    </a:ext>
                  </a:extLst>
                </p14:cNvPr>
                <p14:cNvContentPartPr/>
                <p14:nvPr/>
              </p14:nvContentPartPr>
              <p14:xfrm>
                <a:off x="4566613" y="4217190"/>
                <a:ext cx="137880" cy="1854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F717A78-16B6-794B-90DE-E773EC32068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4551133" y="4202070"/>
                  <a:ext cx="168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FC6C591F-1D72-8A4F-9DCE-4A1B2A042AA6}"/>
                    </a:ext>
                  </a:extLst>
                </p14:cNvPr>
                <p14:cNvContentPartPr/>
                <p14:nvPr/>
              </p14:nvContentPartPr>
              <p14:xfrm>
                <a:off x="4699453" y="4265070"/>
                <a:ext cx="100440" cy="111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FC6C591F-1D72-8A4F-9DCE-4A1B2A042AA6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4684333" y="4249590"/>
                  <a:ext cx="130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D28C5148-0F51-5F48-85EC-3F1A2C841A94}"/>
                    </a:ext>
                  </a:extLst>
                </p14:cNvPr>
                <p14:cNvContentPartPr/>
                <p14:nvPr/>
              </p14:nvContentPartPr>
              <p14:xfrm>
                <a:off x="4825813" y="4254270"/>
                <a:ext cx="127440" cy="1904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D28C5148-0F51-5F48-85EC-3F1A2C841A9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4810693" y="4239150"/>
                  <a:ext cx="157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0C58040-D589-9743-AD4A-239117228DF0}"/>
                    </a:ext>
                  </a:extLst>
                </p14:cNvPr>
                <p14:cNvContentPartPr/>
                <p14:nvPr/>
              </p14:nvContentPartPr>
              <p14:xfrm>
                <a:off x="4974133" y="4185510"/>
                <a:ext cx="47880" cy="2491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0C58040-D589-9743-AD4A-239117228DF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958653" y="4170390"/>
                  <a:ext cx="784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BB058D1-9767-1546-86B7-1439269E7FE9}"/>
                    </a:ext>
                  </a:extLst>
                </p14:cNvPr>
                <p14:cNvContentPartPr/>
                <p14:nvPr/>
              </p14:nvContentPartPr>
              <p14:xfrm>
                <a:off x="4947493" y="4270110"/>
                <a:ext cx="153720" cy="10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BB058D1-9767-1546-86B7-1439269E7FE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4932373" y="4254990"/>
                  <a:ext cx="184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C27955BB-103E-F04C-890F-FF7927CB6A3A}"/>
                    </a:ext>
                  </a:extLst>
                </p14:cNvPr>
                <p14:cNvContentPartPr/>
                <p14:nvPr/>
              </p14:nvContentPartPr>
              <p14:xfrm>
                <a:off x="5265013" y="4164990"/>
                <a:ext cx="212040" cy="243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C27955BB-103E-F04C-890F-FF7927CB6A3A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249893" y="4149870"/>
                  <a:ext cx="2426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214DEA2-C214-C546-931B-D1EF4B584E5B}"/>
                    </a:ext>
                  </a:extLst>
                </p14:cNvPr>
                <p14:cNvContentPartPr/>
                <p14:nvPr/>
              </p14:nvContentPartPr>
              <p14:xfrm>
                <a:off x="5471293" y="4238430"/>
                <a:ext cx="116640" cy="1749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214DEA2-C214-C546-931B-D1EF4B584E5B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456173" y="4223310"/>
                  <a:ext cx="14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F26CAEE-7D80-B043-9915-4D1904DFA8AD}"/>
                    </a:ext>
                  </a:extLst>
                </p14:cNvPr>
                <p14:cNvContentPartPr/>
                <p14:nvPr/>
              </p14:nvContentPartPr>
              <p14:xfrm>
                <a:off x="5598373" y="4248870"/>
                <a:ext cx="100800" cy="302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F26CAEE-7D80-B043-9915-4D1904DFA8A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583253" y="4233750"/>
                  <a:ext cx="131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1CC6A8AC-1666-CF49-B68F-05536E808F69}"/>
                    </a:ext>
                  </a:extLst>
                </p14:cNvPr>
                <p14:cNvContentPartPr/>
                <p14:nvPr/>
              </p14:nvContentPartPr>
              <p14:xfrm>
                <a:off x="5746693" y="4265070"/>
                <a:ext cx="174960" cy="1166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1CC6A8AC-1666-CF49-B68F-05536E808F6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731213" y="4249590"/>
                  <a:ext cx="205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9B42310A-226F-864A-B42A-A4FCFCA1B62A}"/>
                    </a:ext>
                  </a:extLst>
                </p14:cNvPr>
                <p14:cNvContentPartPr/>
                <p14:nvPr/>
              </p14:nvContentPartPr>
              <p14:xfrm>
                <a:off x="5958373" y="4201350"/>
                <a:ext cx="126720" cy="28620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9B42310A-226F-864A-B42A-A4FCFCA1B62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942893" y="4186230"/>
                  <a:ext cx="157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F2D6441-7501-9C49-AF40-70A27E65215F}"/>
                    </a:ext>
                  </a:extLst>
                </p14:cNvPr>
                <p14:cNvContentPartPr/>
                <p14:nvPr/>
              </p14:nvContentPartPr>
              <p14:xfrm>
                <a:off x="6148813" y="4354710"/>
                <a:ext cx="291240" cy="5241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F2D6441-7501-9C49-AF40-70A27E65215F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133333" y="4339590"/>
                  <a:ext cx="3218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6D2D511-44DF-4C4F-BA5F-BB8AC7ACCE28}"/>
                    </a:ext>
                  </a:extLst>
                </p14:cNvPr>
                <p14:cNvContentPartPr/>
                <p14:nvPr/>
              </p14:nvContentPartPr>
              <p14:xfrm>
                <a:off x="6366253" y="4106310"/>
                <a:ext cx="84600" cy="1983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6D2D511-44DF-4C4F-BA5F-BB8AC7ACCE2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351133" y="4090830"/>
                  <a:ext cx="114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A0699FF0-CD1E-AF47-8D9F-13EAF1C3747F}"/>
                    </a:ext>
                  </a:extLst>
                </p14:cNvPr>
                <p14:cNvContentPartPr/>
                <p14:nvPr/>
              </p14:nvContentPartPr>
              <p14:xfrm>
                <a:off x="6524293" y="4307190"/>
                <a:ext cx="190800" cy="5929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A0699FF0-CD1E-AF47-8D9F-13EAF1C3747F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509173" y="4292070"/>
                  <a:ext cx="22140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31B27C2B-76D0-EF47-BD18-D080CCC4D8E2}"/>
                    </a:ext>
                  </a:extLst>
                </p14:cNvPr>
                <p14:cNvContentPartPr/>
                <p14:nvPr/>
              </p14:nvContentPartPr>
              <p14:xfrm>
                <a:off x="8016853" y="4285950"/>
                <a:ext cx="212040" cy="624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31B27C2B-76D0-EF47-BD18-D080CCC4D8E2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001373" y="4270830"/>
                  <a:ext cx="24264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28FE7C6-01CA-E546-9839-8E4DFEC682F0}"/>
                    </a:ext>
                  </a:extLst>
                </p14:cNvPr>
                <p14:cNvContentPartPr/>
                <p14:nvPr/>
              </p14:nvContentPartPr>
              <p14:xfrm>
                <a:off x="6746773" y="4450110"/>
                <a:ext cx="196200" cy="323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28FE7C6-01CA-E546-9839-8E4DFEC682F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731293" y="4434990"/>
                  <a:ext cx="226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176D5FD0-5968-984E-8171-191E71155E70}"/>
                    </a:ext>
                  </a:extLst>
                </p14:cNvPr>
                <p14:cNvContentPartPr/>
                <p14:nvPr/>
              </p14:nvContentPartPr>
              <p14:xfrm>
                <a:off x="6831373" y="4323030"/>
                <a:ext cx="122040" cy="1062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176D5FD0-5968-984E-8171-191E71155E70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816253" y="4307910"/>
                  <a:ext cx="1526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BFCF1A5-A4A1-0546-AC54-8E9B23C82CCF}"/>
                    </a:ext>
                  </a:extLst>
                </p14:cNvPr>
                <p14:cNvContentPartPr/>
                <p14:nvPr/>
              </p14:nvContentPartPr>
              <p14:xfrm>
                <a:off x="7016413" y="4688070"/>
                <a:ext cx="47880" cy="1062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BFCF1A5-A4A1-0546-AC54-8E9B23C82CCF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001293" y="4672950"/>
                  <a:ext cx="78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12B625F-2746-EE46-88A8-3CFD0BC87C33}"/>
                    </a:ext>
                  </a:extLst>
                </p14:cNvPr>
                <p14:cNvContentPartPr/>
                <p14:nvPr/>
              </p14:nvContentPartPr>
              <p14:xfrm>
                <a:off x="7005973" y="4561350"/>
                <a:ext cx="47880" cy="32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12B625F-2746-EE46-88A8-3CFD0BC87C33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990853" y="4545870"/>
                  <a:ext cx="78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C7CD0F8-7768-B34C-91DB-F334FD9FD6ED}"/>
                    </a:ext>
                  </a:extLst>
                </p14:cNvPr>
                <p14:cNvContentPartPr/>
                <p14:nvPr/>
              </p14:nvContentPartPr>
              <p14:xfrm>
                <a:off x="7005973" y="4111350"/>
                <a:ext cx="100800" cy="280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C7CD0F8-7768-B34C-91DB-F334FD9FD6ED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990853" y="4096230"/>
                  <a:ext cx="1314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5386332-87D7-FA4C-B45C-0B35BC3BB7BE}"/>
                    </a:ext>
                  </a:extLst>
                </p14:cNvPr>
                <p14:cNvContentPartPr/>
                <p14:nvPr/>
              </p14:nvContentPartPr>
              <p14:xfrm>
                <a:off x="7027213" y="4270110"/>
                <a:ext cx="169560" cy="162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5386332-87D7-FA4C-B45C-0B35BC3BB7BE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011733" y="425499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25D457B-D4E1-1A4C-A7E1-80F778943553}"/>
                    </a:ext>
                  </a:extLst>
                </p14:cNvPr>
                <p14:cNvContentPartPr/>
                <p14:nvPr/>
              </p14:nvContentPartPr>
              <p14:xfrm>
                <a:off x="7284253" y="4545510"/>
                <a:ext cx="156240" cy="216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25D457B-D4E1-1A4C-A7E1-80F77894355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268773" y="4530030"/>
                  <a:ext cx="186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04AEBE7-DE5E-F741-9F10-21127B89A7F6}"/>
                    </a:ext>
                  </a:extLst>
                </p14:cNvPr>
                <p14:cNvContentPartPr/>
                <p14:nvPr/>
              </p14:nvContentPartPr>
              <p14:xfrm>
                <a:off x="7598533" y="4317990"/>
                <a:ext cx="100800" cy="3067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04AEBE7-DE5E-F741-9F10-21127B89A7F6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583413" y="4302510"/>
                  <a:ext cx="1314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93506C8-1FE4-6945-852D-0548A5521B13}"/>
                    </a:ext>
                  </a:extLst>
                </p14:cNvPr>
                <p14:cNvContentPartPr/>
                <p14:nvPr/>
              </p14:nvContentPartPr>
              <p14:xfrm>
                <a:off x="7521493" y="4444710"/>
                <a:ext cx="167400" cy="21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93506C8-1FE4-6945-852D-0548A5521B1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506373" y="4429590"/>
                  <a:ext cx="198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98487B1-42A2-6D4F-A65C-0DA5016E84B4}"/>
                    </a:ext>
                  </a:extLst>
                </p14:cNvPr>
                <p14:cNvContentPartPr/>
                <p14:nvPr/>
              </p14:nvContentPartPr>
              <p14:xfrm>
                <a:off x="7746853" y="4630110"/>
                <a:ext cx="74520" cy="1116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98487B1-42A2-6D4F-A65C-0DA5016E84B4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731733" y="4614630"/>
                  <a:ext cx="105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E10EE86F-3AC3-0241-9A95-439E33B97B6F}"/>
                    </a:ext>
                  </a:extLst>
                </p14:cNvPr>
                <p14:cNvContentPartPr/>
                <p14:nvPr/>
              </p14:nvContentPartPr>
              <p14:xfrm>
                <a:off x="7736413" y="4529310"/>
                <a:ext cx="32040" cy="21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E10EE86F-3AC3-0241-9A95-439E33B97B6F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720933" y="4514190"/>
                  <a:ext cx="62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1C464F4-A9EC-E74E-A44E-5755EE53AEDE}"/>
                    </a:ext>
                  </a:extLst>
                </p14:cNvPr>
                <p14:cNvContentPartPr/>
                <p14:nvPr/>
              </p14:nvContentPartPr>
              <p14:xfrm>
                <a:off x="7725613" y="4106310"/>
                <a:ext cx="100800" cy="280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1C464F4-A9EC-E74E-A44E-5755EE53AEDE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710493" y="4090830"/>
                  <a:ext cx="131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E470F09-800B-CA46-8C1A-1471A83656F9}"/>
                    </a:ext>
                  </a:extLst>
                </p14:cNvPr>
                <p14:cNvContentPartPr/>
                <p14:nvPr/>
              </p14:nvContentPartPr>
              <p14:xfrm>
                <a:off x="7731013" y="4270110"/>
                <a:ext cx="143280" cy="108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E470F09-800B-CA46-8C1A-1471A83656F9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715533" y="425499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831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A53F1E0-2771-7844-9201-FC58EC6E39E0}"/>
              </a:ext>
            </a:extLst>
          </p:cNvPr>
          <p:cNvGrpSpPr/>
          <p:nvPr/>
        </p:nvGrpSpPr>
        <p:grpSpPr>
          <a:xfrm>
            <a:off x="11260453" y="449790"/>
            <a:ext cx="201240" cy="222480"/>
            <a:chOff x="11260453" y="449790"/>
            <a:chExt cx="201240" cy="222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44FE33B-1A72-064C-B05B-E280D08C940E}"/>
                    </a:ext>
                  </a:extLst>
                </p14:cNvPr>
                <p14:cNvContentPartPr/>
                <p14:nvPr/>
              </p14:nvContentPartPr>
              <p14:xfrm>
                <a:off x="11260453" y="449790"/>
                <a:ext cx="58680" cy="212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44FE33B-1A72-064C-B05B-E280D08C940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251813" y="440790"/>
                  <a:ext cx="76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3E67B53-6AD0-684F-831F-FBC4792C0C73}"/>
                    </a:ext>
                  </a:extLst>
                </p14:cNvPr>
                <p14:cNvContentPartPr/>
                <p14:nvPr/>
              </p14:nvContentPartPr>
              <p14:xfrm>
                <a:off x="11276293" y="465630"/>
                <a:ext cx="185400" cy="206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3E67B53-6AD0-684F-831F-FBC4792C0C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67653" y="456630"/>
                  <a:ext cx="20304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5EA7622-D86C-5B4B-B79C-80D30AC4956E}"/>
              </a:ext>
            </a:extLst>
          </p:cNvPr>
          <p:cNvGrpSpPr/>
          <p:nvPr/>
        </p:nvGrpSpPr>
        <p:grpSpPr>
          <a:xfrm>
            <a:off x="11131213" y="465630"/>
            <a:ext cx="362160" cy="487080"/>
            <a:chOff x="11131213" y="465630"/>
            <a:chExt cx="36216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E86B40D-2A61-7B41-9A17-2A47C72AE619}"/>
                    </a:ext>
                  </a:extLst>
                </p14:cNvPr>
                <p14:cNvContentPartPr/>
                <p14:nvPr/>
              </p14:nvContentPartPr>
              <p14:xfrm>
                <a:off x="11270893" y="465630"/>
                <a:ext cx="222480" cy="487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E86B40D-2A61-7B41-9A17-2A47C72AE6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55773" y="450150"/>
                  <a:ext cx="2530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D7EDF1F-20BB-504D-9242-8B17A8C580AD}"/>
                    </a:ext>
                  </a:extLst>
                </p14:cNvPr>
                <p14:cNvContentPartPr/>
                <p14:nvPr/>
              </p14:nvContentPartPr>
              <p14:xfrm>
                <a:off x="11131213" y="814830"/>
                <a:ext cx="177480" cy="1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D7EDF1F-20BB-504D-9242-8B17A8C580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15733" y="799350"/>
                  <a:ext cx="2077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0CE98CC-399E-9342-B8B0-9528D98A5B92}"/>
              </a:ext>
            </a:extLst>
          </p:cNvPr>
          <p:cNvGrpSpPr/>
          <p:nvPr/>
        </p:nvGrpSpPr>
        <p:grpSpPr>
          <a:xfrm>
            <a:off x="7529773" y="195630"/>
            <a:ext cx="3323880" cy="757080"/>
            <a:chOff x="7529773" y="195630"/>
            <a:chExt cx="3323880" cy="75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055C42-C6C5-CC44-BCDD-4072000CAF1E}"/>
                    </a:ext>
                  </a:extLst>
                </p14:cNvPr>
                <p14:cNvContentPartPr/>
                <p14:nvPr/>
              </p14:nvContentPartPr>
              <p14:xfrm>
                <a:off x="10847893" y="560670"/>
                <a:ext cx="5760" cy="317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055C42-C6C5-CC44-BCDD-4072000CAF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32413" y="545550"/>
                  <a:ext cx="360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8D89F0-E11B-FA42-B018-92FCDE3FD99D}"/>
                    </a:ext>
                  </a:extLst>
                </p14:cNvPr>
                <p14:cNvContentPartPr/>
                <p14:nvPr/>
              </p14:nvContentPartPr>
              <p14:xfrm>
                <a:off x="10064533" y="523590"/>
                <a:ext cx="682920" cy="323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8D89F0-E11B-FA42-B018-92FCDE3FD9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49413" y="508470"/>
                  <a:ext cx="713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A9A28AE-6F0D-1040-A5BC-95D98FFF3D69}"/>
                    </a:ext>
                  </a:extLst>
                </p14:cNvPr>
                <p14:cNvContentPartPr/>
                <p14:nvPr/>
              </p14:nvContentPartPr>
              <p14:xfrm>
                <a:off x="10704973" y="433590"/>
                <a:ext cx="10800" cy="10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A9A28AE-6F0D-1040-A5BC-95D98FFF3D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89493" y="41847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1ED2F81-4530-5E4C-BB87-EDA6975E7BE0}"/>
                    </a:ext>
                  </a:extLst>
                </p14:cNvPr>
                <p14:cNvContentPartPr/>
                <p14:nvPr/>
              </p14:nvContentPartPr>
              <p14:xfrm>
                <a:off x="10472053" y="523590"/>
                <a:ext cx="10080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1ED2F81-4530-5E4C-BB87-EDA6975E7B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56933" y="508470"/>
                  <a:ext cx="13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DA44E5-08B8-F847-8D3E-F1E42B7ABBED}"/>
                    </a:ext>
                  </a:extLst>
                </p14:cNvPr>
                <p14:cNvContentPartPr/>
                <p14:nvPr/>
              </p14:nvContentPartPr>
              <p14:xfrm>
                <a:off x="10233733" y="508470"/>
                <a:ext cx="174960" cy="264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DA44E5-08B8-F847-8D3E-F1E42B7ABB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218613" y="492990"/>
                  <a:ext cx="205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2A3EF3-68C8-F748-98CE-FF00E95A9035}"/>
                    </a:ext>
                  </a:extLst>
                </p14:cNvPr>
                <p14:cNvContentPartPr/>
                <p14:nvPr/>
              </p14:nvContentPartPr>
              <p14:xfrm>
                <a:off x="9868693" y="666510"/>
                <a:ext cx="164520" cy="28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2A3EF3-68C8-F748-98CE-FF00E95A90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53573" y="651390"/>
                  <a:ext cx="194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624CEB-EE1E-5944-A6F7-6208291CD982}"/>
                    </a:ext>
                  </a:extLst>
                </p14:cNvPr>
                <p14:cNvContentPartPr/>
                <p14:nvPr/>
              </p14:nvContentPartPr>
              <p14:xfrm>
                <a:off x="9334453" y="555270"/>
                <a:ext cx="561240" cy="307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624CEB-EE1E-5944-A6F7-6208291CD98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18973" y="540150"/>
                  <a:ext cx="591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5EEFB06-4F6F-684E-B78E-EA87251681CF}"/>
                    </a:ext>
                  </a:extLst>
                </p14:cNvPr>
                <p14:cNvContentPartPr/>
                <p14:nvPr/>
              </p14:nvContentPartPr>
              <p14:xfrm>
                <a:off x="9498253" y="428550"/>
                <a:ext cx="16200" cy="30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5EEFB06-4F6F-684E-B78E-EA87251681C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83133" y="413070"/>
                  <a:ext cx="468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BFA7868-3AFA-2E4B-90CF-B6A28F865C2A}"/>
                    </a:ext>
                  </a:extLst>
                </p14:cNvPr>
                <p14:cNvContentPartPr/>
                <p14:nvPr/>
              </p14:nvContentPartPr>
              <p14:xfrm>
                <a:off x="9789493" y="438990"/>
                <a:ext cx="5760" cy="2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BFA7868-3AFA-2E4B-90CF-B6A28F865C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74013" y="423870"/>
                  <a:ext cx="3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AFED9F-34E8-8245-9E34-398C42BD5379}"/>
                    </a:ext>
                  </a:extLst>
                </p14:cNvPr>
                <p14:cNvContentPartPr/>
                <p14:nvPr/>
              </p14:nvContentPartPr>
              <p14:xfrm>
                <a:off x="9127813" y="597750"/>
                <a:ext cx="79560" cy="22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AFED9F-34E8-8245-9E34-398C42BD53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112693" y="582630"/>
                  <a:ext cx="110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8743B2-DAFA-6845-8389-8678BEF653CE}"/>
                    </a:ext>
                  </a:extLst>
                </p14:cNvPr>
                <p14:cNvContentPartPr/>
                <p14:nvPr/>
              </p14:nvContentPartPr>
              <p14:xfrm>
                <a:off x="9001093" y="629430"/>
                <a:ext cx="132480" cy="227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8743B2-DAFA-6845-8389-8678BEF653C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85613" y="614310"/>
                  <a:ext cx="163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07FC7D7-78C4-674F-976F-00DD836D7B79}"/>
                    </a:ext>
                  </a:extLst>
                </p14:cNvPr>
                <p14:cNvContentPartPr/>
                <p14:nvPr/>
              </p14:nvContentPartPr>
              <p14:xfrm>
                <a:off x="8424013" y="508470"/>
                <a:ext cx="565920" cy="30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07FC7D7-78C4-674F-976F-00DD836D7B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408893" y="492990"/>
                  <a:ext cx="5965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F70AC4-B1AB-C443-AF21-6C2D908DB2B4}"/>
                    </a:ext>
                  </a:extLst>
                </p14:cNvPr>
                <p14:cNvContentPartPr/>
                <p14:nvPr/>
              </p14:nvContentPartPr>
              <p14:xfrm>
                <a:off x="8508973" y="830670"/>
                <a:ext cx="174960" cy="21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F70AC4-B1AB-C443-AF21-6C2D908DB2B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93493" y="815190"/>
                  <a:ext cx="205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ED487C7-43F3-1A45-A8EF-7ADF3C6A3B66}"/>
                    </a:ext>
                  </a:extLst>
                </p14:cNvPr>
                <p14:cNvContentPartPr/>
                <p14:nvPr/>
              </p14:nvContentPartPr>
              <p14:xfrm>
                <a:off x="8154373" y="523590"/>
                <a:ext cx="222480" cy="28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ED487C7-43F3-1A45-A8EF-7ADF3C6A3B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38893" y="508470"/>
                  <a:ext cx="25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0052D1-ABD4-174D-9E6A-FEB574968D43}"/>
                    </a:ext>
                  </a:extLst>
                </p14:cNvPr>
                <p14:cNvContentPartPr/>
                <p14:nvPr/>
              </p14:nvContentPartPr>
              <p14:xfrm>
                <a:off x="8276053" y="783150"/>
                <a:ext cx="10800" cy="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0052D1-ABD4-174D-9E6A-FEB574968D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60573" y="76767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84E0D9-BFF0-AB4E-BE0A-1814A461535B}"/>
                    </a:ext>
                  </a:extLst>
                </p14:cNvPr>
                <p14:cNvContentPartPr/>
                <p14:nvPr/>
              </p14:nvContentPartPr>
              <p14:xfrm>
                <a:off x="7529773" y="476070"/>
                <a:ext cx="688320" cy="339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84E0D9-BFF0-AB4E-BE0A-1814A461535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14653" y="460950"/>
                  <a:ext cx="7189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F0F826A-18E2-C546-8E99-73A4E093D230}"/>
                    </a:ext>
                  </a:extLst>
                </p14:cNvPr>
                <p14:cNvContentPartPr/>
                <p14:nvPr/>
              </p14:nvContentPartPr>
              <p14:xfrm>
                <a:off x="7630573" y="502350"/>
                <a:ext cx="180360" cy="47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F0F826A-18E2-C546-8E99-73A4E093D23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15093" y="487230"/>
                  <a:ext cx="210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992C873-108A-294E-AE01-93248D195D6A}"/>
                    </a:ext>
                  </a:extLst>
                </p14:cNvPr>
                <p14:cNvContentPartPr/>
                <p14:nvPr/>
              </p14:nvContentPartPr>
              <p14:xfrm>
                <a:off x="7921453" y="375630"/>
                <a:ext cx="84600" cy="21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992C873-108A-294E-AE01-93248D195D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06333" y="360150"/>
                  <a:ext cx="1148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EE8953-B4A9-E142-93AE-8D657CAB941D}"/>
                    </a:ext>
                  </a:extLst>
                </p14:cNvPr>
                <p14:cNvContentPartPr/>
                <p14:nvPr/>
              </p14:nvContentPartPr>
              <p14:xfrm>
                <a:off x="8090653" y="195630"/>
                <a:ext cx="201600" cy="36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EE8953-B4A9-E142-93AE-8D657CAB941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75533" y="180510"/>
                  <a:ext cx="2318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C92C88-83DE-BE44-BDE8-4A69812D9C1D}"/>
                    </a:ext>
                  </a:extLst>
                </p14:cNvPr>
                <p14:cNvContentPartPr/>
                <p14:nvPr/>
              </p14:nvContentPartPr>
              <p14:xfrm>
                <a:off x="8117293" y="291030"/>
                <a:ext cx="53280" cy="17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C92C88-83DE-BE44-BDE8-4A69812D9C1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01813" y="275550"/>
                  <a:ext cx="838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C8B254-E6AC-7840-AD4A-7AC5807E46BA}"/>
              </a:ext>
            </a:extLst>
          </p:cNvPr>
          <p:cNvGrpSpPr/>
          <p:nvPr/>
        </p:nvGrpSpPr>
        <p:grpSpPr>
          <a:xfrm>
            <a:off x="1339213" y="491910"/>
            <a:ext cx="476280" cy="439560"/>
            <a:chOff x="1339213" y="491910"/>
            <a:chExt cx="47628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738506-77E8-3544-8741-DA18E1DA36B4}"/>
                    </a:ext>
                  </a:extLst>
                </p14:cNvPr>
                <p14:cNvContentPartPr/>
                <p14:nvPr/>
              </p14:nvContentPartPr>
              <p14:xfrm>
                <a:off x="1339213" y="491910"/>
                <a:ext cx="268920" cy="43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738506-77E8-3544-8741-DA18E1DA36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24093" y="476790"/>
                  <a:ext cx="2995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32892D-E003-EA41-8CEC-F7FC5D767D6A}"/>
                    </a:ext>
                  </a:extLst>
                </p14:cNvPr>
                <p14:cNvContentPartPr/>
                <p14:nvPr/>
              </p14:nvContentPartPr>
              <p14:xfrm>
                <a:off x="1756813" y="756510"/>
                <a:ext cx="58680" cy="169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32892D-E003-EA41-8CEC-F7FC5D767D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41333" y="741390"/>
                  <a:ext cx="88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EEE1977-F533-6A41-8436-A5BD68ACA4FF}"/>
                    </a:ext>
                  </a:extLst>
                </p14:cNvPr>
                <p14:cNvContentPartPr/>
                <p14:nvPr/>
              </p14:nvContentPartPr>
              <p14:xfrm>
                <a:off x="1724773" y="618990"/>
                <a:ext cx="68400" cy="47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EEE1977-F533-6A41-8436-A5BD68ACA4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09653" y="603870"/>
                  <a:ext cx="9900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BDB2501-6527-1B4D-A528-D814B1486755}"/>
              </a:ext>
            </a:extLst>
          </p:cNvPr>
          <p:cNvGrpSpPr/>
          <p:nvPr/>
        </p:nvGrpSpPr>
        <p:grpSpPr>
          <a:xfrm>
            <a:off x="2016013" y="121470"/>
            <a:ext cx="402480" cy="323280"/>
            <a:chOff x="2016013" y="121470"/>
            <a:chExt cx="40248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66ED461-CE6B-3642-9F73-CA2824069790}"/>
                    </a:ext>
                  </a:extLst>
                </p14:cNvPr>
                <p14:cNvContentPartPr/>
                <p14:nvPr/>
              </p14:nvContentPartPr>
              <p14:xfrm>
                <a:off x="2016013" y="163950"/>
                <a:ext cx="90360" cy="270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66ED461-CE6B-3642-9F73-CA28240697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00533" y="148470"/>
                  <a:ext cx="120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FDC852-5FE4-7E43-900D-1ABC5BE770E6}"/>
                    </a:ext>
                  </a:extLst>
                </p14:cNvPr>
                <p14:cNvContentPartPr/>
                <p14:nvPr/>
              </p14:nvContentPartPr>
              <p14:xfrm>
                <a:off x="2143093" y="209310"/>
                <a:ext cx="100800" cy="161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FDC852-5FE4-7E43-900D-1ABC5BE770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27613" y="193830"/>
                  <a:ext cx="1314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DC1C85-A225-744D-8DE3-A1638CA8AC2B}"/>
                    </a:ext>
                  </a:extLst>
                </p14:cNvPr>
                <p14:cNvContentPartPr/>
                <p14:nvPr/>
              </p14:nvContentPartPr>
              <p14:xfrm>
                <a:off x="2269813" y="121470"/>
                <a:ext cx="148680" cy="323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DC1C85-A225-744D-8DE3-A1638CA8AC2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54693" y="106350"/>
                  <a:ext cx="17892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02AB7B-FE57-C64E-8B73-E85AC768B7D6}"/>
              </a:ext>
            </a:extLst>
          </p:cNvPr>
          <p:cNvGrpSpPr/>
          <p:nvPr/>
        </p:nvGrpSpPr>
        <p:grpSpPr>
          <a:xfrm>
            <a:off x="2291053" y="629430"/>
            <a:ext cx="915120" cy="243720"/>
            <a:chOff x="2291053" y="629430"/>
            <a:chExt cx="91512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E293C7-41B6-CB47-B787-FEBAFA77D9B5}"/>
                    </a:ext>
                  </a:extLst>
                </p14:cNvPr>
                <p14:cNvContentPartPr/>
                <p14:nvPr/>
              </p14:nvContentPartPr>
              <p14:xfrm>
                <a:off x="2291053" y="719430"/>
                <a:ext cx="810000" cy="32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E293C7-41B6-CB47-B787-FEBAFA77D9B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75933" y="704310"/>
                  <a:ext cx="840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D59AD6D-49C6-6A41-B5C4-7F48AD90F440}"/>
                    </a:ext>
                  </a:extLst>
                </p14:cNvPr>
                <p14:cNvContentPartPr/>
                <p14:nvPr/>
              </p14:nvContentPartPr>
              <p14:xfrm>
                <a:off x="2941933" y="629430"/>
                <a:ext cx="264240" cy="243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D59AD6D-49C6-6A41-B5C4-7F48AD90F4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26813" y="614310"/>
                  <a:ext cx="29484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023AB48-14D8-0842-A28C-7D94C98D6EB6}"/>
              </a:ext>
            </a:extLst>
          </p:cNvPr>
          <p:cNvGrpSpPr/>
          <p:nvPr/>
        </p:nvGrpSpPr>
        <p:grpSpPr>
          <a:xfrm>
            <a:off x="3497773" y="137310"/>
            <a:ext cx="1327680" cy="941760"/>
            <a:chOff x="3497773" y="137310"/>
            <a:chExt cx="1327680" cy="94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570C16-7B46-124C-976B-653AA4320384}"/>
                    </a:ext>
                  </a:extLst>
                </p14:cNvPr>
                <p14:cNvContentPartPr/>
                <p14:nvPr/>
              </p14:nvContentPartPr>
              <p14:xfrm>
                <a:off x="3497773" y="386070"/>
                <a:ext cx="201600" cy="444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570C16-7B46-124C-976B-653AA43203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482293" y="370950"/>
                  <a:ext cx="2318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87DDDA5-FC75-AC48-8B78-B3CDE679A090}"/>
                    </a:ext>
                  </a:extLst>
                </p14:cNvPr>
                <p14:cNvContentPartPr/>
                <p14:nvPr/>
              </p14:nvContentPartPr>
              <p14:xfrm>
                <a:off x="3762373" y="698190"/>
                <a:ext cx="185400" cy="16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87DDDA5-FC75-AC48-8B78-B3CDE679A09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46893" y="683070"/>
                  <a:ext cx="21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F235E69-F93C-AF4D-B858-F7AEBA16BDF6}"/>
                    </a:ext>
                  </a:extLst>
                </p14:cNvPr>
                <p14:cNvContentPartPr/>
                <p14:nvPr/>
              </p14:nvContentPartPr>
              <p14:xfrm>
                <a:off x="3719893" y="714030"/>
                <a:ext cx="180360" cy="365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F235E69-F93C-AF4D-B858-F7AEBA16BDF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04773" y="698910"/>
                  <a:ext cx="210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4B6DA67-DDD8-5447-ACBC-8F01852C7C86}"/>
                    </a:ext>
                  </a:extLst>
                </p14:cNvPr>
                <p14:cNvContentPartPr/>
                <p14:nvPr/>
              </p14:nvContentPartPr>
              <p14:xfrm>
                <a:off x="3836173" y="560670"/>
                <a:ext cx="32040" cy="32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4B6DA67-DDD8-5447-ACBC-8F01852C7C8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21053" y="545550"/>
                  <a:ext cx="62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E08E8DB-8483-9946-A4F3-B8FC809D1D1B}"/>
                    </a:ext>
                  </a:extLst>
                </p14:cNvPr>
                <p14:cNvContentPartPr/>
                <p14:nvPr/>
              </p14:nvContentPartPr>
              <p14:xfrm>
                <a:off x="3984493" y="190230"/>
                <a:ext cx="122040" cy="302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E08E8DB-8483-9946-A4F3-B8FC809D1D1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969373" y="175110"/>
                  <a:ext cx="1526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DD8B714-92D6-AF47-AB8F-E15FE62E15A4}"/>
                    </a:ext>
                  </a:extLst>
                </p14:cNvPr>
                <p14:cNvContentPartPr/>
                <p14:nvPr/>
              </p14:nvContentPartPr>
              <p14:xfrm>
                <a:off x="4100773" y="238110"/>
                <a:ext cx="132480" cy="150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DD8B714-92D6-AF47-AB8F-E15FE62E15A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85653" y="222630"/>
                  <a:ext cx="163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D1AC4C-169D-C94D-BC2E-8EA699305479}"/>
                    </a:ext>
                  </a:extLst>
                </p14:cNvPr>
                <p14:cNvContentPartPr/>
                <p14:nvPr/>
              </p14:nvContentPartPr>
              <p14:xfrm>
                <a:off x="4296613" y="317310"/>
                <a:ext cx="106200" cy="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D1AC4C-169D-C94D-BC2E-8EA6993054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81493" y="302190"/>
                  <a:ext cx="13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285620B-F251-9645-BD0F-3E73815B2261}"/>
                    </a:ext>
                  </a:extLst>
                </p14:cNvPr>
                <p14:cNvContentPartPr/>
                <p14:nvPr/>
              </p14:nvContentPartPr>
              <p14:xfrm>
                <a:off x="4513693" y="168990"/>
                <a:ext cx="42840" cy="201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285620B-F251-9645-BD0F-3E73815B226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98213" y="153870"/>
                  <a:ext cx="730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51C1DAB-AB8C-C24E-99C6-317B4F0C49C5}"/>
                    </a:ext>
                  </a:extLst>
                </p14:cNvPr>
                <p14:cNvContentPartPr/>
                <p14:nvPr/>
              </p14:nvContentPartPr>
              <p14:xfrm>
                <a:off x="4614133" y="137310"/>
                <a:ext cx="211320" cy="354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51C1DAB-AB8C-C24E-99C6-317B4F0C49C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99013" y="122190"/>
                  <a:ext cx="241920" cy="38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9AA0405-15F6-FE48-BAA5-7A59DF8D15F7}"/>
              </a:ext>
            </a:extLst>
          </p:cNvPr>
          <p:cNvGrpSpPr/>
          <p:nvPr/>
        </p:nvGrpSpPr>
        <p:grpSpPr>
          <a:xfrm>
            <a:off x="1445053" y="1275270"/>
            <a:ext cx="6370920" cy="1238040"/>
            <a:chOff x="1445053" y="1275270"/>
            <a:chExt cx="6370920" cy="12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427589-55FF-9F47-8918-D73D1077BB94}"/>
                    </a:ext>
                  </a:extLst>
                </p14:cNvPr>
                <p14:cNvContentPartPr/>
                <p14:nvPr/>
              </p14:nvContentPartPr>
              <p14:xfrm>
                <a:off x="1445053" y="1698270"/>
                <a:ext cx="253800" cy="555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427589-55FF-9F47-8918-D73D1077BB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29933" y="1683150"/>
                  <a:ext cx="28440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13CB8F-0FE9-EF4F-B0E3-705DA465533D}"/>
                    </a:ext>
                  </a:extLst>
                </p14:cNvPr>
                <p14:cNvContentPartPr/>
                <p14:nvPr/>
              </p14:nvContentPartPr>
              <p14:xfrm>
                <a:off x="1767253" y="2089950"/>
                <a:ext cx="169560" cy="16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13CB8F-0FE9-EF4F-B0E3-705DA465533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52133" y="207483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D23F248-054B-D344-956C-D9D4982B36EB}"/>
                    </a:ext>
                  </a:extLst>
                </p14:cNvPr>
                <p14:cNvContentPartPr/>
                <p14:nvPr/>
              </p14:nvContentPartPr>
              <p14:xfrm>
                <a:off x="1677973" y="2095350"/>
                <a:ext cx="227160" cy="417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D23F248-054B-D344-956C-D9D4982B36E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62493" y="2080230"/>
                  <a:ext cx="2577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7478A2-1C99-5047-AF62-80B3D86BD41E}"/>
                    </a:ext>
                  </a:extLst>
                </p14:cNvPr>
                <p14:cNvContentPartPr/>
                <p14:nvPr/>
              </p14:nvContentPartPr>
              <p14:xfrm>
                <a:off x="1846453" y="1994910"/>
                <a:ext cx="21600" cy="26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7478A2-1C99-5047-AF62-80B3D86BD41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31333" y="1979430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F99489-93B5-744E-8C3F-D7DF7370E8A7}"/>
                    </a:ext>
                  </a:extLst>
                </p14:cNvPr>
                <p14:cNvContentPartPr/>
                <p14:nvPr/>
              </p14:nvContentPartPr>
              <p14:xfrm>
                <a:off x="1873813" y="1423230"/>
                <a:ext cx="110880" cy="286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F99489-93B5-744E-8C3F-D7DF7370E8A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58333" y="1408110"/>
                  <a:ext cx="141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0004266-B96B-2643-AB70-92F6DE29B158}"/>
                    </a:ext>
                  </a:extLst>
                </p14:cNvPr>
                <p14:cNvContentPartPr/>
                <p14:nvPr/>
              </p14:nvContentPartPr>
              <p14:xfrm>
                <a:off x="1978933" y="1499550"/>
                <a:ext cx="106200" cy="177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0004266-B96B-2643-AB70-92F6DE29B15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63813" y="1484430"/>
                  <a:ext cx="136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EABF959-0326-454A-A6B3-8A1B24CAF930}"/>
                    </a:ext>
                  </a:extLst>
                </p14:cNvPr>
                <p14:cNvContentPartPr/>
                <p14:nvPr/>
              </p14:nvContentPartPr>
              <p14:xfrm>
                <a:off x="2126893" y="1539870"/>
                <a:ext cx="137880" cy="1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EABF959-0326-454A-A6B3-8A1B24CAF9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11773" y="1524390"/>
                  <a:ext cx="168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41A9B6E-AF1E-4B4A-AC48-9F8B63DE1603}"/>
                    </a:ext>
                  </a:extLst>
                </p14:cNvPr>
                <p14:cNvContentPartPr/>
                <p14:nvPr/>
              </p14:nvContentPartPr>
              <p14:xfrm>
                <a:off x="2317693" y="1417830"/>
                <a:ext cx="37440" cy="180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41A9B6E-AF1E-4B4A-AC48-9F8B63DE160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02213" y="1402710"/>
                  <a:ext cx="68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64C1E28-990D-C74B-8214-4ADD35C85B47}"/>
                    </a:ext>
                  </a:extLst>
                </p14:cNvPr>
                <p14:cNvContentPartPr/>
                <p14:nvPr/>
              </p14:nvContentPartPr>
              <p14:xfrm>
                <a:off x="2391493" y="1317390"/>
                <a:ext cx="237960" cy="418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4C1E28-990D-C74B-8214-4ADD35C85B4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376373" y="1302270"/>
                  <a:ext cx="2685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728C235-20C9-A547-98DD-AD6FBC2E3A85}"/>
                    </a:ext>
                  </a:extLst>
                </p14:cNvPr>
                <p14:cNvContentPartPr/>
                <p14:nvPr/>
              </p14:nvContentPartPr>
              <p14:xfrm>
                <a:off x="2765173" y="2063670"/>
                <a:ext cx="187920" cy="32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728C235-20C9-A547-98DD-AD6FBC2E3A8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49693" y="2048190"/>
                  <a:ext cx="218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D8ED085-C654-6C42-B678-C88208916492}"/>
                    </a:ext>
                  </a:extLst>
                </p14:cNvPr>
                <p14:cNvContentPartPr/>
                <p14:nvPr/>
              </p14:nvContentPartPr>
              <p14:xfrm>
                <a:off x="2793973" y="1989510"/>
                <a:ext cx="180360" cy="1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D8ED085-C654-6C42-B678-C8820891649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78493" y="1974390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8C2A1E5-7AB6-F84C-80B0-FD700FE01E80}"/>
                    </a:ext>
                  </a:extLst>
                </p14:cNvPr>
                <p14:cNvContentPartPr/>
                <p14:nvPr/>
              </p14:nvContentPartPr>
              <p14:xfrm>
                <a:off x="3328213" y="1926150"/>
                <a:ext cx="164520" cy="180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8C2A1E5-7AB6-F84C-80B0-FD700FE01E8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13093" y="1910670"/>
                  <a:ext cx="194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EA3C28-7846-C44B-AC9D-9524862FE614}"/>
                    </a:ext>
                  </a:extLst>
                </p14:cNvPr>
                <p14:cNvContentPartPr/>
                <p14:nvPr/>
              </p14:nvContentPartPr>
              <p14:xfrm>
                <a:off x="3561133" y="1735350"/>
                <a:ext cx="143280" cy="397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EA3C28-7846-C44B-AC9D-9524862FE61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46013" y="1720230"/>
                  <a:ext cx="1738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049A68F-9063-9648-9FF8-6468DBCB7B5F}"/>
                    </a:ext>
                  </a:extLst>
                </p14:cNvPr>
                <p14:cNvContentPartPr/>
                <p14:nvPr/>
              </p14:nvContentPartPr>
              <p14:xfrm>
                <a:off x="3551053" y="1920750"/>
                <a:ext cx="153360" cy="1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049A68F-9063-9648-9FF8-6468DBCB7B5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35933" y="1905270"/>
                  <a:ext cx="183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342E3C-5FDA-A844-9CB5-453F7F6D72D8}"/>
                    </a:ext>
                  </a:extLst>
                </p14:cNvPr>
                <p14:cNvContentPartPr/>
                <p14:nvPr/>
              </p14:nvContentPartPr>
              <p14:xfrm>
                <a:off x="3884413" y="1507830"/>
                <a:ext cx="132120" cy="312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D342E3C-5FDA-A844-9CB5-453F7F6D72D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69293" y="1492710"/>
                  <a:ext cx="162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48A3B09-8D9A-B84A-A857-D5BC630C272A}"/>
                    </a:ext>
                  </a:extLst>
                </p14:cNvPr>
                <p14:cNvContentPartPr/>
                <p14:nvPr/>
              </p14:nvContentPartPr>
              <p14:xfrm>
                <a:off x="4026613" y="1587390"/>
                <a:ext cx="122040" cy="180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48A3B09-8D9A-B84A-A857-D5BC630C272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11493" y="1571910"/>
                  <a:ext cx="152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B1B5FE2-DF8A-3946-9964-FFDF5410111F}"/>
                    </a:ext>
                  </a:extLst>
                </p14:cNvPr>
                <p14:cNvContentPartPr/>
                <p14:nvPr/>
              </p14:nvContentPartPr>
              <p14:xfrm>
                <a:off x="4212013" y="1656150"/>
                <a:ext cx="148680" cy="1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B1B5FE2-DF8A-3946-9964-FFDF5410111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96893" y="1641030"/>
                  <a:ext cx="178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95BB696-40D5-E545-9B53-D78433E5FC55}"/>
                    </a:ext>
                  </a:extLst>
                </p14:cNvPr>
                <p14:cNvContentPartPr/>
                <p14:nvPr/>
              </p14:nvContentPartPr>
              <p14:xfrm>
                <a:off x="4418293" y="1539870"/>
                <a:ext cx="32040" cy="19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95BB696-40D5-E545-9B53-D78433E5FC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03173" y="1524390"/>
                  <a:ext cx="62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05C1BC0-1391-EB4F-A16B-88D044AFAC6E}"/>
                    </a:ext>
                  </a:extLst>
                </p14:cNvPr>
                <p14:cNvContentPartPr/>
                <p14:nvPr/>
              </p14:nvContentPartPr>
              <p14:xfrm>
                <a:off x="4487053" y="1465710"/>
                <a:ext cx="195480" cy="386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05C1BC0-1391-EB4F-A16B-88D044AFAC6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71933" y="1450230"/>
                  <a:ext cx="2260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95A946C-DEF3-334C-835E-849AA6DDBB62}"/>
                    </a:ext>
                  </a:extLst>
                </p14:cNvPr>
                <p14:cNvContentPartPr/>
                <p14:nvPr/>
              </p14:nvContentPartPr>
              <p14:xfrm>
                <a:off x="4831573" y="1634910"/>
                <a:ext cx="280080" cy="735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95A946C-DEF3-334C-835E-849AA6DDBB6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16453" y="1619790"/>
                  <a:ext cx="310680" cy="76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EC5708C-280C-2F49-A172-F0F60152B9A2}"/>
                    </a:ext>
                  </a:extLst>
                </p14:cNvPr>
                <p14:cNvContentPartPr/>
                <p14:nvPr/>
              </p14:nvContentPartPr>
              <p14:xfrm>
                <a:off x="5164573" y="1804110"/>
                <a:ext cx="69120" cy="442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EC5708C-280C-2F49-A172-F0F60152B9A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49093" y="1788990"/>
                  <a:ext cx="997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DFE31D-EB20-8949-9404-39658B199D6D}"/>
                    </a:ext>
                  </a:extLst>
                </p14:cNvPr>
                <p14:cNvContentPartPr/>
                <p14:nvPr/>
              </p14:nvContentPartPr>
              <p14:xfrm>
                <a:off x="5217493" y="1746150"/>
                <a:ext cx="259560" cy="26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DFE31D-EB20-8949-9404-39658B199D6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02013" y="1730670"/>
                  <a:ext cx="290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B9CFD32-4E31-9E4F-ADCB-7B0C5847DEB2}"/>
                    </a:ext>
                  </a:extLst>
                </p14:cNvPr>
                <p14:cNvContentPartPr/>
                <p14:nvPr/>
              </p14:nvContentPartPr>
              <p14:xfrm>
                <a:off x="5434213" y="2169510"/>
                <a:ext cx="153720" cy="21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B9CFD32-4E31-9E4F-ADCB-7B0C5847DE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419093" y="2154030"/>
                  <a:ext cx="18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CAF5DDA-492E-2549-890B-F1D08E0CD7B8}"/>
                    </a:ext>
                  </a:extLst>
                </p14:cNvPr>
                <p14:cNvContentPartPr/>
                <p14:nvPr/>
              </p14:nvContentPartPr>
              <p14:xfrm>
                <a:off x="5387413" y="2190750"/>
                <a:ext cx="169200" cy="286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CAF5DDA-492E-2549-890B-F1D08E0CD7B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71933" y="2175270"/>
                  <a:ext cx="199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20FDAE-111B-9F4D-841F-888BF6D405D1}"/>
                    </a:ext>
                  </a:extLst>
                </p14:cNvPr>
                <p14:cNvContentPartPr/>
                <p14:nvPr/>
              </p14:nvContentPartPr>
              <p14:xfrm>
                <a:off x="5519173" y="2100750"/>
                <a:ext cx="16200" cy="16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720FDAE-111B-9F4D-841F-888BF6D405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03693" y="208527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FFE8115-BE5A-CB42-B20E-FA1BD1807230}"/>
                    </a:ext>
                  </a:extLst>
                </p14:cNvPr>
                <p14:cNvContentPartPr/>
                <p14:nvPr/>
              </p14:nvContentPartPr>
              <p14:xfrm>
                <a:off x="5598373" y="1423230"/>
                <a:ext cx="100800" cy="254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FFE8115-BE5A-CB42-B20E-FA1BD180723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83253" y="1408110"/>
                  <a:ext cx="1314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FD5E0D1-AD32-4748-B2D3-E78A9A9C5AB6}"/>
                    </a:ext>
                  </a:extLst>
                </p14:cNvPr>
                <p14:cNvContentPartPr/>
                <p14:nvPr/>
              </p14:nvContentPartPr>
              <p14:xfrm>
                <a:off x="5730853" y="1455630"/>
                <a:ext cx="127440" cy="206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FD5E0D1-AD32-4748-B2D3-E78A9A9C5AB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15373" y="1440510"/>
                  <a:ext cx="1576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B78CAF9-BD39-8C4E-ADF3-44E50284697B}"/>
                    </a:ext>
                  </a:extLst>
                </p14:cNvPr>
                <p14:cNvContentPartPr/>
                <p14:nvPr/>
              </p14:nvContentPartPr>
              <p14:xfrm>
                <a:off x="5905453" y="1534470"/>
                <a:ext cx="90360" cy="5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B78CAF9-BD39-8C4E-ADF3-44E50284697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89973" y="1518990"/>
                  <a:ext cx="12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04E89EE-3E99-5844-BBE7-821CBB6576E7}"/>
                    </a:ext>
                  </a:extLst>
                </p14:cNvPr>
                <p14:cNvContentPartPr/>
                <p14:nvPr/>
              </p14:nvContentPartPr>
              <p14:xfrm>
                <a:off x="6080053" y="1407390"/>
                <a:ext cx="16200" cy="180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04E89EE-3E99-5844-BBE7-821CBB6576E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64573" y="1392270"/>
                  <a:ext cx="46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DD2C2BE-945F-A44A-BA23-56076A126AA1}"/>
                    </a:ext>
                  </a:extLst>
                </p14:cNvPr>
                <p14:cNvContentPartPr/>
                <p14:nvPr/>
              </p14:nvContentPartPr>
              <p14:xfrm>
                <a:off x="6117133" y="1381110"/>
                <a:ext cx="159120" cy="312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DD2C2BE-945F-A44A-BA23-56076A126A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01653" y="1365630"/>
                  <a:ext cx="189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FC63DD6-E5D5-7045-9B1F-1232D1631AF8}"/>
                    </a:ext>
                  </a:extLst>
                </p14:cNvPr>
                <p14:cNvContentPartPr/>
                <p14:nvPr/>
              </p14:nvContentPartPr>
              <p14:xfrm>
                <a:off x="6296773" y="1560750"/>
                <a:ext cx="344160" cy="746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FC63DD6-E5D5-7045-9B1F-1232D1631AF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81653" y="1545630"/>
                  <a:ext cx="37476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8C04D28-E3C8-B547-A05F-2458B258D57C}"/>
                    </a:ext>
                  </a:extLst>
                </p14:cNvPr>
                <p14:cNvContentPartPr/>
                <p14:nvPr/>
              </p14:nvContentPartPr>
              <p14:xfrm>
                <a:off x="6529693" y="1491990"/>
                <a:ext cx="380880" cy="788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8C04D28-E3C8-B547-A05F-2458B258D57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14573" y="1476870"/>
                  <a:ext cx="41112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17F905E-A1CD-9E46-B5C2-67388A5FC2B1}"/>
                    </a:ext>
                  </a:extLst>
                </p14:cNvPr>
                <p14:cNvContentPartPr/>
                <p14:nvPr/>
              </p14:nvContentPartPr>
              <p14:xfrm>
                <a:off x="3137773" y="1566150"/>
                <a:ext cx="280800" cy="772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17F905E-A1CD-9E46-B5C2-67388A5FC2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122653" y="1551030"/>
                  <a:ext cx="311400" cy="80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E796698-E287-494D-A829-40B91DC564F6}"/>
                    </a:ext>
                  </a:extLst>
                </p14:cNvPr>
                <p14:cNvContentPartPr/>
                <p14:nvPr/>
              </p14:nvContentPartPr>
              <p14:xfrm>
                <a:off x="6984733" y="1275270"/>
                <a:ext cx="95760" cy="196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E796698-E287-494D-A829-40B91DC564F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969613" y="1259790"/>
                  <a:ext cx="126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7F6C2C-ED6A-534F-A331-26EB48EBECCC}"/>
                    </a:ext>
                  </a:extLst>
                </p14:cNvPr>
                <p14:cNvContentPartPr/>
                <p14:nvPr/>
              </p14:nvContentPartPr>
              <p14:xfrm>
                <a:off x="7270573" y="1576590"/>
                <a:ext cx="454680" cy="47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7F6C2C-ED6A-534F-A331-26EB48EBECC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55453" y="1561470"/>
                  <a:ext cx="4852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AB11A91-3E81-CA44-B18E-2CDB0023629D}"/>
                    </a:ext>
                  </a:extLst>
                </p14:cNvPr>
                <p14:cNvContentPartPr/>
                <p14:nvPr/>
              </p14:nvContentPartPr>
              <p14:xfrm>
                <a:off x="7243933" y="1597830"/>
                <a:ext cx="264240" cy="466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AB11A91-3E81-CA44-B18E-2CDB0023629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228813" y="1582710"/>
                  <a:ext cx="2948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F76E88B-9BA1-134D-9BF5-5034AE5E93DC}"/>
                    </a:ext>
                  </a:extLst>
                </p14:cNvPr>
                <p14:cNvContentPartPr/>
                <p14:nvPr/>
              </p14:nvContentPartPr>
              <p14:xfrm>
                <a:off x="7323493" y="2063670"/>
                <a:ext cx="492480" cy="42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F76E88B-9BA1-134D-9BF5-5034AE5E93D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08373" y="2048190"/>
                  <a:ext cx="52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F14DC0D-D7A7-EB4C-BC57-87DB85F690AD}"/>
                    </a:ext>
                  </a:extLst>
                </p14:cNvPr>
                <p14:cNvContentPartPr/>
                <p14:nvPr/>
              </p14:nvContentPartPr>
              <p14:xfrm>
                <a:off x="7562173" y="2238270"/>
                <a:ext cx="142560" cy="166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F14DC0D-D7A7-EB4C-BC57-87DB85F690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47053" y="2222790"/>
                  <a:ext cx="173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6296298-64B6-CB42-920C-23A727BC2D96}"/>
                    </a:ext>
                  </a:extLst>
                </p14:cNvPr>
                <p14:cNvContentPartPr/>
                <p14:nvPr/>
              </p14:nvContentPartPr>
              <p14:xfrm>
                <a:off x="7582693" y="2142870"/>
                <a:ext cx="53280" cy="37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6296298-64B6-CB42-920C-23A727BC2D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67573" y="2127750"/>
                  <a:ext cx="8388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151001B-8ED7-0146-94E4-483CCAFA6711}"/>
              </a:ext>
            </a:extLst>
          </p:cNvPr>
          <p:cNvGrpSpPr/>
          <p:nvPr/>
        </p:nvGrpSpPr>
        <p:grpSpPr>
          <a:xfrm>
            <a:off x="8074813" y="1370310"/>
            <a:ext cx="1127520" cy="920520"/>
            <a:chOff x="8074813" y="1370310"/>
            <a:chExt cx="1127520" cy="9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39B062-5EBE-3A4B-8722-5C80FE7AE39D}"/>
                    </a:ext>
                  </a:extLst>
                </p14:cNvPr>
                <p14:cNvContentPartPr/>
                <p14:nvPr/>
              </p14:nvContentPartPr>
              <p14:xfrm>
                <a:off x="8074813" y="1788270"/>
                <a:ext cx="196200" cy="20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39B062-5EBE-3A4B-8722-5C80FE7AE39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59693" y="1773150"/>
                  <a:ext cx="226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11E77C0-7B40-F740-87F5-833D33297AFD}"/>
                    </a:ext>
                  </a:extLst>
                </p14:cNvPr>
                <p14:cNvContentPartPr/>
                <p14:nvPr/>
              </p14:nvContentPartPr>
              <p14:xfrm>
                <a:off x="8360653" y="1915350"/>
                <a:ext cx="42840" cy="127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11E77C0-7B40-F740-87F5-833D33297AF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45533" y="1900230"/>
                  <a:ext cx="73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D01D2D1-C050-954D-A967-1E247FF7FCFD}"/>
                    </a:ext>
                  </a:extLst>
                </p14:cNvPr>
                <p14:cNvContentPartPr/>
                <p14:nvPr/>
              </p14:nvContentPartPr>
              <p14:xfrm>
                <a:off x="8392333" y="1841190"/>
                <a:ext cx="5760" cy="10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D01D2D1-C050-954D-A967-1E247FF7FCF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77213" y="182607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3284401-61AA-A04A-8192-ECFD5C440000}"/>
                    </a:ext>
                  </a:extLst>
                </p14:cNvPr>
                <p14:cNvContentPartPr/>
                <p14:nvPr/>
              </p14:nvContentPartPr>
              <p14:xfrm>
                <a:off x="8487733" y="1947030"/>
                <a:ext cx="106200" cy="16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3284401-61AA-A04A-8192-ECFD5C44000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72253" y="193191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83C2631-176A-204F-ABCD-7B2C07D5E0D8}"/>
                    </a:ext>
                  </a:extLst>
                </p14:cNvPr>
                <p14:cNvContentPartPr/>
                <p14:nvPr/>
              </p14:nvContentPartPr>
              <p14:xfrm>
                <a:off x="8397733" y="1947030"/>
                <a:ext cx="169560" cy="343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83C2631-176A-204F-ABCD-7B2C07D5E0D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382613" y="1931910"/>
                  <a:ext cx="2001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CA97552-430B-344C-AFE7-A26F4CC190E9}"/>
                    </a:ext>
                  </a:extLst>
                </p14:cNvPr>
                <p14:cNvContentPartPr/>
                <p14:nvPr/>
              </p14:nvContentPartPr>
              <p14:xfrm>
                <a:off x="8545693" y="1827870"/>
                <a:ext cx="32040" cy="8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CA97552-430B-344C-AFE7-A26F4CC190E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30573" y="1812390"/>
                  <a:ext cx="62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3E9A68F-70F2-F640-A22C-858603AC42DD}"/>
                    </a:ext>
                  </a:extLst>
                </p14:cNvPr>
                <p14:cNvContentPartPr/>
                <p14:nvPr/>
              </p14:nvContentPartPr>
              <p14:xfrm>
                <a:off x="8800573" y="1608990"/>
                <a:ext cx="195480" cy="454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3E9A68F-70F2-F640-A22C-858603AC42D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785093" y="1593870"/>
                  <a:ext cx="22608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83D28A2-6D29-A345-8E63-828691E54B94}"/>
                    </a:ext>
                  </a:extLst>
                </p14:cNvPr>
                <p14:cNvContentPartPr/>
                <p14:nvPr/>
              </p14:nvContentPartPr>
              <p14:xfrm>
                <a:off x="9122773" y="1920750"/>
                <a:ext cx="79560" cy="169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83D28A2-6D29-A345-8E63-828691E54B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07293" y="1905270"/>
                  <a:ext cx="110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E71D3CB-F524-6C48-9984-24B38E05A40E}"/>
                    </a:ext>
                  </a:extLst>
                </p14:cNvPr>
                <p14:cNvContentPartPr/>
                <p14:nvPr/>
              </p14:nvContentPartPr>
              <p14:xfrm>
                <a:off x="9143653" y="1788270"/>
                <a:ext cx="37440" cy="42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E71D3CB-F524-6C48-9984-24B38E05A40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128533" y="1773150"/>
                  <a:ext cx="68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E222ED6-7C12-C643-AA57-E49F3CBEDA98}"/>
                    </a:ext>
                  </a:extLst>
                </p14:cNvPr>
                <p14:cNvContentPartPr/>
                <p14:nvPr/>
              </p14:nvContentPartPr>
              <p14:xfrm>
                <a:off x="8350213" y="1391550"/>
                <a:ext cx="116640" cy="190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E222ED6-7C12-C643-AA57-E49F3CBEDA9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34733" y="1376430"/>
                  <a:ext cx="147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4E4EE65-545D-6746-A19F-D1BC57965A5F}"/>
                    </a:ext>
                  </a:extLst>
                </p14:cNvPr>
                <p14:cNvContentPartPr/>
                <p14:nvPr/>
              </p14:nvContentPartPr>
              <p14:xfrm>
                <a:off x="8466493" y="1417830"/>
                <a:ext cx="106200" cy="132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4E4EE65-545D-6746-A19F-D1BC57965A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51373" y="1402710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84832E8-9EB1-8F4F-A1D0-A2F7748FF665}"/>
                    </a:ext>
                  </a:extLst>
                </p14:cNvPr>
                <p14:cNvContentPartPr/>
                <p14:nvPr/>
              </p14:nvContentPartPr>
              <p14:xfrm>
                <a:off x="8593573" y="1370310"/>
                <a:ext cx="90360" cy="233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84832E8-9EB1-8F4F-A1D0-A2F7748FF66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78093" y="1355190"/>
                  <a:ext cx="12096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A506662-FDF1-954E-845C-F97C98C468F1}"/>
              </a:ext>
            </a:extLst>
          </p:cNvPr>
          <p:cNvGrpSpPr/>
          <p:nvPr/>
        </p:nvGrpSpPr>
        <p:grpSpPr>
          <a:xfrm>
            <a:off x="9239053" y="1344030"/>
            <a:ext cx="518400" cy="365400"/>
            <a:chOff x="9239053" y="1344030"/>
            <a:chExt cx="51840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E008EAB-4F57-DB49-936D-92F869C173DD}"/>
                    </a:ext>
                  </a:extLst>
                </p14:cNvPr>
                <p14:cNvContentPartPr/>
                <p14:nvPr/>
              </p14:nvContentPartPr>
              <p14:xfrm>
                <a:off x="9239053" y="1401990"/>
                <a:ext cx="143280" cy="238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E008EAB-4F57-DB49-936D-92F869C173D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223933" y="1386870"/>
                  <a:ext cx="173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DB4900-CAC8-7B49-AC8C-304F98912F4D}"/>
                    </a:ext>
                  </a:extLst>
                </p14:cNvPr>
                <p14:cNvContentPartPr/>
                <p14:nvPr/>
              </p14:nvContentPartPr>
              <p14:xfrm>
                <a:off x="9397813" y="1434030"/>
                <a:ext cx="148680" cy="141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DB4900-CAC8-7B49-AC8C-304F98912F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82693" y="1418550"/>
                  <a:ext cx="178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4D516A5-69D0-7641-9889-5EA365B71D54}"/>
                    </a:ext>
                  </a:extLst>
                </p14:cNvPr>
                <p14:cNvContentPartPr/>
                <p14:nvPr/>
              </p14:nvContentPartPr>
              <p14:xfrm>
                <a:off x="9556573" y="1344030"/>
                <a:ext cx="200880" cy="365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4D516A5-69D0-7641-9889-5EA365B71D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41453" y="1328550"/>
                  <a:ext cx="23148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8FF68AD-1986-C344-B1E5-8351559712A9}"/>
              </a:ext>
            </a:extLst>
          </p:cNvPr>
          <p:cNvGrpSpPr/>
          <p:nvPr/>
        </p:nvGrpSpPr>
        <p:grpSpPr>
          <a:xfrm>
            <a:off x="10858333" y="3090030"/>
            <a:ext cx="593280" cy="449640"/>
            <a:chOff x="10858333" y="3090030"/>
            <a:chExt cx="59328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984D48C-B924-BF42-90FA-ECC89D8D29F6}"/>
                    </a:ext>
                  </a:extLst>
                </p14:cNvPr>
                <p14:cNvContentPartPr/>
                <p14:nvPr/>
              </p14:nvContentPartPr>
              <p14:xfrm>
                <a:off x="11165413" y="3090030"/>
                <a:ext cx="286200" cy="449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984D48C-B924-BF42-90FA-ECC89D8D29F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149933" y="3074910"/>
                  <a:ext cx="3164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1371545-972A-A446-995F-E01EA4C5D6F7}"/>
                    </a:ext>
                  </a:extLst>
                </p14:cNvPr>
                <p14:cNvContentPartPr/>
                <p14:nvPr/>
              </p14:nvContentPartPr>
              <p14:xfrm>
                <a:off x="10858333" y="3450030"/>
                <a:ext cx="180720" cy="32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1371545-972A-A446-995F-E01EA4C5D6F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843213" y="3434910"/>
                  <a:ext cx="2113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71FF20A-F1CC-5143-97C5-280374BCF305}"/>
              </a:ext>
            </a:extLst>
          </p:cNvPr>
          <p:cNvGrpSpPr/>
          <p:nvPr/>
        </p:nvGrpSpPr>
        <p:grpSpPr>
          <a:xfrm>
            <a:off x="6660373" y="2968350"/>
            <a:ext cx="4044960" cy="688320"/>
            <a:chOff x="6660373" y="2968350"/>
            <a:chExt cx="404496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EBEEA07-CF3A-B445-AC81-0AC530C29ABF}"/>
                    </a:ext>
                  </a:extLst>
                </p14:cNvPr>
                <p14:cNvContentPartPr/>
                <p14:nvPr/>
              </p14:nvContentPartPr>
              <p14:xfrm>
                <a:off x="10472053" y="3317550"/>
                <a:ext cx="233280" cy="217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EBEEA07-CF3A-B445-AC81-0AC530C29A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56933" y="3302430"/>
                  <a:ext cx="263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CC9B427-E2C1-7B4D-AC9E-91B4A69AE638}"/>
                    </a:ext>
                  </a:extLst>
                </p14:cNvPr>
                <p14:cNvContentPartPr/>
                <p14:nvPr/>
              </p14:nvContentPartPr>
              <p14:xfrm>
                <a:off x="10583293" y="3619230"/>
                <a:ext cx="26640" cy="5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CC9B427-E2C1-7B4D-AC9E-91B4A69AE63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67813" y="3604110"/>
                  <a:ext cx="5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086701-3469-9344-A253-6C54C9C99283}"/>
                    </a:ext>
                  </a:extLst>
                </p14:cNvPr>
                <p14:cNvContentPartPr/>
                <p14:nvPr/>
              </p14:nvContentPartPr>
              <p14:xfrm>
                <a:off x="10217893" y="3360030"/>
                <a:ext cx="169560" cy="2966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086701-3469-9344-A253-6C54C9C9928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202773" y="3344910"/>
                  <a:ext cx="200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79FD352-AA12-D549-977A-AC486D4B1269}"/>
                    </a:ext>
                  </a:extLst>
                </p14:cNvPr>
                <p14:cNvContentPartPr/>
                <p14:nvPr/>
              </p14:nvContentPartPr>
              <p14:xfrm>
                <a:off x="10101613" y="3365430"/>
                <a:ext cx="196200" cy="233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79FD352-AA12-D549-977A-AC486D4B12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86493" y="3349950"/>
                  <a:ext cx="2268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0A57332-31BE-E34D-9024-8C72AAA3B543}"/>
                    </a:ext>
                  </a:extLst>
                </p14:cNvPr>
                <p14:cNvContentPartPr/>
                <p14:nvPr/>
              </p14:nvContentPartPr>
              <p14:xfrm>
                <a:off x="10027453" y="3349590"/>
                <a:ext cx="137880" cy="222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0A57332-31BE-E34D-9024-8C72AAA3B54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12333" y="3334110"/>
                  <a:ext cx="168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6A2268-BBF5-8F49-9514-E33265570853}"/>
                    </a:ext>
                  </a:extLst>
                </p14:cNvPr>
                <p14:cNvContentPartPr/>
                <p14:nvPr/>
              </p14:nvContentPartPr>
              <p14:xfrm>
                <a:off x="10170373" y="3180750"/>
                <a:ext cx="42840" cy="42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6A2268-BBF5-8F49-9514-E3326557085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55253" y="3165630"/>
                  <a:ext cx="73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7C8B811-C8DA-8D48-9C2A-9E51047908C5}"/>
                    </a:ext>
                  </a:extLst>
                </p14:cNvPr>
                <p14:cNvContentPartPr/>
                <p14:nvPr/>
              </p14:nvContentPartPr>
              <p14:xfrm>
                <a:off x="10133293" y="3185430"/>
                <a:ext cx="53280" cy="37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7C8B811-C8DA-8D48-9C2A-9E51047908C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18173" y="3170310"/>
                  <a:ext cx="83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F34FEB-6828-7441-93A5-B1E4B098E257}"/>
                    </a:ext>
                  </a:extLst>
                </p14:cNvPr>
                <p14:cNvContentPartPr/>
                <p14:nvPr/>
              </p14:nvContentPartPr>
              <p14:xfrm>
                <a:off x="9895333" y="3338790"/>
                <a:ext cx="143280" cy="254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F34FEB-6828-7441-93A5-B1E4B098E25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879853" y="3323670"/>
                  <a:ext cx="173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4FC9A52-C897-4C4F-ABB1-2C69B7E61D34}"/>
                    </a:ext>
                  </a:extLst>
                </p14:cNvPr>
                <p14:cNvContentPartPr/>
                <p14:nvPr/>
              </p14:nvContentPartPr>
              <p14:xfrm>
                <a:off x="9355333" y="3174990"/>
                <a:ext cx="545400" cy="344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4FC9A52-C897-4C4F-ABB1-2C69B7E61D3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40213" y="3159510"/>
                  <a:ext cx="576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810BCA9-D447-5B4A-BEF3-8C35EAB265D5}"/>
                    </a:ext>
                  </a:extLst>
                </p14:cNvPr>
                <p14:cNvContentPartPr/>
                <p14:nvPr/>
              </p14:nvContentPartPr>
              <p14:xfrm>
                <a:off x="9054013" y="3211710"/>
                <a:ext cx="254520" cy="280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810BCA9-D447-5B4A-BEF3-8C35EAB265D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038533" y="3196590"/>
                  <a:ext cx="284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941B8E9-2E52-284D-86CF-180EE474B8D3}"/>
                    </a:ext>
                  </a:extLst>
                </p14:cNvPr>
                <p14:cNvContentPartPr/>
                <p14:nvPr/>
              </p14:nvContentPartPr>
              <p14:xfrm>
                <a:off x="9196573" y="3105870"/>
                <a:ext cx="5760" cy="21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941B8E9-2E52-284D-86CF-180EE474B8D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181453" y="3090750"/>
                  <a:ext cx="3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FB30C03-1084-4E45-BE31-F3D6C5ABA884}"/>
                    </a:ext>
                  </a:extLst>
                </p14:cNvPr>
                <p14:cNvContentPartPr/>
                <p14:nvPr/>
              </p14:nvContentPartPr>
              <p14:xfrm>
                <a:off x="8529853" y="3195870"/>
                <a:ext cx="486720" cy="384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FB30C03-1084-4E45-BE31-F3D6C5ABA88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514733" y="3180750"/>
                  <a:ext cx="5169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39FEEEE-6F04-9846-A1D3-CD75368130DD}"/>
                    </a:ext>
                  </a:extLst>
                </p14:cNvPr>
                <p14:cNvContentPartPr/>
                <p14:nvPr/>
              </p14:nvContentPartPr>
              <p14:xfrm>
                <a:off x="8884453" y="3005430"/>
                <a:ext cx="32040" cy="69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39FEEEE-6F04-9846-A1D3-CD75368130D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869333" y="2990310"/>
                  <a:ext cx="62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1166FEF-3696-8147-B3AA-FD6EEF5FF881}"/>
                    </a:ext>
                  </a:extLst>
                </p14:cNvPr>
                <p14:cNvContentPartPr/>
                <p14:nvPr/>
              </p14:nvContentPartPr>
              <p14:xfrm>
                <a:off x="8598613" y="3082470"/>
                <a:ext cx="63720" cy="336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1166FEF-3696-8147-B3AA-FD6EEF5FF88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583493" y="3067350"/>
                  <a:ext cx="943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A660BDE-2FD8-F645-B0E9-648F7CE1334A}"/>
                    </a:ext>
                  </a:extLst>
                </p14:cNvPr>
                <p14:cNvContentPartPr/>
                <p14:nvPr/>
              </p14:nvContentPartPr>
              <p14:xfrm>
                <a:off x="8043133" y="3190830"/>
                <a:ext cx="508320" cy="259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A660BDE-2FD8-F645-B0E9-648F7CE1334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28013" y="3175350"/>
                  <a:ext cx="5389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74AC7B6-01DE-8C49-AFF4-1C61E52D80A5}"/>
                    </a:ext>
                  </a:extLst>
                </p14:cNvPr>
                <p14:cNvContentPartPr/>
                <p14:nvPr/>
              </p14:nvContentPartPr>
              <p14:xfrm>
                <a:off x="8344813" y="2968350"/>
                <a:ext cx="84960" cy="174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74AC7B6-01DE-8C49-AFF4-1C61E52D80A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29693" y="2953230"/>
                  <a:ext cx="115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E1A7911-7A15-0B49-B1C1-9406C799F846}"/>
                    </a:ext>
                  </a:extLst>
                </p14:cNvPr>
                <p14:cNvContentPartPr/>
                <p14:nvPr/>
              </p14:nvContentPartPr>
              <p14:xfrm>
                <a:off x="8265973" y="3540030"/>
                <a:ext cx="36720" cy="21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E1A7911-7A15-0B49-B1C1-9406C799F84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50853" y="3524550"/>
                  <a:ext cx="67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45BC8B0-608B-8747-84A7-6E93365B8793}"/>
                    </a:ext>
                  </a:extLst>
                </p14:cNvPr>
                <p14:cNvContentPartPr/>
                <p14:nvPr/>
              </p14:nvContentPartPr>
              <p14:xfrm>
                <a:off x="7736413" y="3100830"/>
                <a:ext cx="206280" cy="402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45BC8B0-608B-8747-84A7-6E93365B879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20933" y="3085350"/>
                  <a:ext cx="236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FABEAD6-19F9-C248-832A-FCA460128FE3}"/>
                    </a:ext>
                  </a:extLst>
                </p14:cNvPr>
                <p14:cNvContentPartPr/>
                <p14:nvPr/>
              </p14:nvContentPartPr>
              <p14:xfrm>
                <a:off x="7625173" y="3227910"/>
                <a:ext cx="164520" cy="217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FABEAD6-19F9-C248-832A-FCA460128F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609693" y="3212430"/>
                  <a:ext cx="194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1A45D4D-11F9-B742-8AEC-58809A052308}"/>
                    </a:ext>
                  </a:extLst>
                </p14:cNvPr>
                <p14:cNvContentPartPr/>
                <p14:nvPr/>
              </p14:nvContentPartPr>
              <p14:xfrm>
                <a:off x="7519333" y="3211710"/>
                <a:ext cx="148680" cy="238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1A45D4D-11F9-B742-8AEC-58809A05230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503853" y="3196590"/>
                  <a:ext cx="178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B1A2771-6AC2-8741-A75C-B014EFFBCB7E}"/>
                    </a:ext>
                  </a:extLst>
                </p14:cNvPr>
                <p14:cNvContentPartPr/>
                <p14:nvPr/>
              </p14:nvContentPartPr>
              <p14:xfrm>
                <a:off x="7619773" y="3105870"/>
                <a:ext cx="16200" cy="162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B1A2771-6AC2-8741-A75C-B014EFFBCB7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604653" y="309075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73F7B85-818B-CB43-A6E7-85BAD2F1AE87}"/>
                    </a:ext>
                  </a:extLst>
                </p14:cNvPr>
                <p14:cNvContentPartPr/>
                <p14:nvPr/>
              </p14:nvContentPartPr>
              <p14:xfrm>
                <a:off x="7191733" y="3148350"/>
                <a:ext cx="306720" cy="322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73F7B85-818B-CB43-A6E7-85BAD2F1AE8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176613" y="3133230"/>
                  <a:ext cx="3373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3FD001A-109E-174D-A737-D58025A92D97}"/>
                    </a:ext>
                  </a:extLst>
                </p14:cNvPr>
                <p14:cNvContentPartPr/>
                <p14:nvPr/>
              </p14:nvContentPartPr>
              <p14:xfrm>
                <a:off x="7339333" y="3291270"/>
                <a:ext cx="16200" cy="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3FD001A-109E-174D-A737-D58025A92D9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324213" y="3276150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CE32580-7392-494A-84EF-457FB9003E70}"/>
                    </a:ext>
                  </a:extLst>
                </p14:cNvPr>
                <p14:cNvContentPartPr/>
                <p14:nvPr/>
              </p14:nvContentPartPr>
              <p14:xfrm>
                <a:off x="6905533" y="3115950"/>
                <a:ext cx="249120" cy="307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CE32580-7392-494A-84EF-457FB9003E7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90053" y="3100830"/>
                  <a:ext cx="279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65ABE84-24A4-3540-8047-4E1EB6E3A2DE}"/>
                    </a:ext>
                  </a:extLst>
                </p14:cNvPr>
                <p14:cNvContentPartPr/>
                <p14:nvPr/>
              </p14:nvContentPartPr>
              <p14:xfrm>
                <a:off x="6660373" y="3037110"/>
                <a:ext cx="250920" cy="519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65ABE84-24A4-3540-8047-4E1EB6E3A2D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44893" y="3021990"/>
                  <a:ext cx="281160" cy="54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51F0C85-6B1E-9F43-B2D5-773C4B2A0FEA}"/>
              </a:ext>
            </a:extLst>
          </p:cNvPr>
          <p:cNvGrpSpPr/>
          <p:nvPr/>
        </p:nvGrpSpPr>
        <p:grpSpPr>
          <a:xfrm>
            <a:off x="974173" y="3042510"/>
            <a:ext cx="1570680" cy="962640"/>
            <a:chOff x="974173" y="3042510"/>
            <a:chExt cx="1570680" cy="9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274ED3E-D86C-4348-9D86-29EBED1D54F9}"/>
                    </a:ext>
                  </a:extLst>
                </p14:cNvPr>
                <p14:cNvContentPartPr/>
                <p14:nvPr/>
              </p14:nvContentPartPr>
              <p14:xfrm>
                <a:off x="1058053" y="3455430"/>
                <a:ext cx="127440" cy="10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274ED3E-D86C-4348-9D86-29EBED1D54F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2933" y="3439950"/>
                  <a:ext cx="157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64596A4-AF97-BD4C-8423-9E75E5580202}"/>
                    </a:ext>
                  </a:extLst>
                </p14:cNvPr>
                <p14:cNvContentPartPr/>
                <p14:nvPr/>
              </p14:nvContentPartPr>
              <p14:xfrm>
                <a:off x="994693" y="3402510"/>
                <a:ext cx="164520" cy="259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64596A4-AF97-BD4C-8423-9E75E558020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9573" y="3387030"/>
                  <a:ext cx="194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9CF8969-A994-C247-B657-284568F87FBB}"/>
                    </a:ext>
                  </a:extLst>
                </p14:cNvPr>
                <p14:cNvContentPartPr/>
                <p14:nvPr/>
              </p14:nvContentPartPr>
              <p14:xfrm>
                <a:off x="974173" y="3434190"/>
                <a:ext cx="354240" cy="302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9CF8969-A994-C247-B657-284568F87FB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58693" y="3418710"/>
                  <a:ext cx="384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51674C-D29D-3540-865D-D713385293B4}"/>
                    </a:ext>
                  </a:extLst>
                </p14:cNvPr>
                <p14:cNvContentPartPr/>
                <p14:nvPr/>
              </p14:nvContentPartPr>
              <p14:xfrm>
                <a:off x="1386373" y="3424110"/>
                <a:ext cx="233280" cy="288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51674C-D29D-3540-865D-D713385293B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370893" y="3408990"/>
                  <a:ext cx="263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7DD46DD-517E-6D42-A48E-54559D31CAB0}"/>
                    </a:ext>
                  </a:extLst>
                </p14:cNvPr>
                <p14:cNvContentPartPr/>
                <p14:nvPr/>
              </p14:nvContentPartPr>
              <p14:xfrm>
                <a:off x="1735573" y="3597990"/>
                <a:ext cx="63720" cy="116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7DD46DD-517E-6D42-A48E-54559D31CAB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20093" y="3582870"/>
                  <a:ext cx="94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C87222F-9A8F-874B-9D58-DC9D47D206E1}"/>
                    </a:ext>
                  </a:extLst>
                </p14:cNvPr>
                <p14:cNvContentPartPr/>
                <p14:nvPr/>
              </p14:nvContentPartPr>
              <p14:xfrm>
                <a:off x="1735573" y="3481710"/>
                <a:ext cx="47880" cy="37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C87222F-9A8F-874B-9D58-DC9D47D206E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20093" y="3466590"/>
                  <a:ext cx="78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6D21777-DC57-794B-A11F-564D244FC543}"/>
                    </a:ext>
                  </a:extLst>
                </p14:cNvPr>
                <p14:cNvContentPartPr/>
                <p14:nvPr/>
              </p14:nvContentPartPr>
              <p14:xfrm>
                <a:off x="1862653" y="3577110"/>
                <a:ext cx="106200" cy="16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6D21777-DC57-794B-A11F-564D244FC54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47173" y="356163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B8FEDB3-CC83-D349-9E27-A6B728C9397D}"/>
                    </a:ext>
                  </a:extLst>
                </p14:cNvPr>
                <p14:cNvContentPartPr/>
                <p14:nvPr/>
              </p14:nvContentPartPr>
              <p14:xfrm>
                <a:off x="1762573" y="3603390"/>
                <a:ext cx="179640" cy="401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B8FEDB3-CC83-D349-9E27-A6B728C9397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747453" y="3588270"/>
                  <a:ext cx="2102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18FF80B-B08C-CF4B-8908-F4FC00D4501D}"/>
                    </a:ext>
                  </a:extLst>
                </p14:cNvPr>
                <p14:cNvContentPartPr/>
                <p14:nvPr/>
              </p14:nvContentPartPr>
              <p14:xfrm>
                <a:off x="1894333" y="3492150"/>
                <a:ext cx="42840" cy="47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18FF80B-B08C-CF4B-8908-F4FC00D4501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78853" y="3477030"/>
                  <a:ext cx="73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C7A2FA7-7884-AC43-8FF6-B8A2471787A1}"/>
                    </a:ext>
                  </a:extLst>
                </p14:cNvPr>
                <p14:cNvContentPartPr/>
                <p14:nvPr/>
              </p14:nvContentPartPr>
              <p14:xfrm>
                <a:off x="2068933" y="3074190"/>
                <a:ext cx="95760" cy="317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C7A2FA7-7884-AC43-8FF6-B8A2471787A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53453" y="3059070"/>
                  <a:ext cx="1260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765B47F-2A49-0D4B-A7B4-B094B4E02D80}"/>
                    </a:ext>
                  </a:extLst>
                </p14:cNvPr>
                <p14:cNvContentPartPr/>
                <p14:nvPr/>
              </p14:nvContentPartPr>
              <p14:xfrm>
                <a:off x="2201053" y="3127830"/>
                <a:ext cx="127440" cy="185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765B47F-2A49-0D4B-A7B4-B094B4E02D8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85933" y="3112710"/>
                  <a:ext cx="157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72E7E49-6718-A944-8E46-09FE72213E9C}"/>
                    </a:ext>
                  </a:extLst>
                </p14:cNvPr>
                <p14:cNvContentPartPr/>
                <p14:nvPr/>
              </p14:nvContentPartPr>
              <p14:xfrm>
                <a:off x="2370613" y="3042510"/>
                <a:ext cx="174240" cy="376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72E7E49-6718-A944-8E46-09FE72213E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355133" y="3027390"/>
                  <a:ext cx="20484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10A4E1-45F2-4F46-BC01-55A6CED8201A}"/>
              </a:ext>
            </a:extLst>
          </p:cNvPr>
          <p:cNvGrpSpPr/>
          <p:nvPr/>
        </p:nvGrpSpPr>
        <p:grpSpPr>
          <a:xfrm>
            <a:off x="2452333" y="3582150"/>
            <a:ext cx="230040" cy="111600"/>
            <a:chOff x="2452333" y="3582150"/>
            <a:chExt cx="23004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4F397AB-45FC-AC47-97FB-5A98BBBF5A3D}"/>
                    </a:ext>
                  </a:extLst>
                </p14:cNvPr>
                <p14:cNvContentPartPr/>
                <p14:nvPr/>
              </p14:nvContentPartPr>
              <p14:xfrm>
                <a:off x="2529373" y="3677550"/>
                <a:ext cx="26640" cy="16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4F397AB-45FC-AC47-97FB-5A98BBBF5A3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513893" y="3662430"/>
                  <a:ext cx="5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27CD1B2-D6E7-D14E-A7CF-46E24D05854D}"/>
                    </a:ext>
                  </a:extLst>
                </p14:cNvPr>
                <p14:cNvContentPartPr/>
                <p14:nvPr/>
              </p14:nvContentPartPr>
              <p14:xfrm>
                <a:off x="2457373" y="3650910"/>
                <a:ext cx="225000" cy="42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27CD1B2-D6E7-D14E-A7CF-46E24D05854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442253" y="3635790"/>
                  <a:ext cx="2556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7368911-A612-8448-BB2C-A458555774C4}"/>
                    </a:ext>
                  </a:extLst>
                </p14:cNvPr>
                <p14:cNvContentPartPr/>
                <p14:nvPr/>
              </p14:nvContentPartPr>
              <p14:xfrm>
                <a:off x="2452333" y="3582150"/>
                <a:ext cx="209520" cy="21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7368911-A612-8448-BB2C-A458555774C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36853" y="3567030"/>
                  <a:ext cx="2401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A372DC1D-05FF-7F4E-9802-8E9D963EE3FA}"/>
              </a:ext>
            </a:extLst>
          </p:cNvPr>
          <p:cNvGrpSpPr/>
          <p:nvPr/>
        </p:nvGrpSpPr>
        <p:grpSpPr>
          <a:xfrm>
            <a:off x="2947693" y="2767470"/>
            <a:ext cx="2819880" cy="1122120"/>
            <a:chOff x="2947693" y="2767470"/>
            <a:chExt cx="2819880" cy="11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8B2C9FE-8A5D-0A43-93C5-BBA5D426BB94}"/>
                    </a:ext>
                  </a:extLst>
                </p14:cNvPr>
                <p14:cNvContentPartPr/>
                <p14:nvPr/>
              </p14:nvContentPartPr>
              <p14:xfrm>
                <a:off x="2947693" y="3582150"/>
                <a:ext cx="200160" cy="26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8B2C9FE-8A5D-0A43-93C5-BBA5D426BB9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932573" y="3567030"/>
                  <a:ext cx="230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7B2E3EB-6797-8442-B4CA-7B00FE537851}"/>
                    </a:ext>
                  </a:extLst>
                </p14:cNvPr>
                <p14:cNvContentPartPr/>
                <p14:nvPr/>
              </p14:nvContentPartPr>
              <p14:xfrm>
                <a:off x="3137773" y="3428790"/>
                <a:ext cx="249120" cy="259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7B2E3EB-6797-8442-B4CA-7B00FE53785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122653" y="3413670"/>
                  <a:ext cx="279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BA6EF2C-AF0A-D247-9FEB-725B38301EF6}"/>
                    </a:ext>
                  </a:extLst>
                </p14:cNvPr>
                <p14:cNvContentPartPr/>
                <p14:nvPr/>
              </p14:nvContentPartPr>
              <p14:xfrm>
                <a:off x="3529813" y="3116670"/>
                <a:ext cx="248400" cy="603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BA6EF2C-AF0A-D247-9FEB-725B38301EF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514693" y="3101190"/>
                  <a:ext cx="27900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776D644-5785-0546-826E-583EDC812111}"/>
                    </a:ext>
                  </a:extLst>
                </p14:cNvPr>
                <p14:cNvContentPartPr/>
                <p14:nvPr/>
              </p14:nvContentPartPr>
              <p14:xfrm>
                <a:off x="3857413" y="3550470"/>
                <a:ext cx="69120" cy="174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776D644-5785-0546-826E-583EDC81211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842293" y="3535350"/>
                  <a:ext cx="99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29A48F6-3D09-6A41-8B11-DAC5B0F21F07}"/>
                    </a:ext>
                  </a:extLst>
                </p14:cNvPr>
                <p14:cNvContentPartPr/>
                <p14:nvPr/>
              </p14:nvContentPartPr>
              <p14:xfrm>
                <a:off x="3846973" y="3418350"/>
                <a:ext cx="40320" cy="47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29A48F6-3D09-6A41-8B11-DAC5B0F21F07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31493" y="3402870"/>
                  <a:ext cx="70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C67DAF9-237D-FE49-8BA1-4422C71E7287}"/>
                    </a:ext>
                  </a:extLst>
                </p14:cNvPr>
                <p14:cNvContentPartPr/>
                <p14:nvPr/>
              </p14:nvContentPartPr>
              <p14:xfrm>
                <a:off x="3926173" y="2814990"/>
                <a:ext cx="79560" cy="275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C67DAF9-237D-FE49-8BA1-4422C71E728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11053" y="2799870"/>
                  <a:ext cx="1101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B37A79A-85D8-1642-A008-6FDBB72855B1}"/>
                    </a:ext>
                  </a:extLst>
                </p14:cNvPr>
                <p14:cNvContentPartPr/>
                <p14:nvPr/>
              </p14:nvContentPartPr>
              <p14:xfrm>
                <a:off x="4037413" y="2857470"/>
                <a:ext cx="148680" cy="148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B37A79A-85D8-1642-A008-6FDBB72855B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21933" y="2841990"/>
                  <a:ext cx="178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FCD4162-79DF-D041-85FB-8DCD991EDDB0}"/>
                    </a:ext>
                  </a:extLst>
                </p14:cNvPr>
                <p14:cNvContentPartPr/>
                <p14:nvPr/>
              </p14:nvContentPartPr>
              <p14:xfrm>
                <a:off x="4206613" y="2767470"/>
                <a:ext cx="205560" cy="392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FCD4162-79DF-D041-85FB-8DCD991EDDB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191493" y="2751990"/>
                  <a:ext cx="2361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B30BAAC-9FED-BC4F-B59C-D5FBFEF41BF7}"/>
                    </a:ext>
                  </a:extLst>
                </p14:cNvPr>
                <p14:cNvContentPartPr/>
                <p14:nvPr/>
              </p14:nvContentPartPr>
              <p14:xfrm>
                <a:off x="4323253" y="3301710"/>
                <a:ext cx="212040" cy="320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B30BAAC-9FED-BC4F-B59C-D5FBFEF41BF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307773" y="3286590"/>
                  <a:ext cx="24264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F67FB5A-DA65-214B-9E77-5D46D849C06F}"/>
                    </a:ext>
                  </a:extLst>
                </p14:cNvPr>
                <p14:cNvContentPartPr/>
                <p14:nvPr/>
              </p14:nvContentPartPr>
              <p14:xfrm>
                <a:off x="4631053" y="3481710"/>
                <a:ext cx="168480" cy="21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F67FB5A-DA65-214B-9E77-5D46D849C06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15933" y="3466590"/>
                  <a:ext cx="199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E41A69A-AAF7-B542-9724-8EC9070E7047}"/>
                    </a:ext>
                  </a:extLst>
                </p14:cNvPr>
                <p14:cNvContentPartPr/>
                <p14:nvPr/>
              </p14:nvContentPartPr>
              <p14:xfrm>
                <a:off x="4556533" y="3487110"/>
                <a:ext cx="206280" cy="402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E41A69A-AAF7-B542-9724-8EC9070E704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41413" y="3471630"/>
                  <a:ext cx="236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ABD3CCC-2919-D549-9CFD-094506F8A4F1}"/>
                    </a:ext>
                  </a:extLst>
                </p14:cNvPr>
                <p14:cNvContentPartPr/>
                <p14:nvPr/>
              </p14:nvContentPartPr>
              <p14:xfrm>
                <a:off x="4714573" y="3370470"/>
                <a:ext cx="26640" cy="21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ABD3CCC-2919-D549-9CFD-094506F8A4F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99453" y="3355350"/>
                  <a:ext cx="57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F7AECBE-A2EF-EF4B-AA7E-87CFB3CEB9AC}"/>
                    </a:ext>
                  </a:extLst>
                </p14:cNvPr>
                <p14:cNvContentPartPr/>
                <p14:nvPr/>
              </p14:nvContentPartPr>
              <p14:xfrm>
                <a:off x="4773973" y="2963310"/>
                <a:ext cx="158040" cy="3391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F7AECBE-A2EF-EF4B-AA7E-87CFB3CEB9A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758853" y="2947830"/>
                  <a:ext cx="1882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204B283-E1C7-0944-BE9D-2CFED7E4F7CE}"/>
                    </a:ext>
                  </a:extLst>
                </p14:cNvPr>
                <p14:cNvContentPartPr/>
                <p14:nvPr/>
              </p14:nvContentPartPr>
              <p14:xfrm>
                <a:off x="4957933" y="3058350"/>
                <a:ext cx="153720" cy="185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204B283-E1C7-0944-BE9D-2CFED7E4F7C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942813" y="3043230"/>
                  <a:ext cx="184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00EE00B-CC01-1346-B6BA-A720CC1C6445}"/>
                    </a:ext>
                  </a:extLst>
                </p14:cNvPr>
                <p14:cNvContentPartPr/>
                <p14:nvPr/>
              </p14:nvContentPartPr>
              <p14:xfrm>
                <a:off x="5159173" y="3127110"/>
                <a:ext cx="174960" cy="5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00EE00B-CC01-1346-B6BA-A720CC1C644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44053" y="3111990"/>
                  <a:ext cx="205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C1B45AE-7A1B-5B43-8B3D-E1174521FDB3}"/>
                    </a:ext>
                  </a:extLst>
                </p14:cNvPr>
                <p14:cNvContentPartPr/>
                <p14:nvPr/>
              </p14:nvContentPartPr>
              <p14:xfrm>
                <a:off x="5392093" y="2989590"/>
                <a:ext cx="47880" cy="233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C1B45AE-7A1B-5B43-8B3D-E1174521FDB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376613" y="2974470"/>
                  <a:ext cx="78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3E80A10-84EB-6547-AEBE-484E2E151049}"/>
                    </a:ext>
                  </a:extLst>
                </p14:cNvPr>
                <p14:cNvContentPartPr/>
                <p14:nvPr/>
              </p14:nvContentPartPr>
              <p14:xfrm>
                <a:off x="5450413" y="2889150"/>
                <a:ext cx="317160" cy="497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3E80A10-84EB-6547-AEBE-484E2E15104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434933" y="2873670"/>
                  <a:ext cx="347760" cy="52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7A19212-A457-7D43-B44F-65F765B8A351}"/>
              </a:ext>
            </a:extLst>
          </p:cNvPr>
          <p:cNvGrpSpPr/>
          <p:nvPr/>
        </p:nvGrpSpPr>
        <p:grpSpPr>
          <a:xfrm>
            <a:off x="8110093" y="4672230"/>
            <a:ext cx="3140280" cy="820800"/>
            <a:chOff x="8110093" y="4672230"/>
            <a:chExt cx="3140280" cy="82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BC7E3B0-E570-9B4D-B8E0-EDD50ADC9264}"/>
                    </a:ext>
                  </a:extLst>
                </p14:cNvPr>
                <p14:cNvContentPartPr/>
                <p14:nvPr/>
              </p14:nvContentPartPr>
              <p14:xfrm>
                <a:off x="10964173" y="4952670"/>
                <a:ext cx="286200" cy="439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BC7E3B0-E570-9B4D-B8E0-EDD50ADC926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49053" y="4937550"/>
                  <a:ext cx="3164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7348247-B864-9747-846C-065B480C36E6}"/>
                    </a:ext>
                  </a:extLst>
                </p14:cNvPr>
                <p14:cNvContentPartPr/>
                <p14:nvPr/>
              </p14:nvContentPartPr>
              <p14:xfrm>
                <a:off x="10730893" y="5217270"/>
                <a:ext cx="144000" cy="10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7348247-B864-9747-846C-065B480C36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715413" y="5202150"/>
                  <a:ext cx="174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398AAB4-E959-AE4B-A2CF-90BF9152AB39}"/>
                    </a:ext>
                  </a:extLst>
                </p14:cNvPr>
                <p14:cNvContentPartPr/>
                <p14:nvPr/>
              </p14:nvContentPartPr>
              <p14:xfrm>
                <a:off x="10286653" y="5048070"/>
                <a:ext cx="360360" cy="376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398AAB4-E959-AE4B-A2CF-90BF9152AB3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271533" y="5032950"/>
                  <a:ext cx="3906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51C28CB-5112-9847-9EBA-47EF20727E03}"/>
                    </a:ext>
                  </a:extLst>
                </p14:cNvPr>
                <p14:cNvContentPartPr/>
                <p14:nvPr/>
              </p14:nvContentPartPr>
              <p14:xfrm>
                <a:off x="10493293" y="5370990"/>
                <a:ext cx="10800" cy="10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51C28CB-5112-9847-9EBA-47EF20727E0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477813" y="535551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088BD99-64D8-AF45-900D-8E1AD8D6FEFC}"/>
                    </a:ext>
                  </a:extLst>
                </p14:cNvPr>
                <p14:cNvContentPartPr/>
                <p14:nvPr/>
              </p14:nvContentPartPr>
              <p14:xfrm>
                <a:off x="10022413" y="5058510"/>
                <a:ext cx="407880" cy="434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088BD99-64D8-AF45-900D-8E1AD8D6FEF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06933" y="5043390"/>
                  <a:ext cx="4384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D1C3A7D-A1AC-2D40-81BD-DD83AC708D2B}"/>
                    </a:ext>
                  </a:extLst>
                </p14:cNvPr>
                <p14:cNvContentPartPr/>
                <p14:nvPr/>
              </p14:nvContentPartPr>
              <p14:xfrm>
                <a:off x="10339573" y="4672230"/>
                <a:ext cx="185400" cy="376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D1C3A7D-A1AC-2D40-81BD-DD83AC708D2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324453" y="4657110"/>
                  <a:ext cx="216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F8F39F2-D51B-2A4B-ADCE-19220F7793B4}"/>
                    </a:ext>
                  </a:extLst>
                </p14:cNvPr>
                <p14:cNvContentPartPr/>
                <p14:nvPr/>
              </p14:nvContentPartPr>
              <p14:xfrm>
                <a:off x="10265773" y="4825950"/>
                <a:ext cx="100800" cy="2066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F8F39F2-D51B-2A4B-ADCE-19220F7793B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50293" y="4810470"/>
                  <a:ext cx="1314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F6E8E1C-3C84-2743-A991-48BCC5D20900}"/>
                    </a:ext>
                  </a:extLst>
                </p14:cNvPr>
                <p14:cNvContentPartPr/>
                <p14:nvPr/>
              </p14:nvContentPartPr>
              <p14:xfrm>
                <a:off x="9990373" y="5058510"/>
                <a:ext cx="196200" cy="296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F6E8E1C-3C84-2743-A991-48BCC5D2090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975253" y="5043390"/>
                  <a:ext cx="226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48226C3-5B84-964C-902E-5AA1A582EC5E}"/>
                    </a:ext>
                  </a:extLst>
                </p14:cNvPr>
                <p14:cNvContentPartPr/>
                <p14:nvPr/>
              </p14:nvContentPartPr>
              <p14:xfrm>
                <a:off x="9763573" y="5059230"/>
                <a:ext cx="248400" cy="253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48226C3-5B84-964C-902E-5AA1A582EC5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748453" y="5044110"/>
                  <a:ext cx="2790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B40A77C-6BFF-C14D-82E8-462EB4830C9B}"/>
                    </a:ext>
                  </a:extLst>
                </p14:cNvPr>
                <p14:cNvContentPartPr/>
                <p14:nvPr/>
              </p14:nvContentPartPr>
              <p14:xfrm>
                <a:off x="9799933" y="5471430"/>
                <a:ext cx="16200" cy="21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B40A77C-6BFF-C14D-82E8-462EB4830C9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784813" y="5456310"/>
                  <a:ext cx="4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AEE009C-1065-4B49-91D1-500967BF1BF3}"/>
                    </a:ext>
                  </a:extLst>
                </p14:cNvPr>
                <p14:cNvContentPartPr/>
                <p14:nvPr/>
              </p14:nvContentPartPr>
              <p14:xfrm>
                <a:off x="9096133" y="5053470"/>
                <a:ext cx="471240" cy="392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AEE009C-1065-4B49-91D1-500967BF1BF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081013" y="5037990"/>
                  <a:ext cx="5018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82FAA19-1052-EA42-AB5E-EB6BA8C6F71C}"/>
                    </a:ext>
                  </a:extLst>
                </p14:cNvPr>
                <p14:cNvContentPartPr/>
                <p14:nvPr/>
              </p14:nvContentPartPr>
              <p14:xfrm>
                <a:off x="8805253" y="4958070"/>
                <a:ext cx="439560" cy="381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82FAA19-1052-EA42-AB5E-EB6BA8C6F71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89773" y="4942950"/>
                  <a:ext cx="4701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463AD36-092D-D246-8135-BA4567180F18}"/>
                    </a:ext>
                  </a:extLst>
                </p14:cNvPr>
                <p14:cNvContentPartPr/>
                <p14:nvPr/>
              </p14:nvContentPartPr>
              <p14:xfrm>
                <a:off x="8452813" y="4973910"/>
                <a:ext cx="317880" cy="365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463AD36-092D-D246-8135-BA4567180F18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37693" y="4958790"/>
                  <a:ext cx="348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797D785-8FE3-7547-8C53-3CFEA42343F7}"/>
                    </a:ext>
                  </a:extLst>
                </p14:cNvPr>
                <p14:cNvContentPartPr/>
                <p14:nvPr/>
              </p14:nvContentPartPr>
              <p14:xfrm>
                <a:off x="8119453" y="4873470"/>
                <a:ext cx="151560" cy="3391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797D785-8FE3-7547-8C53-3CFEA42343F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104333" y="4858350"/>
                  <a:ext cx="1818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D038B98-E2F1-A74E-8807-FAAA3BEB3FEA}"/>
                    </a:ext>
                  </a:extLst>
                </p14:cNvPr>
                <p14:cNvContentPartPr/>
                <p14:nvPr/>
              </p14:nvContentPartPr>
              <p14:xfrm>
                <a:off x="8110093" y="5190990"/>
                <a:ext cx="224280" cy="31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D038B98-E2F1-A74E-8807-FAAA3BEB3FE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094973" y="5175870"/>
                  <a:ext cx="25488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6A7DE2E-A0D9-E04C-962B-EF07095E8F51}"/>
                  </a:ext>
                </a:extLst>
              </p14:cNvPr>
              <p14:cNvContentPartPr/>
              <p14:nvPr/>
            </p14:nvContentPartPr>
            <p14:xfrm>
              <a:off x="3090253" y="2476230"/>
              <a:ext cx="402480" cy="691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6A7DE2E-A0D9-E04C-962B-EF07095E8F5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3074773" y="2461110"/>
                <a:ext cx="433080" cy="9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262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1E02E0-8D7D-DB43-9D69-DABF1BB1CBF4}"/>
              </a:ext>
            </a:extLst>
          </p:cNvPr>
          <p:cNvGrpSpPr/>
          <p:nvPr/>
        </p:nvGrpSpPr>
        <p:grpSpPr>
          <a:xfrm>
            <a:off x="1560973" y="375630"/>
            <a:ext cx="1794240" cy="502920"/>
            <a:chOff x="1560973" y="375630"/>
            <a:chExt cx="179424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933826E-7585-2248-A56B-73F21D5ACCF5}"/>
                    </a:ext>
                  </a:extLst>
                </p14:cNvPr>
                <p14:cNvContentPartPr/>
                <p14:nvPr/>
              </p14:nvContentPartPr>
              <p14:xfrm>
                <a:off x="1560973" y="523590"/>
                <a:ext cx="222480" cy="354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933826E-7585-2248-A56B-73F21D5ACCF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45493" y="508470"/>
                  <a:ext cx="2530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3BAB0CB-B255-BE44-9C88-CF1360688089}"/>
                    </a:ext>
                  </a:extLst>
                </p14:cNvPr>
                <p14:cNvContentPartPr/>
                <p14:nvPr/>
              </p14:nvContentPartPr>
              <p14:xfrm>
                <a:off x="1603093" y="693150"/>
                <a:ext cx="180360" cy="37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3BAB0CB-B255-BE44-9C88-CF13606880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87973" y="677670"/>
                  <a:ext cx="210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DF41D73-EB05-1B4C-BAFB-579689F9EDE7}"/>
                    </a:ext>
                  </a:extLst>
                </p14:cNvPr>
                <p14:cNvContentPartPr/>
                <p14:nvPr/>
              </p14:nvContentPartPr>
              <p14:xfrm>
                <a:off x="1846453" y="597750"/>
                <a:ext cx="227880" cy="253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DF41D73-EB05-1B4C-BAFB-579689F9ED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1333" y="582630"/>
                  <a:ext cx="258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9CE96FC-2F9C-314D-B734-ECDD21CD8211}"/>
                    </a:ext>
                  </a:extLst>
                </p14:cNvPr>
                <p14:cNvContentPartPr/>
                <p14:nvPr/>
              </p14:nvContentPartPr>
              <p14:xfrm>
                <a:off x="2163973" y="444390"/>
                <a:ext cx="21600" cy="38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9CE96FC-2F9C-314D-B734-ECDD21CD82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48853" y="428910"/>
                  <a:ext cx="522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004020E-4AA6-984E-85F0-D57962E5649D}"/>
                    </a:ext>
                  </a:extLst>
                </p14:cNvPr>
                <p14:cNvContentPartPr/>
                <p14:nvPr/>
              </p14:nvContentPartPr>
              <p14:xfrm>
                <a:off x="2116453" y="624390"/>
                <a:ext cx="127440" cy="1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004020E-4AA6-984E-85F0-D57962E564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01333" y="608910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12B930-87C2-3F45-95BE-7A8252B98299}"/>
                    </a:ext>
                  </a:extLst>
                </p14:cNvPr>
                <p14:cNvContentPartPr/>
                <p14:nvPr/>
              </p14:nvContentPartPr>
              <p14:xfrm>
                <a:off x="2301853" y="618990"/>
                <a:ext cx="37440" cy="19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12B930-87C2-3F45-95BE-7A8252B9829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86373" y="603870"/>
                  <a:ext cx="68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BAF958-936B-D44B-8459-9C108DD659C8}"/>
                    </a:ext>
                  </a:extLst>
                </p14:cNvPr>
                <p14:cNvContentPartPr/>
                <p14:nvPr/>
              </p14:nvContentPartPr>
              <p14:xfrm>
                <a:off x="2317693" y="528990"/>
                <a:ext cx="360" cy="1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BAF958-936B-D44B-8459-9C108DD659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2213" y="513870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0CBD28F-D591-2041-A810-61F9834990A6}"/>
                    </a:ext>
                  </a:extLst>
                </p14:cNvPr>
                <p14:cNvContentPartPr/>
                <p14:nvPr/>
              </p14:nvContentPartPr>
              <p14:xfrm>
                <a:off x="2375653" y="589470"/>
                <a:ext cx="106200" cy="18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0CBD28F-D591-2041-A810-61F9834990A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0533" y="574350"/>
                  <a:ext cx="136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8F26B7-AC23-EF40-95D8-8E76A8A6B1F5}"/>
                    </a:ext>
                  </a:extLst>
                </p14:cNvPr>
                <p14:cNvContentPartPr/>
                <p14:nvPr/>
              </p14:nvContentPartPr>
              <p14:xfrm>
                <a:off x="2540533" y="587670"/>
                <a:ext cx="200880" cy="195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8F26B7-AC23-EF40-95D8-8E76A8A6B1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5053" y="572550"/>
                  <a:ext cx="2314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EE6EB6-AF35-694B-BBEC-0583B6698428}"/>
                    </a:ext>
                  </a:extLst>
                </p14:cNvPr>
                <p14:cNvContentPartPr/>
                <p14:nvPr/>
              </p14:nvContentPartPr>
              <p14:xfrm>
                <a:off x="2799013" y="375630"/>
                <a:ext cx="26640" cy="429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EE6EB6-AF35-694B-BBEC-0583B66984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83893" y="360150"/>
                  <a:ext cx="572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B60FB4-3A39-8548-A1B0-D5E53B89DCE9}"/>
                    </a:ext>
                  </a:extLst>
                </p14:cNvPr>
                <p14:cNvContentPartPr/>
                <p14:nvPr/>
              </p14:nvContentPartPr>
              <p14:xfrm>
                <a:off x="2751493" y="544830"/>
                <a:ext cx="116640" cy="5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B60FB4-3A39-8548-A1B0-D5E53B89DC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36373" y="52971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1CF89DE-BB12-584F-AB54-B7EAD4662193}"/>
                    </a:ext>
                  </a:extLst>
                </p14:cNvPr>
                <p14:cNvContentPartPr/>
                <p14:nvPr/>
              </p14:nvContentPartPr>
              <p14:xfrm>
                <a:off x="2947333" y="544830"/>
                <a:ext cx="37440" cy="19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1CF89DE-BB12-584F-AB54-B7EAD46621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31853" y="529710"/>
                  <a:ext cx="68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4C8EE89-1EEC-2A4A-8185-1894B90B9149}"/>
                    </a:ext>
                  </a:extLst>
                </p14:cNvPr>
                <p14:cNvContentPartPr/>
                <p14:nvPr/>
              </p14:nvContentPartPr>
              <p14:xfrm>
                <a:off x="2941933" y="460230"/>
                <a:ext cx="16200" cy="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4C8EE89-1EEC-2A4A-8185-1894B90B914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26813" y="445110"/>
                  <a:ext cx="4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CB0EE26-CA3B-B946-AE02-A597BD2BA655}"/>
                    </a:ext>
                  </a:extLst>
                </p14:cNvPr>
                <p14:cNvContentPartPr/>
                <p14:nvPr/>
              </p14:nvContentPartPr>
              <p14:xfrm>
                <a:off x="3005653" y="540150"/>
                <a:ext cx="111600" cy="147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CB0EE26-CA3B-B946-AE02-A597BD2BA6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90173" y="525030"/>
                  <a:ext cx="1418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0227FA3-C107-C742-9BB9-512FD29D1254}"/>
                    </a:ext>
                  </a:extLst>
                </p14:cNvPr>
                <p14:cNvContentPartPr/>
                <p14:nvPr/>
              </p14:nvContentPartPr>
              <p14:xfrm>
                <a:off x="3143173" y="518550"/>
                <a:ext cx="212040" cy="249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0227FA3-C107-C742-9BB9-512FD29D12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27693" y="503070"/>
                  <a:ext cx="24264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5CD240-30F9-E847-98CE-4399E230933C}"/>
              </a:ext>
            </a:extLst>
          </p:cNvPr>
          <p:cNvGrpSpPr/>
          <p:nvPr/>
        </p:nvGrpSpPr>
        <p:grpSpPr>
          <a:xfrm>
            <a:off x="3751573" y="285990"/>
            <a:ext cx="1630440" cy="433440"/>
            <a:chOff x="3751573" y="285990"/>
            <a:chExt cx="1630440" cy="43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C87438F-CACD-2640-BCDE-2443E54C3C31}"/>
                    </a:ext>
                  </a:extLst>
                </p14:cNvPr>
                <p14:cNvContentPartPr/>
                <p14:nvPr/>
              </p14:nvContentPartPr>
              <p14:xfrm>
                <a:off x="3772813" y="391470"/>
                <a:ext cx="16200" cy="327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C87438F-CACD-2640-BCDE-2443E54C3C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57693" y="375990"/>
                  <a:ext cx="46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3A483EE-FF8E-FC43-A8D4-ACED278FE97A}"/>
                    </a:ext>
                  </a:extLst>
                </p14:cNvPr>
                <p14:cNvContentPartPr/>
                <p14:nvPr/>
              </p14:nvContentPartPr>
              <p14:xfrm>
                <a:off x="3751573" y="285990"/>
                <a:ext cx="323280" cy="52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3A483EE-FF8E-FC43-A8D4-ACED278FE9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36453" y="270870"/>
                  <a:ext cx="353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2823D2D-4E6A-F94A-B352-8E07B03E3932}"/>
                    </a:ext>
                  </a:extLst>
                </p14:cNvPr>
                <p14:cNvContentPartPr/>
                <p14:nvPr/>
              </p14:nvContentPartPr>
              <p14:xfrm>
                <a:off x="3794053" y="476070"/>
                <a:ext cx="201600" cy="3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2823D2D-4E6A-F94A-B352-8E07B03E39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78573" y="460950"/>
                  <a:ext cx="23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1C87D84-E564-B349-9B4F-3596B7AE9E34}"/>
                    </a:ext>
                  </a:extLst>
                </p14:cNvPr>
                <p14:cNvContentPartPr/>
                <p14:nvPr/>
              </p14:nvContentPartPr>
              <p14:xfrm>
                <a:off x="4021573" y="492630"/>
                <a:ext cx="164520" cy="163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1C87D84-E564-B349-9B4F-3596B7AE9E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06093" y="477150"/>
                  <a:ext cx="1947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3FCB0E-9C20-FE4F-BB6B-A7EAAD5D4FF5}"/>
                    </a:ext>
                  </a:extLst>
                </p14:cNvPr>
                <p14:cNvContentPartPr/>
                <p14:nvPr/>
              </p14:nvContentPartPr>
              <p14:xfrm>
                <a:off x="4196173" y="492630"/>
                <a:ext cx="180360" cy="169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3FCB0E-9C20-FE4F-BB6B-A7EAAD5D4FF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80693" y="477150"/>
                  <a:ext cx="210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E4F7DE-A9B4-3B4D-80BD-4C93DF42DA6A}"/>
                    </a:ext>
                  </a:extLst>
                </p14:cNvPr>
                <p14:cNvContentPartPr/>
                <p14:nvPr/>
              </p14:nvContentPartPr>
              <p14:xfrm>
                <a:off x="4402453" y="449790"/>
                <a:ext cx="185400" cy="227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E4F7DE-A9B4-3B4D-80BD-4C93DF42DA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87333" y="434310"/>
                  <a:ext cx="2160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D727B27-972F-4A49-88CA-A4D79611D533}"/>
                    </a:ext>
                  </a:extLst>
                </p14:cNvPr>
                <p14:cNvContentPartPr/>
                <p14:nvPr/>
              </p14:nvContentPartPr>
              <p14:xfrm>
                <a:off x="4693693" y="338550"/>
                <a:ext cx="47880" cy="34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D727B27-972F-4A49-88CA-A4D79611D5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78213" y="323070"/>
                  <a:ext cx="784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992FC0C-2ED5-A045-A181-73EB353B8936}"/>
                    </a:ext>
                  </a:extLst>
                </p14:cNvPr>
                <p14:cNvContentPartPr/>
                <p14:nvPr/>
              </p14:nvContentPartPr>
              <p14:xfrm>
                <a:off x="4656613" y="481470"/>
                <a:ext cx="143280" cy="1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992FC0C-2ED5-A045-A181-73EB353B89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41133" y="46599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9201ADF-1958-904B-AC98-7D4A4F02BE42}"/>
                    </a:ext>
                  </a:extLst>
                </p14:cNvPr>
                <p14:cNvContentPartPr/>
                <p14:nvPr/>
              </p14:nvContentPartPr>
              <p14:xfrm>
                <a:off x="4868293" y="481470"/>
                <a:ext cx="32040" cy="11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9201ADF-1958-904B-AC98-7D4A4F02BE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52813" y="465990"/>
                  <a:ext cx="62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E37146B-D822-9C42-B59F-B05E1C621E2C}"/>
                    </a:ext>
                  </a:extLst>
                </p14:cNvPr>
                <p14:cNvContentPartPr/>
                <p14:nvPr/>
              </p14:nvContentPartPr>
              <p14:xfrm>
                <a:off x="4894573" y="370230"/>
                <a:ext cx="10800" cy="5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E37146B-D822-9C42-B59F-B05E1C621E2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79453" y="35511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4AA5A30-BCCA-9840-AB45-7435FC1F038A}"/>
                    </a:ext>
                  </a:extLst>
                </p14:cNvPr>
                <p14:cNvContentPartPr/>
                <p14:nvPr/>
              </p14:nvContentPartPr>
              <p14:xfrm>
                <a:off x="4957933" y="470670"/>
                <a:ext cx="116640" cy="12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4AA5A30-BCCA-9840-AB45-7435FC1F038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42813" y="455550"/>
                  <a:ext cx="147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4ECA96-AA13-2B4D-9850-0D7340A19F88}"/>
                    </a:ext>
                  </a:extLst>
                </p14:cNvPr>
                <p14:cNvContentPartPr/>
                <p14:nvPr/>
              </p14:nvContentPartPr>
              <p14:xfrm>
                <a:off x="5127493" y="470670"/>
                <a:ext cx="254520" cy="16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4ECA96-AA13-2B4D-9850-0D7340A19F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12373" y="455550"/>
                  <a:ext cx="2847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3B7BB9-08D8-874A-BA72-98B4B5DE8DA5}"/>
              </a:ext>
            </a:extLst>
          </p:cNvPr>
          <p:cNvGrpSpPr/>
          <p:nvPr/>
        </p:nvGrpSpPr>
        <p:grpSpPr>
          <a:xfrm>
            <a:off x="1187653" y="1362750"/>
            <a:ext cx="1574280" cy="828360"/>
            <a:chOff x="1187653" y="1362750"/>
            <a:chExt cx="1574280" cy="82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EED4FB4-C37E-064E-BF6A-9A051A2BA8DE}"/>
                    </a:ext>
                  </a:extLst>
                </p14:cNvPr>
                <p14:cNvContentPartPr/>
                <p14:nvPr/>
              </p14:nvContentPartPr>
              <p14:xfrm>
                <a:off x="1187653" y="1444470"/>
                <a:ext cx="373680" cy="491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EED4FB4-C37E-064E-BF6A-9A051A2BA8D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72173" y="1429350"/>
                  <a:ext cx="4042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121567-D061-9B4F-95AB-AA3096650102}"/>
                    </a:ext>
                  </a:extLst>
                </p14:cNvPr>
                <p14:cNvContentPartPr/>
                <p14:nvPr/>
              </p14:nvContentPartPr>
              <p14:xfrm>
                <a:off x="1645573" y="1703670"/>
                <a:ext cx="37440" cy="132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121567-D061-9B4F-95AB-AA30966501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30453" y="1688550"/>
                  <a:ext cx="680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46D5CB-E109-DF4B-80EA-82228DE53053}"/>
                    </a:ext>
                  </a:extLst>
                </p14:cNvPr>
                <p14:cNvContentPartPr/>
                <p14:nvPr/>
              </p14:nvContentPartPr>
              <p14:xfrm>
                <a:off x="1645573" y="1571550"/>
                <a:ext cx="10800" cy="26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46D5CB-E109-DF4B-80EA-82228DE5305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30453" y="1556070"/>
                  <a:ext cx="41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2D33CA-BC09-9744-B4AF-3E233085CC6C}"/>
                    </a:ext>
                  </a:extLst>
                </p14:cNvPr>
                <p14:cNvContentPartPr/>
                <p14:nvPr/>
              </p14:nvContentPartPr>
              <p14:xfrm>
                <a:off x="1746013" y="1656150"/>
                <a:ext cx="217440" cy="534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2D33CA-BC09-9744-B4AF-3E233085CC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30893" y="1641030"/>
                  <a:ext cx="2476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23EA72-2376-8548-B525-8CE09E7794F5}"/>
                    </a:ext>
                  </a:extLst>
                </p14:cNvPr>
                <p14:cNvContentPartPr/>
                <p14:nvPr/>
              </p14:nvContentPartPr>
              <p14:xfrm>
                <a:off x="2037253" y="1634910"/>
                <a:ext cx="206640" cy="183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23EA72-2376-8548-B525-8CE09E7794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21773" y="1619790"/>
                  <a:ext cx="237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16DB43A-AB49-C44E-A12F-20337A3B5007}"/>
                    </a:ext>
                  </a:extLst>
                </p14:cNvPr>
                <p14:cNvContentPartPr/>
                <p14:nvPr/>
              </p14:nvContentPartPr>
              <p14:xfrm>
                <a:off x="2269813" y="1640310"/>
                <a:ext cx="132480" cy="153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16DB43A-AB49-C44E-A12F-20337A3B500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54693" y="1624830"/>
                  <a:ext cx="163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480B33D-AEBD-B549-8CBC-2D0654EE30A5}"/>
                    </a:ext>
                  </a:extLst>
                </p14:cNvPr>
                <p14:cNvContentPartPr/>
                <p14:nvPr/>
              </p14:nvContentPartPr>
              <p14:xfrm>
                <a:off x="2460613" y="1666590"/>
                <a:ext cx="37440" cy="148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480B33D-AEBD-B549-8CBC-2D0654EE30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45133" y="1651470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ACDA6BD-640E-C74C-B497-2CEBF83AC333}"/>
                    </a:ext>
                  </a:extLst>
                </p14:cNvPr>
                <p14:cNvContentPartPr/>
                <p14:nvPr/>
              </p14:nvContentPartPr>
              <p14:xfrm>
                <a:off x="2476453" y="1576590"/>
                <a:ext cx="26640" cy="1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ACDA6BD-640E-C74C-B497-2CEBF83AC3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60973" y="156147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B1FD831-7810-9B45-B1AE-3DAD70BC9C18}"/>
                    </a:ext>
                  </a:extLst>
                </p14:cNvPr>
                <p14:cNvContentPartPr/>
                <p14:nvPr/>
              </p14:nvContentPartPr>
              <p14:xfrm>
                <a:off x="2545213" y="1362750"/>
                <a:ext cx="216720" cy="410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B1FD831-7810-9B45-B1AE-3DAD70BC9C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29733" y="1347630"/>
                  <a:ext cx="247320" cy="44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B776DC9-E9DD-4544-9A31-5DF676E2B468}"/>
              </a:ext>
            </a:extLst>
          </p:cNvPr>
          <p:cNvGrpSpPr/>
          <p:nvPr/>
        </p:nvGrpSpPr>
        <p:grpSpPr>
          <a:xfrm>
            <a:off x="3016813" y="1216950"/>
            <a:ext cx="2067840" cy="725400"/>
            <a:chOff x="3016813" y="1216950"/>
            <a:chExt cx="2067840" cy="72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F54C6B8-75F3-3E46-820E-89EA4102445E}"/>
                    </a:ext>
                  </a:extLst>
                </p14:cNvPr>
                <p14:cNvContentPartPr/>
                <p14:nvPr/>
              </p14:nvContentPartPr>
              <p14:xfrm>
                <a:off x="3016813" y="1401990"/>
                <a:ext cx="190440" cy="418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F54C6B8-75F3-3E46-820E-89EA410244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01333" y="1386870"/>
                  <a:ext cx="2206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9FFE0E5-DBBC-B44C-99E0-719F1E48A66F}"/>
                    </a:ext>
                  </a:extLst>
                </p14:cNvPr>
                <p14:cNvContentPartPr/>
                <p14:nvPr/>
              </p14:nvContentPartPr>
              <p14:xfrm>
                <a:off x="3280693" y="1391550"/>
                <a:ext cx="270360" cy="349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9FFE0E5-DBBC-B44C-99E0-719F1E48A6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65573" y="1376430"/>
                  <a:ext cx="3006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862C691-A0AD-1649-B5BF-FC01801C0728}"/>
                    </a:ext>
                  </a:extLst>
                </p14:cNvPr>
                <p14:cNvContentPartPr/>
                <p14:nvPr/>
              </p14:nvContentPartPr>
              <p14:xfrm>
                <a:off x="3576973" y="1497390"/>
                <a:ext cx="105480" cy="8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862C691-A0AD-1649-B5BF-FC01801C07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61853" y="1482270"/>
                  <a:ext cx="136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201B51B-2867-6845-B234-A722EE18E24F}"/>
                    </a:ext>
                  </a:extLst>
                </p14:cNvPr>
                <p14:cNvContentPartPr/>
                <p14:nvPr/>
              </p14:nvContentPartPr>
              <p14:xfrm>
                <a:off x="3683533" y="1449870"/>
                <a:ext cx="275040" cy="49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201B51B-2867-6845-B234-A722EE18E2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68053" y="1434390"/>
                  <a:ext cx="3052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EA7CDE8-B596-B841-8549-685F3CCF1E26}"/>
                    </a:ext>
                  </a:extLst>
                </p14:cNvPr>
                <p14:cNvContentPartPr/>
                <p14:nvPr/>
              </p14:nvContentPartPr>
              <p14:xfrm>
                <a:off x="3920773" y="1502790"/>
                <a:ext cx="32040" cy="122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EA7CDE8-B596-B841-8549-685F3CCF1E2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05653" y="1487310"/>
                  <a:ext cx="62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3952FFB-C332-B543-AC13-CBCBD9392D47}"/>
                    </a:ext>
                  </a:extLst>
                </p14:cNvPr>
                <p14:cNvContentPartPr/>
                <p14:nvPr/>
              </p14:nvContentPartPr>
              <p14:xfrm>
                <a:off x="3915733" y="1401990"/>
                <a:ext cx="21600" cy="5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3952FFB-C332-B543-AC13-CBCBD9392D4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00253" y="1386870"/>
                  <a:ext cx="5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366C5C4-EA47-6947-9B46-2472A800AA84}"/>
                    </a:ext>
                  </a:extLst>
                </p14:cNvPr>
                <p14:cNvContentPartPr/>
                <p14:nvPr/>
              </p14:nvContentPartPr>
              <p14:xfrm>
                <a:off x="3969013" y="1444470"/>
                <a:ext cx="243360" cy="206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366C5C4-EA47-6947-9B46-2472A800AA8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953893" y="1429350"/>
                  <a:ext cx="273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E0929AE-B697-C041-B697-CB13D53D041B}"/>
                    </a:ext>
                  </a:extLst>
                </p14:cNvPr>
                <p14:cNvContentPartPr/>
                <p14:nvPr/>
              </p14:nvContentPartPr>
              <p14:xfrm>
                <a:off x="4286173" y="1227390"/>
                <a:ext cx="32040" cy="466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E0929AE-B697-C041-B697-CB13D53D041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70693" y="1212270"/>
                  <a:ext cx="6264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088E29D-15EE-8047-8453-A822981FB01A}"/>
                    </a:ext>
                  </a:extLst>
                </p14:cNvPr>
                <p14:cNvContentPartPr/>
                <p14:nvPr/>
              </p14:nvContentPartPr>
              <p14:xfrm>
                <a:off x="4222453" y="1444470"/>
                <a:ext cx="15912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088E29D-15EE-8047-8453-A822981FB01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07333" y="1429350"/>
                  <a:ext cx="189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C65E33-017F-9A4F-9739-E5EA9A025AEE}"/>
                    </a:ext>
                  </a:extLst>
                </p14:cNvPr>
                <p14:cNvContentPartPr/>
                <p14:nvPr/>
              </p14:nvContentPartPr>
              <p14:xfrm>
                <a:off x="4455373" y="1439070"/>
                <a:ext cx="37440" cy="180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C65E33-017F-9A4F-9739-E5EA9A025A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40253" y="1423950"/>
                  <a:ext cx="68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C281EC-5C0B-9347-9030-C16FD8F1BE8F}"/>
                    </a:ext>
                  </a:extLst>
                </p14:cNvPr>
                <p14:cNvContentPartPr/>
                <p14:nvPr/>
              </p14:nvContentPartPr>
              <p14:xfrm>
                <a:off x="4482013" y="1333230"/>
                <a:ext cx="10800" cy="10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C281EC-5C0B-9347-9030-C16FD8F1BE8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66533" y="131811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74D3BAE-ED3C-104F-A02F-566623E72D2C}"/>
                    </a:ext>
                  </a:extLst>
                </p14:cNvPr>
                <p14:cNvContentPartPr/>
                <p14:nvPr/>
              </p14:nvContentPartPr>
              <p14:xfrm>
                <a:off x="4516573" y="1423230"/>
                <a:ext cx="304200" cy="169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74D3BAE-ED3C-104F-A02F-566623E72D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01453" y="1408110"/>
                  <a:ext cx="334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9539AF-BDDC-2C43-8418-1E0675C4A7A2}"/>
                    </a:ext>
                  </a:extLst>
                </p14:cNvPr>
                <p14:cNvContentPartPr/>
                <p14:nvPr/>
              </p14:nvContentPartPr>
              <p14:xfrm>
                <a:off x="4751653" y="1216950"/>
                <a:ext cx="333000" cy="519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9539AF-BDDC-2C43-8418-1E0675C4A7A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36533" y="1201830"/>
                  <a:ext cx="363600" cy="54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CAD78EE-A7CB-DA42-A1B0-43D9CEDC5106}"/>
              </a:ext>
            </a:extLst>
          </p:cNvPr>
          <p:cNvGrpSpPr/>
          <p:nvPr/>
        </p:nvGrpSpPr>
        <p:grpSpPr>
          <a:xfrm>
            <a:off x="5889613" y="1232790"/>
            <a:ext cx="1481760" cy="439560"/>
            <a:chOff x="5889613" y="1232790"/>
            <a:chExt cx="148176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64BF3F9-786F-A44B-BB80-289AEBAC5735}"/>
                    </a:ext>
                  </a:extLst>
                </p14:cNvPr>
                <p14:cNvContentPartPr/>
                <p14:nvPr/>
              </p14:nvContentPartPr>
              <p14:xfrm>
                <a:off x="5889613" y="1297950"/>
                <a:ext cx="407880" cy="267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64BF3F9-786F-A44B-BB80-289AEBAC57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74133" y="1282830"/>
                  <a:ext cx="4384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25F0FC-D549-5D4E-ADEB-4DDD0983BBDF}"/>
                    </a:ext>
                  </a:extLst>
                </p14:cNvPr>
                <p14:cNvContentPartPr/>
                <p14:nvPr/>
              </p14:nvContentPartPr>
              <p14:xfrm>
                <a:off x="6310453" y="1238190"/>
                <a:ext cx="219600" cy="416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25F0FC-D549-5D4E-ADEB-4DDD0983BBD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95333" y="1222710"/>
                  <a:ext cx="2502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CEFF700-AD6D-CC4A-BF19-7F687AE8F7B3}"/>
                    </a:ext>
                  </a:extLst>
                </p14:cNvPr>
                <p14:cNvContentPartPr/>
                <p14:nvPr/>
              </p14:nvContentPartPr>
              <p14:xfrm>
                <a:off x="6484333" y="1338630"/>
                <a:ext cx="199080" cy="5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CEFF700-AD6D-CC4A-BF19-7F687AE8F7B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69213" y="1323510"/>
                  <a:ext cx="229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0C92C5-9A11-334D-A488-BF04D2C52E3D}"/>
                    </a:ext>
                  </a:extLst>
                </p14:cNvPr>
                <p14:cNvContentPartPr/>
                <p14:nvPr/>
              </p14:nvContentPartPr>
              <p14:xfrm>
                <a:off x="6529693" y="1333230"/>
                <a:ext cx="137880" cy="183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0C92C5-9A11-334D-A488-BF04D2C52E3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14573" y="1318110"/>
                  <a:ext cx="168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FE70A34-FE54-DE48-AD56-D91362722092}"/>
                    </a:ext>
                  </a:extLst>
                </p14:cNvPr>
                <p14:cNvContentPartPr/>
                <p14:nvPr/>
              </p14:nvContentPartPr>
              <p14:xfrm>
                <a:off x="6529693" y="1476150"/>
                <a:ext cx="243720" cy="2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FE70A34-FE54-DE48-AD56-D9136272209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14573" y="1461030"/>
                  <a:ext cx="27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FE7BA44-A104-7842-BCF9-2B6A83918964}"/>
                    </a:ext>
                  </a:extLst>
                </p14:cNvPr>
                <p14:cNvContentPartPr/>
                <p14:nvPr/>
              </p14:nvContentPartPr>
              <p14:xfrm>
                <a:off x="6741373" y="1232790"/>
                <a:ext cx="243720" cy="439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FE7BA44-A104-7842-BCF9-2B6A839189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26253" y="1217670"/>
                  <a:ext cx="27432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201E5FD-DAC5-CF42-ABC9-9350ABD3CA2D}"/>
                    </a:ext>
                  </a:extLst>
                </p14:cNvPr>
                <p14:cNvContentPartPr/>
                <p14:nvPr/>
              </p14:nvContentPartPr>
              <p14:xfrm>
                <a:off x="7201813" y="1481550"/>
                <a:ext cx="148680" cy="1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201E5FD-DAC5-CF42-ABC9-9350ABD3CA2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186693" y="1466070"/>
                  <a:ext cx="178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48A0B4A-8020-F940-A0A1-185F56CA7897}"/>
                    </a:ext>
                  </a:extLst>
                </p14:cNvPr>
                <p14:cNvContentPartPr/>
                <p14:nvPr/>
              </p14:nvContentPartPr>
              <p14:xfrm>
                <a:off x="7173013" y="1417830"/>
                <a:ext cx="198360" cy="26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48A0B4A-8020-F940-A0A1-185F56CA789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57893" y="1402710"/>
                  <a:ext cx="22896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B6AFB72-5695-9F48-A7E7-D3FF86AAF20F}"/>
                  </a:ext>
                </a:extLst>
              </p14:cNvPr>
              <p14:cNvContentPartPr/>
              <p14:nvPr/>
            </p14:nvContentPartPr>
            <p14:xfrm>
              <a:off x="7821013" y="1460310"/>
              <a:ext cx="1873440" cy="32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B6AFB72-5695-9F48-A7E7-D3FF86AAF20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05533" y="1445190"/>
                <a:ext cx="1904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4E2C1C8-1E89-134E-8DC1-EC4D1E7FCE3F}"/>
                  </a:ext>
                </a:extLst>
              </p14:cNvPr>
              <p14:cNvContentPartPr/>
              <p14:nvPr/>
            </p14:nvContentPartPr>
            <p14:xfrm>
              <a:off x="8678173" y="1010670"/>
              <a:ext cx="37440" cy="307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4E2C1C8-1E89-134E-8DC1-EC4D1E7FCE3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63053" y="995190"/>
                <a:ext cx="680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371981D-6948-A743-9D37-1231BC264827}"/>
                  </a:ext>
                </a:extLst>
              </p14:cNvPr>
              <p14:cNvContentPartPr/>
              <p14:nvPr/>
            </p14:nvContentPartPr>
            <p14:xfrm>
              <a:off x="7900213" y="1719510"/>
              <a:ext cx="16200" cy="291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371981D-6948-A743-9D37-1231BC26482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885093" y="1704390"/>
                <a:ext cx="4680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0B1845E-857A-0442-A476-A869D986249A}"/>
                  </a:ext>
                </a:extLst>
              </p14:cNvPr>
              <p14:cNvContentPartPr/>
              <p14:nvPr/>
            </p14:nvContentPartPr>
            <p14:xfrm>
              <a:off x="8127733" y="1873230"/>
              <a:ext cx="169560" cy="10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0B1845E-857A-0442-A476-A869D986249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112613" y="1857750"/>
                <a:ext cx="2001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4EF0990-D1C1-594B-8663-A764ECE9FDC6}"/>
                  </a:ext>
                </a:extLst>
              </p14:cNvPr>
              <p14:cNvContentPartPr/>
              <p14:nvPr/>
            </p14:nvContentPartPr>
            <p14:xfrm>
              <a:off x="8238973" y="1793670"/>
              <a:ext cx="21600" cy="243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4EF0990-D1C1-594B-8663-A764ECE9FDC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223853" y="1778550"/>
                <a:ext cx="5220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EA7C5C4F-2700-D74A-8B8F-75A1D763A763}"/>
              </a:ext>
            </a:extLst>
          </p:cNvPr>
          <p:cNvGrpSpPr/>
          <p:nvPr/>
        </p:nvGrpSpPr>
        <p:grpSpPr>
          <a:xfrm>
            <a:off x="8630653" y="1571550"/>
            <a:ext cx="746640" cy="428760"/>
            <a:chOff x="8630653" y="1571550"/>
            <a:chExt cx="74664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BB57217-C0C4-1045-8239-A461259E568A}"/>
                    </a:ext>
                  </a:extLst>
                </p14:cNvPr>
                <p14:cNvContentPartPr/>
                <p14:nvPr/>
              </p14:nvContentPartPr>
              <p14:xfrm>
                <a:off x="8630653" y="1783590"/>
                <a:ext cx="227880" cy="216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BB57217-C0C4-1045-8239-A461259E568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615173" y="1768470"/>
                  <a:ext cx="2584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C16AD29-FA20-AB45-8F89-B859A74D8E25}"/>
                    </a:ext>
                  </a:extLst>
                </p14:cNvPr>
                <p14:cNvContentPartPr/>
                <p14:nvPr/>
              </p14:nvContentPartPr>
              <p14:xfrm>
                <a:off x="8890933" y="1645350"/>
                <a:ext cx="136080" cy="21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C16AD29-FA20-AB45-8F89-B859A74D8E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75813" y="1630230"/>
                  <a:ext cx="166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75D9FC0-564A-3947-A5EB-3B5EDCDB5012}"/>
                    </a:ext>
                  </a:extLst>
                </p14:cNvPr>
                <p14:cNvContentPartPr/>
                <p14:nvPr/>
              </p14:nvContentPartPr>
              <p14:xfrm>
                <a:off x="9149773" y="1576590"/>
                <a:ext cx="121320" cy="5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75D9FC0-564A-3947-A5EB-3B5EDCDB501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134293" y="1561470"/>
                  <a:ext cx="151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B7DD8F5-F36A-1A49-A230-9E642D656F92}"/>
                    </a:ext>
                  </a:extLst>
                </p14:cNvPr>
                <p14:cNvContentPartPr/>
                <p14:nvPr/>
              </p14:nvContentPartPr>
              <p14:xfrm>
                <a:off x="9164893" y="1571550"/>
                <a:ext cx="111600" cy="148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B7DD8F5-F36A-1A49-A230-9E642D656F9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49773" y="1556070"/>
                  <a:ext cx="14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0BE505C-9BE7-DE42-8963-B98F131F1DA1}"/>
                    </a:ext>
                  </a:extLst>
                </p14:cNvPr>
                <p14:cNvContentPartPr/>
                <p14:nvPr/>
              </p14:nvContentPartPr>
              <p14:xfrm>
                <a:off x="9159853" y="1703670"/>
                <a:ext cx="217440" cy="16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0BE505C-9BE7-DE42-8963-B98F131F1DA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44373" y="1688550"/>
                  <a:ext cx="2476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56FF8-192B-B942-8E71-D95624D30328}"/>
              </a:ext>
            </a:extLst>
          </p:cNvPr>
          <p:cNvGrpSpPr/>
          <p:nvPr/>
        </p:nvGrpSpPr>
        <p:grpSpPr>
          <a:xfrm>
            <a:off x="5868373" y="2238270"/>
            <a:ext cx="248760" cy="4053600"/>
            <a:chOff x="5868373" y="2238270"/>
            <a:chExt cx="248760" cy="40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7F160E1-BD5E-2B4D-9AEC-98B8E1BD8DBA}"/>
                    </a:ext>
                  </a:extLst>
                </p14:cNvPr>
                <p14:cNvContentPartPr/>
                <p14:nvPr/>
              </p14:nvContentPartPr>
              <p14:xfrm>
                <a:off x="5868373" y="2269950"/>
                <a:ext cx="174960" cy="4021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7F160E1-BD5E-2B4D-9AEC-98B8E1BD8DB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52893" y="2254830"/>
                  <a:ext cx="205560" cy="40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53D16A6-C7CF-9146-8D1C-2C16820924FE}"/>
                    </a:ext>
                  </a:extLst>
                </p14:cNvPr>
                <p14:cNvContentPartPr/>
                <p14:nvPr/>
              </p14:nvContentPartPr>
              <p14:xfrm>
                <a:off x="5878813" y="2238270"/>
                <a:ext cx="238320" cy="153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53D16A6-C7CF-9146-8D1C-2C16820924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63693" y="2222790"/>
                  <a:ext cx="26892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0DD506D-6179-574C-9EE8-8A63DCD83BD6}"/>
              </a:ext>
            </a:extLst>
          </p:cNvPr>
          <p:cNvGrpSpPr/>
          <p:nvPr/>
        </p:nvGrpSpPr>
        <p:grpSpPr>
          <a:xfrm>
            <a:off x="2253973" y="3667110"/>
            <a:ext cx="8350560" cy="301680"/>
            <a:chOff x="2253973" y="3667110"/>
            <a:chExt cx="835056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243D390-3F57-D549-A4FF-2484248DAF71}"/>
                    </a:ext>
                  </a:extLst>
                </p14:cNvPr>
                <p14:cNvContentPartPr/>
                <p14:nvPr/>
              </p14:nvContentPartPr>
              <p14:xfrm>
                <a:off x="2253973" y="3746310"/>
                <a:ext cx="8250120" cy="222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243D390-3F57-D549-A4FF-2484248DAF7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38853" y="3731190"/>
                  <a:ext cx="82807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6566D93-BAB7-754B-8399-096A9E0558F2}"/>
                    </a:ext>
                  </a:extLst>
                </p14:cNvPr>
                <p14:cNvContentPartPr/>
                <p14:nvPr/>
              </p14:nvContentPartPr>
              <p14:xfrm>
                <a:off x="10254973" y="3667110"/>
                <a:ext cx="349560" cy="291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6566D93-BAB7-754B-8399-096A9E0558F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39853" y="3651630"/>
                  <a:ext cx="380160" cy="32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23FC92F-6DA2-344D-BFC7-DADF1A3F7D4F}"/>
                  </a:ext>
                </a:extLst>
              </p14:cNvPr>
              <p14:cNvContentPartPr/>
              <p14:nvPr/>
            </p14:nvContentPartPr>
            <p14:xfrm>
              <a:off x="10323733" y="2714550"/>
              <a:ext cx="42840" cy="5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23FC92F-6DA2-344D-BFC7-DADF1A3F7D4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308613" y="2699070"/>
                <a:ext cx="7308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FC8F4CAD-CFA3-5546-8433-2AE28216878A}"/>
              </a:ext>
            </a:extLst>
          </p:cNvPr>
          <p:cNvGrpSpPr/>
          <p:nvPr/>
        </p:nvGrpSpPr>
        <p:grpSpPr>
          <a:xfrm>
            <a:off x="9588253" y="2714550"/>
            <a:ext cx="424080" cy="10800"/>
            <a:chOff x="9588253" y="2714550"/>
            <a:chExt cx="424080" cy="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6619C29-87BA-3147-B444-0F345E5D2D5D}"/>
                    </a:ext>
                  </a:extLst>
                </p14:cNvPr>
                <p14:cNvContentPartPr/>
                <p14:nvPr/>
              </p14:nvContentPartPr>
              <p14:xfrm>
                <a:off x="9916573" y="2714550"/>
                <a:ext cx="957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6619C29-87BA-3147-B444-0F345E5D2D5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901093" y="2699070"/>
                  <a:ext cx="12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53D68B-3C3A-464B-BC5C-1F19774179DC}"/>
                    </a:ext>
                  </a:extLst>
                </p14:cNvPr>
                <p14:cNvContentPartPr/>
                <p14:nvPr/>
              </p14:nvContentPartPr>
              <p14:xfrm>
                <a:off x="9588253" y="2719590"/>
                <a:ext cx="116640" cy="5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53D68B-3C3A-464B-BC5C-1F19774179D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573133" y="270447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C6CB9BE-ED58-A74F-880F-96EB7B5B79D6}"/>
                  </a:ext>
                </a:extLst>
              </p14:cNvPr>
              <p14:cNvContentPartPr/>
              <p14:nvPr/>
            </p14:nvContentPartPr>
            <p14:xfrm>
              <a:off x="9154453" y="2709150"/>
              <a:ext cx="132480" cy="10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C6CB9BE-ED58-A74F-880F-96EB7B5B79D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139333" y="2694030"/>
                <a:ext cx="163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C4DF74A-48C3-9A4C-B82C-50D51303E138}"/>
                  </a:ext>
                </a:extLst>
              </p14:cNvPr>
              <p14:cNvContentPartPr/>
              <p14:nvPr/>
            </p14:nvContentPartPr>
            <p14:xfrm>
              <a:off x="8582773" y="2703750"/>
              <a:ext cx="217440" cy="5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C4DF74A-48C3-9A4C-B82C-50D51303E13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567653" y="2688630"/>
                <a:ext cx="247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35015DE-7679-CA42-B165-DC01C6B2C1C5}"/>
                  </a:ext>
                </a:extLst>
              </p14:cNvPr>
              <p14:cNvContentPartPr/>
              <p14:nvPr/>
            </p14:nvContentPartPr>
            <p14:xfrm>
              <a:off x="8053573" y="2687910"/>
              <a:ext cx="22248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35015DE-7679-CA42-B165-DC01C6B2C1C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038453" y="2672790"/>
                <a:ext cx="25308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E7025737-99C9-5741-A0DC-5C1A96CC785D}"/>
              </a:ext>
            </a:extLst>
          </p:cNvPr>
          <p:cNvGrpSpPr/>
          <p:nvPr/>
        </p:nvGrpSpPr>
        <p:grpSpPr>
          <a:xfrm>
            <a:off x="7000573" y="2672070"/>
            <a:ext cx="804600" cy="21600"/>
            <a:chOff x="7000573" y="2672070"/>
            <a:chExt cx="804600" cy="21600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AC3D7E-A32E-7D49-A1ED-C619DC36265B}"/>
                </a:ext>
              </a:extLst>
            </p:cNvPr>
            <p:cNvGrpSpPr/>
            <p:nvPr/>
          </p:nvGrpSpPr>
          <p:grpSpPr>
            <a:xfrm>
              <a:off x="7000573" y="2672070"/>
              <a:ext cx="804600" cy="21600"/>
              <a:chOff x="7000573" y="2672070"/>
              <a:chExt cx="804600" cy="21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6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775EC7ED-DAB6-1A4D-A3BB-F37332F4CF75}"/>
                      </a:ext>
                    </a:extLst>
                  </p14:cNvPr>
                  <p14:cNvContentPartPr/>
                  <p14:nvPr/>
                </p14:nvContentPartPr>
                <p14:xfrm>
                  <a:off x="7461013" y="2682870"/>
                  <a:ext cx="344160" cy="108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775EC7ED-DAB6-1A4D-A3BB-F37332F4CF75}"/>
                      </a:ext>
                    </a:extLst>
                  </p:cNvPr>
                  <p:cNvPicPr/>
                  <p:nvPr/>
                </p:nvPicPr>
                <p:blipFill>
                  <a:blip r:embed="rId157"/>
                  <a:stretch>
                    <a:fillRect/>
                  </a:stretch>
                </p:blipFill>
                <p:spPr>
                  <a:xfrm>
                    <a:off x="7445893" y="2667390"/>
                    <a:ext cx="37476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8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59EF3B96-FC33-2743-8078-3AF4FF7E1846}"/>
                      </a:ext>
                    </a:extLst>
                  </p14:cNvPr>
                  <p14:cNvContentPartPr/>
                  <p14:nvPr/>
                </p14:nvContentPartPr>
                <p14:xfrm>
                  <a:off x="7000573" y="2672070"/>
                  <a:ext cx="423720" cy="1620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59EF3B96-FC33-2743-8078-3AF4FF7E1846}"/>
                      </a:ext>
                    </a:extLst>
                  </p:cNvPr>
                  <p:cNvPicPr/>
                  <p:nvPr/>
                </p:nvPicPr>
                <p:blipFill>
                  <a:blip r:embed="rId159"/>
                  <a:stretch>
                    <a:fillRect/>
                  </a:stretch>
                </p:blipFill>
                <p:spPr>
                  <a:xfrm>
                    <a:off x="6985453" y="2656950"/>
                    <a:ext cx="454320" cy="46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4A14C2F-2E06-DF43-8397-25720C8C0279}"/>
                  </a:ext>
                </a:extLst>
              </p14:cNvPr>
              <p14:cNvContentPartPr/>
              <p14:nvPr/>
            </p14:nvContentPartPr>
            <p14:xfrm>
              <a:off x="6503413" y="2656230"/>
              <a:ext cx="159120" cy="10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4A14C2F-2E06-DF43-8397-25720C8C027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487933" y="2641110"/>
                <a:ext cx="1897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6C9A124-70E5-664B-A69B-538393F13784}"/>
                  </a:ext>
                </a:extLst>
              </p14:cNvPr>
              <p14:cNvContentPartPr/>
              <p14:nvPr/>
            </p14:nvContentPartPr>
            <p14:xfrm>
              <a:off x="5810053" y="2656230"/>
              <a:ext cx="243720" cy="5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6C9A124-70E5-664B-A69B-538393F1378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794933" y="2641110"/>
                <a:ext cx="274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A7EA861-F97E-8B42-947B-764416E251E7}"/>
                  </a:ext>
                </a:extLst>
              </p14:cNvPr>
              <p14:cNvContentPartPr/>
              <p14:nvPr/>
            </p14:nvContentPartPr>
            <p14:xfrm>
              <a:off x="5143333" y="2634990"/>
              <a:ext cx="259560" cy="108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A7EA861-F97E-8B42-947B-764416E251E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128213" y="2619870"/>
                <a:ext cx="2901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9F415C8-7A3A-454A-805A-1B85C4196F5B}"/>
                  </a:ext>
                </a:extLst>
              </p14:cNvPr>
              <p14:cNvContentPartPr/>
              <p14:nvPr/>
            </p14:nvContentPartPr>
            <p14:xfrm>
              <a:off x="4254493" y="2634990"/>
              <a:ext cx="286200" cy="10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9F415C8-7A3A-454A-805A-1B85C4196F5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39013" y="2619870"/>
                <a:ext cx="3164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DB29314-FC03-9241-879A-BF208417F234}"/>
                  </a:ext>
                </a:extLst>
              </p14:cNvPr>
              <p14:cNvContentPartPr/>
              <p14:nvPr/>
            </p14:nvContentPartPr>
            <p14:xfrm>
              <a:off x="3561133" y="2682870"/>
              <a:ext cx="201600" cy="16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DB29314-FC03-9241-879A-BF208417F23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546013" y="2667390"/>
                <a:ext cx="2318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53B71EE-3236-9744-8E84-F09918B7CABD}"/>
                  </a:ext>
                </a:extLst>
              </p14:cNvPr>
              <p14:cNvContentPartPr/>
              <p14:nvPr/>
            </p14:nvContentPartPr>
            <p14:xfrm>
              <a:off x="2846893" y="2719590"/>
              <a:ext cx="270360" cy="10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53B71EE-3236-9744-8E84-F09918B7CAB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831413" y="2704470"/>
                <a:ext cx="3006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6DBC06F-E227-DC41-B862-B51A8F2DDFAC}"/>
              </a:ext>
            </a:extLst>
          </p:cNvPr>
          <p:cNvGrpSpPr/>
          <p:nvPr/>
        </p:nvGrpSpPr>
        <p:grpSpPr>
          <a:xfrm>
            <a:off x="9847453" y="4836390"/>
            <a:ext cx="815760" cy="32040"/>
            <a:chOff x="9847453" y="4836390"/>
            <a:chExt cx="815760" cy="3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4397840-C3E2-C64B-A0C2-F6865420D6AC}"/>
                    </a:ext>
                  </a:extLst>
                </p14:cNvPr>
                <p14:cNvContentPartPr/>
                <p14:nvPr/>
              </p14:nvContentPartPr>
              <p14:xfrm>
                <a:off x="10514533" y="4857630"/>
                <a:ext cx="148680" cy="10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4397840-C3E2-C64B-A0C2-F6865420D6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99053" y="4842150"/>
                  <a:ext cx="178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A32D081-C7D7-8C49-9E87-BF0D0DCE6EC5}"/>
                    </a:ext>
                  </a:extLst>
                </p14:cNvPr>
                <p14:cNvContentPartPr/>
                <p14:nvPr/>
              </p14:nvContentPartPr>
              <p14:xfrm>
                <a:off x="9847453" y="4836390"/>
                <a:ext cx="360360" cy="21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A32D081-C7D7-8C49-9E87-BF0D0DCE6EC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832333" y="4821270"/>
                  <a:ext cx="39060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A6CBEB2-33B5-9B43-B7D7-F9B5F6B0208A}"/>
                  </a:ext>
                </a:extLst>
              </p14:cNvPr>
              <p14:cNvContentPartPr/>
              <p14:nvPr/>
            </p14:nvContentPartPr>
            <p14:xfrm>
              <a:off x="8969053" y="4783470"/>
              <a:ext cx="455400" cy="16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A6CBEB2-33B5-9B43-B7D7-F9B5F6B0208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53933" y="4768350"/>
                <a:ext cx="486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03BD4FA-07B3-AA4A-9315-A5C73004B02B}"/>
                  </a:ext>
                </a:extLst>
              </p14:cNvPr>
              <p14:cNvContentPartPr/>
              <p14:nvPr/>
            </p14:nvContentPartPr>
            <p14:xfrm>
              <a:off x="8133133" y="4773030"/>
              <a:ext cx="333720" cy="5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03BD4FA-07B3-AA4A-9315-A5C73004B02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118013" y="4757550"/>
                <a:ext cx="364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525CD88-E4F2-A640-8C9A-2A75C7CB3D53}"/>
                  </a:ext>
                </a:extLst>
              </p14:cNvPr>
              <p14:cNvContentPartPr/>
              <p14:nvPr/>
            </p14:nvContentPartPr>
            <p14:xfrm>
              <a:off x="7090573" y="4773030"/>
              <a:ext cx="275400" cy="57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525CD88-E4F2-A640-8C9A-2A75C7CB3D5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075453" y="4757550"/>
                <a:ext cx="30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7C01144-E249-224E-8F52-14DE4498EC49}"/>
                  </a:ext>
                </a:extLst>
              </p14:cNvPr>
              <p14:cNvContentPartPr/>
              <p14:nvPr/>
            </p14:nvContentPartPr>
            <p14:xfrm>
              <a:off x="6180493" y="4762230"/>
              <a:ext cx="286200" cy="108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7C01144-E249-224E-8F52-14DE4498EC4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165373" y="4747110"/>
                <a:ext cx="3164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8F683E0-B148-2543-B075-0ADD2E5AA7D5}"/>
                  </a:ext>
                </a:extLst>
              </p14:cNvPr>
              <p14:cNvContentPartPr/>
              <p14:nvPr/>
            </p14:nvContentPartPr>
            <p14:xfrm>
              <a:off x="4693693" y="4767630"/>
              <a:ext cx="661680" cy="1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8F683E0-B148-2543-B075-0ADD2E5AA7D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678213" y="4752510"/>
                <a:ext cx="6922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475E3C1-8053-3B4C-8287-D5E2B37D118B}"/>
                  </a:ext>
                </a:extLst>
              </p14:cNvPr>
              <p14:cNvContentPartPr/>
              <p14:nvPr/>
            </p14:nvContentPartPr>
            <p14:xfrm>
              <a:off x="3989893" y="4757190"/>
              <a:ext cx="365400" cy="10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475E3C1-8053-3B4C-8287-D5E2B37D118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974413" y="4741710"/>
                <a:ext cx="396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1A115DC-F046-7B4B-BD9D-7A7EF77D87D8}"/>
                  </a:ext>
                </a:extLst>
              </p14:cNvPr>
              <p14:cNvContentPartPr/>
              <p14:nvPr/>
            </p14:nvContentPartPr>
            <p14:xfrm>
              <a:off x="2545213" y="4767630"/>
              <a:ext cx="984600" cy="586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1A115DC-F046-7B4B-BD9D-7A7EF77D87D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529733" y="4752510"/>
                <a:ext cx="101520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CF0DB85-0C1F-F749-836F-9DF88D498F55}"/>
              </a:ext>
            </a:extLst>
          </p:cNvPr>
          <p:cNvGrpSpPr/>
          <p:nvPr/>
        </p:nvGrpSpPr>
        <p:grpSpPr>
          <a:xfrm>
            <a:off x="2129413" y="2656230"/>
            <a:ext cx="8210520" cy="2185560"/>
            <a:chOff x="2129413" y="2656230"/>
            <a:chExt cx="8210520" cy="21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119BB22-9417-0343-8B18-E6E0A654F396}"/>
                    </a:ext>
                  </a:extLst>
                </p14:cNvPr>
                <p14:cNvContentPartPr/>
                <p14:nvPr/>
              </p14:nvContentPartPr>
              <p14:xfrm>
                <a:off x="6016333" y="2672070"/>
                <a:ext cx="4323600" cy="58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119BB22-9417-0343-8B18-E6E0A654F3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01213" y="2656950"/>
                  <a:ext cx="4354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8DB1405-4CE2-4848-A739-52F8479AC080}"/>
                    </a:ext>
                  </a:extLst>
                </p14:cNvPr>
                <p14:cNvContentPartPr/>
                <p14:nvPr/>
              </p14:nvContentPartPr>
              <p14:xfrm>
                <a:off x="5905453" y="2656230"/>
                <a:ext cx="95760" cy="2111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8DB1405-4CE2-4848-A739-52F8479AC0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89973" y="2641110"/>
                  <a:ext cx="126000" cy="21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65696C3-1547-2D41-8343-8824CCC5C763}"/>
                    </a:ext>
                  </a:extLst>
                </p14:cNvPr>
                <p14:cNvContentPartPr/>
                <p14:nvPr/>
              </p14:nvContentPartPr>
              <p14:xfrm>
                <a:off x="2129413" y="4762230"/>
                <a:ext cx="3771000" cy="79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65696C3-1547-2D41-8343-8824CCC5C76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14293" y="4747110"/>
                  <a:ext cx="380160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42A8173-3F5A-3E4E-B663-59F80EEB26D9}"/>
                  </a:ext>
                </a:extLst>
              </p14:cNvPr>
              <p14:cNvContentPartPr/>
              <p14:nvPr/>
            </p14:nvContentPartPr>
            <p14:xfrm>
              <a:off x="10784893" y="3714630"/>
              <a:ext cx="354240" cy="2437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42A8173-3F5A-3E4E-B663-59F80EEB26D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769413" y="3699150"/>
                <a:ext cx="384840" cy="27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842AC0B-659E-5349-96C2-65FBA048366F}"/>
              </a:ext>
            </a:extLst>
          </p:cNvPr>
          <p:cNvGrpSpPr/>
          <p:nvPr/>
        </p:nvGrpSpPr>
        <p:grpSpPr>
          <a:xfrm>
            <a:off x="5746693" y="1909950"/>
            <a:ext cx="164520" cy="338400"/>
            <a:chOff x="5746693" y="1909950"/>
            <a:chExt cx="16452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ECBC8EE-B39E-2E41-81AE-9536983E9747}"/>
                    </a:ext>
                  </a:extLst>
                </p14:cNvPr>
                <p14:cNvContentPartPr/>
                <p14:nvPr/>
              </p14:nvContentPartPr>
              <p14:xfrm>
                <a:off x="5757133" y="1909950"/>
                <a:ext cx="148680" cy="338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ECBC8EE-B39E-2E41-81AE-9536983E974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42013" y="1894830"/>
                  <a:ext cx="1789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92816C7-A66A-7141-A325-7C961C5E787D}"/>
                    </a:ext>
                  </a:extLst>
                </p14:cNvPr>
                <p14:cNvContentPartPr/>
                <p14:nvPr/>
              </p14:nvContentPartPr>
              <p14:xfrm>
                <a:off x="5746693" y="2074110"/>
                <a:ext cx="164520" cy="5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92816C7-A66A-7141-A325-7C961C5E787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31213" y="2058990"/>
                  <a:ext cx="1947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C1556A8-C3E7-A14A-857E-81D177A81ACF}"/>
              </a:ext>
            </a:extLst>
          </p:cNvPr>
          <p:cNvGrpSpPr/>
          <p:nvPr/>
        </p:nvGrpSpPr>
        <p:grpSpPr>
          <a:xfrm>
            <a:off x="10905853" y="2560830"/>
            <a:ext cx="275760" cy="376200"/>
            <a:chOff x="10905853" y="2560830"/>
            <a:chExt cx="27576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C67D804-C0A5-9E4F-99F1-5F3D5EFB269A}"/>
                    </a:ext>
                  </a:extLst>
                </p14:cNvPr>
                <p14:cNvContentPartPr/>
                <p14:nvPr/>
              </p14:nvContentPartPr>
              <p14:xfrm>
                <a:off x="10905853" y="2571630"/>
                <a:ext cx="132480" cy="169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C67D804-C0A5-9E4F-99F1-5F3D5EFB269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90733" y="2556150"/>
                  <a:ext cx="163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A82C9CA-843E-924D-BEDE-0C3246188791}"/>
                    </a:ext>
                  </a:extLst>
                </p14:cNvPr>
                <p14:cNvContentPartPr/>
                <p14:nvPr/>
              </p14:nvContentPartPr>
              <p14:xfrm>
                <a:off x="11048773" y="2560830"/>
                <a:ext cx="10800" cy="376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A82C9CA-843E-924D-BEDE-0C324618879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033653" y="2545710"/>
                  <a:ext cx="414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3FD5C63-EA5E-9D44-B24D-EC24F45980FE}"/>
                    </a:ext>
                  </a:extLst>
                </p14:cNvPr>
                <p14:cNvContentPartPr/>
                <p14:nvPr/>
              </p14:nvContentPartPr>
              <p14:xfrm>
                <a:off x="10961293" y="2883750"/>
                <a:ext cx="220320" cy="37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3FD5C63-EA5E-9D44-B24D-EC24F45980F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945813" y="2868630"/>
                  <a:ext cx="2509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605E26B-390F-BF41-B429-B2F4C2712AD2}"/>
              </a:ext>
            </a:extLst>
          </p:cNvPr>
          <p:cNvGrpSpPr/>
          <p:nvPr/>
        </p:nvGrpSpPr>
        <p:grpSpPr>
          <a:xfrm>
            <a:off x="10966333" y="4704270"/>
            <a:ext cx="495720" cy="280800"/>
            <a:chOff x="10966333" y="4704270"/>
            <a:chExt cx="49572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5277A10-F7C9-E54D-B8F8-64EDF2E3A304}"/>
                    </a:ext>
                  </a:extLst>
                </p14:cNvPr>
                <p14:cNvContentPartPr/>
                <p14:nvPr/>
              </p14:nvContentPartPr>
              <p14:xfrm>
                <a:off x="10966333" y="4863030"/>
                <a:ext cx="109080" cy="10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5277A10-F7C9-E54D-B8F8-64EDF2E3A30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951213" y="4847550"/>
                  <a:ext cx="139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6CBF3AD-CA22-5244-AEB1-0F988A8BF9CB}"/>
                    </a:ext>
                  </a:extLst>
                </p14:cNvPr>
                <p14:cNvContentPartPr/>
                <p14:nvPr/>
              </p14:nvContentPartPr>
              <p14:xfrm>
                <a:off x="11244613" y="4704270"/>
                <a:ext cx="79560" cy="77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6CBF3AD-CA22-5244-AEB1-0F988A8BF9C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229493" y="4688790"/>
                  <a:ext cx="110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049E633-9471-E24E-8DFB-0B4A4EA52245}"/>
                    </a:ext>
                  </a:extLst>
                </p14:cNvPr>
                <p14:cNvContentPartPr/>
                <p14:nvPr/>
              </p14:nvContentPartPr>
              <p14:xfrm>
                <a:off x="11323813" y="4720110"/>
                <a:ext cx="53280" cy="254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049E633-9471-E24E-8DFB-0B4A4EA5224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308693" y="4704630"/>
                  <a:ext cx="83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7B8D826-6538-214B-9E21-95978DDD8E4F}"/>
                    </a:ext>
                  </a:extLst>
                </p14:cNvPr>
                <p14:cNvContentPartPr/>
                <p14:nvPr/>
              </p14:nvContentPartPr>
              <p14:xfrm>
                <a:off x="11260453" y="4947630"/>
                <a:ext cx="201600" cy="37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7B8D826-6538-214B-9E21-95978DDD8E4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245333" y="4932150"/>
                  <a:ext cx="23184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1A7A83F-B5D6-8040-94D5-6FA1357A7019}"/>
              </a:ext>
            </a:extLst>
          </p:cNvPr>
          <p:cNvGrpSpPr/>
          <p:nvPr/>
        </p:nvGrpSpPr>
        <p:grpSpPr>
          <a:xfrm>
            <a:off x="9969853" y="2307030"/>
            <a:ext cx="718920" cy="296640"/>
            <a:chOff x="9969853" y="2307030"/>
            <a:chExt cx="71892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9008CA5-E1C8-154C-AB9A-51122FD7E9B2}"/>
                    </a:ext>
                  </a:extLst>
                </p14:cNvPr>
                <p14:cNvContentPartPr/>
                <p14:nvPr/>
              </p14:nvContentPartPr>
              <p14:xfrm>
                <a:off x="9969853" y="2365350"/>
                <a:ext cx="185040" cy="143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9008CA5-E1C8-154C-AB9A-51122FD7E9B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54733" y="2349870"/>
                  <a:ext cx="215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670744E-7487-3541-B7F8-93E0E74DD19D}"/>
                    </a:ext>
                  </a:extLst>
                </p14:cNvPr>
                <p14:cNvContentPartPr/>
                <p14:nvPr/>
              </p14:nvContentPartPr>
              <p14:xfrm>
                <a:off x="10202053" y="2307030"/>
                <a:ext cx="47880" cy="227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670744E-7487-3541-B7F8-93E0E74DD19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86933" y="2291910"/>
                  <a:ext cx="78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7D052BB-F835-434F-85DA-E50D2AA8A012}"/>
                    </a:ext>
                  </a:extLst>
                </p14:cNvPr>
                <p14:cNvContentPartPr/>
                <p14:nvPr/>
              </p14:nvContentPartPr>
              <p14:xfrm>
                <a:off x="10186213" y="2386230"/>
                <a:ext cx="122040" cy="5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7D052BB-F835-434F-85DA-E50D2AA8A01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71093" y="2371110"/>
                  <a:ext cx="152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B5AABAC-55ED-A648-B89B-C56F991D804B}"/>
                    </a:ext>
                  </a:extLst>
                </p14:cNvPr>
                <p14:cNvContentPartPr/>
                <p14:nvPr/>
              </p14:nvContentPartPr>
              <p14:xfrm>
                <a:off x="10323733" y="2391630"/>
                <a:ext cx="127440" cy="100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B5AABAC-55ED-A648-B89B-C56F991D804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08613" y="2376510"/>
                  <a:ext cx="157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3D8D657-C2B5-DB41-B2EB-08B0643F212C}"/>
                    </a:ext>
                  </a:extLst>
                </p14:cNvPr>
                <p14:cNvContentPartPr/>
                <p14:nvPr/>
              </p14:nvContentPartPr>
              <p14:xfrm>
                <a:off x="10466653" y="2322870"/>
                <a:ext cx="222120" cy="280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3D8D657-C2B5-DB41-B2EB-08B0643F212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51533" y="2307750"/>
                  <a:ext cx="25236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E5C570D-0ADC-854B-B779-A7F0E1BAFD25}"/>
              </a:ext>
            </a:extLst>
          </p:cNvPr>
          <p:cNvGrpSpPr/>
          <p:nvPr/>
        </p:nvGrpSpPr>
        <p:grpSpPr>
          <a:xfrm>
            <a:off x="2259373" y="2777910"/>
            <a:ext cx="8090640" cy="1148760"/>
            <a:chOff x="2259373" y="2777910"/>
            <a:chExt cx="809064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C585707-3B89-174F-A691-6F113A887A22}"/>
                    </a:ext>
                  </a:extLst>
                </p14:cNvPr>
                <p14:cNvContentPartPr/>
                <p14:nvPr/>
              </p14:nvContentPartPr>
              <p14:xfrm>
                <a:off x="10207453" y="2783310"/>
                <a:ext cx="142560" cy="10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C585707-3B89-174F-A691-6F113A887A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92333" y="2767830"/>
                  <a:ext cx="173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83B77C2-EB54-8145-AA11-9F6CFC79BFC3}"/>
                    </a:ext>
                  </a:extLst>
                </p14:cNvPr>
                <p14:cNvContentPartPr/>
                <p14:nvPr/>
              </p14:nvContentPartPr>
              <p14:xfrm>
                <a:off x="9969493" y="2783310"/>
                <a:ext cx="116640" cy="5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83B77C2-EB54-8145-AA11-9F6CFC79BFC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54013" y="276783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2F8C927-B0A2-2A41-B4D4-E33771460DFA}"/>
                    </a:ext>
                  </a:extLst>
                </p14:cNvPr>
                <p14:cNvContentPartPr/>
                <p14:nvPr/>
              </p14:nvContentPartPr>
              <p14:xfrm>
                <a:off x="9715333" y="2777910"/>
                <a:ext cx="153720" cy="10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2F8C927-B0A2-2A41-B4D4-E33771460DF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700213" y="2762790"/>
                  <a:ext cx="184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E856078-995C-F047-9386-951C3168A80F}"/>
                    </a:ext>
                  </a:extLst>
                </p14:cNvPr>
                <p14:cNvContentPartPr/>
                <p14:nvPr/>
              </p14:nvContentPartPr>
              <p14:xfrm>
                <a:off x="9561973" y="2777910"/>
                <a:ext cx="69120" cy="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E856078-995C-F047-9386-951C3168A80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46493" y="2762790"/>
                  <a:ext cx="99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2B34F61-9E6E-E748-97DC-468762C8351A}"/>
                    </a:ext>
                  </a:extLst>
                </p14:cNvPr>
                <p14:cNvContentPartPr/>
                <p14:nvPr/>
              </p14:nvContentPartPr>
              <p14:xfrm>
                <a:off x="9281533" y="2788350"/>
                <a:ext cx="127440" cy="5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2B34F61-9E6E-E748-97DC-468762C835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66053" y="2773230"/>
                  <a:ext cx="15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DDBCABD-3BD4-7647-BD8B-237C2CED918F}"/>
                    </a:ext>
                  </a:extLst>
                </p14:cNvPr>
                <p14:cNvContentPartPr/>
                <p14:nvPr/>
              </p14:nvContentPartPr>
              <p14:xfrm>
                <a:off x="9043213" y="2788350"/>
                <a:ext cx="137880" cy="5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DDBCABD-3BD4-7647-BD8B-237C2CED918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028093" y="2773230"/>
                  <a:ext cx="168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5662667-F919-D449-BFAF-B0ECAE208C63}"/>
                    </a:ext>
                  </a:extLst>
                </p14:cNvPr>
                <p14:cNvContentPartPr/>
                <p14:nvPr/>
              </p14:nvContentPartPr>
              <p14:xfrm>
                <a:off x="8752333" y="2793750"/>
                <a:ext cx="159120" cy="5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5662667-F919-D449-BFAF-B0ECAE208C6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736853" y="2778630"/>
                  <a:ext cx="18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D70683E-E7E7-344D-8CFD-E48C419864B5}"/>
                    </a:ext>
                  </a:extLst>
                </p14:cNvPr>
                <p14:cNvContentPartPr/>
                <p14:nvPr/>
              </p14:nvContentPartPr>
              <p14:xfrm>
                <a:off x="8540653" y="2799150"/>
                <a:ext cx="127440" cy="5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D70683E-E7E7-344D-8CFD-E48C419864B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25173" y="2784030"/>
                  <a:ext cx="15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4778C1E-F047-0149-8BDE-692DC5F80BEC}"/>
                    </a:ext>
                  </a:extLst>
                </p14:cNvPr>
                <p14:cNvContentPartPr/>
                <p14:nvPr/>
              </p14:nvContentPartPr>
              <p14:xfrm>
                <a:off x="8281453" y="2809590"/>
                <a:ext cx="143280" cy="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4778C1E-F047-0149-8BDE-692DC5F80BE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65973" y="2794470"/>
                  <a:ext cx="173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A639D10-CD9C-DA44-8D85-D810FBE6BC1E}"/>
                    </a:ext>
                  </a:extLst>
                </p14:cNvPr>
                <p14:cNvContentPartPr/>
                <p14:nvPr/>
              </p14:nvContentPartPr>
              <p14:xfrm>
                <a:off x="8069773" y="2809590"/>
                <a:ext cx="10080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A639D10-CD9C-DA44-8D85-D810FBE6BC1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54293" y="2794470"/>
                  <a:ext cx="131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C70B538-5836-5D4D-BA44-8C3866389833}"/>
                    </a:ext>
                  </a:extLst>
                </p14:cNvPr>
                <p14:cNvContentPartPr/>
                <p14:nvPr/>
              </p14:nvContentPartPr>
              <p14:xfrm>
                <a:off x="7836853" y="2809590"/>
                <a:ext cx="127440" cy="5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C70B538-5836-5D4D-BA44-8C386638983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21373" y="2794470"/>
                  <a:ext cx="15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E47A057-59B5-1141-B142-039E4E037A17}"/>
                    </a:ext>
                  </a:extLst>
                </p14:cNvPr>
                <p14:cNvContentPartPr/>
                <p14:nvPr/>
              </p14:nvContentPartPr>
              <p14:xfrm>
                <a:off x="7630573" y="2809590"/>
                <a:ext cx="127440" cy="10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E47A057-59B5-1141-B142-039E4E037A1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615093" y="2794470"/>
                  <a:ext cx="157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7493B6C-DB29-1F40-9FD4-F3C860624456}"/>
                    </a:ext>
                  </a:extLst>
                </p14:cNvPr>
                <p14:cNvContentPartPr/>
                <p14:nvPr/>
              </p14:nvContentPartPr>
              <p14:xfrm>
                <a:off x="7397653" y="2825430"/>
                <a:ext cx="116640" cy="10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7493B6C-DB29-1F40-9FD4-F3C86062445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82173" y="2810310"/>
                  <a:ext cx="14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461AFB9-80D2-954F-B09A-E34C6F939F60}"/>
                    </a:ext>
                  </a:extLst>
                </p14:cNvPr>
                <p14:cNvContentPartPr/>
                <p14:nvPr/>
              </p14:nvContentPartPr>
              <p14:xfrm>
                <a:off x="7164733" y="2857470"/>
                <a:ext cx="122040" cy="26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461AFB9-80D2-954F-B09A-E34C6F939F6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49613" y="2841990"/>
                  <a:ext cx="152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184412-14C6-B24D-9025-72FABBE98DD1}"/>
                    </a:ext>
                  </a:extLst>
                </p14:cNvPr>
                <p14:cNvContentPartPr/>
                <p14:nvPr/>
              </p14:nvContentPartPr>
              <p14:xfrm>
                <a:off x="6910573" y="2904990"/>
                <a:ext cx="127440" cy="32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184412-14C6-B24D-9025-72FABBE98DD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95453" y="2889870"/>
                  <a:ext cx="15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A0F7122-8989-AD49-86D8-C13F4A1D9D12}"/>
                    </a:ext>
                  </a:extLst>
                </p14:cNvPr>
                <p14:cNvContentPartPr/>
                <p14:nvPr/>
              </p14:nvContentPartPr>
              <p14:xfrm>
                <a:off x="6651373" y="2963310"/>
                <a:ext cx="143280" cy="42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A0F7122-8989-AD49-86D8-C13F4A1D9D1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36253" y="2947830"/>
                  <a:ext cx="173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2A765A8-D6E8-B242-A32A-48403E4D1A30}"/>
                    </a:ext>
                  </a:extLst>
                </p14:cNvPr>
                <p14:cNvContentPartPr/>
                <p14:nvPr/>
              </p14:nvContentPartPr>
              <p14:xfrm>
                <a:off x="6423853" y="3037110"/>
                <a:ext cx="122040" cy="53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2A765A8-D6E8-B242-A32A-48403E4D1A3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408733" y="3021990"/>
                  <a:ext cx="152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55E15FD-A779-234F-A3F4-75EB9B19A519}"/>
                    </a:ext>
                  </a:extLst>
                </p14:cNvPr>
                <p14:cNvContentPartPr/>
                <p14:nvPr/>
              </p14:nvContentPartPr>
              <p14:xfrm>
                <a:off x="6265093" y="3137910"/>
                <a:ext cx="47880" cy="21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55E15FD-A779-234F-A3F4-75EB9B19A51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49973" y="3122430"/>
                  <a:ext cx="78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D55D9C3-5149-7345-BB10-9E97C1D14654}"/>
                    </a:ext>
                  </a:extLst>
                </p14:cNvPr>
                <p14:cNvContentPartPr/>
                <p14:nvPr/>
              </p14:nvContentPartPr>
              <p14:xfrm>
                <a:off x="6117133" y="3180030"/>
                <a:ext cx="90360" cy="37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D55D9C3-5149-7345-BB10-9E97C1D1465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01653" y="3164910"/>
                  <a:ext cx="120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90A6595-21B5-0A4A-AC87-5020AAA53E1F}"/>
                    </a:ext>
                  </a:extLst>
                </p14:cNvPr>
                <p14:cNvContentPartPr/>
                <p14:nvPr/>
              </p14:nvContentPartPr>
              <p14:xfrm>
                <a:off x="5915893" y="3227910"/>
                <a:ext cx="95760" cy="42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90A6595-21B5-0A4A-AC87-5020AAA53E1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900773" y="3212430"/>
                  <a:ext cx="126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87558B9-B82A-E147-B57C-6B186796B108}"/>
                    </a:ext>
                  </a:extLst>
                </p14:cNvPr>
                <p14:cNvContentPartPr/>
                <p14:nvPr/>
              </p14:nvContentPartPr>
              <p14:xfrm>
                <a:off x="5730853" y="3296670"/>
                <a:ext cx="95760" cy="32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87558B9-B82A-E147-B57C-6B186796B10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15373" y="3281190"/>
                  <a:ext cx="12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E571ACB-AD45-2C4A-9637-F6683AD747C0}"/>
                    </a:ext>
                  </a:extLst>
                </p14:cNvPr>
                <p14:cNvContentPartPr/>
                <p14:nvPr/>
              </p14:nvContentPartPr>
              <p14:xfrm>
                <a:off x="5550853" y="3381270"/>
                <a:ext cx="84960" cy="37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E571ACB-AD45-2C4A-9637-F6683AD747C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35373" y="3365790"/>
                  <a:ext cx="115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5197DF-62C1-394D-B672-80402385212F}"/>
                    </a:ext>
                  </a:extLst>
                </p14:cNvPr>
                <p14:cNvContentPartPr/>
                <p14:nvPr/>
              </p14:nvContentPartPr>
              <p14:xfrm>
                <a:off x="5365453" y="3476310"/>
                <a:ext cx="32040" cy="16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5197DF-62C1-394D-B672-80402385212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350333" y="3461190"/>
                  <a:ext cx="6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9943833-33C1-AB44-8CF2-E30001B0771D}"/>
                    </a:ext>
                  </a:extLst>
                </p14:cNvPr>
                <p14:cNvContentPartPr/>
                <p14:nvPr/>
              </p14:nvContentPartPr>
              <p14:xfrm>
                <a:off x="5079973" y="3550470"/>
                <a:ext cx="122040" cy="32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9943833-33C1-AB44-8CF2-E30001B0771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064493" y="3535350"/>
                  <a:ext cx="152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4C92543-2CA9-A54B-B910-D94D28FD4005}"/>
                    </a:ext>
                  </a:extLst>
                </p14:cNvPr>
                <p14:cNvContentPartPr/>
                <p14:nvPr/>
              </p14:nvContentPartPr>
              <p14:xfrm>
                <a:off x="4767493" y="3614190"/>
                <a:ext cx="143280" cy="16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4C92543-2CA9-A54B-B910-D94D28FD400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52373" y="3598710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7CFD51E-4CE8-EC41-B26D-76EF077EA713}"/>
                    </a:ext>
                  </a:extLst>
                </p14:cNvPr>
                <p14:cNvContentPartPr/>
                <p14:nvPr/>
              </p14:nvContentPartPr>
              <p14:xfrm>
                <a:off x="4608733" y="3645870"/>
                <a:ext cx="47880" cy="16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7CFD51E-4CE8-EC41-B26D-76EF077EA71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93613" y="3630390"/>
                  <a:ext cx="7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31D0237-258B-754A-A69F-E43272FF962E}"/>
                    </a:ext>
                  </a:extLst>
                </p14:cNvPr>
                <p14:cNvContentPartPr/>
                <p14:nvPr/>
              </p14:nvContentPartPr>
              <p14:xfrm>
                <a:off x="4381213" y="3672150"/>
                <a:ext cx="106200" cy="2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31D0237-258B-754A-A69F-E43272FF962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66093" y="3657030"/>
                  <a:ext cx="13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5EAE85A-74CC-CF4C-8A62-E220CB67CFEA}"/>
                    </a:ext>
                  </a:extLst>
                </p14:cNvPr>
                <p14:cNvContentPartPr/>
                <p14:nvPr/>
              </p14:nvContentPartPr>
              <p14:xfrm>
                <a:off x="4053253" y="3730470"/>
                <a:ext cx="132480" cy="16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5EAE85A-74CC-CF4C-8A62-E220CB67CFE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38133" y="3715350"/>
                  <a:ext cx="163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662BB84-ED5D-4546-B7B2-80BC86B76800}"/>
                    </a:ext>
                  </a:extLst>
                </p14:cNvPr>
                <p14:cNvContentPartPr/>
                <p14:nvPr/>
              </p14:nvContentPartPr>
              <p14:xfrm>
                <a:off x="3719893" y="3751710"/>
                <a:ext cx="143280" cy="10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662BB84-ED5D-4546-B7B2-80BC86B7680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704773" y="373623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536D659-171A-5348-B894-0A1D02538D24}"/>
                    </a:ext>
                  </a:extLst>
                </p14:cNvPr>
                <p14:cNvContentPartPr/>
                <p14:nvPr/>
              </p14:nvContentPartPr>
              <p14:xfrm>
                <a:off x="3492373" y="3777990"/>
                <a:ext cx="106200" cy="16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536D659-171A-5348-B894-0A1D02538D2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476893" y="376287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1B00817-E430-E444-A90C-42FE2F40AE5F}"/>
                    </a:ext>
                  </a:extLst>
                </p14:cNvPr>
                <p14:cNvContentPartPr/>
                <p14:nvPr/>
              </p14:nvContentPartPr>
              <p14:xfrm>
                <a:off x="3222373" y="3815070"/>
                <a:ext cx="127440" cy="21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1B00817-E430-E444-A90C-42FE2F40AE5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07253" y="3799950"/>
                  <a:ext cx="15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5A34A79-938B-9444-96C3-927AE9A031B3}"/>
                    </a:ext>
                  </a:extLst>
                </p14:cNvPr>
                <p14:cNvContentPartPr/>
                <p14:nvPr/>
              </p14:nvContentPartPr>
              <p14:xfrm>
                <a:off x="2979013" y="3841710"/>
                <a:ext cx="143280" cy="26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5A34A79-938B-9444-96C3-927AE9A031B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963893" y="3826230"/>
                  <a:ext cx="17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AF460A1-7817-5F47-A599-260EEF13A528}"/>
                    </a:ext>
                  </a:extLst>
                </p14:cNvPr>
                <p14:cNvContentPartPr/>
                <p14:nvPr/>
              </p14:nvContentPartPr>
              <p14:xfrm>
                <a:off x="2677333" y="3867990"/>
                <a:ext cx="169560" cy="21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AF460A1-7817-5F47-A599-260EEF13A52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62213" y="3852870"/>
                  <a:ext cx="200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96E6360-9382-AF4C-AF4E-91BEA302E782}"/>
                    </a:ext>
                  </a:extLst>
                </p14:cNvPr>
                <p14:cNvContentPartPr/>
                <p14:nvPr/>
              </p14:nvContentPartPr>
              <p14:xfrm>
                <a:off x="2423533" y="3883830"/>
                <a:ext cx="153720" cy="26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96E6360-9382-AF4C-AF4E-91BEA302E78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408053" y="3868710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423EB5-E8EA-A247-B96C-4D294FFE8141}"/>
                    </a:ext>
                  </a:extLst>
                </p14:cNvPr>
                <p14:cNvContentPartPr/>
                <p14:nvPr/>
              </p14:nvContentPartPr>
              <p14:xfrm>
                <a:off x="2259373" y="3905070"/>
                <a:ext cx="69120" cy="21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423EB5-E8EA-A247-B96C-4D294FFE814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44253" y="3889950"/>
                  <a:ext cx="997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B58F7CF-9DD9-7D48-91FF-74ED1209D608}"/>
              </a:ext>
            </a:extLst>
          </p:cNvPr>
          <p:cNvGrpSpPr/>
          <p:nvPr/>
        </p:nvGrpSpPr>
        <p:grpSpPr>
          <a:xfrm>
            <a:off x="862213" y="3479550"/>
            <a:ext cx="799560" cy="590040"/>
            <a:chOff x="862213" y="3479550"/>
            <a:chExt cx="79956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98F2D6E-7D2A-FE4D-B1CB-89CA931F7D83}"/>
                    </a:ext>
                  </a:extLst>
                </p14:cNvPr>
                <p14:cNvContentPartPr/>
                <p14:nvPr/>
              </p14:nvContentPartPr>
              <p14:xfrm>
                <a:off x="862213" y="3624630"/>
                <a:ext cx="159120" cy="174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98F2D6E-7D2A-FE4D-B1CB-89CA931F7D8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7093" y="3609510"/>
                  <a:ext cx="189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38524A4-93D7-3540-B508-E3ADA08DA8FE}"/>
                    </a:ext>
                  </a:extLst>
                </p14:cNvPr>
                <p14:cNvContentPartPr/>
                <p14:nvPr/>
              </p14:nvContentPartPr>
              <p14:xfrm>
                <a:off x="1053013" y="3703830"/>
                <a:ext cx="16200" cy="100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38524A4-93D7-3540-B508-E3ADA08DA8F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37533" y="3688710"/>
                  <a:ext cx="46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A01DE4C-EBFB-714A-85B2-8EAD20FF41E1}"/>
                    </a:ext>
                  </a:extLst>
                </p14:cNvPr>
                <p14:cNvContentPartPr/>
                <p14:nvPr/>
              </p14:nvContentPartPr>
              <p14:xfrm>
                <a:off x="1047613" y="3624630"/>
                <a:ext cx="10800" cy="10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A01DE4C-EBFB-714A-85B2-8EAD20FF41E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32493" y="360951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58F8ABF-A56E-CF46-92FD-FF122ABBB9FD}"/>
                    </a:ext>
                  </a:extLst>
                </p14:cNvPr>
                <p14:cNvContentPartPr/>
                <p14:nvPr/>
              </p14:nvContentPartPr>
              <p14:xfrm>
                <a:off x="1026373" y="3661710"/>
                <a:ext cx="164520" cy="407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58F8ABF-A56E-CF46-92FD-FF122ABBB9F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11253" y="3646230"/>
                  <a:ext cx="1947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4820EA9-577A-1941-8E9A-682D32C81137}"/>
                    </a:ext>
                  </a:extLst>
                </p14:cNvPr>
                <p14:cNvContentPartPr/>
                <p14:nvPr/>
              </p14:nvContentPartPr>
              <p14:xfrm>
                <a:off x="1200973" y="3677550"/>
                <a:ext cx="132480" cy="137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4820EA9-577A-1941-8E9A-682D32C8113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85853" y="3662430"/>
                  <a:ext cx="163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6E55389-9168-6445-BF93-1CF54BF1571E}"/>
                    </a:ext>
                  </a:extLst>
                </p14:cNvPr>
                <p14:cNvContentPartPr/>
                <p14:nvPr/>
              </p14:nvContentPartPr>
              <p14:xfrm>
                <a:off x="1370533" y="3693390"/>
                <a:ext cx="84960" cy="1162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6E55389-9168-6445-BF93-1CF54BF1571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355053" y="3678270"/>
                  <a:ext cx="11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0BA204F-102B-FB40-B7CE-754BA42D720C}"/>
                    </a:ext>
                  </a:extLst>
                </p14:cNvPr>
                <p14:cNvContentPartPr/>
                <p14:nvPr/>
              </p14:nvContentPartPr>
              <p14:xfrm>
                <a:off x="1476373" y="3698790"/>
                <a:ext cx="16200" cy="148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0BA204F-102B-FB40-B7CE-754BA42D720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60893" y="3683310"/>
                  <a:ext cx="46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0E09C23-D5EB-7746-9576-78E504C851F0}"/>
                    </a:ext>
                  </a:extLst>
                </p14:cNvPr>
                <p14:cNvContentPartPr/>
                <p14:nvPr/>
              </p14:nvContentPartPr>
              <p14:xfrm>
                <a:off x="1481413" y="3624630"/>
                <a:ext cx="16200" cy="1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0E09C23-D5EB-7746-9576-78E504C851F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466293" y="360951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D3D4882-87CB-5749-B4E7-B62C62D5E747}"/>
                    </a:ext>
                  </a:extLst>
                </p14:cNvPr>
                <p14:cNvContentPartPr/>
                <p14:nvPr/>
              </p14:nvContentPartPr>
              <p14:xfrm>
                <a:off x="1534333" y="3479550"/>
                <a:ext cx="127440" cy="378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D3D4882-87CB-5749-B4E7-B62C62D5E74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519213" y="3464070"/>
                  <a:ext cx="157680" cy="40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79168A7-A0EB-5347-AD5B-BE9967733F93}"/>
                  </a:ext>
                </a:extLst>
              </p14:cNvPr>
              <p14:cNvContentPartPr/>
              <p14:nvPr/>
            </p14:nvContentPartPr>
            <p14:xfrm>
              <a:off x="5915893" y="3740910"/>
              <a:ext cx="137520" cy="795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79168A7-A0EB-5347-AD5B-BE9967733F9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5900773" y="3725790"/>
                <a:ext cx="16776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10B4EFE-D0C7-4349-A345-AA6D7DB6F1A0}"/>
              </a:ext>
            </a:extLst>
          </p:cNvPr>
          <p:cNvGrpSpPr/>
          <p:nvPr/>
        </p:nvGrpSpPr>
        <p:grpSpPr>
          <a:xfrm>
            <a:off x="6402613" y="3751710"/>
            <a:ext cx="42840" cy="58680"/>
            <a:chOff x="6402613" y="3751710"/>
            <a:chExt cx="42840" cy="5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FAC5962-3B38-A747-B501-F62E293D9474}"/>
                    </a:ext>
                  </a:extLst>
                </p14:cNvPr>
                <p14:cNvContentPartPr/>
                <p14:nvPr/>
              </p14:nvContentPartPr>
              <p14:xfrm>
                <a:off x="6439693" y="3777990"/>
                <a:ext cx="5760" cy="10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FAC5962-3B38-A747-B501-F62E293D947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424573" y="376287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07E0D35-A85E-EE42-A202-7ABE06709AB3}"/>
                    </a:ext>
                  </a:extLst>
                </p14:cNvPr>
                <p14:cNvContentPartPr/>
                <p14:nvPr/>
              </p14:nvContentPartPr>
              <p14:xfrm>
                <a:off x="6402613" y="3751710"/>
                <a:ext cx="26640" cy="586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07E0D35-A85E-EE42-A202-7ABE06709AB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387493" y="3736230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D225CAB-16E6-7746-8D1B-1AAADEB77109}"/>
                  </a:ext>
                </a:extLst>
              </p14:cNvPr>
              <p14:cNvContentPartPr/>
              <p14:nvPr/>
            </p14:nvContentPartPr>
            <p14:xfrm>
              <a:off x="5503333" y="3767550"/>
              <a:ext cx="42840" cy="615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D225CAB-16E6-7746-8D1B-1AAADEB77109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487853" y="3752070"/>
                <a:ext cx="73080" cy="9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7D002DC-B1BC-984F-924D-5F9AF74B0E61}"/>
              </a:ext>
            </a:extLst>
          </p:cNvPr>
          <p:cNvGrpSpPr/>
          <p:nvPr/>
        </p:nvGrpSpPr>
        <p:grpSpPr>
          <a:xfrm>
            <a:off x="9360733" y="2740830"/>
            <a:ext cx="968760" cy="26640"/>
            <a:chOff x="9360733" y="2740830"/>
            <a:chExt cx="968760" cy="2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C91721A-75D3-3B4E-B467-9CABE7CAED56}"/>
                    </a:ext>
                  </a:extLst>
                </p14:cNvPr>
                <p14:cNvContentPartPr/>
                <p14:nvPr/>
              </p14:nvContentPartPr>
              <p14:xfrm>
                <a:off x="10233733" y="2746230"/>
                <a:ext cx="10800" cy="5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C91721A-75D3-3B4E-B467-9CABE7CAED5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218613" y="273111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200B12A-8C90-4A41-B8B4-C511165B4678}"/>
                    </a:ext>
                  </a:extLst>
                </p14:cNvPr>
                <p14:cNvContentPartPr/>
                <p14:nvPr/>
              </p14:nvContentPartPr>
              <p14:xfrm>
                <a:off x="10202053" y="2751630"/>
                <a:ext cx="111600" cy="5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200B12A-8C90-4A41-B8B4-C511165B467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186933" y="2736150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6456671-E5D8-B242-B5BE-0D5FEC9D4899}"/>
                    </a:ext>
                  </a:extLst>
                </p14:cNvPr>
                <p14:cNvContentPartPr/>
                <p14:nvPr/>
              </p14:nvContentPartPr>
              <p14:xfrm>
                <a:off x="9360733" y="2740830"/>
                <a:ext cx="968760" cy="266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6456671-E5D8-B242-B5BE-0D5FEC9D489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345613" y="2725710"/>
                  <a:ext cx="99936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C6D3A66-E9E6-C94F-A47E-684C03218E8C}"/>
              </a:ext>
            </a:extLst>
          </p:cNvPr>
          <p:cNvGrpSpPr/>
          <p:nvPr/>
        </p:nvGrpSpPr>
        <p:grpSpPr>
          <a:xfrm>
            <a:off x="2190613" y="2709150"/>
            <a:ext cx="7218360" cy="2063880"/>
            <a:chOff x="2190613" y="2709150"/>
            <a:chExt cx="7218360" cy="20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081CC30-2B17-2E4C-A368-132CC84A858F}"/>
                    </a:ext>
                  </a:extLst>
                </p14:cNvPr>
                <p14:cNvContentPartPr/>
                <p14:nvPr/>
              </p14:nvContentPartPr>
              <p14:xfrm>
                <a:off x="6836773" y="2709150"/>
                <a:ext cx="2572200" cy="1166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081CC30-2B17-2E4C-A368-132CC84A858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821293" y="2694030"/>
                  <a:ext cx="2602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A9ED583-2C2F-E345-9F0E-A34D2EBC5EE6}"/>
                    </a:ext>
                  </a:extLst>
                </p14:cNvPr>
                <p14:cNvContentPartPr/>
                <p14:nvPr/>
              </p14:nvContentPartPr>
              <p14:xfrm>
                <a:off x="6709693" y="2772510"/>
                <a:ext cx="296640" cy="90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A9ED583-2C2F-E345-9F0E-A34D2EBC5EE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694573" y="2757390"/>
                  <a:ext cx="32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0354C49F-A71E-614A-BDEA-66F726AB7A03}"/>
                    </a:ext>
                  </a:extLst>
                </p14:cNvPr>
                <p14:cNvContentPartPr/>
                <p14:nvPr/>
              </p14:nvContentPartPr>
              <p14:xfrm>
                <a:off x="5952973" y="2804550"/>
                <a:ext cx="942120" cy="963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0354C49F-A71E-614A-BDEA-66F726AB7A0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937853" y="2789070"/>
                  <a:ext cx="972720" cy="9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158A3A3-BD89-4F46-A5E7-4CFF0E06089A}"/>
                    </a:ext>
                  </a:extLst>
                </p14:cNvPr>
                <p14:cNvContentPartPr/>
                <p14:nvPr/>
              </p14:nvContentPartPr>
              <p14:xfrm>
                <a:off x="4926253" y="3720030"/>
                <a:ext cx="1032120" cy="9104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158A3A3-BD89-4F46-A5E7-4CFF0E06089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11133" y="3704550"/>
                  <a:ext cx="106272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E5E9AD6-1483-3647-A81B-65A1A0E15BB0}"/>
                    </a:ext>
                  </a:extLst>
                </p14:cNvPr>
                <p14:cNvContentPartPr/>
                <p14:nvPr/>
              </p14:nvContentPartPr>
              <p14:xfrm>
                <a:off x="4206613" y="4587630"/>
                <a:ext cx="772920" cy="95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E5E9AD6-1483-3647-A81B-65A1A0E15BB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91493" y="4572510"/>
                  <a:ext cx="803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9D7C0B9-B300-7944-B78A-3544BB4D1185}"/>
                    </a:ext>
                  </a:extLst>
                </p14:cNvPr>
                <p14:cNvContentPartPr/>
                <p14:nvPr/>
              </p14:nvContentPartPr>
              <p14:xfrm>
                <a:off x="2190613" y="4672230"/>
                <a:ext cx="2138040" cy="100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9D7C0B9-B300-7944-B78A-3544BB4D118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175493" y="4657110"/>
                  <a:ext cx="216864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9DB4E6F-C10F-7E4B-AE8B-32B505C9905B}"/>
              </a:ext>
            </a:extLst>
          </p:cNvPr>
          <p:cNvGrpSpPr/>
          <p:nvPr/>
        </p:nvGrpSpPr>
        <p:grpSpPr>
          <a:xfrm>
            <a:off x="846373" y="4428870"/>
            <a:ext cx="630000" cy="328320"/>
            <a:chOff x="846373" y="4428870"/>
            <a:chExt cx="63000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8BBEEBC-244E-7A49-B7FA-736694A43A0F}"/>
                    </a:ext>
                  </a:extLst>
                </p14:cNvPr>
                <p14:cNvContentPartPr/>
                <p14:nvPr/>
              </p14:nvContentPartPr>
              <p14:xfrm>
                <a:off x="883453" y="4428870"/>
                <a:ext cx="111600" cy="323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8BBEEBC-244E-7A49-B7FA-736694A43A0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68333" y="4413750"/>
                  <a:ext cx="1418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19936AE-15CC-AA4B-AF8F-A33E63222E3D}"/>
                    </a:ext>
                  </a:extLst>
                </p14:cNvPr>
                <p14:cNvContentPartPr/>
                <p14:nvPr/>
              </p14:nvContentPartPr>
              <p14:xfrm>
                <a:off x="846373" y="4555950"/>
                <a:ext cx="122040" cy="57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19936AE-15CC-AA4B-AF8F-A33E63222E3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31253" y="4540830"/>
                  <a:ext cx="152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8B15DC6-9B87-674F-9433-528733CB12FF}"/>
                    </a:ext>
                  </a:extLst>
                </p14:cNvPr>
                <p14:cNvContentPartPr/>
                <p14:nvPr/>
              </p14:nvContentPartPr>
              <p14:xfrm>
                <a:off x="1042213" y="4555950"/>
                <a:ext cx="95760" cy="174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8B15DC6-9B87-674F-9433-528733CB12F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27093" y="4540830"/>
                  <a:ext cx="126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4FC2687-677D-9546-ACF2-CF3536E4E0C0}"/>
                    </a:ext>
                  </a:extLst>
                </p14:cNvPr>
                <p14:cNvContentPartPr/>
                <p14:nvPr/>
              </p14:nvContentPartPr>
              <p14:xfrm>
                <a:off x="1179733" y="4566390"/>
                <a:ext cx="106200" cy="153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4FC2687-677D-9546-ACF2-CF3536E4E0C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4613" y="4551270"/>
                  <a:ext cx="136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C31F026-356F-C040-A13E-B1F193B9323A}"/>
                    </a:ext>
                  </a:extLst>
                </p14:cNvPr>
                <p14:cNvContentPartPr/>
                <p14:nvPr/>
              </p14:nvContentPartPr>
              <p14:xfrm>
                <a:off x="1359733" y="4428870"/>
                <a:ext cx="116640" cy="328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C31F026-356F-C040-A13E-B1F193B9323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344613" y="4413750"/>
                  <a:ext cx="14724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30356BE6-116C-3D43-BBBB-436413B139F7}"/>
              </a:ext>
            </a:extLst>
          </p:cNvPr>
          <p:cNvGrpSpPr/>
          <p:nvPr/>
        </p:nvGrpSpPr>
        <p:grpSpPr>
          <a:xfrm>
            <a:off x="7810213" y="3227910"/>
            <a:ext cx="2281320" cy="206640"/>
            <a:chOff x="7810213" y="3227910"/>
            <a:chExt cx="228132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F9C826D-8368-D149-A8C9-930C1EF051F2}"/>
                    </a:ext>
                  </a:extLst>
                </p14:cNvPr>
                <p14:cNvContentPartPr/>
                <p14:nvPr/>
              </p14:nvContentPartPr>
              <p14:xfrm>
                <a:off x="7810213" y="3264630"/>
                <a:ext cx="2175120" cy="58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F9C826D-8368-D149-A8C9-930C1EF051F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795093" y="3249510"/>
                  <a:ext cx="2205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870CE85-A93A-494A-973E-09F587083CB8}"/>
                    </a:ext>
                  </a:extLst>
                </p14:cNvPr>
                <p14:cNvContentPartPr/>
                <p14:nvPr/>
              </p14:nvContentPartPr>
              <p14:xfrm>
                <a:off x="9842413" y="3227910"/>
                <a:ext cx="249120" cy="206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870CE85-A93A-494A-973E-09F587083CB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826933" y="3212430"/>
                  <a:ext cx="27972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1789E8A-A86F-DC47-8B14-BD04BFA85D96}"/>
              </a:ext>
            </a:extLst>
          </p:cNvPr>
          <p:cNvGrpSpPr/>
          <p:nvPr/>
        </p:nvGrpSpPr>
        <p:grpSpPr>
          <a:xfrm>
            <a:off x="2497333" y="5413110"/>
            <a:ext cx="2127960" cy="302040"/>
            <a:chOff x="2497333" y="5413110"/>
            <a:chExt cx="212796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12E6DAD-51ED-7E45-B38F-0A4569A57614}"/>
                    </a:ext>
                  </a:extLst>
                </p14:cNvPr>
                <p14:cNvContentPartPr/>
                <p14:nvPr/>
              </p14:nvContentPartPr>
              <p14:xfrm>
                <a:off x="2566453" y="5466030"/>
                <a:ext cx="2058840" cy="100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12E6DAD-51ED-7E45-B38F-0A4569A5761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550973" y="5450910"/>
                  <a:ext cx="2089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1A22974-BB50-8C49-B512-25B2A0746E0D}"/>
                    </a:ext>
                  </a:extLst>
                </p14:cNvPr>
                <p14:cNvContentPartPr/>
                <p14:nvPr/>
              </p14:nvContentPartPr>
              <p14:xfrm>
                <a:off x="2497333" y="5413110"/>
                <a:ext cx="254520" cy="302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1A22974-BB50-8C49-B512-25B2A0746E0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482213" y="5397990"/>
                  <a:ext cx="28476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2040244-7FC6-D242-9B37-471B24D1CDB2}"/>
              </a:ext>
            </a:extLst>
          </p:cNvPr>
          <p:cNvGrpSpPr/>
          <p:nvPr/>
        </p:nvGrpSpPr>
        <p:grpSpPr>
          <a:xfrm>
            <a:off x="6365533" y="2693310"/>
            <a:ext cx="47880" cy="529560"/>
            <a:chOff x="6365533" y="2693310"/>
            <a:chExt cx="4788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EA934C8-CC0A-BA4C-A56B-3B53887624AF}"/>
                    </a:ext>
                  </a:extLst>
                </p14:cNvPr>
                <p14:cNvContentPartPr/>
                <p14:nvPr/>
              </p14:nvContentPartPr>
              <p14:xfrm>
                <a:off x="6381733" y="2693310"/>
                <a:ext cx="10800" cy="47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EA934C8-CC0A-BA4C-A56B-3B53887624A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66253" y="2678190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86B1801-2485-274F-9D0C-4BF84BCF7D26}"/>
                    </a:ext>
                  </a:extLst>
                </p14:cNvPr>
                <p14:cNvContentPartPr/>
                <p14:nvPr/>
              </p14:nvContentPartPr>
              <p14:xfrm>
                <a:off x="6392173" y="2783310"/>
                <a:ext cx="5760" cy="21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86B1801-2485-274F-9D0C-4BF84BCF7D2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77053" y="2767830"/>
                  <a:ext cx="3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2E49B22-85FD-A74A-9746-0661DFCD1DEF}"/>
                    </a:ext>
                  </a:extLst>
                </p14:cNvPr>
                <p14:cNvContentPartPr/>
                <p14:nvPr/>
              </p14:nvContentPartPr>
              <p14:xfrm>
                <a:off x="6381733" y="2783310"/>
                <a:ext cx="360" cy="79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2E49B22-85FD-A74A-9746-0661DFCD1DE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66253" y="2767830"/>
                  <a:ext cx="30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475FBBC-897A-F44C-A5DE-8E8D3E2CE1DC}"/>
                    </a:ext>
                  </a:extLst>
                </p14:cNvPr>
                <p14:cNvContentPartPr/>
                <p14:nvPr/>
              </p14:nvContentPartPr>
              <p14:xfrm>
                <a:off x="6365533" y="2910390"/>
                <a:ext cx="21600" cy="26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475FBBC-897A-F44C-A5DE-8E8D3E2CE1D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350413" y="2894910"/>
                  <a:ext cx="522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413113F-F3D8-9143-9C8E-D6BB296C10A4}"/>
                    </a:ext>
                  </a:extLst>
                </p14:cNvPr>
                <p14:cNvContentPartPr/>
                <p14:nvPr/>
              </p14:nvContentPartPr>
              <p14:xfrm>
                <a:off x="6392173" y="3021270"/>
                <a:ext cx="360" cy="37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413113F-F3D8-9143-9C8E-D6BB296C10A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377053" y="3006150"/>
                  <a:ext cx="309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C256383-2C22-0D47-8367-CE7A779301A8}"/>
                    </a:ext>
                  </a:extLst>
                </p14:cNvPr>
                <p14:cNvContentPartPr/>
                <p14:nvPr/>
              </p14:nvContentPartPr>
              <p14:xfrm>
                <a:off x="6402613" y="3164190"/>
                <a:ext cx="10800" cy="58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C256383-2C22-0D47-8367-CE7A779301A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387493" y="3149070"/>
                  <a:ext cx="4140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FB04AAB-7C65-4944-90ED-392DDDADA16D}"/>
                  </a:ext>
                </a:extLst>
              </p14:cNvPr>
              <p14:cNvContentPartPr/>
              <p14:nvPr/>
            </p14:nvContentPartPr>
            <p14:xfrm>
              <a:off x="6402613" y="3354630"/>
              <a:ext cx="16200" cy="1220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FB04AAB-7C65-4944-90ED-392DDDADA16D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387493" y="3339510"/>
                <a:ext cx="468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1ABA3BA-F418-044C-B4A9-34CC4F817D52}"/>
                  </a:ext>
                </a:extLst>
              </p14:cNvPr>
              <p14:cNvContentPartPr/>
              <p14:nvPr/>
            </p14:nvContentPartPr>
            <p14:xfrm>
              <a:off x="6376333" y="3635070"/>
              <a:ext cx="16200" cy="1062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1ABA3BA-F418-044C-B4A9-34CC4F817D52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360853" y="3619950"/>
                <a:ext cx="468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D8B94C2-26FF-804D-B206-9CF53EDF529F}"/>
                  </a:ext>
                </a:extLst>
              </p14:cNvPr>
              <p14:cNvContentPartPr/>
              <p14:nvPr/>
            </p14:nvContentPartPr>
            <p14:xfrm>
              <a:off x="6402613" y="3862590"/>
              <a:ext cx="360" cy="745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D8B94C2-26FF-804D-B206-9CF53EDF529F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6387493" y="3847470"/>
                <a:ext cx="3096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52F6F1B-155B-7947-8A52-A0C357A9CED9}"/>
                  </a:ext>
                </a:extLst>
              </p14:cNvPr>
              <p14:cNvContentPartPr/>
              <p14:nvPr/>
            </p14:nvContentPartPr>
            <p14:xfrm>
              <a:off x="6402613" y="4175070"/>
              <a:ext cx="5760" cy="1486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52F6F1B-155B-7947-8A52-A0C357A9CED9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6387493" y="4159590"/>
                <a:ext cx="360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EC5E860-5D2D-3045-A693-2D8D117F15DB}"/>
                  </a:ext>
                </a:extLst>
              </p14:cNvPr>
              <p14:cNvContentPartPr/>
              <p14:nvPr/>
            </p14:nvContentPartPr>
            <p14:xfrm>
              <a:off x="6392173" y="4476750"/>
              <a:ext cx="5760" cy="1537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EC5E860-5D2D-3045-A693-2D8D117F15DB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377053" y="4461270"/>
                <a:ext cx="360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9632CCC-BC0B-1849-B592-688113F2D7E9}"/>
                  </a:ext>
                </a:extLst>
              </p14:cNvPr>
              <p14:cNvContentPartPr/>
              <p14:nvPr/>
            </p14:nvContentPartPr>
            <p14:xfrm>
              <a:off x="5482093" y="2677470"/>
              <a:ext cx="26640" cy="1062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9632CCC-BC0B-1849-B592-688113F2D7E9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466613" y="2661990"/>
                <a:ext cx="572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3B10EBF-81A2-D142-A8E7-A064A4993C72}"/>
                  </a:ext>
                </a:extLst>
              </p14:cNvPr>
              <p14:cNvContentPartPr/>
              <p14:nvPr/>
            </p14:nvContentPartPr>
            <p14:xfrm>
              <a:off x="5487133" y="2952510"/>
              <a:ext cx="5760" cy="1378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3B10EBF-81A2-D142-A8E7-A064A4993C72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472013" y="2937390"/>
                <a:ext cx="36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A489D2A-0924-CE4E-9D13-759779325B05}"/>
                  </a:ext>
                </a:extLst>
              </p14:cNvPr>
              <p14:cNvContentPartPr/>
              <p14:nvPr/>
            </p14:nvContentPartPr>
            <p14:xfrm>
              <a:off x="5471293" y="3238350"/>
              <a:ext cx="16200" cy="1274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A489D2A-0924-CE4E-9D13-759779325B05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5456173" y="3223230"/>
                <a:ext cx="468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C358A0C-1D09-C541-AF4C-6C03B124ABE3}"/>
                  </a:ext>
                </a:extLst>
              </p14:cNvPr>
              <p14:cNvContentPartPr/>
              <p14:nvPr/>
            </p14:nvContentPartPr>
            <p14:xfrm>
              <a:off x="5450413" y="3592950"/>
              <a:ext cx="26640" cy="1486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C358A0C-1D09-C541-AF4C-6C03B124ABE3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5434933" y="3577470"/>
                <a:ext cx="572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E95D3035-CE16-2A4B-934A-F2FC57F10CDD}"/>
                  </a:ext>
                </a:extLst>
              </p14:cNvPr>
              <p14:cNvContentPartPr/>
              <p14:nvPr/>
            </p14:nvContentPartPr>
            <p14:xfrm>
              <a:off x="5434213" y="3963390"/>
              <a:ext cx="16200" cy="1803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E95D3035-CE16-2A4B-934A-F2FC57F10CDD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5419093" y="3947910"/>
                <a:ext cx="468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9193E560-11DE-CD4E-9D8B-C9D7DF43DE89}"/>
                  </a:ext>
                </a:extLst>
              </p14:cNvPr>
              <p14:cNvContentPartPr/>
              <p14:nvPr/>
            </p14:nvContentPartPr>
            <p14:xfrm>
              <a:off x="5439613" y="4275510"/>
              <a:ext cx="5760" cy="1378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9193E560-11DE-CD4E-9D8B-C9D7DF43DE89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5424493" y="4260390"/>
                <a:ext cx="360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8FB8F47-C094-2747-A568-E8A0109446A6}"/>
                  </a:ext>
                </a:extLst>
              </p14:cNvPr>
              <p14:cNvContentPartPr/>
              <p14:nvPr/>
            </p14:nvContentPartPr>
            <p14:xfrm>
              <a:off x="5450413" y="4571790"/>
              <a:ext cx="21600" cy="69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8FB8F47-C094-2747-A568-E8A0109446A6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434933" y="4556670"/>
                <a:ext cx="5220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4" name="Group 273">
            <a:extLst>
              <a:ext uri="{FF2B5EF4-FFF2-40B4-BE49-F238E27FC236}">
                <a16:creationId xmlns:a16="http://schemas.microsoft.com/office/drawing/2014/main" id="{7A46489A-8AD2-0544-A315-B0CE0FB5EB3C}"/>
              </a:ext>
            </a:extLst>
          </p:cNvPr>
          <p:cNvGrpSpPr/>
          <p:nvPr/>
        </p:nvGrpSpPr>
        <p:grpSpPr>
          <a:xfrm>
            <a:off x="2329213" y="2100750"/>
            <a:ext cx="6926040" cy="2021760"/>
            <a:chOff x="2329213" y="2100750"/>
            <a:chExt cx="6926040" cy="20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2C28A28-C3F1-4D45-A3ED-DC6429855B71}"/>
                    </a:ext>
                  </a:extLst>
                </p14:cNvPr>
                <p14:cNvContentPartPr/>
                <p14:nvPr/>
              </p14:nvContentPartPr>
              <p14:xfrm>
                <a:off x="6963493" y="2127030"/>
                <a:ext cx="69120" cy="1620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2C28A28-C3F1-4D45-A3ED-DC6429855B7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948373" y="2111910"/>
                  <a:ext cx="997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AD8DD24-F56B-4240-9A39-5946147C0BA2}"/>
                    </a:ext>
                  </a:extLst>
                </p14:cNvPr>
                <p14:cNvContentPartPr/>
                <p14:nvPr/>
              </p14:nvContentPartPr>
              <p14:xfrm>
                <a:off x="6990133" y="2164110"/>
                <a:ext cx="32040" cy="37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AD8DD24-F56B-4240-9A39-5946147C0BA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975013" y="2148990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1DAADC8-06CA-534C-858B-1CAD566DB386}"/>
                    </a:ext>
                  </a:extLst>
                </p14:cNvPr>
                <p14:cNvContentPartPr/>
                <p14:nvPr/>
              </p14:nvContentPartPr>
              <p14:xfrm>
                <a:off x="6979693" y="2132430"/>
                <a:ext cx="63720" cy="1432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1DAADC8-06CA-534C-858B-1CAD566DB38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964213" y="2116950"/>
                  <a:ext cx="94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0D6E9E4-1F81-8843-A947-01AC2151CBF0}"/>
                    </a:ext>
                  </a:extLst>
                </p14:cNvPr>
                <p14:cNvContentPartPr/>
                <p14:nvPr/>
              </p14:nvContentPartPr>
              <p14:xfrm>
                <a:off x="6947653" y="2111190"/>
                <a:ext cx="137880" cy="190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0D6E9E4-1F81-8843-A947-01AC2151CBF0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932533" y="2096070"/>
                  <a:ext cx="168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DD5253C-FCEA-8B42-B5EC-1783A6E12708}"/>
                    </a:ext>
                  </a:extLst>
                </p14:cNvPr>
                <p14:cNvContentPartPr/>
                <p14:nvPr/>
              </p14:nvContentPartPr>
              <p14:xfrm>
                <a:off x="6788893" y="2375790"/>
                <a:ext cx="122040" cy="201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DD5253C-FCEA-8B42-B5EC-1783A6E1270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73773" y="2360670"/>
                  <a:ext cx="152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7C2BC37-D6F1-1540-8345-21AD97DBAA07}"/>
                    </a:ext>
                  </a:extLst>
                </p14:cNvPr>
                <p14:cNvContentPartPr/>
                <p14:nvPr/>
              </p14:nvContentPartPr>
              <p14:xfrm>
                <a:off x="6614293" y="2640390"/>
                <a:ext cx="122040" cy="201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7C2BC37-D6F1-1540-8345-21AD97DBAA0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99173" y="2625270"/>
                  <a:ext cx="1526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981542F-3C9B-BC4C-B4C9-8D9AC39ACA87}"/>
                    </a:ext>
                  </a:extLst>
                </p14:cNvPr>
                <p14:cNvContentPartPr/>
                <p14:nvPr/>
              </p14:nvContentPartPr>
              <p14:xfrm>
                <a:off x="6423853" y="2878350"/>
                <a:ext cx="153720" cy="2120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981542F-3C9B-BC4C-B4C9-8D9AC39ACA8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408733" y="2863230"/>
                  <a:ext cx="184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CCF9AB5-F988-BE47-8664-CFD7E592C5C9}"/>
                    </a:ext>
                  </a:extLst>
                </p14:cNvPr>
                <p14:cNvContentPartPr/>
                <p14:nvPr/>
              </p14:nvContentPartPr>
              <p14:xfrm>
                <a:off x="6243853" y="3142950"/>
                <a:ext cx="143280" cy="2332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CCF9AB5-F988-BE47-8664-CFD7E592C5C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28733" y="3127830"/>
                  <a:ext cx="173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C25BD3B-818C-6846-B2C7-30F6AB4D3B0F}"/>
                    </a:ext>
                  </a:extLst>
                </p14:cNvPr>
                <p14:cNvContentPartPr/>
                <p14:nvPr/>
              </p14:nvContentPartPr>
              <p14:xfrm>
                <a:off x="6069253" y="3418350"/>
                <a:ext cx="143280" cy="233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C25BD3B-818C-6846-B2C7-30F6AB4D3B0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054133" y="3402870"/>
                  <a:ext cx="173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00E52F6-D0FD-E34B-8727-C0A81A0C0117}"/>
                    </a:ext>
                  </a:extLst>
                </p14:cNvPr>
                <p14:cNvContentPartPr/>
                <p14:nvPr/>
              </p14:nvContentPartPr>
              <p14:xfrm>
                <a:off x="6000493" y="3587550"/>
                <a:ext cx="100800" cy="1695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00E52F6-D0FD-E34B-8727-C0A81A0C011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985373" y="3572430"/>
                  <a:ext cx="1314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1A7944B-E406-9A4F-A903-2B70BB45720F}"/>
                    </a:ext>
                  </a:extLst>
                </p14:cNvPr>
                <p14:cNvContentPartPr/>
                <p14:nvPr/>
              </p14:nvContentPartPr>
              <p14:xfrm>
                <a:off x="6000493" y="2100750"/>
                <a:ext cx="1100880" cy="1603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1A7944B-E406-9A4F-A903-2B70BB45720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985373" y="2085270"/>
                  <a:ext cx="1131480" cy="16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9691F48-869D-474D-BB0C-EF2CAC529298}"/>
                    </a:ext>
                  </a:extLst>
                </p14:cNvPr>
                <p14:cNvContentPartPr/>
                <p14:nvPr/>
              </p14:nvContentPartPr>
              <p14:xfrm>
                <a:off x="5630053" y="3756750"/>
                <a:ext cx="344160" cy="162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9691F48-869D-474D-BB0C-EF2CAC52929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614933" y="3741630"/>
                  <a:ext cx="374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D9976BB-F202-8E4D-BE5E-BD7358BE825E}"/>
                    </a:ext>
                  </a:extLst>
                </p14:cNvPr>
                <p14:cNvContentPartPr/>
                <p14:nvPr/>
              </p14:nvContentPartPr>
              <p14:xfrm>
                <a:off x="4847053" y="3767550"/>
                <a:ext cx="1159200" cy="63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D9976BB-F202-8E4D-BE5E-BD7358BE825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831573" y="3752070"/>
                  <a:ext cx="1189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BF5D108-CD0B-A441-A5F3-13B1D9871AAB}"/>
                    </a:ext>
                  </a:extLst>
                </p14:cNvPr>
                <p14:cNvContentPartPr/>
                <p14:nvPr/>
              </p14:nvContentPartPr>
              <p14:xfrm>
                <a:off x="2329213" y="3830910"/>
                <a:ext cx="2618640" cy="143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BF5D108-CD0B-A441-A5F3-13B1D9871AA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314093" y="3815790"/>
                  <a:ext cx="2648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64282A8-A5CD-5C46-9471-CF88786CA20F}"/>
                    </a:ext>
                  </a:extLst>
                </p14:cNvPr>
                <p14:cNvContentPartPr/>
                <p14:nvPr/>
              </p14:nvContentPartPr>
              <p14:xfrm>
                <a:off x="7043053" y="2359950"/>
                <a:ext cx="5760" cy="10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64282A8-A5CD-5C46-9471-CF88786CA20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27933" y="234483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0C282A1-65AC-4D48-9C53-6829B776DA91}"/>
                    </a:ext>
                  </a:extLst>
                </p14:cNvPr>
                <p14:cNvContentPartPr/>
                <p14:nvPr/>
              </p14:nvContentPartPr>
              <p14:xfrm>
                <a:off x="7003093" y="2301630"/>
                <a:ext cx="93240" cy="1936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0C282A1-65AC-4D48-9C53-6829B776DA9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987973" y="2286510"/>
                  <a:ext cx="123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1E49839-2308-0147-A862-BD7E2848CB93}"/>
                    </a:ext>
                  </a:extLst>
                </p14:cNvPr>
                <p14:cNvContentPartPr/>
                <p14:nvPr/>
              </p14:nvContentPartPr>
              <p14:xfrm>
                <a:off x="7048453" y="2254110"/>
                <a:ext cx="159120" cy="190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1E49839-2308-0147-A862-BD7E2848CB93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032973" y="2238990"/>
                  <a:ext cx="189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15C9591-4DF5-5B4E-B050-BC7E232BF3BF}"/>
                    </a:ext>
                  </a:extLst>
                </p14:cNvPr>
                <p14:cNvContentPartPr/>
                <p14:nvPr/>
              </p14:nvContentPartPr>
              <p14:xfrm>
                <a:off x="7233493" y="2296230"/>
                <a:ext cx="153720" cy="2066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15C9591-4DF5-5B4E-B050-BC7E232BF3BF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218373" y="2281110"/>
                  <a:ext cx="184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18E5798-6AF4-F24F-B294-D66C02E020A6}"/>
                    </a:ext>
                  </a:extLst>
                </p14:cNvPr>
                <p14:cNvContentPartPr/>
                <p14:nvPr/>
              </p14:nvContentPartPr>
              <p14:xfrm>
                <a:off x="7286413" y="2259510"/>
                <a:ext cx="132480" cy="21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18E5798-6AF4-F24F-B294-D66C02E020A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271293" y="2244030"/>
                  <a:ext cx="163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6279EA2-D920-844F-8CDF-52B620091C7C}"/>
                    </a:ext>
                  </a:extLst>
                </p14:cNvPr>
                <p14:cNvContentPartPr/>
                <p14:nvPr/>
              </p14:nvContentPartPr>
              <p14:xfrm>
                <a:off x="7254733" y="2344110"/>
                <a:ext cx="153720" cy="32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6279EA2-D920-844F-8CDF-52B620091C7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239613" y="2328630"/>
                  <a:ext cx="184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E0B0196-569B-0B42-AE18-A063AA2484B1}"/>
                    </a:ext>
                  </a:extLst>
                </p14:cNvPr>
                <p14:cNvContentPartPr/>
                <p14:nvPr/>
              </p14:nvContentPartPr>
              <p14:xfrm>
                <a:off x="7434733" y="2275350"/>
                <a:ext cx="137880" cy="1854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E0B0196-569B-0B42-AE18-A063AA2484B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419253" y="2259870"/>
                  <a:ext cx="168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A9437B3-EBD2-8A4D-93D1-BD5146D24E67}"/>
                    </a:ext>
                  </a:extLst>
                </p14:cNvPr>
                <p14:cNvContentPartPr/>
                <p14:nvPr/>
              </p14:nvContentPartPr>
              <p14:xfrm>
                <a:off x="7630573" y="2259510"/>
                <a:ext cx="190800" cy="217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A9437B3-EBD2-8A4D-93D1-BD5146D24E67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615093" y="2244030"/>
                  <a:ext cx="221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0FE0C6C-C25A-FE4B-BE52-239418C8D36F}"/>
                    </a:ext>
                  </a:extLst>
                </p14:cNvPr>
                <p14:cNvContentPartPr/>
                <p14:nvPr/>
              </p14:nvContentPartPr>
              <p14:xfrm>
                <a:off x="7934413" y="2434110"/>
                <a:ext cx="135000" cy="10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0FE0C6C-C25A-FE4B-BE52-239418C8D36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919293" y="2418630"/>
                  <a:ext cx="165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E092B0F-6A82-4340-834E-FEF0A168B3C9}"/>
                    </a:ext>
                  </a:extLst>
                </p14:cNvPr>
                <p14:cNvContentPartPr/>
                <p14:nvPr/>
              </p14:nvContentPartPr>
              <p14:xfrm>
                <a:off x="7916053" y="2365350"/>
                <a:ext cx="137520" cy="21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E092B0F-6A82-4340-834E-FEF0A168B3C9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900933" y="2349870"/>
                  <a:ext cx="167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E7F0AC4-2CB6-7142-8F26-AD4524FB775C}"/>
                    </a:ext>
                  </a:extLst>
                </p14:cNvPr>
                <p14:cNvContentPartPr/>
                <p14:nvPr/>
              </p14:nvContentPartPr>
              <p14:xfrm>
                <a:off x="8148973" y="2317470"/>
                <a:ext cx="153720" cy="196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E7F0AC4-2CB6-7142-8F26-AD4524FB775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133853" y="2302350"/>
                  <a:ext cx="184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C340830-1027-4746-BDF8-00A36DE41F58}"/>
                    </a:ext>
                  </a:extLst>
                </p14:cNvPr>
                <p14:cNvContentPartPr/>
                <p14:nvPr/>
              </p14:nvContentPartPr>
              <p14:xfrm>
                <a:off x="8381893" y="2333310"/>
                <a:ext cx="10800" cy="57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C340830-1027-4746-BDF8-00A36DE41F5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366413" y="231819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34CDB9E-9A28-354D-818C-89E6EC7132F6}"/>
                    </a:ext>
                  </a:extLst>
                </p14:cNvPr>
                <p14:cNvContentPartPr/>
                <p14:nvPr/>
              </p14:nvContentPartPr>
              <p14:xfrm>
                <a:off x="8360653" y="2317470"/>
                <a:ext cx="169560" cy="1854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34CDB9E-9A28-354D-818C-89E6EC7132F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345533" y="2302350"/>
                  <a:ext cx="200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6D8AFB8-9DDC-774A-AEC7-3F35FF1F8ED2}"/>
                    </a:ext>
                  </a:extLst>
                </p14:cNvPr>
                <p14:cNvContentPartPr/>
                <p14:nvPr/>
              </p14:nvContentPartPr>
              <p14:xfrm>
                <a:off x="8529853" y="2312430"/>
                <a:ext cx="90360" cy="193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6D8AFB8-9DDC-774A-AEC7-3F35FF1F8ED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514733" y="2296950"/>
                  <a:ext cx="120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D1C6F573-E603-5741-A973-B4F76F8AE44F}"/>
                    </a:ext>
                  </a:extLst>
                </p14:cNvPr>
                <p14:cNvContentPartPr/>
                <p14:nvPr/>
              </p14:nvContentPartPr>
              <p14:xfrm>
                <a:off x="8529853" y="2338710"/>
                <a:ext cx="95760" cy="1486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D1C6F573-E603-5741-A973-B4F76F8AE44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514733" y="2323590"/>
                  <a:ext cx="126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9CC15F3-4368-5542-8A2D-416C1CA38FEC}"/>
                    </a:ext>
                  </a:extLst>
                </p14:cNvPr>
                <p14:cNvContentPartPr/>
                <p14:nvPr/>
              </p14:nvContentPartPr>
              <p14:xfrm>
                <a:off x="8672773" y="2280390"/>
                <a:ext cx="84960" cy="2224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9CC15F3-4368-5542-8A2D-416C1CA38FEC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657653" y="2265270"/>
                  <a:ext cx="115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899063D-FEA1-944C-9FFC-58757154CAD1}"/>
                    </a:ext>
                  </a:extLst>
                </p14:cNvPr>
                <p14:cNvContentPartPr/>
                <p14:nvPr/>
              </p14:nvContentPartPr>
              <p14:xfrm>
                <a:off x="8757373" y="2349150"/>
                <a:ext cx="63720" cy="63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899063D-FEA1-944C-9FFC-58757154CAD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8742253" y="2334030"/>
                  <a:ext cx="94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56C791F-F963-BF45-8591-A6E072031149}"/>
                    </a:ext>
                  </a:extLst>
                </p14:cNvPr>
                <p14:cNvContentPartPr/>
                <p14:nvPr/>
              </p14:nvContentPartPr>
              <p14:xfrm>
                <a:off x="8884453" y="2370390"/>
                <a:ext cx="69120" cy="1274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56C791F-F963-BF45-8591-A6E072031149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869333" y="2355270"/>
                  <a:ext cx="99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11C4538-BFF9-FF42-A833-8605083E385B}"/>
                    </a:ext>
                  </a:extLst>
                </p14:cNvPr>
                <p14:cNvContentPartPr/>
                <p14:nvPr/>
              </p14:nvContentPartPr>
              <p14:xfrm>
                <a:off x="8969053" y="2285790"/>
                <a:ext cx="153720" cy="185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11C4538-BFF9-FF42-A833-8605083E385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953933" y="2270670"/>
                  <a:ext cx="184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41B1CBD-57BF-CD47-B928-0D8CF54EF092}"/>
                    </a:ext>
                  </a:extLst>
                </p14:cNvPr>
                <p14:cNvContentPartPr/>
                <p14:nvPr/>
              </p14:nvContentPartPr>
              <p14:xfrm>
                <a:off x="9111973" y="2280390"/>
                <a:ext cx="143280" cy="2383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41B1CBD-57BF-CD47-B928-0D8CF54EF092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096853" y="2265270"/>
                  <a:ext cx="173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599383A-3E78-F145-8814-A978C3D372CF}"/>
                    </a:ext>
                  </a:extLst>
                </p14:cNvPr>
                <p14:cNvContentPartPr/>
                <p14:nvPr/>
              </p14:nvContentPartPr>
              <p14:xfrm>
                <a:off x="5344573" y="3979230"/>
                <a:ext cx="286200" cy="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599383A-3E78-F145-8814-A978C3D372C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329093" y="3963750"/>
                  <a:ext cx="316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002D7985-2E9D-5A43-AEE0-C9D1D8427BBB}"/>
                    </a:ext>
                  </a:extLst>
                </p14:cNvPr>
                <p14:cNvContentPartPr/>
                <p14:nvPr/>
              </p14:nvContentPartPr>
              <p14:xfrm>
                <a:off x="3317773" y="3979230"/>
                <a:ext cx="2280960" cy="691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002D7985-2E9D-5A43-AEE0-C9D1D8427BBB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302293" y="3963750"/>
                  <a:ext cx="2311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593DE40-2177-BC41-85A5-54E12814E787}"/>
                    </a:ext>
                  </a:extLst>
                </p14:cNvPr>
                <p14:cNvContentPartPr/>
                <p14:nvPr/>
              </p14:nvContentPartPr>
              <p14:xfrm>
                <a:off x="3269893" y="3942150"/>
                <a:ext cx="196200" cy="1803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593DE40-2177-BC41-85A5-54E12814E787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254773" y="3927030"/>
                  <a:ext cx="226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D93D79B-AD01-BF4D-B39D-31FFF97F994C}"/>
                    </a:ext>
                  </a:extLst>
                </p14:cNvPr>
                <p14:cNvContentPartPr/>
                <p14:nvPr/>
              </p14:nvContentPartPr>
              <p14:xfrm>
                <a:off x="3439453" y="3947550"/>
                <a:ext cx="21600" cy="162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D93D79B-AD01-BF4D-B39D-31FFF97F994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424333" y="3932070"/>
                  <a:ext cx="52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F4F9F98-55BC-D940-9FC1-E0CDDEE88DF4}"/>
                    </a:ext>
                  </a:extLst>
                </p14:cNvPr>
                <p14:cNvContentPartPr/>
                <p14:nvPr/>
              </p14:nvContentPartPr>
              <p14:xfrm>
                <a:off x="3396973" y="4037190"/>
                <a:ext cx="84960" cy="53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F4F9F98-55BC-D940-9FC1-E0CDDEE88DF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381853" y="4022070"/>
                  <a:ext cx="1155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0E0FCF3-EA54-2C41-BB58-DB28E3424E17}"/>
                    </a:ext>
                  </a:extLst>
                </p14:cNvPr>
                <p14:cNvContentPartPr/>
                <p14:nvPr/>
              </p14:nvContentPartPr>
              <p14:xfrm>
                <a:off x="3375733" y="4021350"/>
                <a:ext cx="58680" cy="47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0E0FCF3-EA54-2C41-BB58-DB28E3424E1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360613" y="4006230"/>
                  <a:ext cx="88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CAE9A51-3434-8D4B-8660-105B52F3C35F}"/>
                    </a:ext>
                  </a:extLst>
                </p14:cNvPr>
                <p14:cNvContentPartPr/>
                <p14:nvPr/>
              </p14:nvContentPartPr>
              <p14:xfrm>
                <a:off x="3354853" y="3990390"/>
                <a:ext cx="79560" cy="316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CAE9A51-3434-8D4B-8660-105B52F3C35F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339373" y="3974910"/>
                  <a:ext cx="110160" cy="6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2735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9976" y="441036"/>
            <a:ext cx="8294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rgbClr val="333333"/>
                </a:solidFill>
                <a:latin typeface="IRANSans" panose="020B0506030804020204" pitchFamily="34" charset="-78"/>
                <a:cs typeface="B Nazanin" pitchFamily="2" charset="-78"/>
              </a:rPr>
              <a:t>رگرسیون</a:t>
            </a:r>
            <a:r>
              <a:rPr lang="fa-IR" sz="2800" dirty="0">
                <a:solidFill>
                  <a:srgbClr val="3333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(</a:t>
            </a:r>
            <a:r>
              <a:rPr lang="en-US" sz="2800" dirty="0">
                <a:solidFill>
                  <a:srgbClr val="333333"/>
                </a:solidFill>
                <a:latin typeface="Georgia" panose="02040502050405020303" pitchFamily="18" charset="0"/>
              </a:rPr>
              <a:t>Regression MLPs</a:t>
            </a:r>
            <a:r>
              <a:rPr lang="fa-IR" sz="2800" dirty="0">
                <a:solidFill>
                  <a:srgbClr val="3333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)</a:t>
            </a:r>
            <a:endParaRPr lang="en-US" sz="2800" dirty="0">
              <a:solidFill>
                <a:srgbClr val="33333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2E6D2F-18A5-774C-B18C-CCB430728C6C}"/>
              </a:ext>
            </a:extLst>
          </p:cNvPr>
          <p:cNvGrpSpPr/>
          <p:nvPr/>
        </p:nvGrpSpPr>
        <p:grpSpPr>
          <a:xfrm>
            <a:off x="1179733" y="1261590"/>
            <a:ext cx="7572960" cy="897480"/>
            <a:chOff x="1179733" y="1261590"/>
            <a:chExt cx="7572960" cy="89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C080345-98C4-8849-AFD5-993B929314DF}"/>
                    </a:ext>
                  </a:extLst>
                </p14:cNvPr>
                <p14:cNvContentPartPr/>
                <p14:nvPr/>
              </p14:nvContentPartPr>
              <p14:xfrm>
                <a:off x="1179733" y="1544910"/>
                <a:ext cx="190440" cy="169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C080345-98C4-8849-AFD5-993B929314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64613" y="1529790"/>
                  <a:ext cx="220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46DCBBA-CB6B-074B-8B25-D36BD2699E5B}"/>
                    </a:ext>
                  </a:extLst>
                </p14:cNvPr>
                <p14:cNvContentPartPr/>
                <p14:nvPr/>
              </p14:nvContentPartPr>
              <p14:xfrm>
                <a:off x="1423453" y="1534470"/>
                <a:ext cx="100800" cy="190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46DCBBA-CB6B-074B-8B25-D36BD2699E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7973" y="1518990"/>
                  <a:ext cx="131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3C3B76B-59B0-C341-A5DD-32BD220B6687}"/>
                    </a:ext>
                  </a:extLst>
                </p14:cNvPr>
                <p14:cNvContentPartPr/>
                <p14:nvPr/>
              </p14:nvContentPartPr>
              <p14:xfrm>
                <a:off x="1560973" y="1529070"/>
                <a:ext cx="164520" cy="164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3C3B76B-59B0-C341-A5DD-32BD220B66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5493" y="1513950"/>
                  <a:ext cx="194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D4FEA3-FE53-4D44-A878-5C1D2E00796C}"/>
                    </a:ext>
                  </a:extLst>
                </p14:cNvPr>
                <p14:cNvContentPartPr/>
                <p14:nvPr/>
              </p14:nvContentPartPr>
              <p14:xfrm>
                <a:off x="2090173" y="1529070"/>
                <a:ext cx="116640" cy="153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D4FEA3-FE53-4D44-A878-5C1D2E0079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4693" y="1513950"/>
                  <a:ext cx="147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D517A4-7017-A944-8062-D350C702EC39}"/>
                    </a:ext>
                  </a:extLst>
                </p14:cNvPr>
                <p14:cNvContentPartPr/>
                <p14:nvPr/>
              </p14:nvContentPartPr>
              <p14:xfrm>
                <a:off x="2264773" y="1539870"/>
                <a:ext cx="159120" cy="164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D517A4-7017-A944-8062-D350C702EC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9293" y="1524390"/>
                  <a:ext cx="18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967511D-4C04-BC4C-8FB8-8D4A0EB68B35}"/>
                    </a:ext>
                  </a:extLst>
                </p14:cNvPr>
                <p14:cNvContentPartPr/>
                <p14:nvPr/>
              </p14:nvContentPartPr>
              <p14:xfrm>
                <a:off x="2476453" y="1364910"/>
                <a:ext cx="21600" cy="37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967511D-4C04-BC4C-8FB8-8D4A0EB68B3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60973" y="1349790"/>
                  <a:ext cx="52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99DF2F-084C-EB46-A8C3-131BE3B07CAA}"/>
                    </a:ext>
                  </a:extLst>
                </p14:cNvPr>
                <p14:cNvContentPartPr/>
                <p14:nvPr/>
              </p14:nvContentPartPr>
              <p14:xfrm>
                <a:off x="2407693" y="1523670"/>
                <a:ext cx="174960" cy="10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99DF2F-084C-EB46-A8C3-131BE3B07C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2213" y="1508550"/>
                  <a:ext cx="20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5E881F-6894-664E-8DA7-6B85CFEAEBA7}"/>
                    </a:ext>
                  </a:extLst>
                </p14:cNvPr>
                <p14:cNvContentPartPr/>
                <p14:nvPr/>
              </p14:nvContentPartPr>
              <p14:xfrm>
                <a:off x="2603173" y="1619070"/>
                <a:ext cx="26640" cy="24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5E881F-6894-664E-8DA7-6B85CFEAEB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8053" y="1603950"/>
                  <a:ext cx="57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A44987F-72B9-E549-A12C-7955EEED92A6}"/>
                    </a:ext>
                  </a:extLst>
                </p14:cNvPr>
                <p14:cNvContentPartPr/>
                <p14:nvPr/>
              </p14:nvContentPartPr>
              <p14:xfrm>
                <a:off x="2576893" y="1539870"/>
                <a:ext cx="200880" cy="158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A44987F-72B9-E549-A12C-7955EEED92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1773" y="1524390"/>
                  <a:ext cx="2314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2946C5-F193-4E4C-A0CB-C44E8875973A}"/>
                    </a:ext>
                  </a:extLst>
                </p14:cNvPr>
                <p14:cNvContentPartPr/>
                <p14:nvPr/>
              </p14:nvContentPartPr>
              <p14:xfrm>
                <a:off x="2820253" y="1529790"/>
                <a:ext cx="143280" cy="158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2946C5-F193-4E4C-A0CB-C44E887597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5133" y="1514310"/>
                  <a:ext cx="173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1B07F9-3149-8E48-B84E-CBCF3DA5F950}"/>
                    </a:ext>
                  </a:extLst>
                </p14:cNvPr>
                <p14:cNvContentPartPr/>
                <p14:nvPr/>
              </p14:nvContentPartPr>
              <p14:xfrm>
                <a:off x="3042373" y="1344030"/>
                <a:ext cx="10800" cy="400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1B07F9-3149-8E48-B84E-CBCF3DA5F9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27253" y="1328550"/>
                  <a:ext cx="4140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04D119-499F-7247-9006-67DFE4E8DFEE}"/>
                    </a:ext>
                  </a:extLst>
                </p14:cNvPr>
                <p14:cNvContentPartPr/>
                <p14:nvPr/>
              </p14:nvContentPartPr>
              <p14:xfrm>
                <a:off x="2941933" y="1502790"/>
                <a:ext cx="185400" cy="21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04D119-499F-7247-9006-67DFE4E8DF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26813" y="1487310"/>
                  <a:ext cx="21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235FA8-0622-604C-A893-65303427F88F}"/>
                    </a:ext>
                  </a:extLst>
                </p14:cNvPr>
                <p14:cNvContentPartPr/>
                <p14:nvPr/>
              </p14:nvContentPartPr>
              <p14:xfrm>
                <a:off x="3375733" y="1513230"/>
                <a:ext cx="116640" cy="158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235FA8-0622-604C-A893-65303427F8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60613" y="1498110"/>
                  <a:ext cx="147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9CB094F-1066-594F-A5A4-56C4FB71D401}"/>
                    </a:ext>
                  </a:extLst>
                </p14:cNvPr>
                <p14:cNvContentPartPr/>
                <p14:nvPr/>
              </p14:nvContentPartPr>
              <p14:xfrm>
                <a:off x="3529453" y="1491990"/>
                <a:ext cx="159120" cy="148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9CB094F-1066-594F-A5A4-56C4FB71D4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13973" y="1476870"/>
                  <a:ext cx="189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EF24D8-0D75-FE4E-A901-3679040A2CFC}"/>
                    </a:ext>
                  </a:extLst>
                </p14:cNvPr>
                <p14:cNvContentPartPr/>
                <p14:nvPr/>
              </p14:nvContentPartPr>
              <p14:xfrm>
                <a:off x="3714493" y="1486950"/>
                <a:ext cx="159120" cy="153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EF24D8-0D75-FE4E-A901-3679040A2CF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99373" y="1471470"/>
                  <a:ext cx="189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5B225E1-0834-614C-9986-F819BDB3C9AC}"/>
                    </a:ext>
                  </a:extLst>
                </p14:cNvPr>
                <p14:cNvContentPartPr/>
                <p14:nvPr/>
              </p14:nvContentPartPr>
              <p14:xfrm>
                <a:off x="3889093" y="1497390"/>
                <a:ext cx="153720" cy="116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5B225E1-0834-614C-9986-F819BDB3C9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73973" y="1482270"/>
                  <a:ext cx="184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5C088C-31DE-9B49-97E0-C0E41029E0F0}"/>
                    </a:ext>
                  </a:extLst>
                </p14:cNvPr>
                <p14:cNvContentPartPr/>
                <p14:nvPr/>
              </p14:nvContentPartPr>
              <p14:xfrm>
                <a:off x="4063693" y="1508550"/>
                <a:ext cx="100800" cy="121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5C088C-31DE-9B49-97E0-C0E41029E0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48573" y="1493430"/>
                  <a:ext cx="131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7DC38B0-C4FD-6B4B-A37F-0E7B794F501F}"/>
                    </a:ext>
                  </a:extLst>
                </p14:cNvPr>
                <p14:cNvContentPartPr/>
                <p14:nvPr/>
              </p14:nvContentPartPr>
              <p14:xfrm>
                <a:off x="4238293" y="1503150"/>
                <a:ext cx="180360" cy="12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7DC38B0-C4FD-6B4B-A37F-0E7B794F501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23173" y="1488030"/>
                  <a:ext cx="210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3C43BDB-AA49-A547-AEF5-97AEAAAD9A22}"/>
                    </a:ext>
                  </a:extLst>
                </p14:cNvPr>
                <p14:cNvContentPartPr/>
                <p14:nvPr/>
              </p14:nvContentPartPr>
              <p14:xfrm>
                <a:off x="4746613" y="1507830"/>
                <a:ext cx="37440" cy="328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3C43BDB-AA49-A547-AEF5-97AEAAAD9A2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31133" y="1492710"/>
                  <a:ext cx="680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BEF81D-2B4B-EA4F-AEC7-F089AE376AB7}"/>
                    </a:ext>
                  </a:extLst>
                </p14:cNvPr>
                <p14:cNvContentPartPr/>
                <p14:nvPr/>
              </p14:nvContentPartPr>
              <p14:xfrm>
                <a:off x="4751653" y="1481550"/>
                <a:ext cx="249120" cy="153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BEF81D-2B4B-EA4F-AEC7-F089AE376A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36533" y="1466070"/>
                  <a:ext cx="279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D39BEF-4302-5F4F-AF23-85A5971391AC}"/>
                    </a:ext>
                  </a:extLst>
                </p14:cNvPr>
                <p14:cNvContentPartPr/>
                <p14:nvPr/>
              </p14:nvContentPartPr>
              <p14:xfrm>
                <a:off x="5037493" y="1454910"/>
                <a:ext cx="275400" cy="153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D39BEF-4302-5F4F-AF23-85A5971391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22373" y="1439790"/>
                  <a:ext cx="306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D52A5B4-9CAE-9E46-B3D3-96D21EC45498}"/>
                    </a:ext>
                  </a:extLst>
                </p14:cNvPr>
                <p14:cNvContentPartPr/>
                <p14:nvPr/>
              </p14:nvContentPartPr>
              <p14:xfrm>
                <a:off x="5461573" y="1481550"/>
                <a:ext cx="17388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D52A5B4-9CAE-9E46-B3D3-96D21EC454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46093" y="1466070"/>
                  <a:ext cx="204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2B0466-D78C-8C44-83DF-95A46309BBAD}"/>
                    </a:ext>
                  </a:extLst>
                </p14:cNvPr>
                <p14:cNvContentPartPr/>
                <p14:nvPr/>
              </p14:nvContentPartPr>
              <p14:xfrm>
                <a:off x="5698813" y="1481550"/>
                <a:ext cx="249120" cy="179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2B0466-D78C-8C44-83DF-95A46309BB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83693" y="1466070"/>
                  <a:ext cx="2797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38C85B-75A6-7747-8FA6-8F9197ABEAF8}"/>
                    </a:ext>
                  </a:extLst>
                </p14:cNvPr>
                <p14:cNvContentPartPr/>
                <p14:nvPr/>
              </p14:nvContentPartPr>
              <p14:xfrm>
                <a:off x="5958373" y="1344030"/>
                <a:ext cx="32040" cy="34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38C85B-75A6-7747-8FA6-8F9197ABEA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42893" y="1328550"/>
                  <a:ext cx="6264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D36334-2CF2-B74A-85A0-C786F27B7948}"/>
                    </a:ext>
                  </a:extLst>
                </p14:cNvPr>
                <p14:cNvContentPartPr/>
                <p14:nvPr/>
              </p14:nvContentPartPr>
              <p14:xfrm>
                <a:off x="5878813" y="1486950"/>
                <a:ext cx="180360" cy="21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D36334-2CF2-B74A-85A0-C786F27B794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63693" y="1471470"/>
                  <a:ext cx="210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06CCDD-40C0-0643-A3FE-B1740C95B664}"/>
                    </a:ext>
                  </a:extLst>
                </p14:cNvPr>
                <p14:cNvContentPartPr/>
                <p14:nvPr/>
              </p14:nvContentPartPr>
              <p14:xfrm>
                <a:off x="6090493" y="1555710"/>
                <a:ext cx="26640" cy="31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06CCDD-40C0-0643-A3FE-B1740C95B66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75373" y="1540230"/>
                  <a:ext cx="572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A4F02A-72B7-2A41-8ECA-47D45422BB75}"/>
                    </a:ext>
                  </a:extLst>
                </p14:cNvPr>
                <p14:cNvContentPartPr/>
                <p14:nvPr/>
              </p14:nvContentPartPr>
              <p14:xfrm>
                <a:off x="6080053" y="1497390"/>
                <a:ext cx="222120" cy="169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A4F02A-72B7-2A41-8ECA-47D45422BB7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64573" y="1482270"/>
                  <a:ext cx="252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9309AD-33F8-DD4E-9A3F-02DA300FCEAE}"/>
                    </a:ext>
                  </a:extLst>
                </p14:cNvPr>
                <p14:cNvContentPartPr/>
                <p14:nvPr/>
              </p14:nvContentPartPr>
              <p14:xfrm>
                <a:off x="6333853" y="1466070"/>
                <a:ext cx="185400" cy="169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9309AD-33F8-DD4E-9A3F-02DA300FCE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18733" y="1450950"/>
                  <a:ext cx="216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00B5B29-F529-FF4C-B04D-9549463BB602}"/>
                    </a:ext>
                  </a:extLst>
                </p14:cNvPr>
                <p14:cNvContentPartPr/>
                <p14:nvPr/>
              </p14:nvContentPartPr>
              <p14:xfrm>
                <a:off x="6561373" y="1306950"/>
                <a:ext cx="53280" cy="354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00B5B29-F529-FF4C-B04D-9549463BB60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46253" y="1291470"/>
                  <a:ext cx="838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75FA234-147B-834F-A746-7089B12ED712}"/>
                    </a:ext>
                  </a:extLst>
                </p14:cNvPr>
                <p14:cNvContentPartPr/>
                <p14:nvPr/>
              </p14:nvContentPartPr>
              <p14:xfrm>
                <a:off x="6500173" y="1460310"/>
                <a:ext cx="16740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75FA234-147B-834F-A746-7089B12ED71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85053" y="1445190"/>
                  <a:ext cx="198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BFB5737-221F-C747-BC62-C0AD2F554B46}"/>
                    </a:ext>
                  </a:extLst>
                </p14:cNvPr>
                <p14:cNvContentPartPr/>
                <p14:nvPr/>
              </p14:nvContentPartPr>
              <p14:xfrm>
                <a:off x="7095973" y="1619070"/>
                <a:ext cx="16200" cy="5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BFB5737-221F-C747-BC62-C0AD2F554B4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80853" y="1603950"/>
                  <a:ext cx="4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46AE9D1-24F7-364E-B6A6-52DC42B00A5E}"/>
                    </a:ext>
                  </a:extLst>
                </p14:cNvPr>
                <p14:cNvContentPartPr/>
                <p14:nvPr/>
              </p14:nvContentPartPr>
              <p14:xfrm>
                <a:off x="6905533" y="1261590"/>
                <a:ext cx="206640" cy="436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46AE9D1-24F7-364E-B6A6-52DC42B00A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90053" y="1246470"/>
                  <a:ext cx="23724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9C1BB4D-2EBD-A24F-840C-AF9E2B003226}"/>
                    </a:ext>
                  </a:extLst>
                </p14:cNvPr>
                <p14:cNvContentPartPr/>
                <p14:nvPr/>
              </p14:nvContentPartPr>
              <p14:xfrm>
                <a:off x="7191373" y="1513230"/>
                <a:ext cx="26640" cy="174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9C1BB4D-2EBD-A24F-840C-AF9E2B0032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75893" y="1498110"/>
                  <a:ext cx="5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CC48944-3315-8C45-9EDB-BE2221768A84}"/>
                    </a:ext>
                  </a:extLst>
                </p14:cNvPr>
                <p14:cNvContentPartPr/>
                <p14:nvPr/>
              </p14:nvContentPartPr>
              <p14:xfrm>
                <a:off x="7201813" y="1407390"/>
                <a:ext cx="16200" cy="21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CC48944-3315-8C45-9EDB-BE2221768A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86693" y="1392270"/>
                  <a:ext cx="4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93FC94-5107-4741-8158-C6E93DA5F80C}"/>
                    </a:ext>
                  </a:extLst>
                </p14:cNvPr>
                <p14:cNvContentPartPr/>
                <p14:nvPr/>
              </p14:nvContentPartPr>
              <p14:xfrm>
                <a:off x="7265173" y="1518630"/>
                <a:ext cx="137880" cy="148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93FC94-5107-4741-8158-C6E93DA5F80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50053" y="1503150"/>
                  <a:ext cx="168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C5AA626-DA35-2A4F-B09B-BF77EFBAD0A8}"/>
                    </a:ext>
                  </a:extLst>
                </p14:cNvPr>
                <p14:cNvContentPartPr/>
                <p14:nvPr/>
              </p14:nvContentPartPr>
              <p14:xfrm>
                <a:off x="7434733" y="1491990"/>
                <a:ext cx="84960" cy="137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C5AA626-DA35-2A4F-B09B-BF77EFBAD0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19253" y="1476870"/>
                  <a:ext cx="115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1C4EDF2-1A95-E048-945A-55A6DF1BF964}"/>
                    </a:ext>
                  </a:extLst>
                </p14:cNvPr>
                <p14:cNvContentPartPr/>
                <p14:nvPr/>
              </p14:nvContentPartPr>
              <p14:xfrm>
                <a:off x="7503493" y="1507830"/>
                <a:ext cx="174960" cy="147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1C4EDF2-1A95-E048-945A-55A6DF1BF9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88013" y="1492710"/>
                  <a:ext cx="205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7644F73-1846-BE45-B802-82285E29F73A}"/>
                    </a:ext>
                  </a:extLst>
                </p14:cNvPr>
                <p14:cNvContentPartPr/>
                <p14:nvPr/>
              </p14:nvContentPartPr>
              <p14:xfrm>
                <a:off x="7653973" y="1476150"/>
                <a:ext cx="257400" cy="180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7644F73-1846-BE45-B802-82285E29F7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38853" y="1461030"/>
                  <a:ext cx="287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B0DEA5-A76D-2145-84AF-33671E489A57}"/>
                    </a:ext>
                  </a:extLst>
                </p14:cNvPr>
                <p14:cNvContentPartPr/>
                <p14:nvPr/>
              </p14:nvContentPartPr>
              <p14:xfrm>
                <a:off x="7937293" y="1491990"/>
                <a:ext cx="47880" cy="137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B0DEA5-A76D-2145-84AF-33671E489A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22173" y="1476870"/>
                  <a:ext cx="78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7BD46FE-6803-0942-A9ED-21BEA430AEAA}"/>
                    </a:ext>
                  </a:extLst>
                </p14:cNvPr>
                <p14:cNvContentPartPr/>
                <p14:nvPr/>
              </p14:nvContentPartPr>
              <p14:xfrm>
                <a:off x="7931893" y="1407390"/>
                <a:ext cx="21600" cy="21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7BD46FE-6803-0942-A9ED-21BEA430AE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16773" y="1392270"/>
                  <a:ext cx="5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DAB601E-A3A1-5543-9D1D-638266AF0499}"/>
                    </a:ext>
                  </a:extLst>
                </p14:cNvPr>
                <p14:cNvContentPartPr/>
                <p14:nvPr/>
              </p14:nvContentPartPr>
              <p14:xfrm>
                <a:off x="8011453" y="1491990"/>
                <a:ext cx="137880" cy="142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DAB601E-A3A1-5543-9D1D-638266AF049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96333" y="1476870"/>
                  <a:ext cx="168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F73C8BD-CD63-9147-A75B-33A4024AE9FD}"/>
                    </a:ext>
                  </a:extLst>
                </p14:cNvPr>
                <p14:cNvContentPartPr/>
                <p14:nvPr/>
              </p14:nvContentPartPr>
              <p14:xfrm>
                <a:off x="8238973" y="1502790"/>
                <a:ext cx="206640" cy="148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F73C8BD-CD63-9147-A75B-33A4024AE9F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223853" y="1487310"/>
                  <a:ext cx="237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D1B66-4E3E-204C-B143-2DBF7347216B}"/>
                    </a:ext>
                  </a:extLst>
                </p14:cNvPr>
                <p14:cNvContentPartPr/>
                <p14:nvPr/>
              </p14:nvContentPartPr>
              <p14:xfrm>
                <a:off x="1206373" y="1904550"/>
                <a:ext cx="7546320" cy="254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D1B66-4E3E-204C-B143-2DBF7347216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90893" y="1889430"/>
                  <a:ext cx="757692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1D6D755-DB32-1C49-AFC4-132FE81656B2}"/>
                  </a:ext>
                </a:extLst>
              </p14:cNvPr>
              <p14:cNvContentPartPr/>
              <p14:nvPr/>
            </p14:nvContentPartPr>
            <p14:xfrm>
              <a:off x="9604813" y="4497630"/>
              <a:ext cx="121320" cy="127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1D6D755-DB32-1C49-AFC4-132FE81656B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589693" y="4482510"/>
                <a:ext cx="1519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D4EFDAC-2BFE-8246-AA52-A957588CAADC}"/>
                  </a:ext>
                </a:extLst>
              </p14:cNvPr>
              <p14:cNvContentPartPr/>
              <p14:nvPr/>
            </p14:nvContentPartPr>
            <p14:xfrm>
              <a:off x="10122853" y="4450110"/>
              <a:ext cx="179640" cy="111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D4EFDAC-2BFE-8246-AA52-A957588CAAD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107373" y="4434990"/>
                <a:ext cx="2102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B48DFBD-873F-2249-8C2C-6CDC18766ECD}"/>
                  </a:ext>
                </a:extLst>
              </p14:cNvPr>
              <p14:cNvContentPartPr/>
              <p14:nvPr/>
            </p14:nvContentPartPr>
            <p14:xfrm>
              <a:off x="10577893" y="4428870"/>
              <a:ext cx="190800" cy="126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B48DFBD-873F-2249-8C2C-6CDC18766EC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562773" y="4413750"/>
                <a:ext cx="2214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6A9B1A6-97A7-4543-8EE9-D82C32AB22F0}"/>
                  </a:ext>
                </a:extLst>
              </p14:cNvPr>
              <p14:cNvContentPartPr/>
              <p14:nvPr/>
            </p14:nvContentPartPr>
            <p14:xfrm>
              <a:off x="11097013" y="4402590"/>
              <a:ext cx="163800" cy="121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6A9B1A6-97A7-4543-8EE9-D82C32AB22F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081893" y="4387110"/>
                <a:ext cx="1944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CB69CF7-DDE3-8E41-A131-E56A1197093E}"/>
                  </a:ext>
                </a:extLst>
              </p14:cNvPr>
              <p14:cNvContentPartPr/>
              <p14:nvPr/>
            </p14:nvContentPartPr>
            <p14:xfrm>
              <a:off x="9509413" y="3439230"/>
              <a:ext cx="168480" cy="127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CB69CF7-DDE3-8E41-A131-E56A1197093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494293" y="3424110"/>
                <a:ext cx="19908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52B74174-30EF-254C-8FD3-B5C91C3D8EDE}"/>
              </a:ext>
            </a:extLst>
          </p:cNvPr>
          <p:cNvGrpSpPr/>
          <p:nvPr/>
        </p:nvGrpSpPr>
        <p:grpSpPr>
          <a:xfrm>
            <a:off x="10017013" y="2772510"/>
            <a:ext cx="1618920" cy="1333800"/>
            <a:chOff x="10017013" y="2772510"/>
            <a:chExt cx="1618920" cy="13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EBC880A-D3A5-A24C-9235-230F214EE699}"/>
                    </a:ext>
                  </a:extLst>
                </p14:cNvPr>
                <p14:cNvContentPartPr/>
                <p14:nvPr/>
              </p14:nvContentPartPr>
              <p14:xfrm>
                <a:off x="10017013" y="3836310"/>
                <a:ext cx="122040" cy="90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EBC880A-D3A5-A24C-9235-230F214EE69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001533" y="3821190"/>
                  <a:ext cx="152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160471F-EEB2-7247-B933-F26079FB1394}"/>
                    </a:ext>
                  </a:extLst>
                </p14:cNvPr>
                <p14:cNvContentPartPr/>
                <p14:nvPr/>
              </p14:nvContentPartPr>
              <p14:xfrm>
                <a:off x="10440373" y="3815790"/>
                <a:ext cx="116640" cy="89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160471F-EEB2-7247-B933-F26079FB13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24893" y="3800310"/>
                  <a:ext cx="147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F45708C-BFE9-D94B-AFB4-8E730687460A}"/>
                    </a:ext>
                  </a:extLst>
                </p14:cNvPr>
                <p14:cNvContentPartPr/>
                <p14:nvPr/>
              </p14:nvContentPartPr>
              <p14:xfrm>
                <a:off x="10859053" y="3767550"/>
                <a:ext cx="98640" cy="95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F45708C-BFE9-D94B-AFB4-8E730687460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843573" y="3752070"/>
                  <a:ext cx="128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7545651-FD43-E44E-9E5A-8909F8A6787B}"/>
                    </a:ext>
                  </a:extLst>
                </p14:cNvPr>
                <p14:cNvContentPartPr/>
                <p14:nvPr/>
              </p14:nvContentPartPr>
              <p14:xfrm>
                <a:off x="10144093" y="3460470"/>
                <a:ext cx="185400" cy="9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7545651-FD43-E44E-9E5A-8909F8A6787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28613" y="3445350"/>
                  <a:ext cx="21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8DF2D1-46DB-FB4D-8689-AEF8F08203C9}"/>
                    </a:ext>
                  </a:extLst>
                </p14:cNvPr>
                <p14:cNvContentPartPr/>
                <p14:nvPr/>
              </p14:nvContentPartPr>
              <p14:xfrm>
                <a:off x="10636213" y="3461190"/>
                <a:ext cx="142560" cy="11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8DF2D1-46DB-FB4D-8689-AEF8F08203C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620733" y="3446070"/>
                  <a:ext cx="1731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D5825F9-2D23-3141-8D3D-53B65F172650}"/>
                    </a:ext>
                  </a:extLst>
                </p14:cNvPr>
                <p14:cNvContentPartPr/>
                <p14:nvPr/>
              </p14:nvContentPartPr>
              <p14:xfrm>
                <a:off x="11096293" y="3423390"/>
                <a:ext cx="158400" cy="111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D5825F9-2D23-3141-8D3D-53B65F1726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81173" y="3408270"/>
                  <a:ext cx="189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3EB12F1-D647-6D42-B02B-72EC55F992A2}"/>
                    </a:ext>
                  </a:extLst>
                </p14:cNvPr>
                <p14:cNvContentPartPr/>
                <p14:nvPr/>
              </p14:nvContentPartPr>
              <p14:xfrm>
                <a:off x="10467373" y="3217110"/>
                <a:ext cx="42120" cy="16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3EB12F1-D647-6D42-B02B-72EC55F992A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52253" y="3201990"/>
                  <a:ext cx="72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FF8A3A5-98F0-5C4D-B0D8-5C8FCB58E462}"/>
                    </a:ext>
                  </a:extLst>
                </p14:cNvPr>
                <p14:cNvContentPartPr/>
                <p14:nvPr/>
              </p14:nvContentPartPr>
              <p14:xfrm>
                <a:off x="10429573" y="3079590"/>
                <a:ext cx="32040" cy="32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FF8A3A5-98F0-5C4D-B0D8-5C8FCB58E46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14453" y="3064470"/>
                  <a:ext cx="62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138A120-967C-2846-9361-01D59756ECF0}"/>
                    </a:ext>
                  </a:extLst>
                </p14:cNvPr>
                <p14:cNvContentPartPr/>
                <p14:nvPr/>
              </p14:nvContentPartPr>
              <p14:xfrm>
                <a:off x="10366213" y="2942070"/>
                <a:ext cx="90360" cy="26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138A120-967C-2846-9361-01D59756ECF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51093" y="2926590"/>
                  <a:ext cx="1209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3E8EB44-6FD8-B242-942F-9E239CF72A96}"/>
                    </a:ext>
                  </a:extLst>
                </p14:cNvPr>
                <p14:cNvContentPartPr/>
                <p14:nvPr/>
              </p14:nvContentPartPr>
              <p14:xfrm>
                <a:off x="11366293" y="2772510"/>
                <a:ext cx="269640" cy="1333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3E8EB44-6FD8-B242-942F-9E239CF72A9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351173" y="2757390"/>
                  <a:ext cx="300240" cy="136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5C1DFD7-4516-F843-812C-8941B4BE5504}"/>
                  </a:ext>
                </a:extLst>
              </p14:cNvPr>
              <p14:cNvContentPartPr/>
              <p14:nvPr/>
            </p14:nvContentPartPr>
            <p14:xfrm>
              <a:off x="9779413" y="2190750"/>
              <a:ext cx="221400" cy="169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5C1DFD7-4516-F843-812C-8941B4BE550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764293" y="2175270"/>
                <a:ext cx="2520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1CADDE5-CA5C-DA4D-BFD8-A703D025E9D1}"/>
                  </a:ext>
                </a:extLst>
              </p14:cNvPr>
              <p14:cNvContentPartPr/>
              <p14:nvPr/>
            </p14:nvContentPartPr>
            <p14:xfrm>
              <a:off x="10424533" y="2195790"/>
              <a:ext cx="238320" cy="164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1CADDE5-CA5C-DA4D-BFD8-A703D025E9D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409053" y="2180670"/>
                <a:ext cx="2689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7C98099-8CEF-E547-B5E8-A7E52D7E7C13}"/>
                  </a:ext>
                </a:extLst>
              </p14:cNvPr>
              <p14:cNvContentPartPr/>
              <p14:nvPr/>
            </p14:nvContentPartPr>
            <p14:xfrm>
              <a:off x="11171173" y="2232870"/>
              <a:ext cx="231480" cy="180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7C98099-8CEF-E547-B5E8-A7E52D7E7C1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155693" y="2217750"/>
                <a:ext cx="2620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23865B9-CC41-C24E-8C1D-F4F15BEE9743}"/>
                  </a:ext>
                </a:extLst>
              </p14:cNvPr>
              <p14:cNvContentPartPr/>
              <p14:nvPr/>
            </p14:nvContentPartPr>
            <p14:xfrm>
              <a:off x="11546293" y="4455510"/>
              <a:ext cx="158400" cy="10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23865B9-CC41-C24E-8C1D-F4F15BEE974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530813" y="4440030"/>
                <a:ext cx="189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47279A5-5D00-6E42-B3A5-2E31793A6DDD}"/>
                  </a:ext>
                </a:extLst>
              </p14:cNvPr>
              <p14:cNvContentPartPr/>
              <p14:nvPr/>
            </p14:nvContentPartPr>
            <p14:xfrm>
              <a:off x="11556733" y="2291190"/>
              <a:ext cx="147960" cy="10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47279A5-5D00-6E42-B3A5-2E31793A6DD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541613" y="2275710"/>
                <a:ext cx="178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3C7C734-CB53-8B41-844D-ADB6B8C1A601}"/>
                  </a:ext>
                </a:extLst>
              </p14:cNvPr>
              <p14:cNvContentPartPr/>
              <p14:nvPr/>
            </p14:nvContentPartPr>
            <p14:xfrm>
              <a:off x="11223373" y="1909950"/>
              <a:ext cx="164520" cy="222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3C7C734-CB53-8B41-844D-ADB6B8C1A60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208253" y="1894830"/>
                <a:ext cx="1947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18DD5CD-4080-3743-8DC2-D94127C5329B}"/>
                  </a:ext>
                </a:extLst>
              </p14:cNvPr>
              <p14:cNvContentPartPr/>
              <p14:nvPr/>
            </p14:nvContentPartPr>
            <p14:xfrm>
              <a:off x="10472053" y="1836150"/>
              <a:ext cx="201600" cy="185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18DD5CD-4080-3743-8DC2-D94127C5329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456933" y="1820670"/>
                <a:ext cx="23184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FF7C4096-BA75-C644-A6AE-AC9DCEDA7C18}"/>
              </a:ext>
            </a:extLst>
          </p:cNvPr>
          <p:cNvGrpSpPr/>
          <p:nvPr/>
        </p:nvGrpSpPr>
        <p:grpSpPr>
          <a:xfrm>
            <a:off x="9734053" y="1820310"/>
            <a:ext cx="256680" cy="233280"/>
            <a:chOff x="9734053" y="1820310"/>
            <a:chExt cx="25668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925658E-9ACA-CE47-A080-D0A8F88F867F}"/>
                    </a:ext>
                  </a:extLst>
                </p14:cNvPr>
                <p14:cNvContentPartPr/>
                <p14:nvPr/>
              </p14:nvContentPartPr>
              <p14:xfrm>
                <a:off x="9921613" y="1947030"/>
                <a:ext cx="1080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925658E-9ACA-CE47-A080-D0A8F88F867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06493" y="1931910"/>
                  <a:ext cx="41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815BE8-5C31-5445-BE39-9DC6B1840220}"/>
                    </a:ext>
                  </a:extLst>
                </p14:cNvPr>
                <p14:cNvContentPartPr/>
                <p14:nvPr/>
              </p14:nvContentPartPr>
              <p14:xfrm>
                <a:off x="9734053" y="1820310"/>
                <a:ext cx="256680" cy="233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815BE8-5C31-5445-BE39-9DC6B18402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18933" y="1804830"/>
                  <a:ext cx="28728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0A0768A-E12A-904A-9986-2D88CBC37645}"/>
                  </a:ext>
                </a:extLst>
              </p14:cNvPr>
              <p14:cNvContentPartPr/>
              <p14:nvPr/>
            </p14:nvContentPartPr>
            <p14:xfrm>
              <a:off x="9255613" y="2291190"/>
              <a:ext cx="243360" cy="26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0A0768A-E12A-904A-9986-2D88CBC3764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240133" y="2275710"/>
                <a:ext cx="27360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ABB2CBAC-CDA0-1C43-AB96-74B9A0CAA050}"/>
              </a:ext>
            </a:extLst>
          </p:cNvPr>
          <p:cNvGrpSpPr/>
          <p:nvPr/>
        </p:nvGrpSpPr>
        <p:grpSpPr>
          <a:xfrm>
            <a:off x="8291893" y="2015790"/>
            <a:ext cx="452160" cy="423000"/>
            <a:chOff x="8291893" y="2015790"/>
            <a:chExt cx="452160" cy="42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024BAAB-4842-C74F-A738-E152DE68D341}"/>
                    </a:ext>
                  </a:extLst>
                </p14:cNvPr>
                <p14:cNvContentPartPr/>
                <p14:nvPr/>
              </p14:nvContentPartPr>
              <p14:xfrm>
                <a:off x="8291893" y="2179950"/>
                <a:ext cx="238320" cy="21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024BAAB-4842-C74F-A738-E152DE68D34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76773" y="2164830"/>
                  <a:ext cx="26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8071693-1D9D-CB45-85AF-1A27E47466C7}"/>
                    </a:ext>
                  </a:extLst>
                </p14:cNvPr>
                <p14:cNvContentPartPr/>
                <p14:nvPr/>
              </p14:nvContentPartPr>
              <p14:xfrm>
                <a:off x="8519413" y="2015790"/>
                <a:ext cx="206640" cy="423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8071693-1D9D-CB45-85AF-1A27E47466C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04293" y="2000670"/>
                  <a:ext cx="2372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932DEB4-7C48-D24B-8351-0F3F5CB80BC2}"/>
                    </a:ext>
                  </a:extLst>
                </p14:cNvPr>
                <p14:cNvContentPartPr/>
                <p14:nvPr/>
              </p14:nvContentPartPr>
              <p14:xfrm>
                <a:off x="8492773" y="2206590"/>
                <a:ext cx="251280" cy="21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932DEB4-7C48-D24B-8351-0F3F5CB80BC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477653" y="2191110"/>
                  <a:ext cx="28188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9A5E75B-2B51-7C49-ADE5-7EE9497E03A8}"/>
              </a:ext>
            </a:extLst>
          </p:cNvPr>
          <p:cNvGrpSpPr/>
          <p:nvPr/>
        </p:nvGrpSpPr>
        <p:grpSpPr>
          <a:xfrm>
            <a:off x="9085693" y="2169510"/>
            <a:ext cx="486360" cy="280800"/>
            <a:chOff x="9085693" y="2169510"/>
            <a:chExt cx="48636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0C85FA7-E822-0F4C-AF0E-11F6046FC20A}"/>
                    </a:ext>
                  </a:extLst>
                </p14:cNvPr>
                <p14:cNvContentPartPr/>
                <p14:nvPr/>
              </p14:nvContentPartPr>
              <p14:xfrm>
                <a:off x="9164893" y="2301630"/>
                <a:ext cx="407160" cy="10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0C85FA7-E822-0F4C-AF0E-11F6046FC2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49773" y="2286510"/>
                  <a:ext cx="437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11DEC6A-04E8-0045-8265-4EA6BD3079E0}"/>
                    </a:ext>
                  </a:extLst>
                </p14:cNvPr>
                <p14:cNvContentPartPr/>
                <p14:nvPr/>
              </p14:nvContentPartPr>
              <p14:xfrm>
                <a:off x="9111973" y="2201190"/>
                <a:ext cx="222480" cy="185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11DEC6A-04E8-0045-8265-4EA6BD3079E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096853" y="2186070"/>
                  <a:ext cx="253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DDFB03-C272-D245-B97C-CE5F8CF7D80F}"/>
                    </a:ext>
                  </a:extLst>
                </p14:cNvPr>
                <p14:cNvContentPartPr/>
                <p14:nvPr/>
              </p14:nvContentPartPr>
              <p14:xfrm>
                <a:off x="9297373" y="2280390"/>
                <a:ext cx="5760" cy="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DDFB03-C272-D245-B97C-CE5F8CF7D80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281893" y="22652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129568C-0077-F747-8F4F-5D24D3096DB1}"/>
                    </a:ext>
                  </a:extLst>
                </p14:cNvPr>
                <p14:cNvContentPartPr/>
                <p14:nvPr/>
              </p14:nvContentPartPr>
              <p14:xfrm>
                <a:off x="9297373" y="2222430"/>
                <a:ext cx="21600" cy="122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129568C-0077-F747-8F4F-5D24D3096D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81893" y="2206950"/>
                  <a:ext cx="5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091CBD-6353-594B-8F19-7B6F29875EFC}"/>
                    </a:ext>
                  </a:extLst>
                </p14:cNvPr>
                <p14:cNvContentPartPr/>
                <p14:nvPr/>
              </p14:nvContentPartPr>
              <p14:xfrm>
                <a:off x="9302413" y="2280390"/>
                <a:ext cx="63720" cy="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091CBD-6353-594B-8F19-7B6F29875EF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87293" y="2265270"/>
                  <a:ext cx="94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042D4D5-83B8-174B-83CA-248F895B52A4}"/>
                    </a:ext>
                  </a:extLst>
                </p14:cNvPr>
                <p14:cNvContentPartPr/>
                <p14:nvPr/>
              </p14:nvContentPartPr>
              <p14:xfrm>
                <a:off x="9260293" y="2264550"/>
                <a:ext cx="21600" cy="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042D4D5-83B8-174B-83CA-248F895B52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244813" y="2249430"/>
                  <a:ext cx="52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BB3299F-7465-534C-B1BB-5D7151AB729B}"/>
                    </a:ext>
                  </a:extLst>
                </p14:cNvPr>
                <p14:cNvContentPartPr/>
                <p14:nvPr/>
              </p14:nvContentPartPr>
              <p14:xfrm>
                <a:off x="9204493" y="2243310"/>
                <a:ext cx="93240" cy="111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BB3299F-7465-534C-B1BB-5D7151AB729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89013" y="2228190"/>
                  <a:ext cx="123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593E1D5-06A3-674E-BB3E-4BD4ACF11D81}"/>
                    </a:ext>
                  </a:extLst>
                </p14:cNvPr>
                <p14:cNvContentPartPr/>
                <p14:nvPr/>
              </p14:nvContentPartPr>
              <p14:xfrm>
                <a:off x="9212773" y="2190750"/>
                <a:ext cx="53280" cy="122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593E1D5-06A3-674E-BB3E-4BD4ACF11D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97293" y="2175270"/>
                  <a:ext cx="83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0361299-50ED-354B-8AC7-BC588111362F}"/>
                    </a:ext>
                  </a:extLst>
                </p14:cNvPr>
                <p14:cNvContentPartPr/>
                <p14:nvPr/>
              </p14:nvContentPartPr>
              <p14:xfrm>
                <a:off x="9260293" y="2259510"/>
                <a:ext cx="21600" cy="106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0361299-50ED-354B-8AC7-BC588111362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44813" y="2244030"/>
                  <a:ext cx="522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F0EBC9E-B093-AE42-A5A7-0E04F1786B70}"/>
                    </a:ext>
                  </a:extLst>
                </p14:cNvPr>
                <p14:cNvContentPartPr/>
                <p14:nvPr/>
              </p14:nvContentPartPr>
              <p14:xfrm>
                <a:off x="9302413" y="2275350"/>
                <a:ext cx="26640" cy="84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F0EBC9E-B093-AE42-A5A7-0E04F1786B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287293" y="2259870"/>
                  <a:ext cx="57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DA00BF6-40AD-C846-A36D-6FE1F7EAF695}"/>
                    </a:ext>
                  </a:extLst>
                </p14:cNvPr>
                <p14:cNvContentPartPr/>
                <p14:nvPr/>
              </p14:nvContentPartPr>
              <p14:xfrm>
                <a:off x="9302413" y="2291190"/>
                <a:ext cx="42840" cy="74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DA00BF6-40AD-C846-A36D-6FE1F7EAF69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87293" y="2275710"/>
                  <a:ext cx="73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EF10816-88F5-5448-9483-68BA23AEC260}"/>
                    </a:ext>
                  </a:extLst>
                </p14:cNvPr>
                <p14:cNvContentPartPr/>
                <p14:nvPr/>
              </p14:nvContentPartPr>
              <p14:xfrm>
                <a:off x="9127813" y="2195790"/>
                <a:ext cx="185400" cy="11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EF10816-88F5-5448-9483-68BA23AEC2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112693" y="2180670"/>
                  <a:ext cx="216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0DAF17-D82F-EA4B-AD7F-97BDC12D60E0}"/>
                    </a:ext>
                  </a:extLst>
                </p14:cNvPr>
                <p14:cNvContentPartPr/>
                <p14:nvPr/>
              </p14:nvContentPartPr>
              <p14:xfrm>
                <a:off x="9096133" y="2169510"/>
                <a:ext cx="196200" cy="164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0DAF17-D82F-EA4B-AD7F-97BDC12D60E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81013" y="2154030"/>
                  <a:ext cx="226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DA25C41-6B3C-6044-9140-729CFEE5835F}"/>
                    </a:ext>
                  </a:extLst>
                </p14:cNvPr>
                <p14:cNvContentPartPr/>
                <p14:nvPr/>
              </p14:nvContentPartPr>
              <p14:xfrm>
                <a:off x="9085693" y="2307030"/>
                <a:ext cx="174960" cy="111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DA25C41-6B3C-6044-9140-729CFEE5835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70213" y="2291910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C900154-9C95-F04E-9B0A-C681E762F88A}"/>
                    </a:ext>
                  </a:extLst>
                </p14:cNvPr>
                <p14:cNvContentPartPr/>
                <p14:nvPr/>
              </p14:nvContentPartPr>
              <p14:xfrm>
                <a:off x="9281533" y="2248710"/>
                <a:ext cx="37440" cy="5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C900154-9C95-F04E-9B0A-C681E762F8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266053" y="2233590"/>
                  <a:ext cx="680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D220FE8-79A5-EE42-90EF-8A17221A9C1D}"/>
                    </a:ext>
                  </a:extLst>
                </p14:cNvPr>
                <p14:cNvContentPartPr/>
                <p14:nvPr/>
              </p14:nvContentPartPr>
              <p14:xfrm>
                <a:off x="9307813" y="2190750"/>
                <a:ext cx="32040" cy="259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D220FE8-79A5-EE42-90EF-8A17221A9C1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292693" y="2175270"/>
                  <a:ext cx="62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B86AB3-789F-D94B-8FB4-555538FA067E}"/>
                    </a:ext>
                  </a:extLst>
                </p14:cNvPr>
                <p14:cNvContentPartPr/>
                <p14:nvPr/>
              </p14:nvContentPartPr>
              <p14:xfrm>
                <a:off x="9138613" y="2322870"/>
                <a:ext cx="174960" cy="127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B86AB3-789F-D94B-8FB4-555538FA06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23133" y="2307750"/>
                  <a:ext cx="2055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B51CAF9-DF2F-3543-A1B2-C7CC3D804CD0}"/>
              </a:ext>
            </a:extLst>
          </p:cNvPr>
          <p:cNvGrpSpPr/>
          <p:nvPr/>
        </p:nvGrpSpPr>
        <p:grpSpPr>
          <a:xfrm>
            <a:off x="7620493" y="2068710"/>
            <a:ext cx="523440" cy="513720"/>
            <a:chOff x="7620493" y="2068710"/>
            <a:chExt cx="523440" cy="51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4C2D277-7A9D-4F47-8958-E880863AB8F0}"/>
                    </a:ext>
                  </a:extLst>
                </p14:cNvPr>
                <p14:cNvContentPartPr/>
                <p14:nvPr/>
              </p14:nvContentPartPr>
              <p14:xfrm>
                <a:off x="7905613" y="2190750"/>
                <a:ext cx="5760" cy="32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4C2D277-7A9D-4F47-8958-E880863AB8F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890493" y="2175270"/>
                  <a:ext cx="3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5BDDF14-25B0-844E-8217-B5CC498C8F3B}"/>
                    </a:ext>
                  </a:extLst>
                </p14:cNvPr>
                <p14:cNvContentPartPr/>
                <p14:nvPr/>
              </p14:nvContentPartPr>
              <p14:xfrm>
                <a:off x="7789333" y="2169510"/>
                <a:ext cx="190800" cy="275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5BDDF14-25B0-844E-8217-B5CC498C8F3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73853" y="2154030"/>
                  <a:ext cx="221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894EBE3-2B0C-B949-BA84-A900555F8A78}"/>
                    </a:ext>
                  </a:extLst>
                </p14:cNvPr>
                <p14:cNvContentPartPr/>
                <p14:nvPr/>
              </p14:nvContentPartPr>
              <p14:xfrm>
                <a:off x="7826053" y="2174550"/>
                <a:ext cx="111600" cy="254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894EBE3-2B0C-B949-BA84-A900555F8A7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10933" y="2159430"/>
                  <a:ext cx="1418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C852746-CA14-8F45-B45C-1FD4292593AD}"/>
                    </a:ext>
                  </a:extLst>
                </p14:cNvPr>
                <p14:cNvContentPartPr/>
                <p14:nvPr/>
              </p14:nvContentPartPr>
              <p14:xfrm>
                <a:off x="8011453" y="2068710"/>
                <a:ext cx="132480" cy="397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C852746-CA14-8F45-B45C-1FD4292593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96333" y="2053590"/>
                  <a:ext cx="1630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9117968-C4B6-8C4D-B431-5AD9F416DFE7}"/>
                    </a:ext>
                  </a:extLst>
                </p14:cNvPr>
                <p14:cNvContentPartPr/>
                <p14:nvPr/>
              </p14:nvContentPartPr>
              <p14:xfrm>
                <a:off x="7620493" y="2079510"/>
                <a:ext cx="147960" cy="502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9117968-C4B6-8C4D-B431-5AD9F416DFE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05013" y="2064030"/>
                  <a:ext cx="178560" cy="53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7568688-AEB8-854E-8A7D-3ACD4C32CB47}"/>
              </a:ext>
            </a:extLst>
          </p:cNvPr>
          <p:cNvGrpSpPr/>
          <p:nvPr/>
        </p:nvGrpSpPr>
        <p:grpSpPr>
          <a:xfrm>
            <a:off x="544693" y="2460390"/>
            <a:ext cx="100800" cy="307440"/>
            <a:chOff x="544693" y="2460390"/>
            <a:chExt cx="100800" cy="307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E2909CC-D41A-DE41-8B80-725FBC5F7212}"/>
                    </a:ext>
                  </a:extLst>
                </p14:cNvPr>
                <p14:cNvContentPartPr/>
                <p14:nvPr/>
              </p14:nvContentPartPr>
              <p14:xfrm>
                <a:off x="544693" y="2460390"/>
                <a:ext cx="42840" cy="307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E2909CC-D41A-DE41-8B80-725FBC5F721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36053" y="2451750"/>
                  <a:ext cx="60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EBE27BA-4253-834A-9C72-D81EA72655DB}"/>
                    </a:ext>
                  </a:extLst>
                </p14:cNvPr>
                <p14:cNvContentPartPr/>
                <p14:nvPr/>
              </p14:nvContentPartPr>
              <p14:xfrm>
                <a:off x="618853" y="2577030"/>
                <a:ext cx="26640" cy="10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EBE27BA-4253-834A-9C72-D81EA72655D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0213" y="2568030"/>
                  <a:ext cx="44280" cy="2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54878B7-DA1A-C749-A118-3752F0445DC4}"/>
                  </a:ext>
                </a:extLst>
              </p14:cNvPr>
              <p14:cNvContentPartPr/>
              <p14:nvPr/>
            </p14:nvContentPartPr>
            <p14:xfrm>
              <a:off x="460093" y="3042510"/>
              <a:ext cx="6842520" cy="95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54878B7-DA1A-C749-A118-3752F0445DC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44973" y="3027390"/>
                <a:ext cx="68731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66C9962-90CB-6942-A313-662ACBA4C6FB}"/>
                  </a:ext>
                </a:extLst>
              </p14:cNvPr>
              <p14:cNvContentPartPr/>
              <p14:nvPr/>
            </p14:nvContentPartPr>
            <p14:xfrm>
              <a:off x="354253" y="3753870"/>
              <a:ext cx="6927120" cy="1116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66C9962-90CB-6942-A313-662ACBA4C6F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39133" y="3738390"/>
                <a:ext cx="6957720" cy="14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2BA6046-8D7D-4E4F-A67B-30A42DA02A9E}"/>
              </a:ext>
            </a:extLst>
          </p:cNvPr>
          <p:cNvGrpSpPr/>
          <p:nvPr/>
        </p:nvGrpSpPr>
        <p:grpSpPr>
          <a:xfrm>
            <a:off x="8016853" y="4119270"/>
            <a:ext cx="4032360" cy="2593080"/>
            <a:chOff x="8016853" y="4119270"/>
            <a:chExt cx="4032360" cy="259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D095989-FA43-5C45-AF8F-463AA06A1E28}"/>
                    </a:ext>
                  </a:extLst>
                </p14:cNvPr>
                <p14:cNvContentPartPr/>
                <p14:nvPr/>
              </p14:nvContentPartPr>
              <p14:xfrm>
                <a:off x="8540653" y="4632270"/>
                <a:ext cx="69120" cy="17888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D095989-FA43-5C45-AF8F-463AA06A1E2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25173" y="4616790"/>
                  <a:ext cx="99720" cy="18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5789ED7-DA54-A94B-ABAD-0B9410BB9140}"/>
                    </a:ext>
                  </a:extLst>
                </p14:cNvPr>
                <p14:cNvContentPartPr/>
                <p14:nvPr/>
              </p14:nvContentPartPr>
              <p14:xfrm>
                <a:off x="8514013" y="6389070"/>
                <a:ext cx="2942640" cy="63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5789ED7-DA54-A94B-ABAD-0B9410BB914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98893" y="6373590"/>
                  <a:ext cx="2972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F1F04D2-9D98-3F43-90FF-42136C841BA5}"/>
                    </a:ext>
                  </a:extLst>
                </p14:cNvPr>
                <p14:cNvContentPartPr/>
                <p14:nvPr/>
              </p14:nvContentPartPr>
              <p14:xfrm>
                <a:off x="11307973" y="6304470"/>
                <a:ext cx="301320" cy="1854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F1F04D2-9D98-3F43-90FF-42136C841BA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292853" y="6288990"/>
                  <a:ext cx="331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80CA5DF-0D54-164E-B3E6-738539012A4F}"/>
                    </a:ext>
                  </a:extLst>
                </p14:cNvPr>
                <p14:cNvContentPartPr/>
                <p14:nvPr/>
              </p14:nvContentPartPr>
              <p14:xfrm>
                <a:off x="8434813" y="4584390"/>
                <a:ext cx="190800" cy="164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80CA5DF-0D54-164E-B3E6-738539012A4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19333" y="4569270"/>
                  <a:ext cx="22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7D1D439-8B86-3D4C-94F1-56E5DD49E2BF}"/>
                    </a:ext>
                  </a:extLst>
                </p14:cNvPr>
                <p14:cNvContentPartPr/>
                <p14:nvPr/>
              </p14:nvContentPartPr>
              <p14:xfrm>
                <a:off x="8588173" y="6113670"/>
                <a:ext cx="58680" cy="84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7D1D439-8B86-3D4C-94F1-56E5DD49E2B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573053" y="6098550"/>
                  <a:ext cx="88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DB892E1-95D5-A446-9106-EB4B4EC612E4}"/>
                    </a:ext>
                  </a:extLst>
                </p14:cNvPr>
                <p14:cNvContentPartPr/>
                <p14:nvPr/>
              </p14:nvContentPartPr>
              <p14:xfrm>
                <a:off x="8683573" y="6002790"/>
                <a:ext cx="42840" cy="63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DB892E1-95D5-A446-9106-EB4B4EC612E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68093" y="5987310"/>
                  <a:ext cx="73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90A0CC0-8034-594C-A825-4BD2669BBE68}"/>
                    </a:ext>
                  </a:extLst>
                </p14:cNvPr>
                <p14:cNvContentPartPr/>
                <p14:nvPr/>
              </p14:nvContentPartPr>
              <p14:xfrm>
                <a:off x="8789413" y="5865270"/>
                <a:ext cx="79560" cy="79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90A0CC0-8034-594C-A825-4BD2669BBE6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773933" y="5849790"/>
                  <a:ext cx="110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3CDE8C5-AF14-1E47-8E2C-F1DE65F896B4}"/>
                    </a:ext>
                  </a:extLst>
                </p14:cNvPr>
                <p14:cNvContentPartPr/>
                <p14:nvPr/>
              </p14:nvContentPartPr>
              <p14:xfrm>
                <a:off x="8932333" y="5727390"/>
                <a:ext cx="90360" cy="79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3CDE8C5-AF14-1E47-8E2C-F1DE65F896B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916853" y="5712270"/>
                  <a:ext cx="120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F9B8814-F357-484B-80CC-F3DF4D730FA4}"/>
                    </a:ext>
                  </a:extLst>
                </p14:cNvPr>
                <p14:cNvContentPartPr/>
                <p14:nvPr/>
              </p14:nvContentPartPr>
              <p14:xfrm>
                <a:off x="9069853" y="5584470"/>
                <a:ext cx="100800" cy="74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F9B8814-F357-484B-80CC-F3DF4D730FA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054373" y="5569350"/>
                  <a:ext cx="131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5344059-CD64-3D4A-BC32-1100F87074E5}"/>
                    </a:ext>
                  </a:extLst>
                </p14:cNvPr>
                <p14:cNvContentPartPr/>
                <p14:nvPr/>
              </p14:nvContentPartPr>
              <p14:xfrm>
                <a:off x="9239053" y="5452350"/>
                <a:ext cx="69120" cy="691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5344059-CD64-3D4A-BC32-1100F87074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23933" y="543723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C966E03-6E8A-5D47-8339-FBFED0CEB99C}"/>
                    </a:ext>
                  </a:extLst>
                </p14:cNvPr>
                <p14:cNvContentPartPr/>
                <p14:nvPr/>
              </p14:nvContentPartPr>
              <p14:xfrm>
                <a:off x="9419053" y="5336070"/>
                <a:ext cx="69120" cy="47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C966E03-6E8A-5D47-8339-FBFED0CEB99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403573" y="5320590"/>
                  <a:ext cx="99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9F6FF10-74B5-8E4B-AFCF-9F42DC0CDEC9}"/>
                    </a:ext>
                  </a:extLst>
                </p14:cNvPr>
                <p14:cNvContentPartPr/>
                <p14:nvPr/>
              </p14:nvContentPartPr>
              <p14:xfrm>
                <a:off x="9588253" y="5208990"/>
                <a:ext cx="95760" cy="532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9F6FF10-74B5-8E4B-AFCF-9F42DC0CDEC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73133" y="5193510"/>
                  <a:ext cx="126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F2014C8-E371-2A43-8814-BD0EA82C5814}"/>
                    </a:ext>
                  </a:extLst>
                </p14:cNvPr>
                <p14:cNvContentPartPr/>
                <p14:nvPr/>
              </p14:nvContentPartPr>
              <p14:xfrm>
                <a:off x="9778693" y="5108550"/>
                <a:ext cx="90360" cy="47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F2014C8-E371-2A43-8814-BD0EA82C581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63573" y="5093070"/>
                  <a:ext cx="120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FD0A080-0680-AE4A-98D8-234EE4E57E12}"/>
                    </a:ext>
                  </a:extLst>
                </p14:cNvPr>
                <p14:cNvContentPartPr/>
                <p14:nvPr/>
              </p14:nvContentPartPr>
              <p14:xfrm>
                <a:off x="9953293" y="5018550"/>
                <a:ext cx="95760" cy="42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FD0A080-0680-AE4A-98D8-234EE4E57E1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38173" y="5003070"/>
                  <a:ext cx="126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ED3EFAC-5545-624B-BCE0-506FC883393C}"/>
                    </a:ext>
                  </a:extLst>
                </p14:cNvPr>
                <p14:cNvContentPartPr/>
                <p14:nvPr/>
              </p14:nvContentPartPr>
              <p14:xfrm>
                <a:off x="10133293" y="4944390"/>
                <a:ext cx="127440" cy="428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ED3EFAC-5545-624B-BCE0-506FC883393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18173" y="4929270"/>
                  <a:ext cx="157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76A1D62-0D93-164E-B67E-FCC1CE36A20F}"/>
                    </a:ext>
                  </a:extLst>
                </p14:cNvPr>
                <p14:cNvContentPartPr/>
                <p14:nvPr/>
              </p14:nvContentPartPr>
              <p14:xfrm>
                <a:off x="10344973" y="4891470"/>
                <a:ext cx="100800" cy="37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76A1D62-0D93-164E-B67E-FCC1CE36A20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29853" y="4876350"/>
                  <a:ext cx="13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F7B7EC6-1B0A-AF4C-BD05-00F1BA5D4FD8}"/>
                    </a:ext>
                  </a:extLst>
                </p14:cNvPr>
                <p14:cNvContentPartPr/>
                <p14:nvPr/>
              </p14:nvContentPartPr>
              <p14:xfrm>
                <a:off x="10503733" y="4838550"/>
                <a:ext cx="95760" cy="32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F7B7EC6-1B0A-AF4C-BD05-00F1BA5D4F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488613" y="4823430"/>
                  <a:ext cx="12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3F5C729-E158-5B48-AD4F-5D610494F735}"/>
                    </a:ext>
                  </a:extLst>
                </p14:cNvPr>
                <p14:cNvContentPartPr/>
                <p14:nvPr/>
              </p14:nvContentPartPr>
              <p14:xfrm>
                <a:off x="10657093" y="4796070"/>
                <a:ext cx="116640" cy="320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3F5C729-E158-5B48-AD4F-5D610494F73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641973" y="4780950"/>
                  <a:ext cx="1472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D5848ED-9FB7-5E41-A952-58E147E21955}"/>
                    </a:ext>
                  </a:extLst>
                </p14:cNvPr>
                <p14:cNvContentPartPr/>
                <p14:nvPr/>
              </p14:nvContentPartPr>
              <p14:xfrm>
                <a:off x="10794973" y="4743150"/>
                <a:ext cx="312480" cy="53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D5848ED-9FB7-5E41-A952-58E147E2195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779493" y="4728030"/>
                  <a:ext cx="343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7ABB997-6E0C-2346-8A7C-8DCDBC9F207E}"/>
                    </a:ext>
                  </a:extLst>
                </p14:cNvPr>
                <p14:cNvContentPartPr/>
                <p14:nvPr/>
              </p14:nvContentPartPr>
              <p14:xfrm>
                <a:off x="11117533" y="4727310"/>
                <a:ext cx="37440" cy="16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7ABB997-6E0C-2346-8A7C-8DCDBC9F207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102413" y="4712190"/>
                  <a:ext cx="68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609B21D-99AE-464B-AB44-2EFE9BE25838}"/>
                    </a:ext>
                  </a:extLst>
                </p14:cNvPr>
                <p14:cNvContentPartPr/>
                <p14:nvPr/>
              </p14:nvContentPartPr>
              <p14:xfrm>
                <a:off x="11175853" y="4722270"/>
                <a:ext cx="58680" cy="5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609B21D-99AE-464B-AB44-2EFE9BE2583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160733" y="4706790"/>
                  <a:ext cx="88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E3D3F85-2317-734E-8A06-F82F9A280B67}"/>
                    </a:ext>
                  </a:extLst>
                </p14:cNvPr>
                <p14:cNvContentPartPr/>
                <p14:nvPr/>
              </p14:nvContentPartPr>
              <p14:xfrm>
                <a:off x="11307973" y="4716870"/>
                <a:ext cx="58680" cy="5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E3D3F85-2317-734E-8A06-F82F9A280B6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292853" y="4701390"/>
                  <a:ext cx="88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2B15B99-E3F9-B94B-AB63-55409D03389B}"/>
                    </a:ext>
                  </a:extLst>
                </p14:cNvPr>
                <p14:cNvContentPartPr/>
                <p14:nvPr/>
              </p14:nvContentPartPr>
              <p14:xfrm>
                <a:off x="11424613" y="4706070"/>
                <a:ext cx="42840" cy="5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2B15B99-E3F9-B94B-AB63-55409D03389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409133" y="4690950"/>
                  <a:ext cx="73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F8A765D-9B76-4D43-9785-259DCDAC76DA}"/>
                    </a:ext>
                  </a:extLst>
                </p14:cNvPr>
                <p14:cNvContentPartPr/>
                <p14:nvPr/>
              </p14:nvContentPartPr>
              <p14:xfrm>
                <a:off x="8016853" y="4119270"/>
                <a:ext cx="137880" cy="285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F8A765D-9B76-4D43-9785-259DCDAC76D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01373" y="4104150"/>
                  <a:ext cx="1684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C0FDDC6-9AF4-BC47-A94B-A11C3787EFAA}"/>
                    </a:ext>
                  </a:extLst>
                </p14:cNvPr>
                <p14:cNvContentPartPr/>
                <p14:nvPr/>
              </p14:nvContentPartPr>
              <p14:xfrm>
                <a:off x="8069773" y="4272270"/>
                <a:ext cx="106200" cy="16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C0FDDC6-9AF4-BC47-A94B-A11C3787EFA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54293" y="425715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DE786A6-DA89-9A46-A5CD-108ED80D0556}"/>
                    </a:ext>
                  </a:extLst>
                </p14:cNvPr>
                <p14:cNvContentPartPr/>
                <p14:nvPr/>
              </p14:nvContentPartPr>
              <p14:xfrm>
                <a:off x="8207293" y="4245990"/>
                <a:ext cx="58680" cy="111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DE786A6-DA89-9A46-A5CD-108ED80D05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91813" y="4230510"/>
                  <a:ext cx="889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3BD00F51-6A20-154E-AEBB-27F9890DEDF7}"/>
                    </a:ext>
                  </a:extLst>
                </p14:cNvPr>
                <p14:cNvContentPartPr/>
                <p14:nvPr/>
              </p14:nvContentPartPr>
              <p14:xfrm>
                <a:off x="8302333" y="4245990"/>
                <a:ext cx="111600" cy="111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3BD00F51-6A20-154E-AEBB-27F9890DEDF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87213" y="4230510"/>
                  <a:ext cx="141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092B9AE-29D9-9B40-8C50-68DA83929E37}"/>
                    </a:ext>
                  </a:extLst>
                </p14:cNvPr>
                <p14:cNvContentPartPr/>
                <p14:nvPr/>
              </p14:nvContentPartPr>
              <p14:xfrm>
                <a:off x="8439853" y="4251030"/>
                <a:ext cx="111600" cy="122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092B9AE-29D9-9B40-8C50-68DA83929E3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424733" y="4235910"/>
                  <a:ext cx="141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4D1CF6D-F168-DD44-8C91-25196EE9F655}"/>
                    </a:ext>
                  </a:extLst>
                </p14:cNvPr>
                <p14:cNvContentPartPr/>
                <p14:nvPr/>
              </p14:nvContentPartPr>
              <p14:xfrm>
                <a:off x="8566933" y="4245990"/>
                <a:ext cx="116640" cy="92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4D1CF6D-F168-DD44-8C91-25196EE9F65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551813" y="4230510"/>
                  <a:ext cx="147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42BF68D-E301-954E-B2B4-1B76B9C79373}"/>
                    </a:ext>
                  </a:extLst>
                </p14:cNvPr>
                <p14:cNvContentPartPr/>
                <p14:nvPr/>
              </p14:nvContentPartPr>
              <p14:xfrm>
                <a:off x="8704453" y="4235190"/>
                <a:ext cx="137880" cy="1220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42BF68D-E301-954E-B2B4-1B76B9C7937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689333" y="4220070"/>
                  <a:ext cx="168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2F6D320-C7ED-F947-9109-6172F465AAE5}"/>
                    </a:ext>
                  </a:extLst>
                </p14:cNvPr>
                <p14:cNvContentPartPr/>
                <p14:nvPr/>
              </p14:nvContentPartPr>
              <p14:xfrm>
                <a:off x="8869333" y="4208910"/>
                <a:ext cx="126720" cy="1220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2F6D320-C7ED-F947-9109-6172F465AAE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53853" y="4193430"/>
                  <a:ext cx="157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3D7CF90-A713-174B-B6F6-0131B7D6F4A2}"/>
                    </a:ext>
                  </a:extLst>
                </p14:cNvPr>
                <p14:cNvContentPartPr/>
                <p14:nvPr/>
              </p14:nvContentPartPr>
              <p14:xfrm>
                <a:off x="8985613" y="4193070"/>
                <a:ext cx="142560" cy="360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3D7CF90-A713-174B-B6F6-0131B7D6F4A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970493" y="4177590"/>
                  <a:ext cx="1731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381E853-1520-F14B-9F2B-35B31BC7E60E}"/>
                    </a:ext>
                  </a:extLst>
                </p14:cNvPr>
                <p14:cNvContentPartPr/>
                <p14:nvPr/>
              </p14:nvContentPartPr>
              <p14:xfrm>
                <a:off x="11022493" y="6473670"/>
                <a:ext cx="143280" cy="1591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381E853-1520-F14B-9F2B-35B31BC7E60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07013" y="6458550"/>
                  <a:ext cx="17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FC97BB8-AC64-A849-B44E-390254540F05}"/>
                    </a:ext>
                  </a:extLst>
                </p14:cNvPr>
                <p14:cNvContentPartPr/>
                <p14:nvPr/>
              </p14:nvContentPartPr>
              <p14:xfrm>
                <a:off x="11181253" y="6542430"/>
                <a:ext cx="74520" cy="795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FC97BB8-AC64-A849-B44E-390254540F0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65773" y="6527310"/>
                  <a:ext cx="105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8FAA7FC-19A4-A849-B40B-C78E25BB7896}"/>
                    </a:ext>
                  </a:extLst>
                </p14:cNvPr>
                <p14:cNvContentPartPr/>
                <p14:nvPr/>
              </p14:nvContentPartPr>
              <p14:xfrm>
                <a:off x="11287093" y="6552870"/>
                <a:ext cx="169560" cy="79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8FAA7FC-19A4-A849-B40B-C78E25BB789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271613" y="6537750"/>
                  <a:ext cx="200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BCF87FA-399A-6E40-A61F-EAFABBEFF910}"/>
                    </a:ext>
                  </a:extLst>
                </p14:cNvPr>
                <p14:cNvContentPartPr/>
                <p14:nvPr/>
              </p14:nvContentPartPr>
              <p14:xfrm>
                <a:off x="11466733" y="6537030"/>
                <a:ext cx="100440" cy="116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BCF87FA-399A-6E40-A61F-EAFABBEFF91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451613" y="6521910"/>
                  <a:ext cx="130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2ED4AA1-52E6-E44C-868B-A60630331399}"/>
                    </a:ext>
                  </a:extLst>
                </p14:cNvPr>
                <p14:cNvContentPartPr/>
                <p14:nvPr/>
              </p14:nvContentPartPr>
              <p14:xfrm>
                <a:off x="11588413" y="6489510"/>
                <a:ext cx="32040" cy="1166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2ED4AA1-52E6-E44C-868B-A6063033139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573293" y="6474390"/>
                  <a:ext cx="62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1AF1100-388F-6741-AA16-F2E3BC92F525}"/>
                    </a:ext>
                  </a:extLst>
                </p14:cNvPr>
                <p14:cNvContentPartPr/>
                <p14:nvPr/>
              </p14:nvContentPartPr>
              <p14:xfrm>
                <a:off x="11625493" y="6526590"/>
                <a:ext cx="74520" cy="79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1AF1100-388F-6741-AA16-F2E3BC92F52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610373" y="6511470"/>
                  <a:ext cx="105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599C80C-9460-2047-8DB5-32EC93B265DC}"/>
                    </a:ext>
                  </a:extLst>
                </p14:cNvPr>
                <p14:cNvContentPartPr/>
                <p14:nvPr/>
              </p14:nvContentPartPr>
              <p14:xfrm>
                <a:off x="11710453" y="6526590"/>
                <a:ext cx="63720" cy="111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599C80C-9460-2047-8DB5-32EC93B265D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694973" y="6511470"/>
                  <a:ext cx="94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AAA1299-A396-C34B-89A9-6068FE8CDA6B}"/>
                    </a:ext>
                  </a:extLst>
                </p14:cNvPr>
                <p14:cNvContentPartPr/>
                <p14:nvPr/>
              </p14:nvContentPartPr>
              <p14:xfrm>
                <a:off x="11710453" y="6547830"/>
                <a:ext cx="69120" cy="478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AAA1299-A396-C34B-89A9-6068FE8CDA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694973" y="6532350"/>
                  <a:ext cx="997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452B8F7-D74A-8B46-8E5A-99712154A748}"/>
                    </a:ext>
                  </a:extLst>
                </p14:cNvPr>
                <p14:cNvContentPartPr/>
                <p14:nvPr/>
              </p14:nvContentPartPr>
              <p14:xfrm>
                <a:off x="11815933" y="6547830"/>
                <a:ext cx="16200" cy="58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452B8F7-D74A-8B46-8E5A-99712154A74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800813" y="6532350"/>
                  <a:ext cx="46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519987C-64E6-FB4D-8D53-800C30391A73}"/>
                    </a:ext>
                  </a:extLst>
                </p14:cNvPr>
                <p14:cNvContentPartPr/>
                <p14:nvPr/>
              </p14:nvContentPartPr>
              <p14:xfrm>
                <a:off x="11821333" y="6499950"/>
                <a:ext cx="5760" cy="5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519987C-64E6-FB4D-8D53-800C30391A7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806213" y="64848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0A84C8E-9191-6149-8044-3EC6EEC225D6}"/>
                    </a:ext>
                  </a:extLst>
                </p14:cNvPr>
                <p14:cNvContentPartPr/>
                <p14:nvPr/>
              </p14:nvContentPartPr>
              <p14:xfrm>
                <a:off x="11890093" y="6484110"/>
                <a:ext cx="21600" cy="1432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0A84C8E-9191-6149-8044-3EC6EEC225D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1874973" y="6468990"/>
                  <a:ext cx="52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321984C-6C90-114C-B2E3-A0A39E51834A}"/>
                    </a:ext>
                  </a:extLst>
                </p14:cNvPr>
                <p14:cNvContentPartPr/>
                <p14:nvPr/>
              </p14:nvContentPartPr>
              <p14:xfrm>
                <a:off x="11853013" y="6531990"/>
                <a:ext cx="84960" cy="5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321984C-6C90-114C-B2E3-A0A39E51834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837893" y="6516510"/>
                  <a:ext cx="115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D3617D3-F2D7-394D-BB78-0E630DFBCDDD}"/>
                    </a:ext>
                  </a:extLst>
                </p14:cNvPr>
                <p14:cNvContentPartPr/>
                <p14:nvPr/>
              </p14:nvContentPartPr>
              <p14:xfrm>
                <a:off x="11918893" y="6510750"/>
                <a:ext cx="130320" cy="2016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D3617D3-F2D7-394D-BB78-0E630DFBCDD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903773" y="6495270"/>
                  <a:ext cx="1609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34A3E62-66B1-4641-B6E4-E0899DF37BCB}"/>
              </a:ext>
            </a:extLst>
          </p:cNvPr>
          <p:cNvGrpSpPr/>
          <p:nvPr/>
        </p:nvGrpSpPr>
        <p:grpSpPr>
          <a:xfrm>
            <a:off x="8561893" y="5034390"/>
            <a:ext cx="2841840" cy="1217160"/>
            <a:chOff x="8561893" y="5034390"/>
            <a:chExt cx="2841840" cy="12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83D2B1E-72BB-5D49-8181-6324E4183AE1}"/>
                    </a:ext>
                  </a:extLst>
                </p14:cNvPr>
                <p14:cNvContentPartPr/>
                <p14:nvPr/>
              </p14:nvContentPartPr>
              <p14:xfrm>
                <a:off x="8582773" y="6219510"/>
                <a:ext cx="10800" cy="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83D2B1E-72BB-5D49-8181-6324E4183AE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567653" y="6204390"/>
                  <a:ext cx="41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15E50AC-049D-124B-AA78-13BEDB90B0A0}"/>
                    </a:ext>
                  </a:extLst>
                </p14:cNvPr>
                <p14:cNvContentPartPr/>
                <p14:nvPr/>
              </p14:nvContentPartPr>
              <p14:xfrm>
                <a:off x="8582773" y="6219510"/>
                <a:ext cx="5760" cy="10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15E50AC-049D-124B-AA78-13BEDB90B0A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567653" y="620439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A8927FA-E774-4F42-9E56-314A20CFD2B0}"/>
                    </a:ext>
                  </a:extLst>
                </p14:cNvPr>
                <p14:cNvContentPartPr/>
                <p14:nvPr/>
              </p14:nvContentPartPr>
              <p14:xfrm>
                <a:off x="8561893" y="6187830"/>
                <a:ext cx="90360" cy="637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A8927FA-E774-4F42-9E56-314A20CFD2B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546413" y="6172710"/>
                  <a:ext cx="120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CFBE38E-4F67-5E4C-925D-6819FD2749AA}"/>
                    </a:ext>
                  </a:extLst>
                </p14:cNvPr>
                <p14:cNvContentPartPr/>
                <p14:nvPr/>
              </p14:nvContentPartPr>
              <p14:xfrm>
                <a:off x="8694013" y="6081990"/>
                <a:ext cx="74520" cy="74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CFBE38E-4F67-5E4C-925D-6819FD2749A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678893" y="6066870"/>
                  <a:ext cx="105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F2AF732-7B0B-9744-9088-50F6176DED0A}"/>
                    </a:ext>
                  </a:extLst>
                </p14:cNvPr>
                <p14:cNvContentPartPr/>
                <p14:nvPr/>
              </p14:nvContentPartPr>
              <p14:xfrm>
                <a:off x="8810293" y="5997390"/>
                <a:ext cx="37440" cy="374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F2AF732-7B0B-9744-9088-50F6176DED0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95173" y="5982270"/>
                  <a:ext cx="68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C7AAFEB-3F10-E24A-9AAA-7A3F480E7327}"/>
                    </a:ext>
                  </a:extLst>
                </p14:cNvPr>
                <p14:cNvContentPartPr/>
                <p14:nvPr/>
              </p14:nvContentPartPr>
              <p14:xfrm>
                <a:off x="8911093" y="5928630"/>
                <a:ext cx="37440" cy="216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C7AAFEB-3F10-E24A-9AAA-7A3F480E732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895613" y="5913510"/>
                  <a:ext cx="68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5B683FE-A58B-0A49-89F6-BD30B8807D0B}"/>
                    </a:ext>
                  </a:extLst>
                </p14:cNvPr>
                <p14:cNvContentPartPr/>
                <p14:nvPr/>
              </p14:nvContentPartPr>
              <p14:xfrm>
                <a:off x="9011533" y="5833230"/>
                <a:ext cx="21600" cy="21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5B683FE-A58B-0A49-89F6-BD30B8807D0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996413" y="5818110"/>
                  <a:ext cx="5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35F2AED-8808-9546-BC22-F33F6DA81619}"/>
                    </a:ext>
                  </a:extLst>
                </p14:cNvPr>
                <p14:cNvContentPartPr/>
                <p14:nvPr/>
              </p14:nvContentPartPr>
              <p14:xfrm>
                <a:off x="9133213" y="5738190"/>
                <a:ext cx="26640" cy="26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35F2AED-8808-9546-BC22-F33F6DA8161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118093" y="5722710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EB5A0A6-C533-6047-B303-DFBD965791C3}"/>
                    </a:ext>
                  </a:extLst>
                </p14:cNvPr>
                <p14:cNvContentPartPr/>
                <p14:nvPr/>
              </p14:nvContentPartPr>
              <p14:xfrm>
                <a:off x="9244453" y="5637390"/>
                <a:ext cx="37440" cy="37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EB5A0A6-C533-6047-B303-DFBD965791C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28973" y="5622270"/>
                  <a:ext cx="68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B4CEE5A-E033-3E46-B7A9-08C24AF03ECE}"/>
                    </a:ext>
                  </a:extLst>
                </p14:cNvPr>
                <p14:cNvContentPartPr/>
                <p14:nvPr/>
              </p14:nvContentPartPr>
              <p14:xfrm>
                <a:off x="9360733" y="5526510"/>
                <a:ext cx="69120" cy="42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B4CEE5A-E033-3E46-B7A9-08C24AF03EC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45613" y="5511030"/>
                  <a:ext cx="99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E745962-CAD4-744B-BF7E-3E0E0FC5B54D}"/>
                    </a:ext>
                  </a:extLst>
                </p14:cNvPr>
                <p14:cNvContentPartPr/>
                <p14:nvPr/>
              </p14:nvContentPartPr>
              <p14:xfrm>
                <a:off x="9498253" y="5446950"/>
                <a:ext cx="47880" cy="26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E745962-CAD4-744B-BF7E-3E0E0FC5B54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483133" y="5431830"/>
                  <a:ext cx="78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9885568-7A40-8E42-90FC-F950614B36EC}"/>
                    </a:ext>
                  </a:extLst>
                </p14:cNvPr>
                <p14:cNvContentPartPr/>
                <p14:nvPr/>
              </p14:nvContentPartPr>
              <p14:xfrm>
                <a:off x="9625333" y="5330670"/>
                <a:ext cx="79560" cy="428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9885568-7A40-8E42-90FC-F950614B36E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610213" y="5315550"/>
                  <a:ext cx="110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0C13BE2D-24C5-2541-B377-D99909B1FAD8}"/>
                    </a:ext>
                  </a:extLst>
                </p14:cNvPr>
                <p14:cNvContentPartPr/>
                <p14:nvPr/>
              </p14:nvContentPartPr>
              <p14:xfrm>
                <a:off x="9805333" y="5219430"/>
                <a:ext cx="74520" cy="37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0C13BE2D-24C5-2541-B377-D99909B1FAD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789853" y="5204310"/>
                  <a:ext cx="105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91671E9-30D5-F142-9552-227DB4B15521}"/>
                    </a:ext>
                  </a:extLst>
                </p14:cNvPr>
                <p14:cNvContentPartPr/>
                <p14:nvPr/>
              </p14:nvContentPartPr>
              <p14:xfrm>
                <a:off x="9942853" y="5166510"/>
                <a:ext cx="58680" cy="21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91671E9-30D5-F142-9552-227DB4B1552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927733" y="5151390"/>
                  <a:ext cx="88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7AE5087-EF52-B446-AA32-6480AD4098CE}"/>
                    </a:ext>
                  </a:extLst>
                </p14:cNvPr>
                <p14:cNvContentPartPr/>
                <p14:nvPr/>
              </p14:nvContentPartPr>
              <p14:xfrm>
                <a:off x="10091173" y="5134830"/>
                <a:ext cx="53280" cy="5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7AE5087-EF52-B446-AA32-6480AD4098C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075693" y="5119710"/>
                  <a:ext cx="8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66955DF-39C9-5C49-82E0-816CD51032A6}"/>
                    </a:ext>
                  </a:extLst>
                </p14:cNvPr>
                <p14:cNvContentPartPr/>
                <p14:nvPr/>
              </p14:nvContentPartPr>
              <p14:xfrm>
                <a:off x="10207453" y="5108550"/>
                <a:ext cx="53280" cy="10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66955DF-39C9-5C49-82E0-816CD51032A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192333" y="5093070"/>
                  <a:ext cx="8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A6987FB-B2CE-9E46-9A7A-35435C99B51D}"/>
                    </a:ext>
                  </a:extLst>
                </p14:cNvPr>
                <p14:cNvContentPartPr/>
                <p14:nvPr/>
              </p14:nvContentPartPr>
              <p14:xfrm>
                <a:off x="10318693" y="5113590"/>
                <a:ext cx="79560" cy="162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A6987FB-B2CE-9E46-9A7A-35435C99B51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303213" y="5098470"/>
                  <a:ext cx="11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7DE80E1-D204-9345-9F6C-B8509C069E91}"/>
                    </a:ext>
                  </a:extLst>
                </p14:cNvPr>
                <p14:cNvContentPartPr/>
                <p14:nvPr/>
              </p14:nvContentPartPr>
              <p14:xfrm>
                <a:off x="10482493" y="5171910"/>
                <a:ext cx="58680" cy="32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7DE80E1-D204-9345-9F6C-B8509C069E9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467373" y="5156790"/>
                  <a:ext cx="88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A4CDF1F-1D1B-DA43-9C9C-4395ABD9710A}"/>
                    </a:ext>
                  </a:extLst>
                </p14:cNvPr>
                <p14:cNvContentPartPr/>
                <p14:nvPr/>
              </p14:nvContentPartPr>
              <p14:xfrm>
                <a:off x="10662493" y="5267310"/>
                <a:ext cx="21600" cy="162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A4CDF1F-1D1B-DA43-9C9C-4395ABD9710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647373" y="5251830"/>
                  <a:ext cx="52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391FEC3-9260-DB4B-A74C-B4D87EF65220}"/>
                    </a:ext>
                  </a:extLst>
                </p14:cNvPr>
                <p14:cNvContentPartPr/>
                <p14:nvPr/>
              </p14:nvContentPartPr>
              <p14:xfrm>
                <a:off x="10773733" y="5351910"/>
                <a:ext cx="42840" cy="691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391FEC3-9260-DB4B-A74C-B4D87EF6522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58253" y="5336430"/>
                  <a:ext cx="73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464F1126-9F26-8944-811C-5E9A79B825EB}"/>
                    </a:ext>
                  </a:extLst>
                </p14:cNvPr>
                <p14:cNvContentPartPr/>
                <p14:nvPr/>
              </p14:nvContentPartPr>
              <p14:xfrm>
                <a:off x="10868773" y="5446950"/>
                <a:ext cx="74520" cy="478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464F1126-9F26-8944-811C-5E9A79B825E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853653" y="5431830"/>
                  <a:ext cx="105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CA711EE-64AF-C944-8C02-3ADDC75EB896}"/>
                    </a:ext>
                  </a:extLst>
                </p14:cNvPr>
                <p14:cNvContentPartPr/>
                <p14:nvPr/>
              </p14:nvContentPartPr>
              <p14:xfrm>
                <a:off x="11032933" y="5542350"/>
                <a:ext cx="63720" cy="795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CA711EE-64AF-C944-8C02-3ADDC75EB89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017813" y="5527230"/>
                  <a:ext cx="94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0EB2A86-471C-4D44-97D8-F13E165CE374}"/>
                    </a:ext>
                  </a:extLst>
                </p14:cNvPr>
                <p14:cNvContentPartPr/>
                <p14:nvPr/>
              </p14:nvContentPartPr>
              <p14:xfrm>
                <a:off x="11160013" y="5669430"/>
                <a:ext cx="47880" cy="32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0EB2A86-471C-4D44-97D8-F13E165CE37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144533" y="5653950"/>
                  <a:ext cx="78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209F644-DBE1-2743-B810-A56DF03AEF91}"/>
                    </a:ext>
                  </a:extLst>
                </p14:cNvPr>
                <p14:cNvContentPartPr/>
                <p14:nvPr/>
              </p14:nvContentPartPr>
              <p14:xfrm>
                <a:off x="11255053" y="5748630"/>
                <a:ext cx="47880" cy="37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209F644-DBE1-2743-B810-A56DF03AEF91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239933" y="5733510"/>
                  <a:ext cx="78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B6932FC-CAF9-054D-BBD9-02C98E21009C}"/>
                    </a:ext>
                  </a:extLst>
                </p14:cNvPr>
                <p14:cNvContentPartPr/>
                <p14:nvPr/>
              </p14:nvContentPartPr>
              <p14:xfrm>
                <a:off x="11334613" y="5817390"/>
                <a:ext cx="69120" cy="586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B6932FC-CAF9-054D-BBD9-02C98E21009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319493" y="5802270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B3AF41D-6543-1D41-8551-604755C60BD2}"/>
                    </a:ext>
                  </a:extLst>
                </p14:cNvPr>
                <p14:cNvContentPartPr/>
                <p14:nvPr/>
              </p14:nvContentPartPr>
              <p14:xfrm>
                <a:off x="10138693" y="5113590"/>
                <a:ext cx="16200" cy="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B3AF41D-6543-1D41-8551-604755C60BD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123573" y="5098470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6F14D4E-EFA2-8B41-8B67-CD8A2B591ED0}"/>
                    </a:ext>
                  </a:extLst>
                </p14:cNvPr>
                <p14:cNvContentPartPr/>
                <p14:nvPr/>
              </p14:nvContentPartPr>
              <p14:xfrm>
                <a:off x="10144093" y="5113590"/>
                <a:ext cx="5760" cy="57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6F14D4E-EFA2-8B41-8B67-CD8A2B591ED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128613" y="50984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FCDF490-2216-F246-B7D2-5696B5FDBE14}"/>
                    </a:ext>
                  </a:extLst>
                </p14:cNvPr>
                <p14:cNvContentPartPr/>
                <p14:nvPr/>
              </p14:nvContentPartPr>
              <p14:xfrm>
                <a:off x="10075333" y="5034390"/>
                <a:ext cx="169560" cy="2066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FCDF490-2216-F246-B7D2-5696B5FDBE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059853" y="5018910"/>
                  <a:ext cx="200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9743CA41-162C-5043-9683-B56FDC01A4F3}"/>
                    </a:ext>
                  </a:extLst>
                </p14:cNvPr>
                <p14:cNvContentPartPr/>
                <p14:nvPr/>
              </p14:nvContentPartPr>
              <p14:xfrm>
                <a:off x="10069933" y="5060670"/>
                <a:ext cx="254520" cy="196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9743CA41-162C-5043-9683-B56FDC01A4F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054453" y="5045550"/>
                  <a:ext cx="284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0F3C09F-2404-9E44-8E6B-555AEB0CE1AE}"/>
                    </a:ext>
                  </a:extLst>
                </p14:cNvPr>
                <p14:cNvContentPartPr/>
                <p14:nvPr/>
              </p14:nvContentPartPr>
              <p14:xfrm>
                <a:off x="10821253" y="5780310"/>
                <a:ext cx="58680" cy="2120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0F3C09F-2404-9E44-8E6B-555AEB0CE1A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806133" y="5765190"/>
                  <a:ext cx="8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105E4F5-D069-9E4D-A91D-CD58A148E3B2}"/>
                    </a:ext>
                  </a:extLst>
                </p14:cNvPr>
                <p14:cNvContentPartPr/>
                <p14:nvPr/>
              </p14:nvContentPartPr>
              <p14:xfrm>
                <a:off x="10757893" y="5738190"/>
                <a:ext cx="302040" cy="5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105E4F5-D069-9E4D-A91D-CD58A148E3B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742413" y="5722710"/>
                  <a:ext cx="332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6148B35-6CB8-D748-BF09-C4FCE3C98855}"/>
                    </a:ext>
                  </a:extLst>
                </p14:cNvPr>
                <p14:cNvContentPartPr/>
                <p14:nvPr/>
              </p14:nvContentPartPr>
              <p14:xfrm>
                <a:off x="10922413" y="5859870"/>
                <a:ext cx="121320" cy="95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6148B35-6CB8-D748-BF09-C4FCE3C9885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907293" y="5844390"/>
                  <a:ext cx="151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FBD83BF-35BC-3C48-BF0F-3E1331EAA91B}"/>
                    </a:ext>
                  </a:extLst>
                </p14:cNvPr>
                <p14:cNvContentPartPr/>
                <p14:nvPr/>
              </p14:nvContentPartPr>
              <p14:xfrm>
                <a:off x="11048773" y="5870310"/>
                <a:ext cx="153720" cy="1432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FBD83BF-35BC-3C48-BF0F-3E1331EAA91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033653" y="5855190"/>
                  <a:ext cx="184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F7B37BB-593C-EE4A-B9FC-25A570446449}"/>
                    </a:ext>
                  </a:extLst>
                </p14:cNvPr>
                <p14:cNvContentPartPr/>
                <p14:nvPr/>
              </p14:nvContentPartPr>
              <p14:xfrm>
                <a:off x="11234173" y="5849070"/>
                <a:ext cx="47880" cy="212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F7B37BB-593C-EE4A-B9FC-25A57044644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218693" y="5833950"/>
                  <a:ext cx="78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95299E4-F5EA-4B45-8A48-5268581FA0C0}"/>
                    </a:ext>
                  </a:extLst>
                </p14:cNvPr>
                <p14:cNvContentPartPr/>
                <p14:nvPr/>
              </p14:nvContentPartPr>
              <p14:xfrm>
                <a:off x="11191693" y="5896950"/>
                <a:ext cx="132480" cy="162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95299E4-F5EA-4B45-8A48-5268581FA0C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176573" y="5881470"/>
                  <a:ext cx="16308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CE7CCB9-092A-5849-967D-DA2BD60CDA60}"/>
              </a:ext>
            </a:extLst>
          </p:cNvPr>
          <p:cNvGrpSpPr/>
          <p:nvPr/>
        </p:nvGrpSpPr>
        <p:grpSpPr>
          <a:xfrm>
            <a:off x="11085853" y="4859790"/>
            <a:ext cx="513720" cy="248760"/>
            <a:chOff x="11085853" y="4859790"/>
            <a:chExt cx="51372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7AE69538-2CF8-0146-AE2E-8607EBB1114B}"/>
                    </a:ext>
                  </a:extLst>
                </p14:cNvPr>
                <p14:cNvContentPartPr/>
                <p14:nvPr/>
              </p14:nvContentPartPr>
              <p14:xfrm>
                <a:off x="11133373" y="4881030"/>
                <a:ext cx="21600" cy="2149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7AE69538-2CF8-0146-AE2E-8607EBB1114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118253" y="4865550"/>
                  <a:ext cx="52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B74688E-0DF7-FE49-9016-7F2D240754EE}"/>
                    </a:ext>
                  </a:extLst>
                </p14:cNvPr>
                <p14:cNvContentPartPr/>
                <p14:nvPr/>
              </p14:nvContentPartPr>
              <p14:xfrm>
                <a:off x="11085853" y="4859790"/>
                <a:ext cx="196200" cy="26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B74688E-0DF7-FE49-9016-7F2D240754E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070733" y="4844310"/>
                  <a:ext cx="22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10837D8-0B7B-9A46-8EC1-661CC65C65C1}"/>
                    </a:ext>
                  </a:extLst>
                </p14:cNvPr>
                <p14:cNvContentPartPr/>
                <p14:nvPr/>
              </p14:nvContentPartPr>
              <p14:xfrm>
                <a:off x="11228773" y="4933950"/>
                <a:ext cx="95760" cy="100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10837D8-0B7B-9A46-8EC1-661CC65C65C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213653" y="4918470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F25FD3E-C51B-7F43-ACA0-38CA8812191A}"/>
                    </a:ext>
                  </a:extLst>
                </p14:cNvPr>
                <p14:cNvContentPartPr/>
                <p14:nvPr/>
              </p14:nvContentPartPr>
              <p14:xfrm>
                <a:off x="11340013" y="4960230"/>
                <a:ext cx="122040" cy="1324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F25FD3E-C51B-7F43-ACA0-38CA8812191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324533" y="4945110"/>
                  <a:ext cx="152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F925818-B6A9-4946-ADAD-E5768CE329F7}"/>
                    </a:ext>
                  </a:extLst>
                </p14:cNvPr>
                <p14:cNvContentPartPr/>
                <p14:nvPr/>
              </p14:nvContentPartPr>
              <p14:xfrm>
                <a:off x="11456293" y="4997310"/>
                <a:ext cx="21600" cy="79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F925818-B6A9-4946-ADAD-E5768CE329F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441173" y="4982190"/>
                  <a:ext cx="52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D6169E5-A9A2-EF42-B2C4-41080B92EC35}"/>
                    </a:ext>
                  </a:extLst>
                </p14:cNvPr>
                <p14:cNvContentPartPr/>
                <p14:nvPr/>
              </p14:nvContentPartPr>
              <p14:xfrm>
                <a:off x="11450893" y="4891470"/>
                <a:ext cx="37440" cy="37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D6169E5-A9A2-EF42-B2C4-41080B92EC3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435773" y="4876350"/>
                  <a:ext cx="68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4F0F48B5-88F6-4640-A729-7911602DF510}"/>
                    </a:ext>
                  </a:extLst>
                </p14:cNvPr>
                <p14:cNvContentPartPr/>
                <p14:nvPr/>
              </p14:nvContentPartPr>
              <p14:xfrm>
                <a:off x="11509213" y="4991910"/>
                <a:ext cx="90360" cy="116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4F0F48B5-88F6-4640-A729-7911602DF51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494093" y="4976790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A44C5FD-6930-4C49-BA90-9696FE4D7B4C}"/>
                    </a:ext>
                  </a:extLst>
                </p14:cNvPr>
                <p14:cNvContentPartPr/>
                <p14:nvPr/>
              </p14:nvContentPartPr>
              <p14:xfrm>
                <a:off x="11424613" y="4891470"/>
                <a:ext cx="47880" cy="21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A44C5FD-6930-4C49-BA90-9696FE4D7B4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409133" y="4876350"/>
                  <a:ext cx="7848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3AD0EFCC-E08C-3C48-81C7-DD19EA4BCDB4}"/>
                  </a:ext>
                </a:extLst>
              </p14:cNvPr>
              <p14:cNvContentPartPr/>
              <p14:nvPr/>
            </p14:nvContentPartPr>
            <p14:xfrm>
              <a:off x="449653" y="5055630"/>
              <a:ext cx="6847920" cy="13248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3AD0EFCC-E08C-3C48-81C7-DD19EA4BCDB4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434533" y="5040150"/>
                <a:ext cx="68781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1EEC38C8-E276-9E4E-9D3D-C38167A451C7}"/>
                  </a:ext>
                </a:extLst>
              </p14:cNvPr>
              <p14:cNvContentPartPr/>
              <p14:nvPr/>
            </p14:nvContentPartPr>
            <p14:xfrm>
              <a:off x="4122013" y="2097510"/>
              <a:ext cx="37440" cy="102168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1EEC38C8-E276-9E4E-9D3D-C38167A451C7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106893" y="2082030"/>
                <a:ext cx="68040" cy="10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5523805-5FDA-8946-B0B3-449D80E6DD72}"/>
                  </a:ext>
                </a:extLst>
              </p14:cNvPr>
              <p14:cNvContentPartPr/>
              <p14:nvPr/>
            </p14:nvContentPartPr>
            <p14:xfrm>
              <a:off x="528853" y="2481630"/>
              <a:ext cx="47880" cy="307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5523805-5FDA-8946-B0B3-449D80E6DD72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513733" y="2466510"/>
                <a:ext cx="784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6C6ECAE-9F12-EB46-A342-BA9C6F637292}"/>
                  </a:ext>
                </a:extLst>
              </p14:cNvPr>
              <p14:cNvContentPartPr/>
              <p14:nvPr/>
            </p14:nvContentPartPr>
            <p14:xfrm>
              <a:off x="693013" y="2465790"/>
              <a:ext cx="26640" cy="330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6C6ECAE-9F12-EB46-A342-BA9C6F637292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677893" y="2450310"/>
                <a:ext cx="5724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7E1B58C-05FD-F646-B222-81B346779C9D}"/>
                  </a:ext>
                </a:extLst>
              </p14:cNvPr>
              <p14:cNvContentPartPr/>
              <p14:nvPr/>
            </p14:nvContentPartPr>
            <p14:xfrm>
              <a:off x="555493" y="2624550"/>
              <a:ext cx="153720" cy="10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7E1B58C-05FD-F646-B222-81B346779C9D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40373" y="2609070"/>
                <a:ext cx="184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079FC10-7E9C-CF48-96BF-D8384BB44FA7}"/>
                  </a:ext>
                </a:extLst>
              </p14:cNvPr>
              <p14:cNvContentPartPr/>
              <p14:nvPr/>
            </p14:nvContentPartPr>
            <p14:xfrm>
              <a:off x="767173" y="2590350"/>
              <a:ext cx="137880" cy="341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079FC10-7E9C-CF48-96BF-D8384BB44FA7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51693" y="2575230"/>
                <a:ext cx="1684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A440A35-31B4-8344-B383-F6EB1DC5E4E0}"/>
                  </a:ext>
                </a:extLst>
              </p14:cNvPr>
              <p14:cNvContentPartPr/>
              <p14:nvPr/>
            </p14:nvContentPartPr>
            <p14:xfrm>
              <a:off x="983893" y="2561550"/>
              <a:ext cx="153720" cy="293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A440A35-31B4-8344-B383-F6EB1DC5E4E0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68773" y="2546430"/>
                <a:ext cx="18432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6148501-5B63-8B4C-91E6-FE8525CDEF18}"/>
                  </a:ext>
                </a:extLst>
              </p14:cNvPr>
              <p14:cNvContentPartPr/>
              <p14:nvPr/>
            </p14:nvContentPartPr>
            <p14:xfrm>
              <a:off x="1216813" y="2544990"/>
              <a:ext cx="201600" cy="143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6148501-5B63-8B4C-91E6-FE8525CDEF18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201693" y="2529870"/>
                <a:ext cx="2318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D311547-8388-524A-9D1E-B7AF559968F7}"/>
                  </a:ext>
                </a:extLst>
              </p14:cNvPr>
              <p14:cNvContentPartPr/>
              <p14:nvPr/>
            </p14:nvContentPartPr>
            <p14:xfrm>
              <a:off x="1449733" y="2592870"/>
              <a:ext cx="21600" cy="299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D311547-8388-524A-9D1E-B7AF559968F7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434613" y="2577390"/>
                <a:ext cx="522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7053D6E-28B0-EB4B-938D-46195A0A981C}"/>
                  </a:ext>
                </a:extLst>
              </p14:cNvPr>
              <p14:cNvContentPartPr/>
              <p14:nvPr/>
            </p14:nvContentPartPr>
            <p14:xfrm>
              <a:off x="1434613" y="2544990"/>
              <a:ext cx="200880" cy="1432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7053D6E-28B0-EB4B-938D-46195A0A981C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419133" y="2529870"/>
                <a:ext cx="2314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B31A25E-40A2-FB46-8C81-D96EA2291FC2}"/>
                  </a:ext>
                </a:extLst>
              </p14:cNvPr>
              <p14:cNvContentPartPr/>
              <p14:nvPr/>
            </p14:nvContentPartPr>
            <p14:xfrm>
              <a:off x="1671853" y="2539950"/>
              <a:ext cx="137880" cy="185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B31A25E-40A2-FB46-8C81-D96EA2291FC2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1656733" y="2524470"/>
                <a:ext cx="168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7F3ED68-375A-C945-8FF0-40D63AE807DE}"/>
                  </a:ext>
                </a:extLst>
              </p14:cNvPr>
              <p14:cNvContentPartPr/>
              <p14:nvPr/>
            </p14:nvContentPartPr>
            <p14:xfrm>
              <a:off x="1814773" y="2539950"/>
              <a:ext cx="132480" cy="142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7F3ED68-375A-C945-8FF0-40D63AE807DE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1799653" y="2524470"/>
                <a:ext cx="1630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323E1A9-F70D-9749-B6FA-8C74014F8449}"/>
                  </a:ext>
                </a:extLst>
              </p14:cNvPr>
              <p14:cNvContentPartPr/>
              <p14:nvPr/>
            </p14:nvContentPartPr>
            <p14:xfrm>
              <a:off x="1984333" y="2544990"/>
              <a:ext cx="127440" cy="1537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323E1A9-F70D-9749-B6FA-8C74014F8449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968853" y="2529870"/>
                <a:ext cx="1576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9370EC8-E0BE-F545-9E64-7890BCD5CC90}"/>
                  </a:ext>
                </a:extLst>
              </p14:cNvPr>
              <p14:cNvContentPartPr/>
              <p14:nvPr/>
            </p14:nvContentPartPr>
            <p14:xfrm>
              <a:off x="2116453" y="2529150"/>
              <a:ext cx="159120" cy="1537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9370EC8-E0BE-F545-9E64-7890BCD5CC90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2101333" y="2514030"/>
                <a:ext cx="1897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A4F76BE-C6A2-2145-B34A-B799448A3973}"/>
                  </a:ext>
                </a:extLst>
              </p14:cNvPr>
              <p14:cNvContentPartPr/>
              <p14:nvPr/>
            </p14:nvContentPartPr>
            <p14:xfrm>
              <a:off x="2269813" y="2535270"/>
              <a:ext cx="148680" cy="1638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A4F76BE-C6A2-2145-B34A-B799448A3973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2254693" y="2519790"/>
                <a:ext cx="1789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BCDA9BF-5354-A543-884F-AF99129EED48}"/>
                  </a:ext>
                </a:extLst>
              </p14:cNvPr>
              <p14:cNvContentPartPr/>
              <p14:nvPr/>
            </p14:nvContentPartPr>
            <p14:xfrm>
              <a:off x="2460613" y="2301630"/>
              <a:ext cx="26640" cy="450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BCDA9BF-5354-A543-884F-AF99129EED4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2445133" y="2286510"/>
                <a:ext cx="5724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FB807B6-38B1-DA44-801A-BA49D006C938}"/>
                  </a:ext>
                </a:extLst>
              </p14:cNvPr>
              <p14:cNvContentPartPr/>
              <p14:nvPr/>
            </p14:nvContentPartPr>
            <p14:xfrm>
              <a:off x="2407693" y="2460390"/>
              <a:ext cx="148680" cy="10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FB807B6-38B1-DA44-801A-BA49D006C938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2392213" y="2445270"/>
                <a:ext cx="178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C04E719-B314-DC4C-B12B-DDCB0690BD3C}"/>
                  </a:ext>
                </a:extLst>
              </p14:cNvPr>
              <p14:cNvContentPartPr/>
              <p14:nvPr/>
            </p14:nvContentPartPr>
            <p14:xfrm>
              <a:off x="2592733" y="2418270"/>
              <a:ext cx="302040" cy="200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C04E719-B314-DC4C-B12B-DDCB0690BD3C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2577613" y="2402790"/>
                <a:ext cx="332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B5BB667-F4FF-1D42-9B48-315644E3A8A8}"/>
                  </a:ext>
                </a:extLst>
              </p14:cNvPr>
              <p14:cNvContentPartPr/>
              <p14:nvPr/>
            </p14:nvContentPartPr>
            <p14:xfrm>
              <a:off x="2629813" y="3322950"/>
              <a:ext cx="222480" cy="2383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B5BB667-F4FF-1D42-9B48-315644E3A8A8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2614693" y="3307830"/>
                <a:ext cx="2530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EA56B08-73EA-3D40-BC32-F291528F6DA5}"/>
                  </a:ext>
                </a:extLst>
              </p14:cNvPr>
              <p14:cNvContentPartPr/>
              <p14:nvPr/>
            </p14:nvContentPartPr>
            <p14:xfrm>
              <a:off x="2761933" y="3185430"/>
              <a:ext cx="148680" cy="16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EA56B08-73EA-3D40-BC32-F291528F6DA5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2746813" y="3170310"/>
                <a:ext cx="1789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682C284-01F8-EC42-9F73-4F68ABEAAF6F}"/>
                  </a:ext>
                </a:extLst>
              </p14:cNvPr>
              <p14:cNvContentPartPr/>
              <p14:nvPr/>
            </p14:nvContentPartPr>
            <p14:xfrm>
              <a:off x="2571493" y="3296670"/>
              <a:ext cx="37440" cy="2224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682C284-01F8-EC42-9F73-4F68ABEAAF6F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2556373" y="3281190"/>
                <a:ext cx="680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C7128AD-E33A-2348-A42B-E262BC21886B}"/>
                  </a:ext>
                </a:extLst>
              </p14:cNvPr>
              <p14:cNvContentPartPr/>
              <p14:nvPr/>
            </p14:nvContentPartPr>
            <p14:xfrm>
              <a:off x="2381053" y="3375870"/>
              <a:ext cx="159120" cy="2491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C7128AD-E33A-2348-A42B-E262BC21886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2365933" y="3360750"/>
                <a:ext cx="189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AA23CD4-D5A3-0A43-B7CD-8933337EEB82}"/>
                  </a:ext>
                </a:extLst>
              </p14:cNvPr>
              <p14:cNvContentPartPr/>
              <p14:nvPr/>
            </p14:nvContentPartPr>
            <p14:xfrm>
              <a:off x="2190613" y="3354630"/>
              <a:ext cx="201600" cy="275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AA23CD4-D5A3-0A43-B7CD-8933337EEB82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2175493" y="3339510"/>
                <a:ext cx="2318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A2E310BB-13FA-AF42-9EC7-B06D02E2AECC}"/>
                  </a:ext>
                </a:extLst>
              </p14:cNvPr>
              <p14:cNvContentPartPr/>
              <p14:nvPr/>
            </p14:nvContentPartPr>
            <p14:xfrm>
              <a:off x="2328133" y="3264630"/>
              <a:ext cx="16200" cy="57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A2E310BB-13FA-AF42-9EC7-B06D02E2AECC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2313013" y="3249510"/>
                <a:ext cx="46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65201D6-04C9-984A-82C0-DE44370921C2}"/>
                  </a:ext>
                </a:extLst>
              </p14:cNvPr>
              <p14:cNvContentPartPr/>
              <p14:nvPr/>
            </p14:nvContentPartPr>
            <p14:xfrm>
              <a:off x="2106013" y="3391710"/>
              <a:ext cx="116640" cy="2120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65201D6-04C9-984A-82C0-DE44370921C2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2090533" y="3376590"/>
                <a:ext cx="1472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1F74E68-1331-C342-BE97-1E5863E2164A}"/>
                  </a:ext>
                </a:extLst>
              </p14:cNvPr>
              <p14:cNvContentPartPr/>
              <p14:nvPr/>
            </p14:nvContentPartPr>
            <p14:xfrm>
              <a:off x="1952293" y="3423390"/>
              <a:ext cx="159120" cy="2120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1F74E68-1331-C342-BE97-1E5863E2164A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937173" y="3408270"/>
                <a:ext cx="1897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1032D46-67F3-6543-8A50-5E0FCE92B98F}"/>
                  </a:ext>
                </a:extLst>
              </p14:cNvPr>
              <p14:cNvContentPartPr/>
              <p14:nvPr/>
            </p14:nvContentPartPr>
            <p14:xfrm>
              <a:off x="1698493" y="3312510"/>
              <a:ext cx="259560" cy="3121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1032D46-67F3-6543-8A50-5E0FCE92B98F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683373" y="3297030"/>
                <a:ext cx="2901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B07BC41-48CB-A54B-8581-5837729F747E}"/>
                  </a:ext>
                </a:extLst>
              </p14:cNvPr>
              <p14:cNvContentPartPr/>
              <p14:nvPr/>
            </p14:nvContentPartPr>
            <p14:xfrm>
              <a:off x="1862653" y="3465870"/>
              <a:ext cx="360" cy="108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B07BC41-48CB-A54B-8581-5837729F747E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847173" y="3450750"/>
                <a:ext cx="309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DF1DE60-27D9-8E4A-A01D-9B48E0CD4DCB}"/>
                  </a:ext>
                </a:extLst>
              </p14:cNvPr>
              <p14:cNvContentPartPr/>
              <p14:nvPr/>
            </p14:nvContentPartPr>
            <p14:xfrm>
              <a:off x="1402213" y="3391710"/>
              <a:ext cx="238320" cy="2491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DF1DE60-27D9-8E4A-A01D-9B48E0CD4DCB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386733" y="3376590"/>
                <a:ext cx="2689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FD5F3AD-7D52-A546-BF62-55DE15827294}"/>
                  </a:ext>
                </a:extLst>
              </p14:cNvPr>
              <p14:cNvContentPartPr/>
              <p14:nvPr/>
            </p14:nvContentPartPr>
            <p14:xfrm>
              <a:off x="1338493" y="3386310"/>
              <a:ext cx="116640" cy="2174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FD5F3AD-7D52-A546-BF62-55DE1582729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323373" y="3371190"/>
                <a:ext cx="1472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163EF0A-5F3D-4E48-920D-318AF350B417}"/>
                  </a:ext>
                </a:extLst>
              </p14:cNvPr>
              <p14:cNvContentPartPr/>
              <p14:nvPr/>
            </p14:nvContentPartPr>
            <p14:xfrm>
              <a:off x="1153453" y="3418350"/>
              <a:ext cx="174960" cy="2120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163EF0A-5F3D-4E48-920D-318AF350B417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138333" y="3402870"/>
                <a:ext cx="205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1D1BAFB-B096-4F42-8F38-7AAFF577CE1C}"/>
                  </a:ext>
                </a:extLst>
              </p14:cNvPr>
              <p14:cNvContentPartPr/>
              <p14:nvPr/>
            </p14:nvContentPartPr>
            <p14:xfrm>
              <a:off x="1084693" y="3360030"/>
              <a:ext cx="111600" cy="2649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1D1BAFB-B096-4F42-8F38-7AAFF577CE1C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069213" y="3344910"/>
                <a:ext cx="1418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8CA8200-B530-CB45-9313-F314D416A1EC}"/>
                  </a:ext>
                </a:extLst>
              </p14:cNvPr>
              <p14:cNvContentPartPr/>
              <p14:nvPr/>
            </p14:nvContentPartPr>
            <p14:xfrm>
              <a:off x="737653" y="3291270"/>
              <a:ext cx="304920" cy="330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8CA8200-B530-CB45-9313-F314D416A1EC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722533" y="3276150"/>
                <a:ext cx="3355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50D743E-5287-0649-A0B8-3817E6188404}"/>
                  </a:ext>
                </a:extLst>
              </p14:cNvPr>
              <p14:cNvContentPartPr/>
              <p14:nvPr/>
            </p14:nvContentPartPr>
            <p14:xfrm>
              <a:off x="6487573" y="2481630"/>
              <a:ext cx="328320" cy="270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50D743E-5287-0649-A0B8-3817E6188404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6472093" y="2466510"/>
                <a:ext cx="3589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D7A1C48-897D-2D45-B949-7028D441D886}"/>
                  </a:ext>
                </a:extLst>
              </p14:cNvPr>
              <p14:cNvContentPartPr/>
              <p14:nvPr/>
            </p14:nvContentPartPr>
            <p14:xfrm>
              <a:off x="6582613" y="2444550"/>
              <a:ext cx="174960" cy="21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D7A1C48-897D-2D45-B949-7028D441D886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6567493" y="2429430"/>
                <a:ext cx="2055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6E5E7AB-FF57-4F49-94FE-814C8CF112CB}"/>
                  </a:ext>
                </a:extLst>
              </p14:cNvPr>
              <p14:cNvContentPartPr/>
              <p14:nvPr/>
            </p14:nvContentPartPr>
            <p14:xfrm>
              <a:off x="6318013" y="2582070"/>
              <a:ext cx="106200" cy="2545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6E5E7AB-FF57-4F49-94FE-814C8CF112CB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6302893" y="2566950"/>
                <a:ext cx="1368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9331075-CC95-5049-9FED-06A456F3ADCD}"/>
                  </a:ext>
                </a:extLst>
              </p14:cNvPr>
              <p14:cNvContentPartPr/>
              <p14:nvPr/>
            </p14:nvContentPartPr>
            <p14:xfrm>
              <a:off x="6037573" y="2577030"/>
              <a:ext cx="243720" cy="333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9331075-CC95-5049-9FED-06A456F3ADCD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6022453" y="2561550"/>
                <a:ext cx="2743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89320BA-42CA-C546-AF03-06706A0A6379}"/>
                  </a:ext>
                </a:extLst>
              </p14:cNvPr>
              <p14:cNvContentPartPr/>
              <p14:nvPr/>
            </p14:nvContentPartPr>
            <p14:xfrm>
              <a:off x="6127573" y="2889150"/>
              <a:ext cx="159120" cy="162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89320BA-42CA-C546-AF03-06706A0A6379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6112453" y="2873670"/>
                <a:ext cx="1897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3ACCDB0-DD24-6347-AFA9-0635F7954406}"/>
                  </a:ext>
                </a:extLst>
              </p14:cNvPr>
              <p14:cNvContentPartPr/>
              <p14:nvPr/>
            </p14:nvContentPartPr>
            <p14:xfrm>
              <a:off x="5492533" y="2613750"/>
              <a:ext cx="571680" cy="3283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3ACCDB0-DD24-6347-AFA9-0635F7954406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5477413" y="2598630"/>
                <a:ext cx="6022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83099D6-0486-C846-8369-6B94B4726551}"/>
                  </a:ext>
                </a:extLst>
              </p14:cNvPr>
              <p14:cNvContentPartPr/>
              <p14:nvPr/>
            </p14:nvContentPartPr>
            <p14:xfrm>
              <a:off x="5223253" y="2534550"/>
              <a:ext cx="264240" cy="513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83099D6-0486-C846-8369-6B94B4726551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5208133" y="2519430"/>
                <a:ext cx="29484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0991DEF-D7C1-FB49-8537-6D7C2EF63A99}"/>
                  </a:ext>
                </a:extLst>
              </p14:cNvPr>
              <p14:cNvContentPartPr/>
              <p14:nvPr/>
            </p14:nvContentPartPr>
            <p14:xfrm>
              <a:off x="3973693" y="3084990"/>
              <a:ext cx="169560" cy="3556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0991DEF-D7C1-FB49-8537-6D7C2EF63A99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3958573" y="3069510"/>
                <a:ext cx="200160" cy="35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1410FAE-6E5F-FC4E-A4C6-358F76E3E90E}"/>
                  </a:ext>
                </a:extLst>
              </p14:cNvPr>
              <p14:cNvContentPartPr/>
              <p14:nvPr/>
            </p14:nvContentPartPr>
            <p14:xfrm>
              <a:off x="7228813" y="2101110"/>
              <a:ext cx="84600" cy="4714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1410FAE-6E5F-FC4E-A4C6-358F76E3E90E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7213693" y="2085990"/>
                <a:ext cx="114840" cy="47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0D90CF2-8CAF-E049-881A-C0952C690298}"/>
                  </a:ext>
                </a:extLst>
              </p14:cNvPr>
              <p14:cNvContentPartPr/>
              <p14:nvPr/>
            </p14:nvContentPartPr>
            <p14:xfrm>
              <a:off x="163813" y="2065830"/>
              <a:ext cx="7080480" cy="1908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0D90CF2-8CAF-E049-881A-C0952C690298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48693" y="2050350"/>
                <a:ext cx="71110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7725C2E-F3DF-E245-806B-62D0FD2856B5}"/>
                  </a:ext>
                </a:extLst>
              </p14:cNvPr>
              <p14:cNvContentPartPr/>
              <p14:nvPr/>
            </p14:nvContentPartPr>
            <p14:xfrm>
              <a:off x="6741373" y="3293430"/>
              <a:ext cx="360360" cy="2545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7725C2E-F3DF-E245-806B-62D0FD2856B5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6726253" y="3277950"/>
                <a:ext cx="3906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3DC566E-F542-5044-917A-4E0C04385691}"/>
                  </a:ext>
                </a:extLst>
              </p14:cNvPr>
              <p14:cNvContentPartPr/>
              <p14:nvPr/>
            </p14:nvContentPartPr>
            <p14:xfrm>
              <a:off x="6947653" y="3499710"/>
              <a:ext cx="137880" cy="37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3DC566E-F542-5044-917A-4E0C04385691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6932533" y="3484590"/>
                <a:ext cx="1684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F1262AE-888E-2F47-A258-93CEB280FB09}"/>
                  </a:ext>
                </a:extLst>
              </p14:cNvPr>
              <p14:cNvContentPartPr/>
              <p14:nvPr/>
            </p14:nvContentPartPr>
            <p14:xfrm>
              <a:off x="6884293" y="3081750"/>
              <a:ext cx="79560" cy="1591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F1262AE-888E-2F47-A258-93CEB280FB09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6869173" y="3066270"/>
                <a:ext cx="1101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4EFB1CD-0717-CA45-9A18-6720203B5CA0}"/>
                  </a:ext>
                </a:extLst>
              </p14:cNvPr>
              <p14:cNvContentPartPr/>
              <p14:nvPr/>
            </p14:nvContentPartPr>
            <p14:xfrm>
              <a:off x="6556333" y="3288030"/>
              <a:ext cx="148680" cy="1537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4EFB1CD-0717-CA45-9A18-6720203B5CA0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6540853" y="3272910"/>
                <a:ext cx="1789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205105A-BBB2-A549-800E-95F529413588}"/>
                  </a:ext>
                </a:extLst>
              </p14:cNvPr>
              <p14:cNvContentPartPr/>
              <p14:nvPr/>
            </p14:nvContentPartPr>
            <p14:xfrm>
              <a:off x="6582613" y="3505110"/>
              <a:ext cx="32040" cy="266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205105A-BBB2-A549-800E-95F529413588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6567493" y="3489630"/>
                <a:ext cx="626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76762FB-8D2E-8C45-8468-493FF4A75194}"/>
                  </a:ext>
                </a:extLst>
              </p14:cNvPr>
              <p14:cNvContentPartPr/>
              <p14:nvPr/>
            </p14:nvContentPartPr>
            <p14:xfrm>
              <a:off x="6460933" y="3272190"/>
              <a:ext cx="32040" cy="201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76762FB-8D2E-8C45-8468-493FF4A75194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6445813" y="3257070"/>
                <a:ext cx="626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256655D-119F-034A-82EA-BE54DE31D67C}"/>
                  </a:ext>
                </a:extLst>
              </p14:cNvPr>
              <p14:cNvContentPartPr/>
              <p14:nvPr/>
            </p14:nvContentPartPr>
            <p14:xfrm>
              <a:off x="6365533" y="3378030"/>
              <a:ext cx="79560" cy="164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256655D-119F-034A-82EA-BE54DE31D67C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6350413" y="3362910"/>
                <a:ext cx="1101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618D054-3D8B-E647-A000-C3C82DBD11BD}"/>
                  </a:ext>
                </a:extLst>
              </p14:cNvPr>
              <p14:cNvContentPartPr/>
              <p14:nvPr/>
            </p14:nvContentPartPr>
            <p14:xfrm>
              <a:off x="6397573" y="3245550"/>
              <a:ext cx="16200" cy="320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618D054-3D8B-E647-A000-C3C82DBD11BD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6382093" y="3230430"/>
                <a:ext cx="468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DD73710-6813-A042-9F2B-B960CA9EBCB6}"/>
                  </a:ext>
                </a:extLst>
              </p14:cNvPr>
              <p14:cNvContentPartPr/>
              <p14:nvPr/>
            </p14:nvContentPartPr>
            <p14:xfrm>
              <a:off x="6270493" y="3266790"/>
              <a:ext cx="42840" cy="243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DD73710-6813-A042-9F2B-B960CA9EBCB6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6255373" y="3251670"/>
                <a:ext cx="730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7198F24-64DA-4A47-9BF2-BB6BD1D2E13E}"/>
                  </a:ext>
                </a:extLst>
              </p14:cNvPr>
              <p14:cNvContentPartPr/>
              <p14:nvPr/>
            </p14:nvContentPartPr>
            <p14:xfrm>
              <a:off x="5948293" y="3325110"/>
              <a:ext cx="280080" cy="2595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7198F24-64DA-4A47-9BF2-BB6BD1D2E13E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5932813" y="3309990"/>
                <a:ext cx="3106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EA21468-03C4-C24E-8E04-A9CD7A740652}"/>
                  </a:ext>
                </a:extLst>
              </p14:cNvPr>
              <p14:cNvContentPartPr/>
              <p14:nvPr/>
            </p14:nvContentPartPr>
            <p14:xfrm>
              <a:off x="5455453" y="3272190"/>
              <a:ext cx="481320" cy="444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EA21468-03C4-C24E-8E04-A9CD7A740652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5440333" y="3257070"/>
                <a:ext cx="5119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14826E4-247E-534D-9A92-EA98B7787132}"/>
                  </a:ext>
                </a:extLst>
              </p14:cNvPr>
              <p14:cNvContentPartPr/>
              <p14:nvPr/>
            </p14:nvContentPartPr>
            <p14:xfrm>
              <a:off x="4370773" y="3118830"/>
              <a:ext cx="111600" cy="386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14826E4-247E-534D-9A92-EA98B7787132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4355653" y="3103350"/>
                <a:ext cx="1418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6AF30C7-3B30-6646-88DC-3D0AC388979D}"/>
                  </a:ext>
                </a:extLst>
              </p14:cNvPr>
              <p14:cNvContentPartPr/>
              <p14:nvPr/>
            </p14:nvContentPartPr>
            <p14:xfrm>
              <a:off x="4307413" y="3298470"/>
              <a:ext cx="132480" cy="57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6AF30C7-3B30-6646-88DC-3D0AC388979D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4291933" y="3283350"/>
                <a:ext cx="163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421F0D9-0AE2-DD4B-8EE1-2C14B0184A9B}"/>
                  </a:ext>
                </a:extLst>
              </p14:cNvPr>
              <p14:cNvContentPartPr/>
              <p14:nvPr/>
            </p14:nvContentPartPr>
            <p14:xfrm>
              <a:off x="4471213" y="3288750"/>
              <a:ext cx="143280" cy="1321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421F0D9-0AE2-DD4B-8EE1-2C14B0184A9B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4456093" y="3273270"/>
                <a:ext cx="1738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87011C2-17CF-7F47-B0C7-07780731E4F3}"/>
                  </a:ext>
                </a:extLst>
              </p14:cNvPr>
              <p14:cNvContentPartPr/>
              <p14:nvPr/>
            </p14:nvContentPartPr>
            <p14:xfrm>
              <a:off x="4592893" y="3277590"/>
              <a:ext cx="159120" cy="1591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87011C2-17CF-7F47-B0C7-07780731E4F3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4577773" y="3262110"/>
                <a:ext cx="189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79DD5D3-0D6C-AC4A-AB23-C5791C555AFE}"/>
                  </a:ext>
                </a:extLst>
              </p14:cNvPr>
              <p14:cNvContentPartPr/>
              <p14:nvPr/>
            </p14:nvContentPartPr>
            <p14:xfrm>
              <a:off x="4794133" y="3150510"/>
              <a:ext cx="32040" cy="2912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79DD5D3-0D6C-AC4A-AB23-C5791C555AFE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4778653" y="3135390"/>
                <a:ext cx="626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DA3B0F0-1226-064D-8109-43A3FB8BAD6B}"/>
                  </a:ext>
                </a:extLst>
              </p14:cNvPr>
              <p14:cNvContentPartPr/>
              <p14:nvPr/>
            </p14:nvContentPartPr>
            <p14:xfrm>
              <a:off x="4741213" y="3266790"/>
              <a:ext cx="132480" cy="108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DA3B0F0-1226-064D-8109-43A3FB8BAD6B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4725733" y="3251670"/>
                <a:ext cx="1630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FF09949-6F36-5747-9B93-A17754201CB4}"/>
                  </a:ext>
                </a:extLst>
              </p14:cNvPr>
              <p14:cNvContentPartPr/>
              <p14:nvPr/>
            </p14:nvContentPartPr>
            <p14:xfrm>
              <a:off x="4894573" y="3282630"/>
              <a:ext cx="164520" cy="116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FF09949-6F36-5747-9B93-A17754201CB4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4879453" y="3267510"/>
                <a:ext cx="19476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1D5E752-487E-4A44-9743-48F6AA407D43}"/>
                  </a:ext>
                </a:extLst>
              </p14:cNvPr>
              <p14:cNvContentPartPr/>
              <p14:nvPr/>
            </p14:nvContentPartPr>
            <p14:xfrm>
              <a:off x="5069173" y="3293430"/>
              <a:ext cx="100800" cy="615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1D5E752-487E-4A44-9743-48F6AA407D43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5054053" y="3277950"/>
                <a:ext cx="1314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D53FE43-F712-144A-A7BC-02081C76B75C}"/>
                  </a:ext>
                </a:extLst>
              </p14:cNvPr>
              <p14:cNvContentPartPr/>
              <p14:nvPr/>
            </p14:nvContentPartPr>
            <p14:xfrm>
              <a:off x="5233333" y="3245550"/>
              <a:ext cx="190800" cy="169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D53FE43-F712-144A-A7BC-02081C76B75C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5217853" y="3230430"/>
                <a:ext cx="2214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FD50F75-9CB3-CA44-B4DA-3A0ECC46D1AE}"/>
                  </a:ext>
                </a:extLst>
              </p14:cNvPr>
              <p14:cNvContentPartPr/>
              <p14:nvPr/>
            </p14:nvContentPartPr>
            <p14:xfrm>
              <a:off x="3375733" y="3954750"/>
              <a:ext cx="397080" cy="2383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FD50F75-9CB3-CA44-B4DA-3A0ECC46D1AE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3360613" y="3939630"/>
                <a:ext cx="42768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39A9999-6351-934F-9939-E6A9DDC56655}"/>
                  </a:ext>
                </a:extLst>
              </p14:cNvPr>
              <p14:cNvContentPartPr/>
              <p14:nvPr/>
            </p14:nvContentPartPr>
            <p14:xfrm>
              <a:off x="3566533" y="4155990"/>
              <a:ext cx="95760" cy="162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39A9999-6351-934F-9939-E6A9DDC56655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3551053" y="4140510"/>
                <a:ext cx="126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2E903BC-AB0E-3D42-8389-6FB159C7EE05}"/>
                  </a:ext>
                </a:extLst>
              </p14:cNvPr>
              <p14:cNvContentPartPr/>
              <p14:nvPr/>
            </p14:nvContentPartPr>
            <p14:xfrm>
              <a:off x="3635293" y="4256430"/>
              <a:ext cx="21600" cy="108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2E903BC-AB0E-3D42-8389-6FB159C7EE05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3619813" y="4241310"/>
                <a:ext cx="522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C3A6A1B-E1FA-BF48-99DC-36D4FE77A7E3}"/>
                  </a:ext>
                </a:extLst>
              </p14:cNvPr>
              <p14:cNvContentPartPr/>
              <p14:nvPr/>
            </p14:nvContentPartPr>
            <p14:xfrm>
              <a:off x="3465733" y="3891390"/>
              <a:ext cx="5760" cy="162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C3A6A1B-E1FA-BF48-99DC-36D4FE77A7E3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3450613" y="3875910"/>
                <a:ext cx="36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8882DCA-4D09-5C4E-8AD7-407714704C93}"/>
                  </a:ext>
                </a:extLst>
              </p14:cNvPr>
              <p14:cNvContentPartPr/>
              <p14:nvPr/>
            </p14:nvContentPartPr>
            <p14:xfrm>
              <a:off x="3063613" y="3880590"/>
              <a:ext cx="233280" cy="2491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8882DCA-4D09-5C4E-8AD7-407714704C93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3048493" y="3865470"/>
                <a:ext cx="2635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6FD89DA7-D056-3344-9F29-4B7427184BE8}"/>
                  </a:ext>
                </a:extLst>
              </p14:cNvPr>
              <p14:cNvContentPartPr/>
              <p14:nvPr/>
            </p14:nvContentPartPr>
            <p14:xfrm>
              <a:off x="3169453" y="3859710"/>
              <a:ext cx="127440" cy="266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6FD89DA7-D056-3344-9F29-4B7427184BE8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3154333" y="3844230"/>
                <a:ext cx="1576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31E24F7-763C-DE42-8D36-5AD56EC3F9EE}"/>
                  </a:ext>
                </a:extLst>
              </p14:cNvPr>
              <p14:cNvContentPartPr/>
              <p14:nvPr/>
            </p14:nvContentPartPr>
            <p14:xfrm>
              <a:off x="2783173" y="3798870"/>
              <a:ext cx="159120" cy="2779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31E24F7-763C-DE42-8D36-5AD56EC3F9EE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2768053" y="3783750"/>
                <a:ext cx="18972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9EF1AA6-D6FE-E447-BB21-90E6459E5088}"/>
                  </a:ext>
                </a:extLst>
              </p14:cNvPr>
              <p14:cNvContentPartPr/>
              <p14:nvPr/>
            </p14:nvContentPartPr>
            <p14:xfrm>
              <a:off x="2511013" y="3960150"/>
              <a:ext cx="214200" cy="190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9EF1AA6-D6FE-E447-BB21-90E6459E5088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2495893" y="3945030"/>
                <a:ext cx="2448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3E330B9-529A-5744-83BF-D4D5F28035F8}"/>
                  </a:ext>
                </a:extLst>
              </p14:cNvPr>
              <p14:cNvContentPartPr/>
              <p14:nvPr/>
            </p14:nvContentPartPr>
            <p14:xfrm>
              <a:off x="2598133" y="4198110"/>
              <a:ext cx="159120" cy="320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3E330B9-529A-5744-83BF-D4D5F28035F8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2582653" y="4182990"/>
                <a:ext cx="1897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8C83101-B310-7E4E-9A55-37B1E1292028}"/>
                  </a:ext>
                </a:extLst>
              </p14:cNvPr>
              <p14:cNvContentPartPr/>
              <p14:nvPr/>
            </p14:nvContentPartPr>
            <p14:xfrm>
              <a:off x="2111053" y="3928470"/>
              <a:ext cx="312120" cy="2754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8C83101-B310-7E4E-9A55-37B1E1292028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2095933" y="3912990"/>
                <a:ext cx="3423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8B35A84-31AA-3441-83F3-464B4F974C92}"/>
                  </a:ext>
                </a:extLst>
              </p14:cNvPr>
              <p14:cNvContentPartPr/>
              <p14:nvPr/>
            </p14:nvContentPartPr>
            <p14:xfrm>
              <a:off x="1444333" y="3928470"/>
              <a:ext cx="526680" cy="4978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8B35A84-31AA-3441-83F3-464B4F974C92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1429213" y="3912990"/>
                <a:ext cx="5569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ED91987-5D1C-1949-A1C0-4B712F4DACF5}"/>
                  </a:ext>
                </a:extLst>
              </p14:cNvPr>
              <p14:cNvContentPartPr/>
              <p14:nvPr/>
            </p14:nvContentPartPr>
            <p14:xfrm>
              <a:off x="1783093" y="3912630"/>
              <a:ext cx="21600" cy="428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ED91987-5D1C-1949-A1C0-4B712F4DACF5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1767973" y="3897150"/>
                <a:ext cx="522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06132FD-0605-0245-87E9-29070090735F}"/>
                  </a:ext>
                </a:extLst>
              </p14:cNvPr>
              <p14:cNvContentPartPr/>
              <p14:nvPr/>
            </p14:nvContentPartPr>
            <p14:xfrm>
              <a:off x="1634773" y="3949350"/>
              <a:ext cx="37440" cy="320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06132FD-0605-0245-87E9-29070090735F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1619653" y="3934230"/>
                <a:ext cx="680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A4A8A1D-8C7F-8E46-8CBE-B4B20E96FA5F}"/>
                  </a:ext>
                </a:extLst>
              </p14:cNvPr>
              <p14:cNvContentPartPr/>
              <p14:nvPr/>
            </p14:nvContentPartPr>
            <p14:xfrm>
              <a:off x="343813" y="4483950"/>
              <a:ext cx="7011720" cy="1324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A4A8A1D-8C7F-8E46-8CBE-B4B20E96FA5F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328693" y="4468830"/>
                <a:ext cx="70423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17E3A4C5-8678-934E-9EB9-14343A941923}"/>
                  </a:ext>
                </a:extLst>
              </p14:cNvPr>
              <p14:cNvContentPartPr/>
              <p14:nvPr/>
            </p14:nvContentPartPr>
            <p14:xfrm>
              <a:off x="5128213" y="3981390"/>
              <a:ext cx="116280" cy="2491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17E3A4C5-8678-934E-9EB9-14343A941923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5112733" y="3965910"/>
                <a:ext cx="1465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875B12D-8586-A441-9D76-F51B892A0586}"/>
                  </a:ext>
                </a:extLst>
              </p14:cNvPr>
              <p14:cNvContentPartPr/>
              <p14:nvPr/>
            </p14:nvContentPartPr>
            <p14:xfrm>
              <a:off x="5103373" y="4224750"/>
              <a:ext cx="204480" cy="3744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875B12D-8586-A441-9D76-F51B892A0586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5088253" y="4209270"/>
                <a:ext cx="2347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33522A0D-781D-D546-9448-85CE0771C082}"/>
                  </a:ext>
                </a:extLst>
              </p14:cNvPr>
              <p14:cNvContentPartPr/>
              <p14:nvPr/>
            </p14:nvContentPartPr>
            <p14:xfrm>
              <a:off x="5543293" y="4182270"/>
              <a:ext cx="182520" cy="57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33522A0D-781D-D546-9448-85CE0771C082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5527813" y="4167150"/>
                <a:ext cx="213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4E6FFF42-6986-1B48-B1F7-A15124702F1C}"/>
                  </a:ext>
                </a:extLst>
              </p14:cNvPr>
              <p14:cNvContentPartPr/>
              <p14:nvPr/>
            </p14:nvContentPartPr>
            <p14:xfrm>
              <a:off x="5820493" y="3923070"/>
              <a:ext cx="434160" cy="3920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4E6FFF42-6986-1B48-B1F7-A15124702F1C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5805373" y="3907950"/>
                <a:ext cx="4647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63BB699-6B10-EB44-A384-9DCC6390A2E9}"/>
                  </a:ext>
                </a:extLst>
              </p14:cNvPr>
              <p14:cNvContentPartPr/>
              <p14:nvPr/>
            </p14:nvContentPartPr>
            <p14:xfrm>
              <a:off x="5010853" y="4716870"/>
              <a:ext cx="84960" cy="3204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63BB699-6B10-EB44-A384-9DCC6390A2E9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4995733" y="4701390"/>
                <a:ext cx="1155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6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024C3F45-AA73-484E-8A88-0C0E368C96C0}"/>
                  </a:ext>
                </a:extLst>
              </p14:cNvPr>
              <p14:cNvContentPartPr/>
              <p14:nvPr/>
            </p14:nvContentPartPr>
            <p14:xfrm>
              <a:off x="5085013" y="4706070"/>
              <a:ext cx="26640" cy="15372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024C3F45-AA73-484E-8A88-0C0E368C96C0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5069893" y="4690950"/>
                <a:ext cx="572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8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4A013D76-4ECA-3D46-A1B3-3C2E8842FA84}"/>
                  </a:ext>
                </a:extLst>
              </p14:cNvPr>
              <p14:cNvContentPartPr/>
              <p14:nvPr/>
            </p14:nvContentPartPr>
            <p14:xfrm>
              <a:off x="5003293" y="4891470"/>
              <a:ext cx="164520" cy="57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4A013D76-4ECA-3D46-A1B3-3C2E8842FA84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4988173" y="4876350"/>
                <a:ext cx="194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0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BE505F5C-43C9-6E4F-842F-D2F70AF2EC3D}"/>
                  </a:ext>
                </a:extLst>
              </p14:cNvPr>
              <p14:cNvContentPartPr/>
              <p14:nvPr/>
            </p14:nvContentPartPr>
            <p14:xfrm>
              <a:off x="5196253" y="4780230"/>
              <a:ext cx="137880" cy="1116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BE505F5C-43C9-6E4F-842F-D2F70AF2EC3D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5181133" y="4765110"/>
                <a:ext cx="1684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2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3B93DAB2-63FD-C147-B0F7-47A6046ACF7B}"/>
                  </a:ext>
                </a:extLst>
              </p14:cNvPr>
              <p14:cNvContentPartPr/>
              <p14:nvPr/>
            </p14:nvContentPartPr>
            <p14:xfrm>
              <a:off x="5500093" y="4838550"/>
              <a:ext cx="154440" cy="57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3B93DAB2-63FD-C147-B0F7-47A6046ACF7B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5484973" y="4823430"/>
                <a:ext cx="185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4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48F1F604-4ED2-B942-8D32-547C97F1EEF4}"/>
                  </a:ext>
                </a:extLst>
              </p14:cNvPr>
              <p14:cNvContentPartPr/>
              <p14:nvPr/>
            </p14:nvContentPartPr>
            <p14:xfrm>
              <a:off x="5847133" y="4706070"/>
              <a:ext cx="95760" cy="2066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48F1F604-4ED2-B942-8D32-547C97F1EEF4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5832013" y="4690950"/>
                <a:ext cx="1260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81D0E2D1-EB44-7F44-92EE-7A67E9A99BA2}"/>
                  </a:ext>
                </a:extLst>
              </p14:cNvPr>
              <p14:cNvContentPartPr/>
              <p14:nvPr/>
            </p14:nvContentPartPr>
            <p14:xfrm>
              <a:off x="5837053" y="4901910"/>
              <a:ext cx="185040" cy="162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81D0E2D1-EB44-7F44-92EE-7A67E9A99BA2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5821933" y="4886790"/>
                <a:ext cx="215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8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E30D4EC2-2353-2248-856F-D3FB5DE09B84}"/>
                  </a:ext>
                </a:extLst>
              </p14:cNvPr>
              <p14:cNvContentPartPr/>
              <p14:nvPr/>
            </p14:nvContentPartPr>
            <p14:xfrm>
              <a:off x="6053413" y="4775190"/>
              <a:ext cx="132480" cy="1062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E30D4EC2-2353-2248-856F-D3FB5DE09B84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6038293" y="4759710"/>
                <a:ext cx="1630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AF6AA998-9464-BA4A-AD29-EFFC1924AB96}"/>
                  </a:ext>
                </a:extLst>
              </p14:cNvPr>
              <p14:cNvContentPartPr/>
              <p14:nvPr/>
            </p14:nvContentPartPr>
            <p14:xfrm>
              <a:off x="6265093" y="4775190"/>
              <a:ext cx="153360" cy="10080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AF6AA998-9464-BA4A-AD29-EFFC1924AB96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6249973" y="4759710"/>
                <a:ext cx="1836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2944BFA8-8989-3340-8BA5-A48A73A31F75}"/>
                  </a:ext>
                </a:extLst>
              </p14:cNvPr>
              <p14:cNvContentPartPr/>
              <p14:nvPr/>
            </p14:nvContentPartPr>
            <p14:xfrm>
              <a:off x="7170133" y="5611110"/>
              <a:ext cx="132480" cy="3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2944BFA8-8989-3340-8BA5-A48A73A31F75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7154653" y="5595990"/>
                <a:ext cx="163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4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419A4241-1D6A-0D4C-8663-D56869AB9C36}"/>
                  </a:ext>
                </a:extLst>
              </p14:cNvPr>
              <p14:cNvContentPartPr/>
              <p14:nvPr/>
            </p14:nvContentPartPr>
            <p14:xfrm>
              <a:off x="349213" y="5521110"/>
              <a:ext cx="6932520" cy="903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419A4241-1D6A-0D4C-8663-D56869AB9C36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333733" y="5505990"/>
                <a:ext cx="696312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CD3C9A1-72FA-5E4C-AF04-271F47F5A672}"/>
              </a:ext>
            </a:extLst>
          </p:cNvPr>
          <p:cNvGrpSpPr/>
          <p:nvPr/>
        </p:nvGrpSpPr>
        <p:grpSpPr>
          <a:xfrm>
            <a:off x="565933" y="4650270"/>
            <a:ext cx="3186000" cy="739080"/>
            <a:chOff x="565933" y="4650270"/>
            <a:chExt cx="3186000" cy="73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31D39D7-AC78-6645-99D8-4F0C3B04F0D6}"/>
                    </a:ext>
                  </a:extLst>
                </p14:cNvPr>
                <p14:cNvContentPartPr/>
                <p14:nvPr/>
              </p14:nvContentPartPr>
              <p14:xfrm>
                <a:off x="3418213" y="4722270"/>
                <a:ext cx="333720" cy="2545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31D39D7-AC78-6645-99D8-4F0C3B04F0D6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3403093" y="4706790"/>
                  <a:ext cx="3643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0C096EF-221B-EC43-8342-1D465A045AB0}"/>
                    </a:ext>
                  </a:extLst>
                </p14:cNvPr>
                <p14:cNvContentPartPr/>
                <p14:nvPr/>
              </p14:nvContentPartPr>
              <p14:xfrm>
                <a:off x="3677413" y="4923150"/>
                <a:ext cx="21600" cy="5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0C096EF-221B-EC43-8342-1D465A045AB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3662293" y="4908030"/>
                  <a:ext cx="5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885DC66A-4198-D646-AF9F-E7125F5CE035}"/>
                    </a:ext>
                  </a:extLst>
                </p14:cNvPr>
                <p14:cNvContentPartPr/>
                <p14:nvPr/>
              </p14:nvContentPartPr>
              <p14:xfrm>
                <a:off x="3725293" y="4981470"/>
                <a:ext cx="360" cy="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885DC66A-4198-D646-AF9F-E7125F5CE03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3709813" y="4965990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4C870CE-951E-0542-931C-C5935ADB9D7A}"/>
                    </a:ext>
                  </a:extLst>
                </p14:cNvPr>
                <p14:cNvContentPartPr/>
                <p14:nvPr/>
              </p14:nvContentPartPr>
              <p14:xfrm>
                <a:off x="3539893" y="4706070"/>
                <a:ext cx="10800" cy="108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4C870CE-951E-0542-931C-C5935ADB9D7A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3524773" y="469095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C0D6A855-E445-5740-B6DE-9CEE02CE1342}"/>
                    </a:ext>
                  </a:extLst>
                </p14:cNvPr>
                <p14:cNvContentPartPr/>
                <p14:nvPr/>
              </p14:nvContentPartPr>
              <p14:xfrm>
                <a:off x="3169453" y="4748550"/>
                <a:ext cx="212040" cy="2808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C0D6A855-E445-5740-B6DE-9CEE02CE134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3154333" y="4733430"/>
                  <a:ext cx="2426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2A6DE157-3734-9449-8C34-A8F6108CE91B}"/>
                    </a:ext>
                  </a:extLst>
                </p14:cNvPr>
                <p14:cNvContentPartPr/>
                <p14:nvPr/>
              </p14:nvContentPartPr>
              <p14:xfrm>
                <a:off x="3275293" y="4653150"/>
                <a:ext cx="16200" cy="108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2A6DE157-3734-9449-8C34-A8F6108CE91B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3260173" y="463803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E45379E-F390-0846-A861-9D3901A2E865}"/>
                    </a:ext>
                  </a:extLst>
                </p14:cNvPr>
                <p14:cNvContentPartPr/>
                <p14:nvPr/>
              </p14:nvContentPartPr>
              <p14:xfrm>
                <a:off x="3137773" y="4769790"/>
                <a:ext cx="90360" cy="180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E45379E-F390-0846-A861-9D3901A2E865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3122653" y="4754310"/>
                  <a:ext cx="120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9C03399B-8F86-1F43-8BC3-B1264032B69D}"/>
                    </a:ext>
                  </a:extLst>
                </p14:cNvPr>
                <p14:cNvContentPartPr/>
                <p14:nvPr/>
              </p14:nvContentPartPr>
              <p14:xfrm>
                <a:off x="2957773" y="4806870"/>
                <a:ext cx="164520" cy="2008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9C03399B-8F86-1F43-8BC3-B1264032B69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2942653" y="4791390"/>
                  <a:ext cx="194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4EF682F4-BE44-334E-B5FE-804509CB5A80}"/>
                    </a:ext>
                  </a:extLst>
                </p14:cNvPr>
                <p14:cNvContentPartPr/>
                <p14:nvPr/>
              </p14:nvContentPartPr>
              <p14:xfrm>
                <a:off x="2756893" y="4732710"/>
                <a:ext cx="238320" cy="2484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4EF682F4-BE44-334E-B5FE-804509CB5A8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2741413" y="4717590"/>
                  <a:ext cx="2689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9B21921-A621-9047-9EA7-5387A8DED190}"/>
                    </a:ext>
                  </a:extLst>
                </p14:cNvPr>
                <p14:cNvContentPartPr/>
                <p14:nvPr/>
              </p14:nvContentPartPr>
              <p14:xfrm>
                <a:off x="2904853" y="4864830"/>
                <a:ext cx="5760" cy="3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9B21921-A621-9047-9EA7-5387A8DED19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2889733" y="4849710"/>
                  <a:ext cx="3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BF1979C-A9DB-074A-A884-B0E46258AA37}"/>
                    </a:ext>
                  </a:extLst>
                </p14:cNvPr>
                <p14:cNvContentPartPr/>
                <p14:nvPr/>
              </p14:nvContentPartPr>
              <p14:xfrm>
                <a:off x="2561053" y="4748550"/>
                <a:ext cx="106200" cy="1908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BF1979C-A9DB-074A-A884-B0E46258AA37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2545573" y="4733430"/>
                  <a:ext cx="136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7FBE681-E057-3D47-9A80-8133CDC4C116}"/>
                    </a:ext>
                  </a:extLst>
                </p14:cNvPr>
                <p14:cNvContentPartPr/>
                <p14:nvPr/>
              </p14:nvContentPartPr>
              <p14:xfrm>
                <a:off x="2433973" y="4822710"/>
                <a:ext cx="116640" cy="1432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7FBE681-E057-3D47-9A80-8133CDC4C11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418853" y="4807230"/>
                  <a:ext cx="147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6A48D17-D555-8943-B714-5FC9E31F1650}"/>
                    </a:ext>
                  </a:extLst>
                </p14:cNvPr>
                <p14:cNvContentPartPr/>
                <p14:nvPr/>
              </p14:nvContentPartPr>
              <p14:xfrm>
                <a:off x="2042293" y="4695630"/>
                <a:ext cx="429120" cy="40248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6A48D17-D555-8943-B714-5FC9E31F1650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027173" y="4680510"/>
                  <a:ext cx="45936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669F19F-1E24-6F49-9651-D2BB54982502}"/>
                    </a:ext>
                  </a:extLst>
                </p14:cNvPr>
                <p14:cNvContentPartPr/>
                <p14:nvPr/>
              </p14:nvContentPartPr>
              <p14:xfrm>
                <a:off x="1936453" y="4650270"/>
                <a:ext cx="169560" cy="2624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669F19F-1E24-6F49-9651-D2BB54982502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921333" y="4635150"/>
                  <a:ext cx="200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7FC4B641-826B-8946-A6E2-5067546CB2AE}"/>
                    </a:ext>
                  </a:extLst>
                </p14:cNvPr>
                <p14:cNvContentPartPr/>
                <p14:nvPr/>
              </p14:nvContentPartPr>
              <p14:xfrm>
                <a:off x="1666813" y="4753950"/>
                <a:ext cx="159120" cy="1908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7FC4B641-826B-8946-A6E2-5067546CB2A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651333" y="4738470"/>
                  <a:ext cx="189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895A2DA-297C-0049-A7D2-B9491E3C0433}"/>
                    </a:ext>
                  </a:extLst>
                </p14:cNvPr>
                <p14:cNvContentPartPr/>
                <p14:nvPr/>
              </p14:nvContentPartPr>
              <p14:xfrm>
                <a:off x="1730893" y="4970670"/>
                <a:ext cx="121320" cy="216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895A2DA-297C-0049-A7D2-B9491E3C043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715413" y="4955550"/>
                  <a:ext cx="151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8CB3A09-47BE-7B41-8494-FC277B69684C}"/>
                    </a:ext>
                  </a:extLst>
                </p14:cNvPr>
                <p14:cNvContentPartPr/>
                <p14:nvPr/>
              </p14:nvContentPartPr>
              <p14:xfrm>
                <a:off x="1365493" y="4753950"/>
                <a:ext cx="216720" cy="2167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8CB3A09-47BE-7B41-8494-FC277B69684C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350373" y="4738470"/>
                  <a:ext cx="247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7B6C3B6-2DAA-6843-8309-28A25325B184}"/>
                    </a:ext>
                  </a:extLst>
                </p14:cNvPr>
                <p14:cNvContentPartPr/>
                <p14:nvPr/>
              </p14:nvContentPartPr>
              <p14:xfrm>
                <a:off x="925933" y="4727310"/>
                <a:ext cx="339120" cy="1486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7B6C3B6-2DAA-6843-8309-28A25325B18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10453" y="4712190"/>
                  <a:ext cx="369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7E06646-4B8B-4F45-8B28-3DE4BDFBE739}"/>
                    </a:ext>
                  </a:extLst>
                </p14:cNvPr>
                <p14:cNvContentPartPr/>
                <p14:nvPr/>
              </p14:nvContentPartPr>
              <p14:xfrm>
                <a:off x="565933" y="4738110"/>
                <a:ext cx="497880" cy="3438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7E06646-4B8B-4F45-8B28-3DE4BDFBE739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50813" y="4722630"/>
                  <a:ext cx="52812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1D49E6E-692C-C741-9CCC-578C57E8002C}"/>
                    </a:ext>
                  </a:extLst>
                </p14:cNvPr>
                <p14:cNvContentPartPr/>
                <p14:nvPr/>
              </p14:nvContentPartPr>
              <p14:xfrm>
                <a:off x="756373" y="4690230"/>
                <a:ext cx="26640" cy="21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1D49E6E-692C-C741-9CCC-578C57E8002C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41253" y="4675110"/>
                  <a:ext cx="57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507B8C2-BD46-7341-B7F4-2C23BB831558}"/>
                    </a:ext>
                  </a:extLst>
                </p14:cNvPr>
                <p14:cNvContentPartPr/>
                <p14:nvPr/>
              </p14:nvContentPartPr>
              <p14:xfrm>
                <a:off x="920533" y="4663950"/>
                <a:ext cx="26640" cy="162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507B8C2-BD46-7341-B7F4-2C23BB831558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05413" y="4648470"/>
                  <a:ext cx="5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A5D5995-3E37-C944-8518-54E000521CBA}"/>
                    </a:ext>
                  </a:extLst>
                </p14:cNvPr>
                <p14:cNvContentPartPr/>
                <p14:nvPr/>
              </p14:nvContentPartPr>
              <p14:xfrm>
                <a:off x="2989453" y="5219430"/>
                <a:ext cx="164520" cy="1378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A5D5995-3E37-C944-8518-54E000521CB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2974333" y="5204310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C115BBE-61D2-1F44-91FE-9EE21CC54D00}"/>
                    </a:ext>
                  </a:extLst>
                </p14:cNvPr>
                <p14:cNvContentPartPr/>
                <p14:nvPr/>
              </p14:nvContentPartPr>
              <p14:xfrm>
                <a:off x="3211933" y="5108550"/>
                <a:ext cx="137880" cy="2808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C115BBE-61D2-1F44-91FE-9EE21CC54D00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196453" y="5093070"/>
                  <a:ext cx="1684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C2CA23AB-D3DA-C643-968B-76796911F6AE}"/>
                    </a:ext>
                  </a:extLst>
                </p14:cNvPr>
                <p14:cNvContentPartPr/>
                <p14:nvPr/>
              </p14:nvContentPartPr>
              <p14:xfrm>
                <a:off x="3227773" y="5224830"/>
                <a:ext cx="159120" cy="108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C2CA23AB-D3DA-C643-968B-76796911F6AE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212653" y="5209710"/>
                  <a:ext cx="1897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5409EAE7-F1EB-6A43-B8C8-AB81AEA73796}"/>
              </a:ext>
            </a:extLst>
          </p:cNvPr>
          <p:cNvGrpSpPr/>
          <p:nvPr/>
        </p:nvGrpSpPr>
        <p:grpSpPr>
          <a:xfrm>
            <a:off x="1042213" y="5137350"/>
            <a:ext cx="1714680" cy="347040"/>
            <a:chOff x="1042213" y="5137350"/>
            <a:chExt cx="171468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DE65C0B-3BF4-8B47-9832-1AB53FB02F21}"/>
                    </a:ext>
                  </a:extLst>
                </p14:cNvPr>
                <p14:cNvContentPartPr/>
                <p14:nvPr/>
              </p14:nvContentPartPr>
              <p14:xfrm>
                <a:off x="2677333" y="5230230"/>
                <a:ext cx="79560" cy="1908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DE65C0B-3BF4-8B47-9832-1AB53FB02F2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662213" y="5214750"/>
                  <a:ext cx="110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844B62B-A17B-654B-8324-08250A19B464}"/>
                    </a:ext>
                  </a:extLst>
                </p14:cNvPr>
                <p14:cNvContentPartPr/>
                <p14:nvPr/>
              </p14:nvContentPartPr>
              <p14:xfrm>
                <a:off x="2582293" y="5288190"/>
                <a:ext cx="74520" cy="1645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844B62B-A17B-654B-8324-08250A19B464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2566813" y="5273070"/>
                  <a:ext cx="105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7F8D98A-1C88-664A-9A7D-98CCB30E08BA}"/>
                    </a:ext>
                  </a:extLst>
                </p14:cNvPr>
                <p14:cNvContentPartPr/>
                <p14:nvPr/>
              </p14:nvContentPartPr>
              <p14:xfrm>
                <a:off x="2418133" y="5137350"/>
                <a:ext cx="132480" cy="18324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7F8D98A-1C88-664A-9A7D-98CCB30E08BA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2403013" y="5121870"/>
                  <a:ext cx="163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4474E1D7-A0C4-8447-96E3-B0D2704D308C}"/>
                    </a:ext>
                  </a:extLst>
                </p14:cNvPr>
                <p14:cNvContentPartPr/>
                <p14:nvPr/>
              </p14:nvContentPartPr>
              <p14:xfrm>
                <a:off x="2238133" y="5230230"/>
                <a:ext cx="148680" cy="169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4474E1D7-A0C4-8447-96E3-B0D2704D308C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223013" y="5214750"/>
                  <a:ext cx="178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9E941B8-7ABC-BC4D-923A-D8622F19A130}"/>
                    </a:ext>
                  </a:extLst>
                </p14:cNvPr>
                <p14:cNvContentPartPr/>
                <p14:nvPr/>
              </p14:nvContentPartPr>
              <p14:xfrm>
                <a:off x="2301853" y="5404830"/>
                <a:ext cx="100800" cy="16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9E941B8-7ABC-BC4D-923A-D8622F19A13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286373" y="5389350"/>
                  <a:ext cx="13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B851DC8-E9DC-744E-81E6-9651B05C6D1B}"/>
                    </a:ext>
                  </a:extLst>
                </p14:cNvPr>
                <p14:cNvContentPartPr/>
                <p14:nvPr/>
              </p14:nvContentPartPr>
              <p14:xfrm>
                <a:off x="1904773" y="5198190"/>
                <a:ext cx="259200" cy="1854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B851DC8-E9DC-744E-81E6-9651B05C6D1B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889653" y="5183070"/>
                  <a:ext cx="289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F5A9ACF-6051-CD4A-8D19-0AAB2C9D150E}"/>
                    </a:ext>
                  </a:extLst>
                </p14:cNvPr>
                <p14:cNvContentPartPr/>
                <p14:nvPr/>
              </p14:nvContentPartPr>
              <p14:xfrm>
                <a:off x="1577173" y="5208990"/>
                <a:ext cx="248400" cy="2278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F5A9ACF-6051-CD4A-8D19-0AAB2C9D150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562053" y="5193510"/>
                  <a:ext cx="279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32BDCD8-93B5-FF4A-8823-1E6B05964CBB}"/>
                    </a:ext>
                  </a:extLst>
                </p14:cNvPr>
                <p14:cNvContentPartPr/>
                <p14:nvPr/>
              </p14:nvContentPartPr>
              <p14:xfrm>
                <a:off x="1042213" y="5208990"/>
                <a:ext cx="413280" cy="2754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32BDCD8-93B5-FF4A-8823-1E6B05964CBB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27093" y="5193510"/>
                  <a:ext cx="4435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EB5CBE0-BCC2-4A46-B21F-BC3183D67FA0}"/>
                    </a:ext>
                  </a:extLst>
                </p14:cNvPr>
                <p14:cNvContentPartPr/>
                <p14:nvPr/>
              </p14:nvContentPartPr>
              <p14:xfrm>
                <a:off x="1206373" y="5198190"/>
                <a:ext cx="10800" cy="5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8EB5CBE0-BCC2-4A46-B21F-BC3183D67FA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190893" y="518307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175A697-118C-874E-801A-9A3F06135C3E}"/>
                    </a:ext>
                  </a:extLst>
                </p14:cNvPr>
                <p14:cNvContentPartPr/>
                <p14:nvPr/>
              </p14:nvContentPartPr>
              <p14:xfrm>
                <a:off x="1322653" y="5187750"/>
                <a:ext cx="5760" cy="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175A697-118C-874E-801A-9A3F06135C3E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307533" y="5172630"/>
                  <a:ext cx="3600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BE7A95C6-97C9-D544-BEFC-D63D6C7C2146}"/>
              </a:ext>
            </a:extLst>
          </p:cNvPr>
          <p:cNvGrpSpPr/>
          <p:nvPr/>
        </p:nvGrpSpPr>
        <p:grpSpPr>
          <a:xfrm>
            <a:off x="4307413" y="5166510"/>
            <a:ext cx="1005480" cy="280800"/>
            <a:chOff x="4307413" y="5166510"/>
            <a:chExt cx="100548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7E934913-E492-0841-B57E-DAF0C311113F}"/>
                    </a:ext>
                  </a:extLst>
                </p14:cNvPr>
                <p14:cNvContentPartPr/>
                <p14:nvPr/>
              </p14:nvContentPartPr>
              <p14:xfrm>
                <a:off x="4307413" y="5166510"/>
                <a:ext cx="84960" cy="2808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7E934913-E492-0841-B57E-DAF0C311113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4291933" y="5151390"/>
                  <a:ext cx="115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4AD45-9382-7D48-B4E5-9FFEF24BFE3E}"/>
                    </a:ext>
                  </a:extLst>
                </p14:cNvPr>
                <p14:cNvContentPartPr/>
                <p14:nvPr/>
              </p14:nvContentPartPr>
              <p14:xfrm>
                <a:off x="4381213" y="5166510"/>
                <a:ext cx="159120" cy="243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4AD45-9382-7D48-B4E5-9FFEF24BFE3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366093" y="5151390"/>
                  <a:ext cx="189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3F91449-AFF6-954A-834D-8909C5FD5832}"/>
                    </a:ext>
                  </a:extLst>
                </p14:cNvPr>
                <p14:cNvContentPartPr/>
                <p14:nvPr/>
              </p14:nvContentPartPr>
              <p14:xfrm>
                <a:off x="4587853" y="5198190"/>
                <a:ext cx="164520" cy="227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3F91449-AFF6-954A-834D-8909C5FD5832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572373" y="5183070"/>
                  <a:ext cx="194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CA4EE279-3503-E143-A29A-618BB00227F6}"/>
                    </a:ext>
                  </a:extLst>
                </p14:cNvPr>
                <p14:cNvContentPartPr/>
                <p14:nvPr/>
              </p14:nvContentPartPr>
              <p14:xfrm>
                <a:off x="4629973" y="5166510"/>
                <a:ext cx="169560" cy="320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CA4EE279-3503-E143-A29A-618BB00227F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614853" y="5151390"/>
                  <a:ext cx="200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1756FD2B-57A2-104C-8437-3B863640FB63}"/>
                    </a:ext>
                  </a:extLst>
                </p14:cNvPr>
                <p14:cNvContentPartPr/>
                <p14:nvPr/>
              </p14:nvContentPartPr>
              <p14:xfrm>
                <a:off x="4614133" y="5277750"/>
                <a:ext cx="74520" cy="108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1756FD2B-57A2-104C-8437-3B863640FB6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599013" y="5262630"/>
                  <a:ext cx="105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C72D39C-6A6B-1A49-B570-7A9EBB2B652B}"/>
                    </a:ext>
                  </a:extLst>
                </p14:cNvPr>
                <p14:cNvContentPartPr/>
                <p14:nvPr/>
              </p14:nvContentPartPr>
              <p14:xfrm>
                <a:off x="4825813" y="5219430"/>
                <a:ext cx="180360" cy="1908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C72D39C-6A6B-1A49-B570-7A9EBB2B652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810693" y="5204310"/>
                  <a:ext cx="2106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79C75CF-D839-1343-9350-9639EBD9025F}"/>
                    </a:ext>
                  </a:extLst>
                </p14:cNvPr>
                <p14:cNvContentPartPr/>
                <p14:nvPr/>
              </p14:nvContentPartPr>
              <p14:xfrm>
                <a:off x="5074573" y="5198190"/>
                <a:ext cx="238320" cy="2120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79C75CF-D839-1343-9350-9639EBD9025F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5059453" y="5183070"/>
                  <a:ext cx="26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5C523FF-0762-C24F-990F-A77211410AFA}"/>
                    </a:ext>
                  </a:extLst>
                </p14:cNvPr>
                <p14:cNvContentPartPr/>
                <p14:nvPr/>
              </p14:nvContentPartPr>
              <p14:xfrm>
                <a:off x="4577053" y="5267310"/>
                <a:ext cx="159120" cy="266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5C523FF-0762-C24F-990F-A77211410AFA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4561933" y="5251830"/>
                  <a:ext cx="1897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458BB5A9-765A-C044-877E-3E0A5F93E61A}"/>
              </a:ext>
            </a:extLst>
          </p:cNvPr>
          <p:cNvGrpSpPr/>
          <p:nvPr/>
        </p:nvGrpSpPr>
        <p:grpSpPr>
          <a:xfrm>
            <a:off x="5450413" y="5161470"/>
            <a:ext cx="1285560" cy="322920"/>
            <a:chOff x="5450413" y="5161470"/>
            <a:chExt cx="128556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508A489-5374-4F47-8E9E-68D9E4177B9C}"/>
                    </a:ext>
                  </a:extLst>
                </p14:cNvPr>
                <p14:cNvContentPartPr/>
                <p14:nvPr/>
              </p14:nvContentPartPr>
              <p14:xfrm>
                <a:off x="5450413" y="5161470"/>
                <a:ext cx="185400" cy="270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508A489-5374-4F47-8E9E-68D9E4177B9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434933" y="5145990"/>
                  <a:ext cx="216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3BCF06A-24A9-2F4A-A553-31AA75EBC935}"/>
                    </a:ext>
                  </a:extLst>
                </p14:cNvPr>
                <p14:cNvContentPartPr/>
                <p14:nvPr/>
              </p14:nvContentPartPr>
              <p14:xfrm>
                <a:off x="5659573" y="5182350"/>
                <a:ext cx="182160" cy="1645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3BCF06A-24A9-2F4A-A553-31AA75EBC935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644453" y="5167230"/>
                  <a:ext cx="212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C838E20-6056-A749-9D66-FE5E93BD4BEA}"/>
                    </a:ext>
                  </a:extLst>
                </p14:cNvPr>
                <p14:cNvContentPartPr/>
                <p14:nvPr/>
              </p14:nvContentPartPr>
              <p14:xfrm>
                <a:off x="5884213" y="5208990"/>
                <a:ext cx="116640" cy="180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C838E20-6056-A749-9D66-FE5E93BD4BEA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868733" y="5193510"/>
                  <a:ext cx="147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A0FDFF9-1F14-B14E-8200-3008C7FCCA5F}"/>
                    </a:ext>
                  </a:extLst>
                </p14:cNvPr>
                <p14:cNvContentPartPr/>
                <p14:nvPr/>
              </p14:nvContentPartPr>
              <p14:xfrm>
                <a:off x="5910493" y="5171910"/>
                <a:ext cx="137880" cy="16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A0FDFF9-1F14-B14E-8200-3008C7FCCA5F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895373" y="5156790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7FA19A0-227D-7A4E-89A6-F0D1E533FF63}"/>
                    </a:ext>
                  </a:extLst>
                </p14:cNvPr>
                <p14:cNvContentPartPr/>
                <p14:nvPr/>
              </p14:nvContentPartPr>
              <p14:xfrm>
                <a:off x="5889973" y="5261910"/>
                <a:ext cx="73800" cy="57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7FA19A0-227D-7A4E-89A6-F0D1E533FF63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874853" y="5246430"/>
                  <a:ext cx="104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3FF06A9-5CFD-0444-8746-278C055A6988}"/>
                    </a:ext>
                  </a:extLst>
                </p14:cNvPr>
                <p14:cNvContentPartPr/>
                <p14:nvPr/>
              </p14:nvContentPartPr>
              <p14:xfrm>
                <a:off x="6069253" y="5208990"/>
                <a:ext cx="169560" cy="1695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3FF06A9-5CFD-0444-8746-278C055A6988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6054133" y="5193510"/>
                  <a:ext cx="200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B57C342B-B79E-DF49-AE1C-A4BCC4A3CDEC}"/>
                    </a:ext>
                  </a:extLst>
                </p14:cNvPr>
                <p14:cNvContentPartPr/>
                <p14:nvPr/>
              </p14:nvContentPartPr>
              <p14:xfrm>
                <a:off x="6302173" y="5219430"/>
                <a:ext cx="201600" cy="1908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B57C342B-B79E-DF49-AE1C-A4BCC4A3CDEC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6287053" y="5204310"/>
                  <a:ext cx="231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B5CDF9B-31DD-B44F-93AB-50D9BE2CAE76}"/>
                    </a:ext>
                  </a:extLst>
                </p14:cNvPr>
                <p14:cNvContentPartPr/>
                <p14:nvPr/>
              </p14:nvContentPartPr>
              <p14:xfrm>
                <a:off x="6646333" y="5193150"/>
                <a:ext cx="89640" cy="291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B5CDF9B-31DD-B44F-93AB-50D9BE2CAE7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6630853" y="5177670"/>
                  <a:ext cx="12024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45D3DF7E-32F3-8440-8B06-C6B0EFD2F4C3}"/>
              </a:ext>
            </a:extLst>
          </p:cNvPr>
          <p:cNvGrpSpPr/>
          <p:nvPr/>
        </p:nvGrpSpPr>
        <p:grpSpPr>
          <a:xfrm>
            <a:off x="1010533" y="5780310"/>
            <a:ext cx="529560" cy="264960"/>
            <a:chOff x="1010533" y="5780310"/>
            <a:chExt cx="5295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53A0D816-CB84-AF40-BDB1-1FAEDD88ED0F}"/>
                    </a:ext>
                  </a:extLst>
                </p14:cNvPr>
                <p14:cNvContentPartPr/>
                <p14:nvPr/>
              </p14:nvContentPartPr>
              <p14:xfrm>
                <a:off x="1010533" y="5780310"/>
                <a:ext cx="212040" cy="2649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53A0D816-CB84-AF40-BDB1-1FAEDD88ED0F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995413" y="5765190"/>
                  <a:ext cx="242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5AAACBB-2FED-0C46-94B5-B9B2D0317D56}"/>
                    </a:ext>
                  </a:extLst>
                </p14:cNvPr>
                <p14:cNvContentPartPr/>
                <p14:nvPr/>
              </p14:nvContentPartPr>
              <p14:xfrm>
                <a:off x="1216813" y="5859870"/>
                <a:ext cx="84960" cy="1486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5AAACBB-2FED-0C46-94B5-B9B2D0317D56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201693" y="5844390"/>
                  <a:ext cx="11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5F9C23A-5B3E-7C48-BCE8-1A03EEA944A2}"/>
                    </a:ext>
                  </a:extLst>
                </p14:cNvPr>
                <p14:cNvContentPartPr/>
                <p14:nvPr/>
              </p14:nvContentPartPr>
              <p14:xfrm>
                <a:off x="1322653" y="5859870"/>
                <a:ext cx="116640" cy="164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5F9C23A-5B3E-7C48-BCE8-1A03EEA944A2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307533" y="5844390"/>
                  <a:ext cx="147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E1A966B-E114-A24F-B945-AAD1886905F0}"/>
                    </a:ext>
                  </a:extLst>
                </p14:cNvPr>
                <p14:cNvContentPartPr/>
                <p14:nvPr/>
              </p14:nvContentPartPr>
              <p14:xfrm>
                <a:off x="1439293" y="5828190"/>
                <a:ext cx="100800" cy="1825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E1A966B-E114-A24F-B945-AAD1886905F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423813" y="5812710"/>
                  <a:ext cx="13140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D7E79DDD-5559-0145-ADA9-A2C6949B1E6F}"/>
              </a:ext>
            </a:extLst>
          </p:cNvPr>
          <p:cNvGrpSpPr/>
          <p:nvPr/>
        </p:nvGrpSpPr>
        <p:grpSpPr>
          <a:xfrm>
            <a:off x="1804333" y="5706510"/>
            <a:ext cx="1286280" cy="360360"/>
            <a:chOff x="1804333" y="5706510"/>
            <a:chExt cx="12862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886DC0BA-10BA-EE48-81CC-B3864DB686F6}"/>
                    </a:ext>
                  </a:extLst>
                </p14:cNvPr>
                <p14:cNvContentPartPr/>
                <p14:nvPr/>
              </p14:nvContentPartPr>
              <p14:xfrm>
                <a:off x="1804333" y="5775270"/>
                <a:ext cx="90360" cy="2703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886DC0BA-10BA-EE48-81CC-B3864DB686F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788853" y="5759790"/>
                  <a:ext cx="1209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D0B3C95-722B-1548-BF54-86576F40E9D0}"/>
                    </a:ext>
                  </a:extLst>
                </p14:cNvPr>
                <p14:cNvContentPartPr/>
                <p14:nvPr/>
              </p14:nvContentPartPr>
              <p14:xfrm>
                <a:off x="1883533" y="5706510"/>
                <a:ext cx="259560" cy="428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D0B3C95-722B-1548-BF54-86576F40E9D0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868413" y="5691030"/>
                  <a:ext cx="290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1462C09-EF5A-BE45-95AD-229DA3D2B3BE}"/>
                    </a:ext>
                  </a:extLst>
                </p14:cNvPr>
                <p14:cNvContentPartPr/>
                <p14:nvPr/>
              </p14:nvContentPartPr>
              <p14:xfrm>
                <a:off x="1830613" y="5875710"/>
                <a:ext cx="159120" cy="320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1462C09-EF5A-BE45-95AD-229DA3D2B3BE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815493" y="5860590"/>
                  <a:ext cx="1897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CCC3DEAE-4666-DF43-8D5B-5B88E432F98D}"/>
                    </a:ext>
                  </a:extLst>
                </p14:cNvPr>
                <p14:cNvContentPartPr/>
                <p14:nvPr/>
              </p14:nvContentPartPr>
              <p14:xfrm>
                <a:off x="2016013" y="5886150"/>
                <a:ext cx="111600" cy="1378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CCC3DEAE-4666-DF43-8D5B-5B88E432F98D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2000533" y="5871030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2DDE6D7-B0ED-9E46-839C-523FF41F2DB1}"/>
                    </a:ext>
                  </a:extLst>
                </p14:cNvPr>
                <p14:cNvContentPartPr/>
                <p14:nvPr/>
              </p14:nvContentPartPr>
              <p14:xfrm>
                <a:off x="2153533" y="5875710"/>
                <a:ext cx="122040" cy="1432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2DDE6D7-B0ED-9E46-839C-523FF41F2DB1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2138413" y="5860590"/>
                  <a:ext cx="152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7AC65C1-4DC4-E64D-B8FF-D673C474B765}"/>
                    </a:ext>
                  </a:extLst>
                </p14:cNvPr>
                <p14:cNvContentPartPr/>
                <p14:nvPr/>
              </p14:nvContentPartPr>
              <p14:xfrm>
                <a:off x="2323453" y="5828190"/>
                <a:ext cx="163800" cy="1850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7AC65C1-4DC4-E64D-B8FF-D673C474B765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2308333" y="5812710"/>
                  <a:ext cx="1944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72181EB-F0A3-DD4B-8E1A-A73FCD887D80}"/>
                    </a:ext>
                  </a:extLst>
                </p14:cNvPr>
                <p14:cNvContentPartPr/>
                <p14:nvPr/>
              </p14:nvContentPartPr>
              <p14:xfrm>
                <a:off x="2571493" y="5706510"/>
                <a:ext cx="21600" cy="360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72181EB-F0A3-DD4B-8E1A-A73FCD887D80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2556373" y="5691030"/>
                  <a:ext cx="522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3121E15B-D73F-404D-B79C-9C2CD54E600F}"/>
                    </a:ext>
                  </a:extLst>
                </p14:cNvPr>
                <p14:cNvContentPartPr/>
                <p14:nvPr/>
              </p14:nvContentPartPr>
              <p14:xfrm>
                <a:off x="2508133" y="5854470"/>
                <a:ext cx="159120" cy="162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3121E15B-D73F-404D-B79C-9C2CD54E600F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2492653" y="5839350"/>
                  <a:ext cx="18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29AFEA1-203A-9D45-B83F-0EDE1E9337ED}"/>
                    </a:ext>
                  </a:extLst>
                </p14:cNvPr>
                <p14:cNvContentPartPr/>
                <p14:nvPr/>
              </p14:nvContentPartPr>
              <p14:xfrm>
                <a:off x="2703973" y="5859870"/>
                <a:ext cx="21600" cy="1537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29AFEA1-203A-9D45-B83F-0EDE1E9337ED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2688493" y="5844390"/>
                  <a:ext cx="522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AC49582B-0520-8947-B998-E56D5BBA47CA}"/>
                    </a:ext>
                  </a:extLst>
                </p14:cNvPr>
                <p14:cNvContentPartPr/>
                <p14:nvPr/>
              </p14:nvContentPartPr>
              <p14:xfrm>
                <a:off x="2724853" y="5775270"/>
                <a:ext cx="10800" cy="162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AC49582B-0520-8947-B998-E56D5BBA47CA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709733" y="5759790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D50DF37F-7A42-C140-84F8-A8931A96D281}"/>
                    </a:ext>
                  </a:extLst>
                </p14:cNvPr>
                <p14:cNvContentPartPr/>
                <p14:nvPr/>
              </p14:nvContentPartPr>
              <p14:xfrm>
                <a:off x="2777773" y="5838630"/>
                <a:ext cx="79560" cy="1324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D50DF37F-7A42-C140-84F8-A8931A96D281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2762653" y="5823510"/>
                  <a:ext cx="1101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9438D79B-46E8-574A-B7CA-766160991E88}"/>
                    </a:ext>
                  </a:extLst>
                </p14:cNvPr>
                <p14:cNvContentPartPr/>
                <p14:nvPr/>
              </p14:nvContentPartPr>
              <p14:xfrm>
                <a:off x="2931493" y="5844030"/>
                <a:ext cx="159120" cy="137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9438D79B-46E8-574A-B7CA-766160991E88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2916013" y="5828550"/>
                  <a:ext cx="1897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E0C4CDCD-E18E-1B40-A80D-AD2986EBFD46}"/>
              </a:ext>
            </a:extLst>
          </p:cNvPr>
          <p:cNvGrpSpPr/>
          <p:nvPr/>
        </p:nvGrpSpPr>
        <p:grpSpPr>
          <a:xfrm>
            <a:off x="4180333" y="5822790"/>
            <a:ext cx="677520" cy="254160"/>
            <a:chOff x="4180333" y="5822790"/>
            <a:chExt cx="6775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082FB9B-D5DC-394E-B1B0-A139D69D2BAD}"/>
                    </a:ext>
                  </a:extLst>
                </p14:cNvPr>
                <p14:cNvContentPartPr/>
                <p14:nvPr/>
              </p14:nvContentPartPr>
              <p14:xfrm>
                <a:off x="4180333" y="5841150"/>
                <a:ext cx="233280" cy="2307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082FB9B-D5DC-394E-B1B0-A139D69D2BAD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4164853" y="5825670"/>
                  <a:ext cx="2635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0DDA311-87CC-904F-B7FB-8460D8D600F5}"/>
                    </a:ext>
                  </a:extLst>
                </p14:cNvPr>
                <p14:cNvContentPartPr/>
                <p14:nvPr/>
              </p14:nvContentPartPr>
              <p14:xfrm>
                <a:off x="4444933" y="5849070"/>
                <a:ext cx="174240" cy="1962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0DDA311-87CC-904F-B7FB-8460D8D600F5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429453" y="5833950"/>
                  <a:ext cx="204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216CB4D5-82DB-3A4A-B5A5-2D9CB1C85846}"/>
                    </a:ext>
                  </a:extLst>
                </p14:cNvPr>
                <p14:cNvContentPartPr/>
                <p14:nvPr/>
              </p14:nvContentPartPr>
              <p14:xfrm>
                <a:off x="4672453" y="5849070"/>
                <a:ext cx="185400" cy="2278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216CB4D5-82DB-3A4A-B5A5-2D9CB1C85846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4656973" y="5833950"/>
                  <a:ext cx="216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74B3577-A512-EA43-A81E-658C4EEA73CA}"/>
                    </a:ext>
                  </a:extLst>
                </p14:cNvPr>
                <p14:cNvContentPartPr/>
                <p14:nvPr/>
              </p14:nvContentPartPr>
              <p14:xfrm>
                <a:off x="4709533" y="5822790"/>
                <a:ext cx="127440" cy="266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74B3577-A512-EA43-A81E-658C4EEA73CA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4694053" y="5807670"/>
                  <a:ext cx="15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1240667-409A-7A4A-8AC1-3D580C5C5919}"/>
                    </a:ext>
                  </a:extLst>
                </p14:cNvPr>
                <p14:cNvContentPartPr/>
                <p14:nvPr/>
              </p14:nvContentPartPr>
              <p14:xfrm>
                <a:off x="4672453" y="5949870"/>
                <a:ext cx="106200" cy="57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1240667-409A-7A4A-8AC1-3D580C5C5919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4656973" y="5934390"/>
                  <a:ext cx="1368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74B01466-26AC-1C41-95FD-E780AA8B97FB}"/>
              </a:ext>
            </a:extLst>
          </p:cNvPr>
          <p:cNvGrpSpPr/>
          <p:nvPr/>
        </p:nvGrpSpPr>
        <p:grpSpPr>
          <a:xfrm>
            <a:off x="5323333" y="5923230"/>
            <a:ext cx="397080" cy="126720"/>
            <a:chOff x="5323333" y="5923230"/>
            <a:chExt cx="39708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4DB357FC-0093-D74D-B034-3B8820348FFB}"/>
                    </a:ext>
                  </a:extLst>
                </p14:cNvPr>
                <p14:cNvContentPartPr/>
                <p14:nvPr/>
              </p14:nvContentPartPr>
              <p14:xfrm>
                <a:off x="5323333" y="5923230"/>
                <a:ext cx="148680" cy="1220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4DB357FC-0093-D74D-B034-3B8820348FFB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5307853" y="5908110"/>
                  <a:ext cx="178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177CD08-26B1-FB43-9E84-20C1D0CD6031}"/>
                    </a:ext>
                  </a:extLst>
                </p14:cNvPr>
                <p14:cNvContentPartPr/>
                <p14:nvPr/>
              </p14:nvContentPartPr>
              <p14:xfrm>
                <a:off x="5540053" y="5928630"/>
                <a:ext cx="180360" cy="1213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177CD08-26B1-FB43-9E84-20C1D0CD6031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5524933" y="5913510"/>
                  <a:ext cx="21060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3E997E22-D9B9-0046-8CE1-8DB76DEFDDBE}"/>
              </a:ext>
            </a:extLst>
          </p:cNvPr>
          <p:cNvGrpSpPr/>
          <p:nvPr/>
        </p:nvGrpSpPr>
        <p:grpSpPr>
          <a:xfrm>
            <a:off x="4201573" y="6261990"/>
            <a:ext cx="751680" cy="254160"/>
            <a:chOff x="4201573" y="6261990"/>
            <a:chExt cx="7516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882C2482-4170-7040-9D18-CCF92BB3BF9C}"/>
                    </a:ext>
                  </a:extLst>
                </p14:cNvPr>
                <p14:cNvContentPartPr/>
                <p14:nvPr/>
              </p14:nvContentPartPr>
              <p14:xfrm>
                <a:off x="4201573" y="6277830"/>
                <a:ext cx="238320" cy="2383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882C2482-4170-7040-9D18-CCF92BB3BF9C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4186093" y="6262710"/>
                  <a:ext cx="268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D70FD301-9ED5-AD4A-B3FB-7638EE1D519C}"/>
                    </a:ext>
                  </a:extLst>
                </p14:cNvPr>
                <p14:cNvContentPartPr/>
                <p14:nvPr/>
              </p14:nvContentPartPr>
              <p14:xfrm>
                <a:off x="4508293" y="6272430"/>
                <a:ext cx="148680" cy="2174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D70FD301-9ED5-AD4A-B3FB-7638EE1D519C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4493173" y="6257310"/>
                  <a:ext cx="178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70166EE7-DA8C-D54F-8BD0-6A2992D0BA5C}"/>
                    </a:ext>
                  </a:extLst>
                </p14:cNvPr>
                <p14:cNvContentPartPr/>
                <p14:nvPr/>
              </p14:nvContentPartPr>
              <p14:xfrm>
                <a:off x="4524133" y="6367830"/>
                <a:ext cx="106200" cy="21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70166EE7-DA8C-D54F-8BD0-6A2992D0BA5C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4509013" y="6352710"/>
                  <a:ext cx="13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E6F42BD-C877-3C49-937B-7B054820B7A5}"/>
                    </a:ext>
                  </a:extLst>
                </p14:cNvPr>
                <p14:cNvContentPartPr/>
                <p14:nvPr/>
              </p14:nvContentPartPr>
              <p14:xfrm>
                <a:off x="4751653" y="6299070"/>
                <a:ext cx="132480" cy="2120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E6F42BD-C877-3C49-937B-7B054820B7A5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4736533" y="6283950"/>
                  <a:ext cx="163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C86BEDEF-4615-7F4A-8638-6077E20618BC}"/>
                    </a:ext>
                  </a:extLst>
                </p14:cNvPr>
                <p14:cNvContentPartPr/>
                <p14:nvPr/>
              </p14:nvContentPartPr>
              <p14:xfrm>
                <a:off x="4799533" y="6261990"/>
                <a:ext cx="153720" cy="216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C86BEDEF-4615-7F4A-8638-6077E20618BC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4784053" y="6246870"/>
                  <a:ext cx="18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26978BF-947B-864D-91F2-0A89443FC4CB}"/>
                    </a:ext>
                  </a:extLst>
                </p14:cNvPr>
                <p14:cNvContentPartPr/>
                <p14:nvPr/>
              </p14:nvContentPartPr>
              <p14:xfrm>
                <a:off x="4783333" y="6367830"/>
                <a:ext cx="106200" cy="162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26978BF-947B-864D-91F2-0A89443FC4CB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4768213" y="635271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4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AAE7DE63-CEF1-4148-93EC-5CFDEC05397F}"/>
                  </a:ext>
                </a:extLst>
              </p14:cNvPr>
              <p14:cNvContentPartPr/>
              <p14:nvPr/>
            </p14:nvContentPartPr>
            <p14:xfrm>
              <a:off x="9757813" y="144870"/>
              <a:ext cx="37440" cy="3744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AAE7DE63-CEF1-4148-93EC-5CFDEC05397F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9742333" y="129390"/>
                <a:ext cx="68040" cy="6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6" name="Group 425">
            <a:extLst>
              <a:ext uri="{FF2B5EF4-FFF2-40B4-BE49-F238E27FC236}">
                <a16:creationId xmlns:a16="http://schemas.microsoft.com/office/drawing/2014/main" id="{8AB27150-0918-C34D-803E-C4D2EAEE0574}"/>
              </a:ext>
            </a:extLst>
          </p:cNvPr>
          <p:cNvGrpSpPr/>
          <p:nvPr/>
        </p:nvGrpSpPr>
        <p:grpSpPr>
          <a:xfrm>
            <a:off x="9471973" y="171150"/>
            <a:ext cx="1180440" cy="1252080"/>
            <a:chOff x="9471973" y="171150"/>
            <a:chExt cx="1180440" cy="12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2BB37593-90B8-1D4A-AB75-F82EB209D350}"/>
                    </a:ext>
                  </a:extLst>
                </p14:cNvPr>
                <p14:cNvContentPartPr/>
                <p14:nvPr/>
              </p14:nvContentPartPr>
              <p14:xfrm>
                <a:off x="9471973" y="494070"/>
                <a:ext cx="21600" cy="1962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2BB37593-90B8-1D4A-AB75-F82EB209D350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9456493" y="478950"/>
                  <a:ext cx="52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57A92C4-EE4F-BC48-B646-0FB734388616}"/>
                    </a:ext>
                  </a:extLst>
                </p14:cNvPr>
                <p14:cNvContentPartPr/>
                <p14:nvPr/>
              </p14:nvContentPartPr>
              <p14:xfrm>
                <a:off x="9482413" y="483630"/>
                <a:ext cx="37440" cy="762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57A92C4-EE4F-BC48-B646-0FB734388616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9467293" y="468150"/>
                  <a:ext cx="6804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2CBDD7D-8F5C-8543-875C-F68058DDDB72}"/>
                    </a:ext>
                  </a:extLst>
                </p14:cNvPr>
                <p14:cNvContentPartPr/>
                <p14:nvPr/>
              </p14:nvContentPartPr>
              <p14:xfrm>
                <a:off x="9529933" y="1261230"/>
                <a:ext cx="1027080" cy="532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2CBDD7D-8F5C-8543-875C-F68058DDDB72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9514813" y="1246110"/>
                  <a:ext cx="1057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D6EEA08-9638-AE49-AE1E-B33C7AFE54BD}"/>
                    </a:ext>
                  </a:extLst>
                </p14:cNvPr>
                <p14:cNvContentPartPr/>
                <p14:nvPr/>
              </p14:nvContentPartPr>
              <p14:xfrm>
                <a:off x="10461613" y="1208310"/>
                <a:ext cx="190800" cy="2149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D6EEA08-9638-AE49-AE1E-B33C7AFE54BD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0446133" y="1193190"/>
                  <a:ext cx="221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A138318-39E3-7648-8E21-03B3E4A305EF}"/>
                    </a:ext>
                  </a:extLst>
                </p14:cNvPr>
                <p14:cNvContentPartPr/>
                <p14:nvPr/>
              </p14:nvContentPartPr>
              <p14:xfrm>
                <a:off x="9662413" y="864510"/>
                <a:ext cx="74520" cy="478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A138318-39E3-7648-8E21-03B3E4A305EF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9647293" y="849390"/>
                  <a:ext cx="104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8CEE33D-D281-9D42-BB65-A9FA9D30DE87}"/>
                    </a:ext>
                  </a:extLst>
                </p14:cNvPr>
                <p14:cNvContentPartPr/>
                <p14:nvPr/>
              </p14:nvContentPartPr>
              <p14:xfrm>
                <a:off x="9709933" y="1017870"/>
                <a:ext cx="63720" cy="633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8CEE33D-D281-9D42-BB65-A9FA9D30DE87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9694813" y="1002750"/>
                  <a:ext cx="94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02D7888-EF96-694E-B6AD-E0B5D9D1008D}"/>
                    </a:ext>
                  </a:extLst>
                </p14:cNvPr>
                <p14:cNvContentPartPr/>
                <p14:nvPr/>
              </p14:nvContentPartPr>
              <p14:xfrm>
                <a:off x="10001173" y="864510"/>
                <a:ext cx="53280" cy="428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02D7888-EF96-694E-B6AD-E0B5D9D1008D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9985693" y="849390"/>
                  <a:ext cx="83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FBDE2DE-926A-314D-8ED7-F026FF549682}"/>
                    </a:ext>
                  </a:extLst>
                </p14:cNvPr>
                <p14:cNvContentPartPr/>
                <p14:nvPr/>
              </p14:nvContentPartPr>
              <p14:xfrm>
                <a:off x="9985333" y="636990"/>
                <a:ext cx="63720" cy="42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FBDE2DE-926A-314D-8ED7-F026FF549682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9969853" y="621510"/>
                  <a:ext cx="94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9F32CE79-AC6D-F242-BA89-EB86FEDCB8EC}"/>
                    </a:ext>
                  </a:extLst>
                </p14:cNvPr>
                <p14:cNvContentPartPr/>
                <p14:nvPr/>
              </p14:nvContentPartPr>
              <p14:xfrm>
                <a:off x="10292053" y="674070"/>
                <a:ext cx="53280" cy="428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9F32CE79-AC6D-F242-BA89-EB86FEDCB8EC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0276933" y="658590"/>
                  <a:ext cx="83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5B2BF37-F270-8149-A4BF-BB9E2C869A21}"/>
                    </a:ext>
                  </a:extLst>
                </p14:cNvPr>
                <p14:cNvContentPartPr/>
                <p14:nvPr/>
              </p14:nvContentPartPr>
              <p14:xfrm>
                <a:off x="10371613" y="822030"/>
                <a:ext cx="58680" cy="428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5B2BF37-F270-8149-A4BF-BB9E2C869A21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0356133" y="806910"/>
                  <a:ext cx="88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83B1FB8-853B-A348-9330-2FB083F592F7}"/>
                    </a:ext>
                  </a:extLst>
                </p14:cNvPr>
                <p14:cNvContentPartPr/>
                <p14:nvPr/>
              </p14:nvContentPartPr>
              <p14:xfrm>
                <a:off x="10318693" y="525750"/>
                <a:ext cx="47880" cy="266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83B1FB8-853B-A348-9330-2FB083F592F7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0303213" y="510630"/>
                  <a:ext cx="78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F8578CA-85B3-CF45-9936-414141C94CEB}"/>
                    </a:ext>
                  </a:extLst>
                </p14:cNvPr>
                <p14:cNvContentPartPr/>
                <p14:nvPr/>
              </p14:nvContentPartPr>
              <p14:xfrm>
                <a:off x="9556573" y="536550"/>
                <a:ext cx="979200" cy="5241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F8578CA-85B3-CF45-9936-414141C94CEB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9541453" y="521070"/>
                  <a:ext cx="100980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3BC4450D-666A-A84A-9ED8-F1F05C0E12B0}"/>
                    </a:ext>
                  </a:extLst>
                </p14:cNvPr>
                <p14:cNvContentPartPr/>
                <p14:nvPr/>
              </p14:nvContentPartPr>
              <p14:xfrm>
                <a:off x="9773653" y="171150"/>
                <a:ext cx="5760" cy="374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3BC4450D-666A-A84A-9ED8-F1F05C0E12B0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9758173" y="156030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6492035-777F-E047-A424-8457FDCFE542}"/>
                    </a:ext>
                  </a:extLst>
                </p14:cNvPr>
                <p14:cNvContentPartPr/>
                <p14:nvPr/>
              </p14:nvContentPartPr>
              <p14:xfrm>
                <a:off x="9778693" y="266550"/>
                <a:ext cx="5760" cy="266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6492035-777F-E047-A424-8457FDCFE542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9763573" y="251430"/>
                  <a:ext cx="36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3BC7A161-5E6F-6549-AD49-E94E93622A65}"/>
                    </a:ext>
                  </a:extLst>
                </p14:cNvPr>
                <p14:cNvContentPartPr/>
                <p14:nvPr/>
              </p14:nvContentPartPr>
              <p14:xfrm>
                <a:off x="9762853" y="361950"/>
                <a:ext cx="21600" cy="532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3BC7A161-5E6F-6549-AD49-E94E93622A65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9747733" y="346470"/>
                  <a:ext cx="52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15A33BC9-311E-AF49-B008-B44C589C3EB6}"/>
                    </a:ext>
                  </a:extLst>
                </p14:cNvPr>
                <p14:cNvContentPartPr/>
                <p14:nvPr/>
              </p14:nvContentPartPr>
              <p14:xfrm>
                <a:off x="9773653" y="472830"/>
                <a:ext cx="360" cy="4788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15A33BC9-311E-AF49-B008-B44C589C3EB6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758173" y="457710"/>
                  <a:ext cx="30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29A107C9-6EDA-074F-B0C8-B271FDC03DD0}"/>
                    </a:ext>
                  </a:extLst>
                </p14:cNvPr>
                <p14:cNvContentPartPr/>
                <p14:nvPr/>
              </p14:nvContentPartPr>
              <p14:xfrm>
                <a:off x="9762853" y="615750"/>
                <a:ext cx="10800" cy="637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29A107C9-6EDA-074F-B0C8-B271FDC03DD0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9747733" y="600630"/>
                  <a:ext cx="41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03AB5A15-CBC6-EE41-B5BF-71E8EE51FDB2}"/>
                    </a:ext>
                  </a:extLst>
                </p14:cNvPr>
                <p14:cNvContentPartPr/>
                <p14:nvPr/>
              </p14:nvContentPartPr>
              <p14:xfrm>
                <a:off x="9784093" y="726990"/>
                <a:ext cx="10800" cy="478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03AB5A15-CBC6-EE41-B5BF-71E8EE51FDB2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9768973" y="711510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8D9E1CB-4128-304D-83A6-5E464AE48F89}"/>
                    </a:ext>
                  </a:extLst>
                </p14:cNvPr>
                <p14:cNvContentPartPr/>
                <p14:nvPr/>
              </p14:nvContentPartPr>
              <p14:xfrm>
                <a:off x="9794533" y="827430"/>
                <a:ext cx="5760" cy="532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8D9E1CB-4128-304D-83A6-5E464AE48F89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9779413" y="812310"/>
                  <a:ext cx="36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5F28971-9D88-BE44-8DAD-AA6C3C13A477}"/>
                    </a:ext>
                  </a:extLst>
                </p14:cNvPr>
                <p14:cNvContentPartPr/>
                <p14:nvPr/>
              </p14:nvContentPartPr>
              <p14:xfrm>
                <a:off x="9799933" y="880350"/>
                <a:ext cx="5760" cy="108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5F28971-9D88-BE44-8DAD-AA6C3C13A477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9784813" y="86523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97D150E-0AF3-374F-91F9-CCFF2AF5CDC6}"/>
                    </a:ext>
                  </a:extLst>
                </p14:cNvPr>
                <p14:cNvContentPartPr/>
                <p14:nvPr/>
              </p14:nvContentPartPr>
              <p14:xfrm>
                <a:off x="9795253" y="885750"/>
                <a:ext cx="73800" cy="586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97D150E-0AF3-374F-91F9-CCFF2AF5CDC6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9780133" y="870270"/>
                  <a:ext cx="10440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8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A989E9F8-D315-C64D-A41D-AAFBFE121ADA}"/>
                  </a:ext>
                </a:extLst>
              </p14:cNvPr>
              <p14:cNvContentPartPr/>
              <p14:nvPr/>
            </p14:nvContentPartPr>
            <p14:xfrm>
              <a:off x="5392093" y="6431190"/>
              <a:ext cx="42840" cy="745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A989E9F8-D315-C64D-A41D-AAFBFE121ADA}"/>
                  </a:ext>
                </a:extLst>
              </p:cNvPr>
              <p:cNvPicPr/>
              <p:nvPr/>
            </p:nvPicPr>
            <p:blipFill>
              <a:blip r:embed="rId759"/>
              <a:stretch>
                <a:fillRect/>
              </a:stretch>
            </p:blipFill>
            <p:spPr>
              <a:xfrm>
                <a:off x="5376613" y="6416070"/>
                <a:ext cx="7308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5" name="Group 434">
            <a:extLst>
              <a:ext uri="{FF2B5EF4-FFF2-40B4-BE49-F238E27FC236}">
                <a16:creationId xmlns:a16="http://schemas.microsoft.com/office/drawing/2014/main" id="{24E114EE-9344-464A-8458-F00377970F21}"/>
              </a:ext>
            </a:extLst>
          </p:cNvPr>
          <p:cNvGrpSpPr/>
          <p:nvPr/>
        </p:nvGrpSpPr>
        <p:grpSpPr>
          <a:xfrm>
            <a:off x="5688373" y="6251550"/>
            <a:ext cx="920880" cy="317520"/>
            <a:chOff x="5688373" y="6251550"/>
            <a:chExt cx="92088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47C6B217-E630-E34E-8587-3FD958F29167}"/>
                    </a:ext>
                  </a:extLst>
                </p14:cNvPr>
                <p14:cNvContentPartPr/>
                <p14:nvPr/>
              </p14:nvContentPartPr>
              <p14:xfrm>
                <a:off x="5693773" y="6293670"/>
                <a:ext cx="21600" cy="2754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47C6B217-E630-E34E-8587-3FD958F29167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5678293" y="6278550"/>
                  <a:ext cx="52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05CE2CF8-F966-0843-A886-85F3D800130C}"/>
                    </a:ext>
                  </a:extLst>
                </p14:cNvPr>
                <p14:cNvContentPartPr/>
                <p14:nvPr/>
              </p14:nvContentPartPr>
              <p14:xfrm>
                <a:off x="5788813" y="6283230"/>
                <a:ext cx="10800" cy="2332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05CE2CF8-F966-0843-A886-85F3D800130C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5773693" y="6267750"/>
                  <a:ext cx="41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ABEBD1E-1CA1-744B-99B6-CA4375969D0D}"/>
                    </a:ext>
                  </a:extLst>
                </p14:cNvPr>
                <p14:cNvContentPartPr/>
                <p14:nvPr/>
              </p14:nvContentPartPr>
              <p14:xfrm>
                <a:off x="5688373" y="6389070"/>
                <a:ext cx="116640" cy="57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ABEBD1E-1CA1-744B-99B6-CA4375969D0D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5673253" y="637359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62C5B61-7178-C248-B259-35059D2E68DF}"/>
                    </a:ext>
                  </a:extLst>
                </p14:cNvPr>
                <p14:cNvContentPartPr/>
                <p14:nvPr/>
              </p14:nvContentPartPr>
              <p14:xfrm>
                <a:off x="5884213" y="6378270"/>
                <a:ext cx="127440" cy="1378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62C5B61-7178-C248-B259-35059D2E68DF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5868733" y="6363150"/>
                  <a:ext cx="157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ED94486-4FA7-FC48-862C-88E64AD78094}"/>
                    </a:ext>
                  </a:extLst>
                </p14:cNvPr>
                <p14:cNvContentPartPr/>
                <p14:nvPr/>
              </p14:nvContentPartPr>
              <p14:xfrm>
                <a:off x="6095893" y="6251550"/>
                <a:ext cx="159120" cy="24372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ED94486-4FA7-FC48-862C-88E64AD78094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6080413" y="6236070"/>
                  <a:ext cx="1897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DE80570-9CA4-AD44-8427-081FFACC6724}"/>
                    </a:ext>
                  </a:extLst>
                </p14:cNvPr>
                <p14:cNvContentPartPr/>
                <p14:nvPr/>
              </p14:nvContentPartPr>
              <p14:xfrm>
                <a:off x="6312613" y="6341190"/>
                <a:ext cx="296640" cy="1695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DE80570-9CA4-AD44-8427-081FFACC6724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6297493" y="6326070"/>
                  <a:ext cx="327240" cy="20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8549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9976" y="441036"/>
            <a:ext cx="8294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rgbClr val="333333"/>
                </a:solidFill>
                <a:latin typeface="IRANSans" panose="020B0506030804020204" pitchFamily="34" charset="-78"/>
                <a:cs typeface="B Nazanin" pitchFamily="2" charset="-78"/>
              </a:rPr>
              <a:t>طبقه بندی</a:t>
            </a:r>
            <a:r>
              <a:rPr lang="fa-IR" sz="2800" dirty="0">
                <a:solidFill>
                  <a:srgbClr val="3333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(</a:t>
            </a:r>
            <a:r>
              <a:rPr lang="en-US" sz="2800" dirty="0">
                <a:solidFill>
                  <a:srgbClr val="333333"/>
                </a:solidFill>
                <a:latin typeface="Georgia" panose="02040502050405020303" pitchFamily="18" charset="0"/>
              </a:rPr>
              <a:t>Classification MLPs</a:t>
            </a:r>
            <a:r>
              <a:rPr lang="fa-IR" sz="2800" dirty="0">
                <a:solidFill>
                  <a:srgbClr val="3333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)</a:t>
            </a:r>
            <a:endParaRPr lang="en-US" sz="2800" dirty="0">
              <a:solidFill>
                <a:srgbClr val="33333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B1B611-1AF3-2A4A-BED6-73403838229D}"/>
                  </a:ext>
                </a:extLst>
              </p14:cNvPr>
              <p14:cNvContentPartPr/>
              <p14:nvPr/>
            </p14:nvContentPartPr>
            <p14:xfrm>
              <a:off x="862213" y="1571550"/>
              <a:ext cx="32040" cy="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B1B611-1AF3-2A4A-BED6-7340383822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093" y="1556070"/>
                <a:ext cx="62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F9648E-6FC7-214F-AB96-0B9FEFB50D94}"/>
                  </a:ext>
                </a:extLst>
              </p14:cNvPr>
              <p14:cNvContentPartPr/>
              <p14:nvPr/>
            </p14:nvContentPartPr>
            <p14:xfrm>
              <a:off x="666733" y="1613670"/>
              <a:ext cx="95760" cy="2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F9648E-6FC7-214F-AB96-0B9FEFB50D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253" y="1598550"/>
                <a:ext cx="1260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67F5FB0-3746-A540-A0A8-02AC37A9A0F9}"/>
                  </a:ext>
                </a:extLst>
              </p14:cNvPr>
              <p14:cNvContentPartPr/>
              <p14:nvPr/>
            </p14:nvContentPartPr>
            <p14:xfrm>
              <a:off x="608413" y="1587390"/>
              <a:ext cx="6800040" cy="19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67F5FB0-3746-A540-A0A8-02AC37A9A0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933" y="1571910"/>
                <a:ext cx="6830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3A6729-2394-8447-98AE-D56CFDC41CF5}"/>
                  </a:ext>
                </a:extLst>
              </p14:cNvPr>
              <p14:cNvContentPartPr/>
              <p14:nvPr/>
            </p14:nvContentPartPr>
            <p14:xfrm>
              <a:off x="3444853" y="1031550"/>
              <a:ext cx="159120" cy="373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3A6729-2394-8447-98AE-D56CFDC41C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9373" y="1016430"/>
                <a:ext cx="189720" cy="37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3A4164-8B24-E145-9454-72DAB8DBC9A2}"/>
                  </a:ext>
                </a:extLst>
              </p14:cNvPr>
              <p14:cNvContentPartPr/>
              <p14:nvPr/>
            </p14:nvContentPartPr>
            <p14:xfrm>
              <a:off x="7254733" y="1746150"/>
              <a:ext cx="2016360" cy="21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3A4164-8B24-E145-9454-72DAB8DBC9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39613" y="1730670"/>
                <a:ext cx="20469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65AB324-67DB-574F-A432-E7EF3E261957}"/>
                  </a:ext>
                </a:extLst>
              </p14:cNvPr>
              <p14:cNvContentPartPr/>
              <p14:nvPr/>
            </p14:nvContentPartPr>
            <p14:xfrm>
              <a:off x="682573" y="1058190"/>
              <a:ext cx="37440" cy="275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65AB324-67DB-574F-A432-E7EF3E2619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7093" y="1043070"/>
                <a:ext cx="680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1C26428-DC1F-7449-BC59-B78AA37C4EEE}"/>
                  </a:ext>
                </a:extLst>
              </p14:cNvPr>
              <p14:cNvContentPartPr/>
              <p14:nvPr/>
            </p14:nvContentPartPr>
            <p14:xfrm>
              <a:off x="804253" y="1068630"/>
              <a:ext cx="10800" cy="24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1C26428-DC1F-7449-BC59-B78AA37C4EE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8773" y="1053510"/>
                <a:ext cx="414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EAC5554-E810-5843-8CD0-EF7D31A29466}"/>
                  </a:ext>
                </a:extLst>
              </p14:cNvPr>
              <p14:cNvContentPartPr/>
              <p14:nvPr/>
            </p14:nvContentPartPr>
            <p14:xfrm>
              <a:off x="682573" y="1174470"/>
              <a:ext cx="164520" cy="10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EAC5554-E810-5843-8CD0-EF7D31A294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7093" y="1159350"/>
                <a:ext cx="194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186D5AA-E35A-454A-8A0F-F1FAE05710BF}"/>
                  </a:ext>
                </a:extLst>
              </p14:cNvPr>
              <p14:cNvContentPartPr/>
              <p14:nvPr/>
            </p14:nvContentPartPr>
            <p14:xfrm>
              <a:off x="899293" y="1158630"/>
              <a:ext cx="127440" cy="253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186D5AA-E35A-454A-8A0F-F1FAE05710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4173" y="1143510"/>
                <a:ext cx="1576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C7CB0E8-956C-684B-949C-6F781EFB3477}"/>
                  </a:ext>
                </a:extLst>
              </p14:cNvPr>
              <p14:cNvContentPartPr/>
              <p14:nvPr/>
            </p14:nvContentPartPr>
            <p14:xfrm>
              <a:off x="1095133" y="1132350"/>
              <a:ext cx="153360" cy="256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C7CB0E8-956C-684B-949C-6F781EFB347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0013" y="1116870"/>
                <a:ext cx="1836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CE5A35-C976-5B43-9BEE-89B12125C97E}"/>
                  </a:ext>
                </a:extLst>
              </p14:cNvPr>
              <p14:cNvContentPartPr/>
              <p14:nvPr/>
            </p14:nvContentPartPr>
            <p14:xfrm>
              <a:off x="1296373" y="1084470"/>
              <a:ext cx="249120" cy="169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CE5A35-C976-5B43-9BEE-89B12125C9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0893" y="1069350"/>
                <a:ext cx="2797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C1BD06F-C956-7843-89E1-DED05EEFF3D9}"/>
                  </a:ext>
                </a:extLst>
              </p14:cNvPr>
              <p14:cNvContentPartPr/>
              <p14:nvPr/>
            </p14:nvContentPartPr>
            <p14:xfrm>
              <a:off x="1550173" y="1169430"/>
              <a:ext cx="10800" cy="243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C1BD06F-C956-7843-89E1-DED05EEFF3D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35053" y="1153950"/>
                <a:ext cx="414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241616D-1319-8845-973C-831284F86885}"/>
                  </a:ext>
                </a:extLst>
              </p14:cNvPr>
              <p14:cNvContentPartPr/>
              <p14:nvPr/>
            </p14:nvContentPartPr>
            <p14:xfrm>
              <a:off x="1571413" y="1100310"/>
              <a:ext cx="163800" cy="148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241616D-1319-8845-973C-831284F868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56293" y="1085190"/>
                <a:ext cx="1944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A43CE2F-546B-5D43-BD4D-828C8C289140}"/>
                  </a:ext>
                </a:extLst>
              </p14:cNvPr>
              <p14:cNvContentPartPr/>
              <p14:nvPr/>
            </p14:nvContentPartPr>
            <p14:xfrm>
              <a:off x="1777693" y="1105710"/>
              <a:ext cx="164520" cy="180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A43CE2F-546B-5D43-BD4D-828C8C2891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62573" y="1090590"/>
                <a:ext cx="1947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14B746-54F6-FE47-B878-BCAE4BFF6592}"/>
                  </a:ext>
                </a:extLst>
              </p14:cNvPr>
              <p14:cNvContentPartPr/>
              <p14:nvPr/>
            </p14:nvContentPartPr>
            <p14:xfrm>
              <a:off x="1910173" y="1121550"/>
              <a:ext cx="111600" cy="126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14B746-54F6-FE47-B878-BCAE4BFF659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94693" y="1106430"/>
                <a:ext cx="1418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1680B8F-6B97-BC4B-B0C5-6D34BE8E59D9}"/>
                  </a:ext>
                </a:extLst>
              </p14:cNvPr>
              <p14:cNvContentPartPr/>
              <p14:nvPr/>
            </p14:nvContentPartPr>
            <p14:xfrm>
              <a:off x="2047693" y="1105710"/>
              <a:ext cx="137880" cy="174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1680B8F-6B97-BC4B-B0C5-6D34BE8E59D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32573" y="1090590"/>
                <a:ext cx="1684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63A281-EA5D-FF4D-A067-4666A33949FB}"/>
                  </a:ext>
                </a:extLst>
              </p14:cNvPr>
              <p14:cNvContentPartPr/>
              <p14:nvPr/>
            </p14:nvContentPartPr>
            <p14:xfrm>
              <a:off x="2201053" y="1121550"/>
              <a:ext cx="169560" cy="137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63A281-EA5D-FF4D-A067-4666A33949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85933" y="1106430"/>
                <a:ext cx="2001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656D217-0CA8-5445-924B-C14EF6FCA933}"/>
                  </a:ext>
                </a:extLst>
              </p14:cNvPr>
              <p14:cNvContentPartPr/>
              <p14:nvPr/>
            </p14:nvContentPartPr>
            <p14:xfrm>
              <a:off x="2381053" y="1121550"/>
              <a:ext cx="153720" cy="148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656D217-0CA8-5445-924B-C14EF6FCA93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65933" y="1106430"/>
                <a:ext cx="1843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C7B6D71-EA24-8249-8771-90EEA12B4756}"/>
                  </a:ext>
                </a:extLst>
              </p14:cNvPr>
              <p14:cNvContentPartPr/>
              <p14:nvPr/>
            </p14:nvContentPartPr>
            <p14:xfrm>
              <a:off x="2592733" y="920670"/>
              <a:ext cx="32040" cy="423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C7B6D71-EA24-8249-8771-90EEA12B475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77613" y="905190"/>
                <a:ext cx="626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044538E-5595-E747-8A82-3C3FC562B81C}"/>
                  </a:ext>
                </a:extLst>
              </p14:cNvPr>
              <p14:cNvContentPartPr/>
              <p14:nvPr/>
            </p14:nvContentPartPr>
            <p14:xfrm>
              <a:off x="2518573" y="1105710"/>
              <a:ext cx="174960" cy="16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044538E-5595-E747-8A82-3C3FC562B81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03453" y="1090590"/>
                <a:ext cx="2055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3B7955E-8FE7-F344-BB8E-2AD2CD830C26}"/>
                  </a:ext>
                </a:extLst>
              </p14:cNvPr>
              <p14:cNvContentPartPr/>
              <p14:nvPr/>
            </p14:nvContentPartPr>
            <p14:xfrm>
              <a:off x="2698573" y="1081590"/>
              <a:ext cx="227880" cy="162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3B7955E-8FE7-F344-BB8E-2AD2CD830C2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83453" y="1066470"/>
                <a:ext cx="2584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9F02C52-89B0-6545-89D9-D46B5D176901}"/>
                  </a:ext>
                </a:extLst>
              </p14:cNvPr>
              <p14:cNvContentPartPr/>
              <p14:nvPr/>
            </p14:nvContentPartPr>
            <p14:xfrm>
              <a:off x="2937253" y="1068630"/>
              <a:ext cx="242640" cy="23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9F02C52-89B0-6545-89D9-D46B5D17690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22133" y="1053510"/>
                <a:ext cx="27324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0886D012-1ED9-3849-B06C-7C09FA2D9D96}"/>
              </a:ext>
            </a:extLst>
          </p:cNvPr>
          <p:cNvGrpSpPr/>
          <p:nvPr/>
        </p:nvGrpSpPr>
        <p:grpSpPr>
          <a:xfrm>
            <a:off x="1650973" y="1698270"/>
            <a:ext cx="1508040" cy="473760"/>
            <a:chOff x="1650973" y="1698270"/>
            <a:chExt cx="150804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454520-2829-AD4F-BE90-EB46B916B6BE}"/>
                    </a:ext>
                  </a:extLst>
                </p14:cNvPr>
                <p14:cNvContentPartPr/>
                <p14:nvPr/>
              </p14:nvContentPartPr>
              <p14:xfrm>
                <a:off x="2973613" y="1804110"/>
                <a:ext cx="185400" cy="275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454520-2829-AD4F-BE90-EB46B916B6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58493" y="1788990"/>
                  <a:ext cx="216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B28E49A-6D69-F043-AAA6-162F5C27F0C6}"/>
                    </a:ext>
                  </a:extLst>
                </p14:cNvPr>
                <p14:cNvContentPartPr/>
                <p14:nvPr/>
              </p14:nvContentPartPr>
              <p14:xfrm>
                <a:off x="3069013" y="1724910"/>
                <a:ext cx="26640" cy="1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B28E49A-6D69-F043-AAA6-162F5C27F0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53893" y="1709790"/>
                  <a:ext cx="5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8AD801F-D53E-B44F-AC92-3F53E589CC58}"/>
                    </a:ext>
                  </a:extLst>
                </p14:cNvPr>
                <p14:cNvContentPartPr/>
                <p14:nvPr/>
              </p14:nvContentPartPr>
              <p14:xfrm>
                <a:off x="2931493" y="1862430"/>
                <a:ext cx="69120" cy="19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8AD801F-D53E-B44F-AC92-3F53E589CC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16013" y="1847310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03ACD79-C10C-CE40-8C23-C8A523DA9924}"/>
                    </a:ext>
                  </a:extLst>
                </p14:cNvPr>
                <p14:cNvContentPartPr/>
                <p14:nvPr/>
              </p14:nvContentPartPr>
              <p14:xfrm>
                <a:off x="2788573" y="1884390"/>
                <a:ext cx="159120" cy="258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03ACD79-C10C-CE40-8C23-C8A523DA992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73453" y="1868910"/>
                  <a:ext cx="189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3AE82D9-0CD5-2244-A7E2-3785323571C2}"/>
                    </a:ext>
                  </a:extLst>
                </p14:cNvPr>
                <p14:cNvContentPartPr/>
                <p14:nvPr/>
              </p14:nvContentPartPr>
              <p14:xfrm>
                <a:off x="2582653" y="1799070"/>
                <a:ext cx="248400" cy="270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3AE82D9-0CD5-2244-A7E2-3785323571C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67533" y="1783590"/>
                  <a:ext cx="279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631D87-6CF8-5641-B82E-B85C7A5B0EDA}"/>
                    </a:ext>
                  </a:extLst>
                </p14:cNvPr>
                <p14:cNvContentPartPr/>
                <p14:nvPr/>
              </p14:nvContentPartPr>
              <p14:xfrm>
                <a:off x="2714413" y="1941990"/>
                <a:ext cx="5760" cy="1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631D87-6CF8-5641-B82E-B85C7A5B0E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99293" y="192651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F58F30F-4A92-6F4B-B93E-2DD410930AE9}"/>
                    </a:ext>
                  </a:extLst>
                </p14:cNvPr>
                <p14:cNvContentPartPr/>
                <p14:nvPr/>
              </p14:nvContentPartPr>
              <p14:xfrm>
                <a:off x="2196013" y="1767750"/>
                <a:ext cx="270360" cy="327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F58F30F-4A92-6F4B-B93E-2DD410930A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80533" y="1752630"/>
                  <a:ext cx="3006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4FEB73-9544-2C41-AFB0-EC870BD8ED3E}"/>
                    </a:ext>
                  </a:extLst>
                </p14:cNvPr>
                <p14:cNvContentPartPr/>
                <p14:nvPr/>
              </p14:nvContentPartPr>
              <p14:xfrm>
                <a:off x="2343973" y="1698270"/>
                <a:ext cx="21600" cy="5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4FEB73-9544-2C41-AFB0-EC870BD8ED3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28853" y="1683150"/>
                  <a:ext cx="5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01B5F48-7BB2-794C-860A-04E90B72BAA9}"/>
                    </a:ext>
                  </a:extLst>
                </p14:cNvPr>
                <p14:cNvContentPartPr/>
                <p14:nvPr/>
              </p14:nvContentPartPr>
              <p14:xfrm>
                <a:off x="2111053" y="1836150"/>
                <a:ext cx="74520" cy="233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01B5F48-7BB2-794C-860A-04E90B72BA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95933" y="1820670"/>
                  <a:ext cx="1051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14343A-E645-2549-A96D-A660F86FAB60}"/>
                    </a:ext>
                  </a:extLst>
                </p14:cNvPr>
                <p14:cNvContentPartPr/>
                <p14:nvPr/>
              </p14:nvContentPartPr>
              <p14:xfrm>
                <a:off x="1650973" y="1746150"/>
                <a:ext cx="439560" cy="42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14343A-E645-2549-A96D-A660F86FAB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35493" y="1730670"/>
                  <a:ext cx="47016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FB56B81-A088-594D-A0AD-EBD5BFD3FB26}"/>
                    </a:ext>
                  </a:extLst>
                </p14:cNvPr>
                <p14:cNvContentPartPr/>
                <p14:nvPr/>
              </p14:nvContentPartPr>
              <p14:xfrm>
                <a:off x="1973533" y="2037030"/>
                <a:ext cx="10800" cy="1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FB56B81-A088-594D-A0AD-EBD5BFD3FB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58413" y="202191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C614CD-0568-4049-942E-CC6B1E7062E2}"/>
              </a:ext>
            </a:extLst>
          </p:cNvPr>
          <p:cNvGrpSpPr/>
          <p:nvPr/>
        </p:nvGrpSpPr>
        <p:grpSpPr>
          <a:xfrm>
            <a:off x="3857413" y="1042350"/>
            <a:ext cx="1836720" cy="545400"/>
            <a:chOff x="3857413" y="1042350"/>
            <a:chExt cx="183672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D3FC91-9E9D-AE43-864F-CA44DD9BAC27}"/>
                    </a:ext>
                  </a:extLst>
                </p14:cNvPr>
                <p14:cNvContentPartPr/>
                <p14:nvPr/>
              </p14:nvContentPartPr>
              <p14:xfrm>
                <a:off x="3873253" y="1042350"/>
                <a:ext cx="137880" cy="169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D3FC91-9E9D-AE43-864F-CA44DD9BAC2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58133" y="1026870"/>
                  <a:ext cx="168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49CA2C-8266-C44D-AD85-7731EF7F2EF8}"/>
                    </a:ext>
                  </a:extLst>
                </p14:cNvPr>
                <p14:cNvContentPartPr/>
                <p14:nvPr/>
              </p14:nvContentPartPr>
              <p14:xfrm>
                <a:off x="4058653" y="1105710"/>
                <a:ext cx="16200" cy="74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49CA2C-8266-C44D-AD85-7731EF7F2EF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43173" y="1090590"/>
                  <a:ext cx="46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4A24D9D-CBB6-6C48-86A9-5FE255997114}"/>
                    </a:ext>
                  </a:extLst>
                </p14:cNvPr>
                <p14:cNvContentPartPr/>
                <p14:nvPr/>
              </p14:nvContentPartPr>
              <p14:xfrm>
                <a:off x="4042813" y="1042350"/>
                <a:ext cx="5760" cy="5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4A24D9D-CBB6-6C48-86A9-5FE25599711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27333" y="10268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3B41A0A-0778-5646-A307-E34B4B4D4060}"/>
                    </a:ext>
                  </a:extLst>
                </p14:cNvPr>
                <p14:cNvContentPartPr/>
                <p14:nvPr/>
              </p14:nvContentPartPr>
              <p14:xfrm>
                <a:off x="4111573" y="1095270"/>
                <a:ext cx="122040" cy="132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3B41A0A-0778-5646-A307-E34B4B4D40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96093" y="1079790"/>
                  <a:ext cx="152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F8E01A4-0509-E046-946B-3743A79F32E1}"/>
                    </a:ext>
                  </a:extLst>
                </p14:cNvPr>
                <p14:cNvContentPartPr/>
                <p14:nvPr/>
              </p14:nvContentPartPr>
              <p14:xfrm>
                <a:off x="4249093" y="1074030"/>
                <a:ext cx="143280" cy="143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F8E01A4-0509-E046-946B-3743A79F32E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33613" y="1058910"/>
                  <a:ext cx="173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9B4B0C-4C03-164D-8A25-FB7EEBA288AC}"/>
                    </a:ext>
                  </a:extLst>
                </p14:cNvPr>
                <p14:cNvContentPartPr/>
                <p14:nvPr/>
              </p14:nvContentPartPr>
              <p14:xfrm>
                <a:off x="4386613" y="1098150"/>
                <a:ext cx="122040" cy="76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9B4B0C-4C03-164D-8A25-FB7EEBA288A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71493" y="1083030"/>
                  <a:ext cx="152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421982A-5AFD-4C44-84CE-189620019AE5}"/>
                    </a:ext>
                  </a:extLst>
                </p14:cNvPr>
                <p14:cNvContentPartPr/>
                <p14:nvPr/>
              </p14:nvContentPartPr>
              <p14:xfrm>
                <a:off x="4539973" y="1048110"/>
                <a:ext cx="143280" cy="269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421982A-5AFD-4C44-84CE-189620019A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24853" y="1032990"/>
                  <a:ext cx="1738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A496DD4-2644-0047-906D-65BEE4EEDC51}"/>
                    </a:ext>
                  </a:extLst>
                </p14:cNvPr>
                <p14:cNvContentPartPr/>
                <p14:nvPr/>
              </p14:nvContentPartPr>
              <p14:xfrm>
                <a:off x="3857413" y="1428630"/>
                <a:ext cx="164520" cy="159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A496DD4-2644-0047-906D-65BEE4EEDC5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42293" y="1413150"/>
                  <a:ext cx="1947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21AC59-C8C8-6B45-AEFF-3494F41637C9}"/>
                    </a:ext>
                  </a:extLst>
                </p14:cNvPr>
                <p14:cNvContentPartPr/>
                <p14:nvPr/>
              </p14:nvContentPartPr>
              <p14:xfrm>
                <a:off x="4010773" y="1355190"/>
                <a:ext cx="37440" cy="18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21AC59-C8C8-6B45-AEFF-3494F41637C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95653" y="1339710"/>
                  <a:ext cx="68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D8B300-984D-D946-B122-0680102C0CA7}"/>
                    </a:ext>
                  </a:extLst>
                </p14:cNvPr>
                <p14:cNvContentPartPr/>
                <p14:nvPr/>
              </p14:nvContentPartPr>
              <p14:xfrm>
                <a:off x="4058653" y="1428630"/>
                <a:ext cx="137880" cy="110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D8B300-984D-D946-B122-0680102C0C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43173" y="1413150"/>
                  <a:ext cx="168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727F904-30B2-A548-8381-31036FC77B17}"/>
                    </a:ext>
                  </a:extLst>
                </p14:cNvPr>
                <p14:cNvContentPartPr/>
                <p14:nvPr/>
              </p14:nvContentPartPr>
              <p14:xfrm>
                <a:off x="4196173" y="1412790"/>
                <a:ext cx="132480" cy="137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727F904-30B2-A548-8381-31036FC77B1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80693" y="1397310"/>
                  <a:ext cx="1630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8E31784-6FE8-C441-BDC9-67223EA087C6}"/>
                    </a:ext>
                  </a:extLst>
                </p14:cNvPr>
                <p14:cNvContentPartPr/>
                <p14:nvPr/>
              </p14:nvContentPartPr>
              <p14:xfrm>
                <a:off x="4307413" y="1417830"/>
                <a:ext cx="148680" cy="147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8E31784-6FE8-C441-BDC9-67223EA087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91933" y="1402710"/>
                  <a:ext cx="178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94DEABA-9B32-3941-9764-933D2802FC3D}"/>
                    </a:ext>
                  </a:extLst>
                </p14:cNvPr>
                <p14:cNvContentPartPr/>
                <p14:nvPr/>
              </p14:nvContentPartPr>
              <p14:xfrm>
                <a:off x="4482013" y="1439070"/>
                <a:ext cx="42840" cy="90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94DEABA-9B32-3941-9764-933D2802FC3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66533" y="1423950"/>
                  <a:ext cx="73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CF42D6B-BFD4-BC4B-98EB-3F377B342B29}"/>
                    </a:ext>
                  </a:extLst>
                </p14:cNvPr>
                <p14:cNvContentPartPr/>
                <p14:nvPr/>
              </p14:nvContentPartPr>
              <p14:xfrm>
                <a:off x="4476613" y="1386150"/>
                <a:ext cx="1080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CF42D6B-BFD4-BC4B-98EB-3F377B342B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61493" y="1371030"/>
                  <a:ext cx="41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E8BFFA3-473D-F145-9932-8F265D36CD5F}"/>
                    </a:ext>
                  </a:extLst>
                </p14:cNvPr>
                <p14:cNvContentPartPr/>
                <p14:nvPr/>
              </p14:nvContentPartPr>
              <p14:xfrm>
                <a:off x="4534933" y="1338630"/>
                <a:ext cx="95760" cy="22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E8BFFA3-473D-F145-9932-8F265D36CD5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19453" y="1323510"/>
                  <a:ext cx="126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B22CCC-533F-CC41-8FF8-81C5D4BF3101}"/>
                    </a:ext>
                  </a:extLst>
                </p14:cNvPr>
                <p14:cNvContentPartPr/>
                <p14:nvPr/>
              </p14:nvContentPartPr>
              <p14:xfrm>
                <a:off x="4534933" y="1449870"/>
                <a:ext cx="116640" cy="5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B22CCC-533F-CC41-8FF8-81C5D4BF310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19453" y="143439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390A571-9D7B-F64C-A9A1-7BF420E1EDC5}"/>
                    </a:ext>
                  </a:extLst>
                </p14:cNvPr>
                <p14:cNvContentPartPr/>
                <p14:nvPr/>
              </p14:nvContentPartPr>
              <p14:xfrm>
                <a:off x="4677493" y="1439070"/>
                <a:ext cx="47880" cy="100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390A571-9D7B-F64C-A9A1-7BF420E1EDC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62373" y="1423950"/>
                  <a:ext cx="78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5018BD-5126-934A-B0F4-5DA590E54E71}"/>
                    </a:ext>
                  </a:extLst>
                </p14:cNvPr>
                <p14:cNvContentPartPr/>
                <p14:nvPr/>
              </p14:nvContentPartPr>
              <p14:xfrm>
                <a:off x="4667053" y="1370310"/>
                <a:ext cx="10800" cy="5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5018BD-5126-934A-B0F4-5DA590E54E7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51933" y="135519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92B12C-0BBA-6942-B90E-8B77BC194AE9}"/>
                    </a:ext>
                  </a:extLst>
                </p14:cNvPr>
                <p14:cNvContentPartPr/>
                <p14:nvPr/>
              </p14:nvContentPartPr>
              <p14:xfrm>
                <a:off x="4762453" y="1412790"/>
                <a:ext cx="116640" cy="121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92B12C-0BBA-6942-B90E-8B77BC194AE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46973" y="1397310"/>
                  <a:ext cx="147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BE74E7E-ECA3-974A-901B-39809777EBBF}"/>
                    </a:ext>
                  </a:extLst>
                </p14:cNvPr>
                <p14:cNvContentPartPr/>
                <p14:nvPr/>
              </p14:nvContentPartPr>
              <p14:xfrm>
                <a:off x="4884133" y="1232790"/>
                <a:ext cx="217440" cy="338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BE74E7E-ECA3-974A-901B-39809777EBB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68653" y="1217670"/>
                  <a:ext cx="2476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E9019A8-26E3-724A-94EF-2D6AD6B87E35}"/>
                    </a:ext>
                  </a:extLst>
                </p14:cNvPr>
                <p14:cNvContentPartPr/>
                <p14:nvPr/>
              </p14:nvContentPartPr>
              <p14:xfrm>
                <a:off x="5047933" y="1407390"/>
                <a:ext cx="137880" cy="1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E9019A8-26E3-724A-94EF-2D6AD6B87E3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032813" y="1392270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60A6B4D-5E69-1F4F-AF69-73D2B1A05AC6}"/>
                    </a:ext>
                  </a:extLst>
                </p14:cNvPr>
                <p14:cNvContentPartPr/>
                <p14:nvPr/>
              </p14:nvContentPartPr>
              <p14:xfrm>
                <a:off x="5222533" y="1407390"/>
                <a:ext cx="53280" cy="148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60A6B4D-5E69-1F4F-AF69-73D2B1A05AC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207413" y="1392270"/>
                  <a:ext cx="83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63B0BF5-2A5A-AC45-91D2-9D1C8910EFA4}"/>
                    </a:ext>
                  </a:extLst>
                </p14:cNvPr>
                <p14:cNvContentPartPr/>
                <p14:nvPr/>
              </p14:nvContentPartPr>
              <p14:xfrm>
                <a:off x="5227933" y="1317390"/>
                <a:ext cx="21600" cy="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63B0BF5-2A5A-AC45-91D2-9D1C8910EFA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212813" y="1302270"/>
                  <a:ext cx="5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898E482-FAF0-C849-8D85-BB23ADEA98C1}"/>
                    </a:ext>
                  </a:extLst>
                </p14:cNvPr>
                <p14:cNvContentPartPr/>
                <p14:nvPr/>
              </p14:nvContentPartPr>
              <p14:xfrm>
                <a:off x="5312533" y="1417830"/>
                <a:ext cx="95760" cy="95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898E482-FAF0-C849-8D85-BB23ADEA98C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97413" y="14027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DF24127-D8FB-B248-9E91-66D6C9F2C3EB}"/>
                    </a:ext>
                  </a:extLst>
                </p14:cNvPr>
                <p14:cNvContentPartPr/>
                <p14:nvPr/>
              </p14:nvContentPartPr>
              <p14:xfrm>
                <a:off x="5461573" y="1412790"/>
                <a:ext cx="232560" cy="137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DF24127-D8FB-B248-9E91-66D6C9F2C3E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446093" y="1397310"/>
                  <a:ext cx="26316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593EA71-10A1-1544-9719-9E62E345043F}"/>
                  </a:ext>
                </a:extLst>
              </p14:cNvPr>
              <p14:cNvContentPartPr/>
              <p14:nvPr/>
            </p14:nvContentPartPr>
            <p14:xfrm>
              <a:off x="455413" y="2487030"/>
              <a:ext cx="10710000" cy="264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593EA71-10A1-1544-9719-9E62E345043F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40293" y="2471550"/>
                <a:ext cx="1074060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BAAD820E-D3EB-FB44-B028-7C42B9595D9D}"/>
              </a:ext>
            </a:extLst>
          </p:cNvPr>
          <p:cNvGrpSpPr/>
          <p:nvPr/>
        </p:nvGrpSpPr>
        <p:grpSpPr>
          <a:xfrm>
            <a:off x="4557253" y="1883670"/>
            <a:ext cx="274320" cy="360000"/>
            <a:chOff x="4557253" y="1883670"/>
            <a:chExt cx="274320" cy="36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09B4F19-419D-DD49-9A9A-A26BA71C0401}"/>
                    </a:ext>
                  </a:extLst>
                </p14:cNvPr>
                <p14:cNvContentPartPr/>
                <p14:nvPr/>
              </p14:nvContentPartPr>
              <p14:xfrm>
                <a:off x="4592893" y="1883670"/>
                <a:ext cx="116640" cy="354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09B4F19-419D-DD49-9A9A-A26BA71C040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77773" y="1868550"/>
                  <a:ext cx="1472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05302C4-B4E6-7049-BFB9-106F659517CF}"/>
                    </a:ext>
                  </a:extLst>
                </p14:cNvPr>
                <p14:cNvContentPartPr/>
                <p14:nvPr/>
              </p14:nvContentPartPr>
              <p14:xfrm>
                <a:off x="4570213" y="2227470"/>
                <a:ext cx="261360" cy="1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05302C4-B4E6-7049-BFB9-106F659517C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554733" y="2212350"/>
                  <a:ext cx="291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052FB77-ECAA-1B45-A229-D93A597CF816}"/>
                    </a:ext>
                  </a:extLst>
                </p14:cNvPr>
                <p14:cNvContentPartPr/>
                <p14:nvPr/>
              </p14:nvContentPartPr>
              <p14:xfrm>
                <a:off x="4557253" y="1899510"/>
                <a:ext cx="147240" cy="212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052FB77-ECAA-1B45-A229-D93A597CF81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41773" y="1884390"/>
                  <a:ext cx="17784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3B1CA19-E707-4C43-92AF-1F50D57C9E3D}"/>
              </a:ext>
            </a:extLst>
          </p:cNvPr>
          <p:cNvGrpSpPr/>
          <p:nvPr/>
        </p:nvGrpSpPr>
        <p:grpSpPr>
          <a:xfrm>
            <a:off x="6265093" y="857670"/>
            <a:ext cx="4816080" cy="4116960"/>
            <a:chOff x="6265093" y="857670"/>
            <a:chExt cx="4816080" cy="41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9665EB-B2F2-1E48-A271-AD1C205C68DD}"/>
                    </a:ext>
                  </a:extLst>
                </p14:cNvPr>
                <p14:cNvContentPartPr/>
                <p14:nvPr/>
              </p14:nvContentPartPr>
              <p14:xfrm>
                <a:off x="6265093" y="1021110"/>
                <a:ext cx="122040" cy="390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9665EB-B2F2-1E48-A271-AD1C205C68D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49973" y="1005990"/>
                  <a:ext cx="152640" cy="39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BEBE929-496E-114F-B8B3-3376FE94285C}"/>
                    </a:ext>
                  </a:extLst>
                </p14:cNvPr>
                <p14:cNvContentPartPr/>
                <p14:nvPr/>
              </p14:nvContentPartPr>
              <p14:xfrm>
                <a:off x="9122773" y="1735350"/>
                <a:ext cx="1799640" cy="58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BEBE929-496E-114F-B8B3-3376FE94285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107293" y="1720230"/>
                  <a:ext cx="1829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C96C2F-483A-BF4A-B0C4-F2193E75B752}"/>
                    </a:ext>
                  </a:extLst>
                </p14:cNvPr>
                <p14:cNvContentPartPr/>
                <p14:nvPr/>
              </p14:nvContentPartPr>
              <p14:xfrm>
                <a:off x="8789413" y="973590"/>
                <a:ext cx="111600" cy="4001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CC96C2F-483A-BF4A-B0C4-F2193E75B75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773933" y="958110"/>
                  <a:ext cx="141840" cy="40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CEBE886-03C3-BD40-A331-633308DA70B0}"/>
                    </a:ext>
                  </a:extLst>
                </p14:cNvPr>
                <p14:cNvContentPartPr/>
                <p14:nvPr/>
              </p14:nvContentPartPr>
              <p14:xfrm>
                <a:off x="6423853" y="1036950"/>
                <a:ext cx="153720" cy="185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CEBE886-03C3-BD40-A331-633308DA70B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408733" y="1021830"/>
                  <a:ext cx="184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1758D6-5905-1948-AA61-935780D3A558}"/>
                    </a:ext>
                  </a:extLst>
                </p14:cNvPr>
                <p14:cNvContentPartPr/>
                <p14:nvPr/>
              </p14:nvContentPartPr>
              <p14:xfrm>
                <a:off x="6609253" y="1089870"/>
                <a:ext cx="111600" cy="159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1758D6-5905-1948-AA61-935780D3A55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93773" y="1074750"/>
                  <a:ext cx="141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42BB25B-A5AA-4C4C-9509-346CB64CBA3C}"/>
                    </a:ext>
                  </a:extLst>
                </p14:cNvPr>
                <p14:cNvContentPartPr/>
                <p14:nvPr/>
              </p14:nvContentPartPr>
              <p14:xfrm>
                <a:off x="6725533" y="1005270"/>
                <a:ext cx="21600" cy="254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42BB25B-A5AA-4C4C-9509-346CB64CBA3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10413" y="990150"/>
                  <a:ext cx="522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ABA7E02-65F1-0B45-80B5-6AA5A4D3338B}"/>
                    </a:ext>
                  </a:extLst>
                </p14:cNvPr>
                <p14:cNvContentPartPr/>
                <p14:nvPr/>
              </p14:nvContentPartPr>
              <p14:xfrm>
                <a:off x="6778453" y="1005270"/>
                <a:ext cx="21600" cy="238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ABA7E02-65F1-0B45-80B5-6AA5A4D3338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63333" y="990150"/>
                  <a:ext cx="52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FA09958-768A-894F-9E19-A9CD51B493D4}"/>
                    </a:ext>
                  </a:extLst>
                </p14:cNvPr>
                <p14:cNvContentPartPr/>
                <p14:nvPr/>
              </p14:nvContentPartPr>
              <p14:xfrm>
                <a:off x="6746773" y="1116510"/>
                <a:ext cx="79560" cy="5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FA09958-768A-894F-9E19-A9CD51B493D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731293" y="1101030"/>
                  <a:ext cx="110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CA858D4-A059-9441-A2AE-CAA69098F366}"/>
                    </a:ext>
                  </a:extLst>
                </p14:cNvPr>
                <p14:cNvContentPartPr/>
                <p14:nvPr/>
              </p14:nvContentPartPr>
              <p14:xfrm>
                <a:off x="6868453" y="1111110"/>
                <a:ext cx="32040" cy="116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CA858D4-A059-9441-A2AE-CAA69098F36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53333" y="1095990"/>
                  <a:ext cx="62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7BA214D-5AF9-714F-BB68-EFE56DB75E40}"/>
                    </a:ext>
                  </a:extLst>
                </p14:cNvPr>
                <p14:cNvContentPartPr/>
                <p14:nvPr/>
              </p14:nvContentPartPr>
              <p14:xfrm>
                <a:off x="6889693" y="1026510"/>
                <a:ext cx="5760" cy="5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7BA214D-5AF9-714F-BB68-EFE56DB75E4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74213" y="10110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7C33B2C-2FC5-9A43-AD4E-99D72E510205}"/>
                    </a:ext>
                  </a:extLst>
                </p14:cNvPr>
                <p14:cNvContentPartPr/>
                <p14:nvPr/>
              </p14:nvContentPartPr>
              <p14:xfrm>
                <a:off x="6937213" y="1010670"/>
                <a:ext cx="47880" cy="254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7C33B2C-2FC5-9A43-AD4E-99D72E51020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922093" y="995190"/>
                  <a:ext cx="784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DEE1962-AFF8-7B41-BC88-AF9643171966}"/>
                    </a:ext>
                  </a:extLst>
                </p14:cNvPr>
                <p14:cNvContentPartPr/>
                <p14:nvPr/>
              </p14:nvContentPartPr>
              <p14:xfrm>
                <a:off x="7016413" y="1105710"/>
                <a:ext cx="116640" cy="129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DEE1962-AFF8-7B41-BC88-AF96431719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01293" y="1090590"/>
                  <a:ext cx="147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2C43E6D-B9CA-4C4F-A0F5-02CFD2F84560}"/>
                    </a:ext>
                  </a:extLst>
                </p14:cNvPr>
                <p14:cNvContentPartPr/>
                <p14:nvPr/>
              </p14:nvContentPartPr>
              <p14:xfrm>
                <a:off x="7117213" y="1042350"/>
                <a:ext cx="137880" cy="196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2C43E6D-B9CA-4C4F-A0F5-02CFD2F8456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01733" y="1026870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B832917-AAEF-E04A-83A8-F2F9426363DA}"/>
                    </a:ext>
                  </a:extLst>
                </p14:cNvPr>
                <p14:cNvContentPartPr/>
                <p14:nvPr/>
              </p14:nvContentPartPr>
              <p14:xfrm>
                <a:off x="7291813" y="1100310"/>
                <a:ext cx="137880" cy="122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B832917-AAEF-E04A-83A8-F2F9426363D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76333" y="1085190"/>
                  <a:ext cx="168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2CBA4D7-4393-6347-A644-A5050613CCD3}"/>
                    </a:ext>
                  </a:extLst>
                </p14:cNvPr>
                <p14:cNvContentPartPr/>
                <p14:nvPr/>
              </p14:nvContentPartPr>
              <p14:xfrm>
                <a:off x="7445173" y="989430"/>
                <a:ext cx="16200" cy="333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2CBA4D7-4393-6347-A644-A5050613CCD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30053" y="973950"/>
                  <a:ext cx="468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63E0F20-48D7-4445-86F5-99D45DD0D0F2}"/>
                    </a:ext>
                  </a:extLst>
                </p14:cNvPr>
                <p14:cNvContentPartPr/>
                <p14:nvPr/>
              </p14:nvContentPartPr>
              <p14:xfrm>
                <a:off x="7651453" y="1036950"/>
                <a:ext cx="148680" cy="206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63E0F20-48D7-4445-86F5-99D45DD0D0F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636333" y="1021830"/>
                  <a:ext cx="178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86AD24-9005-534D-8019-C15583EA6969}"/>
                    </a:ext>
                  </a:extLst>
                </p14:cNvPr>
                <p14:cNvContentPartPr/>
                <p14:nvPr/>
              </p14:nvContentPartPr>
              <p14:xfrm>
                <a:off x="7831453" y="1111110"/>
                <a:ext cx="37440" cy="116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86AD24-9005-534D-8019-C15583EA696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816333" y="1095990"/>
                  <a:ext cx="680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48C5BDA-97B8-3141-95EF-7B9FC4127BD7}"/>
                    </a:ext>
                  </a:extLst>
                </p14:cNvPr>
                <p14:cNvContentPartPr/>
                <p14:nvPr/>
              </p14:nvContentPartPr>
              <p14:xfrm>
                <a:off x="7826053" y="1031550"/>
                <a:ext cx="26640" cy="26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48C5BDA-97B8-3141-95EF-7B9FC4127BD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810933" y="1016430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6887AFF-645B-F24B-88E3-A808F4CD8E16}"/>
                    </a:ext>
                  </a:extLst>
                </p14:cNvPr>
                <p14:cNvContentPartPr/>
                <p14:nvPr/>
              </p14:nvContentPartPr>
              <p14:xfrm>
                <a:off x="7894813" y="1095270"/>
                <a:ext cx="143280" cy="122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6887AFF-645B-F24B-88E3-A808F4CD8E1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879693" y="1079790"/>
                  <a:ext cx="173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2936DF5-9C68-8342-B804-5BD5AE043093}"/>
                    </a:ext>
                  </a:extLst>
                </p14:cNvPr>
                <p14:cNvContentPartPr/>
                <p14:nvPr/>
              </p14:nvContentPartPr>
              <p14:xfrm>
                <a:off x="8027293" y="1068630"/>
                <a:ext cx="137880" cy="122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2936DF5-9C68-8342-B804-5BD5AE04309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12173" y="1053510"/>
                  <a:ext cx="168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A7B3333-5736-1B48-901A-C6550DC088A9}"/>
                    </a:ext>
                  </a:extLst>
                </p14:cNvPr>
                <p14:cNvContentPartPr/>
                <p14:nvPr/>
              </p14:nvContentPartPr>
              <p14:xfrm>
                <a:off x="8138533" y="1089870"/>
                <a:ext cx="116640" cy="63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A7B3333-5736-1B48-901A-C6550DC088A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123053" y="1074750"/>
                  <a:ext cx="147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7163178-7D62-5144-8991-17C558A2D78B}"/>
                    </a:ext>
                  </a:extLst>
                </p14:cNvPr>
                <p14:cNvContentPartPr/>
                <p14:nvPr/>
              </p14:nvContentPartPr>
              <p14:xfrm>
                <a:off x="8276413" y="1036950"/>
                <a:ext cx="253800" cy="264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7163178-7D62-5144-8991-17C558A2D78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261293" y="1021830"/>
                  <a:ext cx="2844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AF723A0-2BA7-094F-84D1-808D3CEA4871}"/>
                    </a:ext>
                  </a:extLst>
                </p14:cNvPr>
                <p14:cNvContentPartPr/>
                <p14:nvPr/>
              </p14:nvContentPartPr>
              <p14:xfrm>
                <a:off x="6445093" y="1502790"/>
                <a:ext cx="185400" cy="153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AF723A0-2BA7-094F-84D1-808D3CEA487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29973" y="1487310"/>
                  <a:ext cx="216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1A835FC-D2A0-7549-8F17-24D5BC2A8740}"/>
                    </a:ext>
                  </a:extLst>
                </p14:cNvPr>
                <p14:cNvContentPartPr/>
                <p14:nvPr/>
              </p14:nvContentPartPr>
              <p14:xfrm>
                <a:off x="6635533" y="1412790"/>
                <a:ext cx="42840" cy="217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1A835FC-D2A0-7549-8F17-24D5BC2A874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20413" y="1397310"/>
                  <a:ext cx="73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4480757-7859-054E-A9D3-E03C5473DCDB}"/>
                    </a:ext>
                  </a:extLst>
                </p14:cNvPr>
                <p14:cNvContentPartPr/>
                <p14:nvPr/>
              </p14:nvContentPartPr>
              <p14:xfrm>
                <a:off x="6698893" y="1497390"/>
                <a:ext cx="169560" cy="11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4480757-7859-054E-A9D3-E03C5473DCD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683773" y="1482270"/>
                  <a:ext cx="200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DCDCC67-252B-D64D-9AD6-A3FEC9107266}"/>
                    </a:ext>
                  </a:extLst>
                </p14:cNvPr>
                <p14:cNvContentPartPr/>
                <p14:nvPr/>
              </p14:nvContentPartPr>
              <p14:xfrm>
                <a:off x="6847933" y="1497390"/>
                <a:ext cx="163080" cy="143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DCDCC67-252B-D64D-9AD6-A3FEC910726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832453" y="1482270"/>
                  <a:ext cx="193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A7E778A-AF01-474A-8071-2E424C958522}"/>
                    </a:ext>
                  </a:extLst>
                </p14:cNvPr>
                <p14:cNvContentPartPr/>
                <p14:nvPr/>
              </p14:nvContentPartPr>
              <p14:xfrm>
                <a:off x="6979693" y="1486950"/>
                <a:ext cx="174960" cy="153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A7E778A-AF01-474A-8071-2E424C95852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964213" y="1471470"/>
                  <a:ext cx="205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F39E634-8086-2447-BE1A-566F2E4DADBF}"/>
                    </a:ext>
                  </a:extLst>
                </p14:cNvPr>
                <p14:cNvContentPartPr/>
                <p14:nvPr/>
              </p14:nvContentPartPr>
              <p14:xfrm>
                <a:off x="7212253" y="1507830"/>
                <a:ext cx="26640" cy="90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F39E634-8086-2447-BE1A-566F2E4DADB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197133" y="1492710"/>
                  <a:ext cx="572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28F3EC8-9641-C94C-A679-8BBB9B67CD7B}"/>
                    </a:ext>
                  </a:extLst>
                </p14:cNvPr>
                <p14:cNvContentPartPr/>
                <p14:nvPr/>
              </p14:nvContentPartPr>
              <p14:xfrm>
                <a:off x="7217653" y="1449870"/>
                <a:ext cx="16200" cy="5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28F3EC8-9641-C94C-A679-8BBB9B67CD7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202533" y="1434390"/>
                  <a:ext cx="4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BD79425-0995-C14C-A768-01D7F56A39BE}"/>
                    </a:ext>
                  </a:extLst>
                </p14:cNvPr>
                <p14:cNvContentPartPr/>
                <p14:nvPr/>
              </p14:nvContentPartPr>
              <p14:xfrm>
                <a:off x="7270573" y="1364910"/>
                <a:ext cx="84960" cy="323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BD79425-0995-C14C-A768-01D7F56A39B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255453" y="1349790"/>
                  <a:ext cx="1155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57961AB-AED6-0B45-84FE-30DF8FA569F0}"/>
                    </a:ext>
                  </a:extLst>
                </p14:cNvPr>
                <p14:cNvContentPartPr/>
                <p14:nvPr/>
              </p14:nvContentPartPr>
              <p14:xfrm>
                <a:off x="7275973" y="1529070"/>
                <a:ext cx="116640" cy="5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57961AB-AED6-0B45-84FE-30DF8FA569F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60493" y="151395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11B4DB-AFF3-E843-A501-29C98E2CCFCD}"/>
                    </a:ext>
                  </a:extLst>
                </p14:cNvPr>
                <p14:cNvContentPartPr/>
                <p14:nvPr/>
              </p14:nvContentPartPr>
              <p14:xfrm>
                <a:off x="7439773" y="1518990"/>
                <a:ext cx="26640" cy="116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11B4DB-AFF3-E843-A501-29C98E2CCFC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424653" y="1503870"/>
                  <a:ext cx="57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08AA3DC-ACE0-D84A-B573-453BD78D9F10}"/>
                    </a:ext>
                  </a:extLst>
                </p14:cNvPr>
                <p14:cNvContentPartPr/>
                <p14:nvPr/>
              </p14:nvContentPartPr>
              <p14:xfrm>
                <a:off x="7413493" y="1434030"/>
                <a:ext cx="16200" cy="10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08AA3DC-ACE0-D84A-B573-453BD78D9F1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398373" y="141855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3F54DF0-B46D-2A48-BCB7-FE8505E17935}"/>
                    </a:ext>
                  </a:extLst>
                </p14:cNvPr>
                <p14:cNvContentPartPr/>
                <p14:nvPr/>
              </p14:nvContentPartPr>
              <p14:xfrm>
                <a:off x="7471813" y="1486950"/>
                <a:ext cx="185400" cy="185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3F54DF0-B46D-2A48-BCB7-FE8505E1793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456333" y="1471470"/>
                  <a:ext cx="21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BE72A76-E35E-8646-BCF0-29C749CB1922}"/>
                    </a:ext>
                  </a:extLst>
                </p14:cNvPr>
                <p14:cNvContentPartPr/>
                <p14:nvPr/>
              </p14:nvContentPartPr>
              <p14:xfrm>
                <a:off x="7630573" y="1364910"/>
                <a:ext cx="275400" cy="289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BE72A76-E35E-8646-BCF0-29C749CB192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615093" y="1349790"/>
                  <a:ext cx="306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40C5D05-31AF-8F43-B324-EE31E8B393E3}"/>
                    </a:ext>
                  </a:extLst>
                </p14:cNvPr>
                <p14:cNvContentPartPr/>
                <p14:nvPr/>
              </p14:nvContentPartPr>
              <p14:xfrm>
                <a:off x="7815613" y="1491990"/>
                <a:ext cx="143280" cy="21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40C5D05-31AF-8F43-B324-EE31E8B393E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800493" y="1476870"/>
                  <a:ext cx="173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80277C7-8BB1-4B4B-AC1E-C1E38D85B646}"/>
                    </a:ext>
                  </a:extLst>
                </p14:cNvPr>
                <p14:cNvContentPartPr/>
                <p14:nvPr/>
              </p14:nvContentPartPr>
              <p14:xfrm>
                <a:off x="8016853" y="1497390"/>
                <a:ext cx="42840" cy="132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80277C7-8BB1-4B4B-AC1E-C1E38D85B64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001373" y="1482270"/>
                  <a:ext cx="73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5B716B4-C11F-E64A-A72A-4D6BBA86BEF3}"/>
                    </a:ext>
                  </a:extLst>
                </p14:cNvPr>
                <p14:cNvContentPartPr/>
                <p14:nvPr/>
              </p14:nvContentPartPr>
              <p14:xfrm>
                <a:off x="8016853" y="1423230"/>
                <a:ext cx="16200" cy="16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5B716B4-C11F-E64A-A72A-4D6BBA86BEF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001373" y="140811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0758D5F-A579-6645-9092-D48233A05B7F}"/>
                    </a:ext>
                  </a:extLst>
                </p14:cNvPr>
                <p14:cNvContentPartPr/>
                <p14:nvPr/>
              </p14:nvContentPartPr>
              <p14:xfrm>
                <a:off x="8101453" y="1491990"/>
                <a:ext cx="132480" cy="95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0758D5F-A579-6645-9092-D48233A05B7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085973" y="1476870"/>
                  <a:ext cx="163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5FAE5D7-5170-5E45-8EC0-6EB66983B80F}"/>
                    </a:ext>
                  </a:extLst>
                </p14:cNvPr>
                <p14:cNvContentPartPr/>
                <p14:nvPr/>
              </p14:nvContentPartPr>
              <p14:xfrm>
                <a:off x="8276053" y="1483350"/>
                <a:ext cx="238320" cy="114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5FAE5D7-5170-5E45-8EC0-6EB66983B80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260573" y="1467870"/>
                  <a:ext cx="268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DF31343-EEA7-1E42-AF40-06EBEEDD9561}"/>
                    </a:ext>
                  </a:extLst>
                </p14:cNvPr>
                <p14:cNvContentPartPr/>
                <p14:nvPr/>
              </p14:nvContentPartPr>
              <p14:xfrm>
                <a:off x="8535253" y="2042430"/>
                <a:ext cx="69120" cy="217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DF31343-EEA7-1E42-AF40-06EBEEDD956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520133" y="2027310"/>
                  <a:ext cx="99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A35B3DB-9FD1-334B-BD2A-4EDFEB152AF1}"/>
                    </a:ext>
                  </a:extLst>
                </p14:cNvPr>
                <p14:cNvContentPartPr/>
                <p14:nvPr/>
              </p14:nvContentPartPr>
              <p14:xfrm>
                <a:off x="8535253" y="2243310"/>
                <a:ext cx="159120" cy="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A35B3DB-9FD1-334B-BD2A-4EDFEB152AF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520133" y="2228190"/>
                  <a:ext cx="18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2C34E9F-58BF-174E-B470-CB40B19A7337}"/>
                    </a:ext>
                  </a:extLst>
                </p14:cNvPr>
                <p14:cNvContentPartPr/>
                <p14:nvPr/>
              </p14:nvContentPartPr>
              <p14:xfrm>
                <a:off x="8223133" y="2132430"/>
                <a:ext cx="190800" cy="217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2C34E9F-58BF-174E-B470-CB40B19A733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207653" y="2116950"/>
                  <a:ext cx="221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8EEE264-146E-A64A-9C9E-774E88901258}"/>
                    </a:ext>
                  </a:extLst>
                </p14:cNvPr>
                <p14:cNvContentPartPr/>
                <p14:nvPr/>
              </p14:nvContentPartPr>
              <p14:xfrm>
                <a:off x="8381893" y="2317470"/>
                <a:ext cx="5760" cy="10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8EEE264-146E-A64A-9C9E-774E8890125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366413" y="230235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1E8EDAC-F4CF-FD4D-A5C7-AE66B0CDEB00}"/>
                    </a:ext>
                  </a:extLst>
                </p14:cNvPr>
                <p14:cNvContentPartPr/>
                <p14:nvPr/>
              </p14:nvContentPartPr>
              <p14:xfrm>
                <a:off x="8244373" y="2089950"/>
                <a:ext cx="21600" cy="169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1E8EDAC-F4CF-FD4D-A5C7-AE66B0CDEB0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28893" y="2074830"/>
                  <a:ext cx="52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044FF17-FF21-764D-9B21-B17750B3DC88}"/>
                    </a:ext>
                  </a:extLst>
                </p14:cNvPr>
                <p14:cNvContentPartPr/>
                <p14:nvPr/>
              </p14:nvContentPartPr>
              <p14:xfrm>
                <a:off x="7975093" y="2116590"/>
                <a:ext cx="227160" cy="259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044FF17-FF21-764D-9B21-B17750B3DC8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959613" y="2101110"/>
                  <a:ext cx="257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CE8D9E8-EDC6-9B48-9DFB-3E4B0B0CCDA4}"/>
                    </a:ext>
                  </a:extLst>
                </p14:cNvPr>
                <p14:cNvContentPartPr/>
                <p14:nvPr/>
              </p14:nvContentPartPr>
              <p14:xfrm>
                <a:off x="7619773" y="2079510"/>
                <a:ext cx="328320" cy="333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CE8D9E8-EDC6-9B48-9DFB-3E4B0B0CCDA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604653" y="2064030"/>
                  <a:ext cx="3589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1E854A9-AB36-3948-984E-33DDEE3082BB}"/>
                    </a:ext>
                  </a:extLst>
                </p14:cNvPr>
                <p14:cNvContentPartPr/>
                <p14:nvPr/>
              </p14:nvContentPartPr>
              <p14:xfrm>
                <a:off x="6762613" y="1995270"/>
                <a:ext cx="206640" cy="285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1E854A9-AB36-3948-984E-33DDEE3082B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747493" y="1980150"/>
                  <a:ext cx="2372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9A4AFC-CEA8-8F4C-BD6C-C8A482B18480}"/>
                    </a:ext>
                  </a:extLst>
                </p14:cNvPr>
                <p14:cNvContentPartPr/>
                <p14:nvPr/>
              </p14:nvContentPartPr>
              <p14:xfrm>
                <a:off x="6979693" y="2000670"/>
                <a:ext cx="259560" cy="237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9A4AFC-CEA8-8F4C-BD6C-C8A482B1848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964213" y="1985550"/>
                  <a:ext cx="290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67431E7-633C-964C-870B-79710006989C}"/>
                    </a:ext>
                  </a:extLst>
                </p14:cNvPr>
                <p14:cNvContentPartPr/>
                <p14:nvPr/>
              </p14:nvContentPartPr>
              <p14:xfrm>
                <a:off x="7268053" y="1973670"/>
                <a:ext cx="214200" cy="304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67431E7-633C-964C-870B-79710006989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252933" y="1958190"/>
                  <a:ext cx="2448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5A10374-47E2-174A-9D73-2FD486400BA5}"/>
                    </a:ext>
                  </a:extLst>
                </p14:cNvPr>
                <p14:cNvContentPartPr/>
                <p14:nvPr/>
              </p14:nvContentPartPr>
              <p14:xfrm>
                <a:off x="9149053" y="905190"/>
                <a:ext cx="243720" cy="2696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5A10374-47E2-174A-9D73-2FD486400BA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133933" y="890070"/>
                  <a:ext cx="2743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2B990B7-0A19-B943-809D-EDA8370AE558}"/>
                    </a:ext>
                  </a:extLst>
                </p14:cNvPr>
                <p14:cNvContentPartPr/>
                <p14:nvPr/>
              </p14:nvContentPartPr>
              <p14:xfrm>
                <a:off x="9424453" y="984030"/>
                <a:ext cx="174960" cy="169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2B990B7-0A19-B943-809D-EDA8370AE5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408973" y="968910"/>
                  <a:ext cx="205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2EDDDAB-F863-2F48-B6C1-CB8D55998A50}"/>
                    </a:ext>
                  </a:extLst>
                </p14:cNvPr>
                <p14:cNvContentPartPr/>
                <p14:nvPr/>
              </p14:nvContentPartPr>
              <p14:xfrm>
                <a:off x="9572413" y="888990"/>
                <a:ext cx="58680" cy="270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2EDDDAB-F863-2F48-B6C1-CB8D55998A5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557293" y="873510"/>
                  <a:ext cx="889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CA07527-F8F0-2F45-AC04-ABBD96DBF19E}"/>
                    </a:ext>
                  </a:extLst>
                </p14:cNvPr>
                <p14:cNvContentPartPr/>
                <p14:nvPr/>
              </p14:nvContentPartPr>
              <p14:xfrm>
                <a:off x="9678253" y="857670"/>
                <a:ext cx="26640" cy="317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CA07527-F8F0-2F45-AC04-ABBD96DBF19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663133" y="842550"/>
                  <a:ext cx="572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F48CCF3-869E-6E40-BC17-6CB4BA64B847}"/>
                    </a:ext>
                  </a:extLst>
                </p14:cNvPr>
                <p14:cNvContentPartPr/>
                <p14:nvPr/>
              </p14:nvContentPartPr>
              <p14:xfrm>
                <a:off x="9641173" y="1015710"/>
                <a:ext cx="116640" cy="16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F48CCF3-869E-6E40-BC17-6CB4BA64B84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626053" y="1000590"/>
                  <a:ext cx="14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B6164F1-0646-A944-9048-112480D92BD1}"/>
                    </a:ext>
                  </a:extLst>
                </p14:cNvPr>
                <p14:cNvContentPartPr/>
                <p14:nvPr/>
              </p14:nvContentPartPr>
              <p14:xfrm>
                <a:off x="9805333" y="1015710"/>
                <a:ext cx="32040" cy="122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B6164F1-0646-A944-9048-112480D92BD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789853" y="1000590"/>
                  <a:ext cx="62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0485E59-EFF3-624F-A8E5-F2861BFB7BB9}"/>
                    </a:ext>
                  </a:extLst>
                </p14:cNvPr>
                <p14:cNvContentPartPr/>
                <p14:nvPr/>
              </p14:nvContentPartPr>
              <p14:xfrm>
                <a:off x="9805693" y="941910"/>
                <a:ext cx="26280" cy="5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0485E59-EFF3-624F-A8E5-F2861BFB7BB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790573" y="926430"/>
                  <a:ext cx="56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1C2D7A3-5E9F-A646-9AFB-58742BA71FA9}"/>
                    </a:ext>
                  </a:extLst>
                </p14:cNvPr>
                <p14:cNvContentPartPr/>
                <p14:nvPr/>
              </p14:nvContentPartPr>
              <p14:xfrm>
                <a:off x="9874093" y="984030"/>
                <a:ext cx="153720" cy="153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1C2D7A3-5E9F-A646-9AFB-58742BA71FA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858973" y="968910"/>
                  <a:ext cx="184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5DFE7FC-3126-6D48-928D-7CEBFBC0A9F3}"/>
                    </a:ext>
                  </a:extLst>
                </p14:cNvPr>
                <p14:cNvContentPartPr/>
                <p14:nvPr/>
              </p14:nvContentPartPr>
              <p14:xfrm>
                <a:off x="10075333" y="904830"/>
                <a:ext cx="42840" cy="243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5DFE7FC-3126-6D48-928D-7CEBFBC0A9F3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059853" y="889350"/>
                  <a:ext cx="73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9C5FBD8-4ED8-FF41-9786-6D9CE4DACCA6}"/>
                    </a:ext>
                  </a:extLst>
                </p14:cNvPr>
                <p14:cNvContentPartPr/>
                <p14:nvPr/>
              </p14:nvContentPartPr>
              <p14:xfrm>
                <a:off x="10149133" y="989430"/>
                <a:ext cx="174960" cy="148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9C5FBD8-4ED8-FF41-9786-6D9CE4DACCA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134013" y="973950"/>
                  <a:ext cx="20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05C25CE-734C-7D4C-8743-A48204E55AF6}"/>
                    </a:ext>
                  </a:extLst>
                </p14:cNvPr>
                <p14:cNvContentPartPr/>
                <p14:nvPr/>
              </p14:nvContentPartPr>
              <p14:xfrm>
                <a:off x="10334533" y="994830"/>
                <a:ext cx="148680" cy="180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05C25CE-734C-7D4C-8743-A48204E55AF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319053" y="979350"/>
                  <a:ext cx="178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079D56-1B7D-5445-8D62-17C5A4D94A92}"/>
                    </a:ext>
                  </a:extLst>
                </p14:cNvPr>
                <p14:cNvContentPartPr/>
                <p14:nvPr/>
              </p14:nvContentPartPr>
              <p14:xfrm>
                <a:off x="10503733" y="973590"/>
                <a:ext cx="243720" cy="233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079D56-1B7D-5445-8D62-17C5A4D94A9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488613" y="958110"/>
                  <a:ext cx="274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18402AA-C98A-FE47-BDEA-A28F67A2D646}"/>
                    </a:ext>
                  </a:extLst>
                </p14:cNvPr>
                <p14:cNvContentPartPr/>
                <p14:nvPr/>
              </p14:nvContentPartPr>
              <p14:xfrm>
                <a:off x="9096853" y="1444470"/>
                <a:ext cx="248400" cy="178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18402AA-C98A-FE47-BDEA-A28F67A2D64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81373" y="1429350"/>
                  <a:ext cx="279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00BA4E2-C50C-6F4C-9971-5F51177D2A08}"/>
                    </a:ext>
                  </a:extLst>
                </p14:cNvPr>
                <p14:cNvContentPartPr/>
                <p14:nvPr/>
              </p14:nvContentPartPr>
              <p14:xfrm>
                <a:off x="9329053" y="1359870"/>
                <a:ext cx="58680" cy="2120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00BA4E2-C50C-6F4C-9971-5F51177D2A0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313933" y="1344390"/>
                  <a:ext cx="8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86A830E-2B5B-2E48-B199-4A05D62A32BE}"/>
                    </a:ext>
                  </a:extLst>
                </p14:cNvPr>
                <p14:cNvContentPartPr/>
                <p14:nvPr/>
              </p14:nvContentPartPr>
              <p14:xfrm>
                <a:off x="9397813" y="1444470"/>
                <a:ext cx="143280" cy="127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86A830E-2B5B-2E48-B199-4A05D62A32B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382693" y="1429350"/>
                  <a:ext cx="173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12957C7-68C9-E54D-B695-8B745E054D3B}"/>
                    </a:ext>
                  </a:extLst>
                </p14:cNvPr>
                <p14:cNvContentPartPr/>
                <p14:nvPr/>
              </p14:nvContentPartPr>
              <p14:xfrm>
                <a:off x="9551173" y="1439070"/>
                <a:ext cx="116280" cy="137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12957C7-68C9-E54D-B695-8B745E054D3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36053" y="1423950"/>
                  <a:ext cx="146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F320E99-6DEA-DC4F-97FE-4D89CFBB41C9}"/>
                    </a:ext>
                  </a:extLst>
                </p14:cNvPr>
                <p14:cNvContentPartPr/>
                <p14:nvPr/>
              </p14:nvContentPartPr>
              <p14:xfrm>
                <a:off x="9683653" y="1439070"/>
                <a:ext cx="169560" cy="148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F320E99-6DEA-DC4F-97FE-4D89CFBB41C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668173" y="1423950"/>
                  <a:ext cx="20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17BC200-D1AC-E946-AC0B-8F4DEA754BE5}"/>
                    </a:ext>
                  </a:extLst>
                </p14:cNvPr>
                <p14:cNvContentPartPr/>
                <p14:nvPr/>
              </p14:nvContentPartPr>
              <p14:xfrm>
                <a:off x="9884533" y="1465710"/>
                <a:ext cx="37440" cy="111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17BC200-D1AC-E946-AC0B-8F4DEA754BE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869413" y="1450230"/>
                  <a:ext cx="680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93F910C-990B-3341-A8A8-BCBEA1538F12}"/>
                    </a:ext>
                  </a:extLst>
                </p14:cNvPr>
                <p14:cNvContentPartPr/>
                <p14:nvPr/>
              </p14:nvContentPartPr>
              <p14:xfrm>
                <a:off x="9921613" y="1391550"/>
                <a:ext cx="10800" cy="108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93F910C-990B-3341-A8A8-BCBEA1538F1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906493" y="137643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A211256-46FF-1246-B89E-39402D698F47}"/>
                    </a:ext>
                  </a:extLst>
                </p14:cNvPr>
                <p14:cNvContentPartPr/>
                <p14:nvPr/>
              </p14:nvContentPartPr>
              <p14:xfrm>
                <a:off x="10006213" y="1254030"/>
                <a:ext cx="74520" cy="384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A211256-46FF-1246-B89E-39402D698F4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991093" y="1238550"/>
                  <a:ext cx="105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04B5C3D-CC83-8C4F-9DB4-F63E1F345AD0}"/>
                    </a:ext>
                  </a:extLst>
                </p14:cNvPr>
                <p14:cNvContentPartPr/>
                <p14:nvPr/>
              </p14:nvContentPartPr>
              <p14:xfrm>
                <a:off x="9990373" y="1460310"/>
                <a:ext cx="95760" cy="16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04B5C3D-CC83-8C4F-9DB4-F63E1F345AD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975253" y="1445190"/>
                  <a:ext cx="12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09C2A2B-7346-7843-8937-B7FDDE8A1AE1}"/>
                    </a:ext>
                  </a:extLst>
                </p14:cNvPr>
                <p14:cNvContentPartPr/>
                <p14:nvPr/>
              </p14:nvContentPartPr>
              <p14:xfrm>
                <a:off x="10159933" y="1460310"/>
                <a:ext cx="26640" cy="127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09C2A2B-7346-7843-8937-B7FDDE8A1AE1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144453" y="1445190"/>
                  <a:ext cx="57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EC26AB6-4A21-DB46-BC9B-5C88F03F412B}"/>
                    </a:ext>
                  </a:extLst>
                </p14:cNvPr>
                <p14:cNvContentPartPr/>
                <p14:nvPr/>
              </p14:nvContentPartPr>
              <p14:xfrm>
                <a:off x="10159933" y="1401990"/>
                <a:ext cx="16200" cy="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EC26AB6-4A21-DB46-BC9B-5C88F03F412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144453" y="1386870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1273DF5-DCBF-F24C-82D8-2C3D6BCF19AD}"/>
                    </a:ext>
                  </a:extLst>
                </p14:cNvPr>
                <p14:cNvContentPartPr/>
                <p14:nvPr/>
              </p14:nvContentPartPr>
              <p14:xfrm>
                <a:off x="10234453" y="1434030"/>
                <a:ext cx="179640" cy="190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1273DF5-DCBF-F24C-82D8-2C3D6BCF19A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219333" y="1418550"/>
                  <a:ext cx="210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0F64266-C8E2-6349-9A1F-2A90825037BB}"/>
                    </a:ext>
                  </a:extLst>
                </p14:cNvPr>
                <p14:cNvContentPartPr/>
                <p14:nvPr/>
              </p14:nvContentPartPr>
              <p14:xfrm>
                <a:off x="10403293" y="1354470"/>
                <a:ext cx="201600" cy="241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0F64266-C8E2-6349-9A1F-2A90825037B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387813" y="1339350"/>
                  <a:ext cx="231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CD67259-F039-B549-93F4-D42F4E3837F5}"/>
                    </a:ext>
                  </a:extLst>
                </p14:cNvPr>
                <p14:cNvContentPartPr/>
                <p14:nvPr/>
              </p14:nvContentPartPr>
              <p14:xfrm>
                <a:off x="10524973" y="1460310"/>
                <a:ext cx="116640" cy="5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CD67259-F039-B549-93F4-D42F4E3837F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509853" y="144519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DA149BA-6A68-354B-AB41-0C0A44E5132D}"/>
                    </a:ext>
                  </a:extLst>
                </p14:cNvPr>
                <p14:cNvContentPartPr/>
                <p14:nvPr/>
              </p14:nvContentPartPr>
              <p14:xfrm>
                <a:off x="10699573" y="1465710"/>
                <a:ext cx="47880" cy="143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DA149BA-6A68-354B-AB41-0C0A44E5132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84453" y="1450230"/>
                  <a:ext cx="78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12D3CD2-3E29-9D41-9CFE-24E22B0790DC}"/>
                    </a:ext>
                  </a:extLst>
                </p14:cNvPr>
                <p14:cNvContentPartPr/>
                <p14:nvPr/>
              </p14:nvContentPartPr>
              <p14:xfrm>
                <a:off x="10725853" y="1370310"/>
                <a:ext cx="10800" cy="5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12D3CD2-3E29-9D41-9CFE-24E22B0790D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710733" y="135519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5F0CCBA-9602-104D-B082-FB77F91F9F59}"/>
                    </a:ext>
                  </a:extLst>
                </p14:cNvPr>
                <p14:cNvContentPartPr/>
                <p14:nvPr/>
              </p14:nvContentPartPr>
              <p14:xfrm>
                <a:off x="10757893" y="1470750"/>
                <a:ext cx="121320" cy="122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5F0CCBA-9602-104D-B082-FB77F91F9F5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742413" y="1455630"/>
                  <a:ext cx="151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3E62A4D-29D7-4448-8148-101A72D6D0D1}"/>
                    </a:ext>
                  </a:extLst>
                </p14:cNvPr>
                <p14:cNvContentPartPr/>
                <p14:nvPr/>
              </p14:nvContentPartPr>
              <p14:xfrm>
                <a:off x="10916653" y="1486950"/>
                <a:ext cx="164520" cy="122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3E62A4D-29D7-4448-8148-101A72D6D0D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901173" y="1471470"/>
                  <a:ext cx="194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7A3437F-CC53-0E4D-98C1-3D3EA864699E}"/>
                    </a:ext>
                  </a:extLst>
                </p14:cNvPr>
                <p14:cNvContentPartPr/>
                <p14:nvPr/>
              </p14:nvContentPartPr>
              <p14:xfrm>
                <a:off x="10694173" y="1344030"/>
                <a:ext cx="63720" cy="47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7A3437F-CC53-0E4D-98C1-3D3EA864699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679053" y="1328550"/>
                  <a:ext cx="9432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95D7057-F212-BD48-A4E8-867E2CED12FD}"/>
              </a:ext>
            </a:extLst>
          </p:cNvPr>
          <p:cNvGrpSpPr/>
          <p:nvPr/>
        </p:nvGrpSpPr>
        <p:grpSpPr>
          <a:xfrm>
            <a:off x="9255613" y="1926150"/>
            <a:ext cx="1878120" cy="571680"/>
            <a:chOff x="9255613" y="1926150"/>
            <a:chExt cx="1878120" cy="5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3FA9090-F158-C641-AE64-DF52798F9F3B}"/>
                    </a:ext>
                  </a:extLst>
                </p14:cNvPr>
                <p14:cNvContentPartPr/>
                <p14:nvPr/>
              </p14:nvContentPartPr>
              <p14:xfrm>
                <a:off x="11022493" y="2132430"/>
                <a:ext cx="79560" cy="243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3FA9090-F158-C641-AE64-DF52798F9F3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07013" y="2116950"/>
                  <a:ext cx="110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735CF05-8700-6846-A9FB-5F981F7D228F}"/>
                    </a:ext>
                  </a:extLst>
                </p14:cNvPr>
                <p14:cNvContentPartPr/>
                <p14:nvPr/>
              </p14:nvContentPartPr>
              <p14:xfrm>
                <a:off x="11032933" y="2344110"/>
                <a:ext cx="100800" cy="5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735CF05-8700-6846-A9FB-5F981F7D228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017813" y="2328630"/>
                  <a:ext cx="13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5B5ABE2-0CE0-5B4C-B8A2-FA8294B9495E}"/>
                    </a:ext>
                  </a:extLst>
                </p14:cNvPr>
                <p14:cNvContentPartPr/>
                <p14:nvPr/>
              </p14:nvContentPartPr>
              <p14:xfrm>
                <a:off x="10625413" y="2206590"/>
                <a:ext cx="212040" cy="2912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5B5ABE2-0CE0-5B4C-B8A2-FA8294B9495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610293" y="2191110"/>
                  <a:ext cx="2426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7A7DD8A-C285-AC46-9182-2280B2DDD844}"/>
                    </a:ext>
                  </a:extLst>
                </p14:cNvPr>
                <p14:cNvContentPartPr/>
                <p14:nvPr/>
              </p14:nvContentPartPr>
              <p14:xfrm>
                <a:off x="10794973" y="2428710"/>
                <a:ext cx="10800" cy="10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7A7DD8A-C285-AC46-9182-2280B2DDD84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779493" y="241359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4012BC2-538A-B449-A633-2766E518D699}"/>
                    </a:ext>
                  </a:extLst>
                </p14:cNvPr>
                <p14:cNvContentPartPr/>
                <p14:nvPr/>
              </p14:nvContentPartPr>
              <p14:xfrm>
                <a:off x="10672933" y="2179950"/>
                <a:ext cx="10800" cy="201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4012BC2-538A-B449-A633-2766E518D69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657813" y="2164830"/>
                  <a:ext cx="41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0D37B56-0E9A-1A48-BF39-393FD579E9C7}"/>
                    </a:ext>
                  </a:extLst>
                </p14:cNvPr>
                <p14:cNvContentPartPr/>
                <p14:nvPr/>
              </p14:nvContentPartPr>
              <p14:xfrm>
                <a:off x="10397893" y="2190750"/>
                <a:ext cx="238320" cy="269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0D37B56-0E9A-1A48-BF39-393FD579E9C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382773" y="2175270"/>
                  <a:ext cx="2689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C88D120-7D28-CD49-920B-AE5237FDD675}"/>
                    </a:ext>
                  </a:extLst>
                </p14:cNvPr>
                <p14:cNvContentPartPr/>
                <p14:nvPr/>
              </p14:nvContentPartPr>
              <p14:xfrm>
                <a:off x="9995773" y="2164110"/>
                <a:ext cx="323280" cy="3337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C88D120-7D28-CD49-920B-AE5237FDD67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980653" y="2148990"/>
                  <a:ext cx="3535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3B1DE3A-025A-554B-AD44-0289B1E1445E}"/>
                    </a:ext>
                  </a:extLst>
                </p14:cNvPr>
                <p14:cNvContentPartPr/>
                <p14:nvPr/>
              </p14:nvContentPartPr>
              <p14:xfrm>
                <a:off x="9657013" y="2095350"/>
                <a:ext cx="339120" cy="280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3B1DE3A-025A-554B-AD44-0289B1E1445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641893" y="2080230"/>
                  <a:ext cx="369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3F84375-C076-4345-8596-9AC438C943EC}"/>
                    </a:ext>
                  </a:extLst>
                </p14:cNvPr>
                <p14:cNvContentPartPr/>
                <p14:nvPr/>
              </p14:nvContentPartPr>
              <p14:xfrm>
                <a:off x="9731173" y="2084910"/>
                <a:ext cx="58680" cy="222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3F84375-C076-4345-8596-9AC438C943E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716053" y="2069430"/>
                  <a:ext cx="88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94E62F0-2CBE-6546-868E-594AC238341F}"/>
                    </a:ext>
                  </a:extLst>
                </p14:cNvPr>
                <p14:cNvContentPartPr/>
                <p14:nvPr/>
              </p14:nvContentPartPr>
              <p14:xfrm>
                <a:off x="9900373" y="1926150"/>
                <a:ext cx="47880" cy="2332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94E62F0-2CBE-6546-868E-594AC238341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85253" y="1910670"/>
                  <a:ext cx="78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81A8C28-14F0-A24C-850E-0A1CA80FB9AA}"/>
                    </a:ext>
                  </a:extLst>
                </p14:cNvPr>
                <p14:cNvContentPartPr/>
                <p14:nvPr/>
              </p14:nvContentPartPr>
              <p14:xfrm>
                <a:off x="9255613" y="2127030"/>
                <a:ext cx="428400" cy="307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81A8C28-14F0-A24C-850E-0A1CA80FB9A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240133" y="2111910"/>
                  <a:ext cx="45900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45EEF7D-1E87-3148-AC06-2E1EB045658E}"/>
              </a:ext>
            </a:extLst>
          </p:cNvPr>
          <p:cNvGrpSpPr/>
          <p:nvPr/>
        </p:nvGrpSpPr>
        <p:grpSpPr>
          <a:xfrm>
            <a:off x="608413" y="2814990"/>
            <a:ext cx="10811160" cy="825840"/>
            <a:chOff x="608413" y="2814990"/>
            <a:chExt cx="10811160" cy="82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666F26C-FDC8-F14E-90E1-96E295AB23F6}"/>
                    </a:ext>
                  </a:extLst>
                </p14:cNvPr>
                <p14:cNvContentPartPr/>
                <p14:nvPr/>
              </p14:nvContentPartPr>
              <p14:xfrm>
                <a:off x="608413" y="3582150"/>
                <a:ext cx="10811160" cy="58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666F26C-FDC8-F14E-90E1-96E295AB23F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2933" y="3567030"/>
                  <a:ext cx="10841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69D952F-1A97-7547-B171-7730C9E60B25}"/>
                    </a:ext>
                  </a:extLst>
                </p14:cNvPr>
                <p14:cNvContentPartPr/>
                <p14:nvPr/>
              </p14:nvContentPartPr>
              <p14:xfrm>
                <a:off x="2682733" y="3032070"/>
                <a:ext cx="174960" cy="201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69D952F-1A97-7547-B171-7730C9E60B2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667613" y="3016590"/>
                  <a:ext cx="205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E878042-DF44-994E-9CC5-4CCB9D9C3570}"/>
                    </a:ext>
                  </a:extLst>
                </p14:cNvPr>
                <p14:cNvContentPartPr/>
                <p14:nvPr/>
              </p14:nvContentPartPr>
              <p14:xfrm>
                <a:off x="2899813" y="2814990"/>
                <a:ext cx="106200" cy="450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E878042-DF44-994E-9CC5-4CCB9D9C357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884333" y="2799870"/>
                  <a:ext cx="1368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BD2D734-8183-784E-B08D-6DFB6EBD0E17}"/>
                    </a:ext>
                  </a:extLst>
                </p14:cNvPr>
                <p14:cNvContentPartPr/>
                <p14:nvPr/>
              </p14:nvContentPartPr>
              <p14:xfrm>
                <a:off x="2851933" y="3052950"/>
                <a:ext cx="233280" cy="16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BD2D734-8183-784E-B08D-6DFB6EBD0E1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836813" y="3037830"/>
                  <a:ext cx="26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EC76D14-7028-844D-A790-5418CD15C04F}"/>
                    </a:ext>
                  </a:extLst>
                </p14:cNvPr>
                <p14:cNvContentPartPr/>
                <p14:nvPr/>
              </p14:nvContentPartPr>
              <p14:xfrm>
                <a:off x="2232733" y="2862510"/>
                <a:ext cx="190440" cy="344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EC76D14-7028-844D-A790-5418CD15C04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217613" y="2847390"/>
                  <a:ext cx="2206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B632943-C130-DD46-B74C-0DD4B4D07FD3}"/>
                    </a:ext>
                  </a:extLst>
                </p14:cNvPr>
                <p14:cNvContentPartPr/>
                <p14:nvPr/>
              </p14:nvContentPartPr>
              <p14:xfrm>
                <a:off x="2079373" y="2994990"/>
                <a:ext cx="148680" cy="222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B632943-C130-DD46-B74C-0DD4B4D07FD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064253" y="2979510"/>
                  <a:ext cx="178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917492D-4161-9C41-BBFF-FD5BD108B2C6}"/>
                    </a:ext>
                  </a:extLst>
                </p14:cNvPr>
                <p14:cNvContentPartPr/>
                <p14:nvPr/>
              </p14:nvContentPartPr>
              <p14:xfrm>
                <a:off x="2080093" y="3307110"/>
                <a:ext cx="142560" cy="26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917492D-4161-9C41-BBFF-FD5BD108B2C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064613" y="3291990"/>
                  <a:ext cx="173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F3505AD-76F6-B44B-ACAD-BD9365A7755C}"/>
                    </a:ext>
                  </a:extLst>
                </p14:cNvPr>
                <p14:cNvContentPartPr/>
                <p14:nvPr/>
              </p14:nvContentPartPr>
              <p14:xfrm>
                <a:off x="1730173" y="2910390"/>
                <a:ext cx="286200" cy="385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F3505AD-76F6-B44B-ACAD-BD9365A7755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715053" y="2894910"/>
                  <a:ext cx="3164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E002F92-2965-7B45-8E52-4E7F026D5F90}"/>
                    </a:ext>
                  </a:extLst>
                </p14:cNvPr>
                <p14:cNvContentPartPr/>
                <p14:nvPr/>
              </p14:nvContentPartPr>
              <p14:xfrm>
                <a:off x="1206373" y="2952510"/>
                <a:ext cx="370800" cy="476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E002F92-2965-7B45-8E52-4E7F026D5F9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90893" y="2937390"/>
                  <a:ext cx="4014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A03C840-4922-3C47-A798-60A78EB86DFF}"/>
                    </a:ext>
                  </a:extLst>
                </p14:cNvPr>
                <p14:cNvContentPartPr/>
                <p14:nvPr/>
              </p14:nvContentPartPr>
              <p14:xfrm>
                <a:off x="1439293" y="2830830"/>
                <a:ext cx="5760" cy="10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A03C840-4922-3C47-A798-60A78EB86DF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423813" y="2815710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6FF3BFC-5960-4342-8787-8E24ED5C01C0}"/>
                    </a:ext>
                  </a:extLst>
                </p14:cNvPr>
                <p14:cNvContentPartPr/>
                <p14:nvPr/>
              </p14:nvContentPartPr>
              <p14:xfrm>
                <a:off x="1137613" y="3079590"/>
                <a:ext cx="95760" cy="270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6FF3BFC-5960-4342-8787-8E24ED5C01C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22133" y="3064470"/>
                  <a:ext cx="126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6408052-86A1-4E44-98B3-B8360D0A28B8}"/>
                    </a:ext>
                  </a:extLst>
                </p14:cNvPr>
                <p14:cNvContentPartPr/>
                <p14:nvPr/>
              </p14:nvContentPartPr>
              <p14:xfrm>
                <a:off x="730093" y="3005430"/>
                <a:ext cx="381240" cy="460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6408052-86A1-4E44-98B3-B8360D0A28B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14973" y="2990310"/>
                  <a:ext cx="4118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5BBBAEA-E5C3-2349-9358-73C70D24195F}"/>
                    </a:ext>
                  </a:extLst>
                </p14:cNvPr>
                <p14:cNvContentPartPr/>
                <p14:nvPr/>
              </p14:nvContentPartPr>
              <p14:xfrm>
                <a:off x="1042213" y="3423390"/>
                <a:ext cx="10800" cy="5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5BBBAEA-E5C3-2349-9358-73C70D24195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27093" y="340827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D7000CF-9523-5545-BF8F-53708972FC37}"/>
              </a:ext>
            </a:extLst>
          </p:cNvPr>
          <p:cNvGrpSpPr/>
          <p:nvPr/>
        </p:nvGrpSpPr>
        <p:grpSpPr>
          <a:xfrm>
            <a:off x="3984493" y="2852070"/>
            <a:ext cx="1370880" cy="550080"/>
            <a:chOff x="3984493" y="2852070"/>
            <a:chExt cx="137088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B3DBB18-32AE-DB4A-8E59-369CEED7BCDE}"/>
                    </a:ext>
                  </a:extLst>
                </p14:cNvPr>
                <p14:cNvContentPartPr/>
                <p14:nvPr/>
              </p14:nvContentPartPr>
              <p14:xfrm>
                <a:off x="3984493" y="2920830"/>
                <a:ext cx="217440" cy="264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B3DBB18-32AE-DB4A-8E59-369CEED7BCD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69373" y="2905710"/>
                  <a:ext cx="247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8A78EB6-2D57-5F4B-A302-FE5A98145DF6}"/>
                    </a:ext>
                  </a:extLst>
                </p14:cNvPr>
                <p14:cNvContentPartPr/>
                <p14:nvPr/>
              </p14:nvContentPartPr>
              <p14:xfrm>
                <a:off x="4233253" y="3005430"/>
                <a:ext cx="105480" cy="105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8A78EB6-2D57-5F4B-A302-FE5A98145DF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17773" y="2990310"/>
                  <a:ext cx="136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ADA2BC6-82FE-5949-ABDA-BE44773013F5}"/>
                    </a:ext>
                  </a:extLst>
                </p14:cNvPr>
                <p14:cNvContentPartPr/>
                <p14:nvPr/>
              </p14:nvContentPartPr>
              <p14:xfrm>
                <a:off x="4307773" y="2942070"/>
                <a:ext cx="222120" cy="4600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ADA2BC6-82FE-5949-ABDA-BE44773013F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292653" y="2926590"/>
                  <a:ext cx="2523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1EAD850-E07D-E540-90D6-CCAC50CACD20}"/>
                    </a:ext>
                  </a:extLst>
                </p14:cNvPr>
                <p14:cNvContentPartPr/>
                <p14:nvPr/>
              </p14:nvContentPartPr>
              <p14:xfrm>
                <a:off x="4566613" y="3005430"/>
                <a:ext cx="26640" cy="127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1EAD850-E07D-E540-90D6-CCAC50CACD2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551133" y="2990310"/>
                  <a:ext cx="57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7979405-2726-DB4B-B90F-A4D46AEC27BA}"/>
                    </a:ext>
                  </a:extLst>
                </p14:cNvPr>
                <p14:cNvContentPartPr/>
                <p14:nvPr/>
              </p14:nvContentPartPr>
              <p14:xfrm>
                <a:off x="4566613" y="2899590"/>
                <a:ext cx="10800" cy="26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7979405-2726-DB4B-B90F-A4D46AEC27B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51133" y="2884470"/>
                  <a:ext cx="41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5EA8095-3E6E-6D48-B99F-CB6356870FB4}"/>
                    </a:ext>
                  </a:extLst>
                </p14:cNvPr>
                <p14:cNvContentPartPr/>
                <p14:nvPr/>
              </p14:nvContentPartPr>
              <p14:xfrm>
                <a:off x="4635373" y="2968350"/>
                <a:ext cx="200880" cy="2484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5EA8095-3E6E-6D48-B99F-CB6356870FB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619893" y="2953230"/>
                  <a:ext cx="2314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5F5F9D7-9DE2-0344-8F93-FCA280027E02}"/>
                    </a:ext>
                  </a:extLst>
                </p14:cNvPr>
                <p14:cNvContentPartPr/>
                <p14:nvPr/>
              </p14:nvContentPartPr>
              <p14:xfrm>
                <a:off x="4847053" y="2852070"/>
                <a:ext cx="74520" cy="328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5F5F9D7-9DE2-0344-8F93-FCA280027E0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31573" y="2836950"/>
                  <a:ext cx="1051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740413D-2010-704D-988F-AD38BC9A02E7}"/>
                    </a:ext>
                  </a:extLst>
                </p14:cNvPr>
                <p14:cNvContentPartPr/>
                <p14:nvPr/>
              </p14:nvContentPartPr>
              <p14:xfrm>
                <a:off x="4825813" y="2979150"/>
                <a:ext cx="159120" cy="21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740413D-2010-704D-988F-AD38BC9A02E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10693" y="2963670"/>
                  <a:ext cx="189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C46FACE-0FB6-2F49-BF13-234C1B3CD443}"/>
                    </a:ext>
                  </a:extLst>
                </p14:cNvPr>
                <p14:cNvContentPartPr/>
                <p14:nvPr/>
              </p14:nvContentPartPr>
              <p14:xfrm>
                <a:off x="5016253" y="2989590"/>
                <a:ext cx="42840" cy="206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C46FACE-0FB6-2F49-BF13-234C1B3CD44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001133" y="2974470"/>
                  <a:ext cx="730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E3B0AC3-D351-454A-9E88-347DB1403461}"/>
                    </a:ext>
                  </a:extLst>
                </p14:cNvPr>
                <p14:cNvContentPartPr/>
                <p14:nvPr/>
              </p14:nvContentPartPr>
              <p14:xfrm>
                <a:off x="5021653" y="2873310"/>
                <a:ext cx="21600" cy="21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E3B0AC3-D351-454A-9E88-347DB140346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006533" y="2857830"/>
                  <a:ext cx="5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A74F453-743F-464D-8DEE-79FC5E1CAA80}"/>
                    </a:ext>
                  </a:extLst>
                </p14:cNvPr>
                <p14:cNvContentPartPr/>
                <p14:nvPr/>
              </p14:nvContentPartPr>
              <p14:xfrm>
                <a:off x="5098693" y="2931270"/>
                <a:ext cx="256680" cy="232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A74F453-743F-464D-8DEE-79FC5E1CAA8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083213" y="2916150"/>
                  <a:ext cx="287280" cy="26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3E0343C-E595-5B45-9AA3-52768998B4A6}"/>
              </a:ext>
            </a:extLst>
          </p:cNvPr>
          <p:cNvGrpSpPr/>
          <p:nvPr/>
        </p:nvGrpSpPr>
        <p:grpSpPr>
          <a:xfrm>
            <a:off x="6757213" y="2883750"/>
            <a:ext cx="1445040" cy="565920"/>
            <a:chOff x="6757213" y="2883750"/>
            <a:chExt cx="1445040" cy="56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FCB6B80-4FF1-F74E-A78F-3DBEE7E9093B}"/>
                    </a:ext>
                  </a:extLst>
                </p14:cNvPr>
                <p14:cNvContentPartPr/>
                <p14:nvPr/>
              </p14:nvContentPartPr>
              <p14:xfrm>
                <a:off x="6757213" y="2994990"/>
                <a:ext cx="222480" cy="253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FCB6B80-4FF1-F74E-A78F-3DBEE7E9093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742093" y="2979510"/>
                  <a:ext cx="2530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653D411-F50D-E94B-AB59-C3769AC63E07}"/>
                    </a:ext>
                  </a:extLst>
                </p14:cNvPr>
                <p14:cNvContentPartPr/>
                <p14:nvPr/>
              </p14:nvContentPartPr>
              <p14:xfrm>
                <a:off x="7000573" y="3090030"/>
                <a:ext cx="122040" cy="1533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653D411-F50D-E94B-AB59-C3769AC63E0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985453" y="3074910"/>
                  <a:ext cx="1526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C602FF2-528A-DA41-9647-DBCB2C2E5C10}"/>
                    </a:ext>
                  </a:extLst>
                </p14:cNvPr>
                <p14:cNvContentPartPr/>
                <p14:nvPr/>
              </p14:nvContentPartPr>
              <p14:xfrm>
                <a:off x="7085533" y="3063750"/>
                <a:ext cx="212040" cy="385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C602FF2-528A-DA41-9647-DBCB2C2E5C1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070053" y="3048270"/>
                  <a:ext cx="2426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04D2936-57C1-FD44-8BDE-2A5703B2281A}"/>
                    </a:ext>
                  </a:extLst>
                </p14:cNvPr>
                <p14:cNvContentPartPr/>
                <p14:nvPr/>
              </p14:nvContentPartPr>
              <p14:xfrm>
                <a:off x="7323493" y="3111270"/>
                <a:ext cx="26640" cy="127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04D2936-57C1-FD44-8BDE-2A5703B2281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08373" y="3096150"/>
                  <a:ext cx="572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A92C97A-5DB7-A849-A376-04CEFE6F3F16}"/>
                    </a:ext>
                  </a:extLst>
                </p14:cNvPr>
                <p14:cNvContentPartPr/>
                <p14:nvPr/>
              </p14:nvContentPartPr>
              <p14:xfrm>
                <a:off x="7355173" y="2968350"/>
                <a:ext cx="21600" cy="47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A92C97A-5DB7-A849-A376-04CEFE6F3F1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340053" y="2953230"/>
                  <a:ext cx="52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774FD58-2E70-4744-9DAB-EB716DC489D1}"/>
                    </a:ext>
                  </a:extLst>
                </p14:cNvPr>
                <p14:cNvContentPartPr/>
                <p14:nvPr/>
              </p14:nvContentPartPr>
              <p14:xfrm>
                <a:off x="7399813" y="3058350"/>
                <a:ext cx="182520" cy="185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774FD58-2E70-4744-9DAB-EB716DC489D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384693" y="3043230"/>
                  <a:ext cx="213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C11E3C0-4003-2747-A7E1-5120466E9D3A}"/>
                    </a:ext>
                  </a:extLst>
                </p14:cNvPr>
                <p14:cNvContentPartPr/>
                <p14:nvPr/>
              </p14:nvContentPartPr>
              <p14:xfrm>
                <a:off x="7667293" y="2883750"/>
                <a:ext cx="26640" cy="344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C11E3C0-4003-2747-A7E1-5120466E9D3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652173" y="2868630"/>
                  <a:ext cx="572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58868E3-52A7-CF40-B3D8-1F5BCB044E95}"/>
                    </a:ext>
                  </a:extLst>
                </p14:cNvPr>
                <p14:cNvContentPartPr/>
                <p14:nvPr/>
              </p14:nvContentPartPr>
              <p14:xfrm>
                <a:off x="7609333" y="3016230"/>
                <a:ext cx="180360" cy="162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58868E3-52A7-CF40-B3D8-1F5BCB044E9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593853" y="3000750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77EC535-76B3-8D4B-B9CA-9A83ED2CA198}"/>
                    </a:ext>
                  </a:extLst>
                </p14:cNvPr>
                <p14:cNvContentPartPr/>
                <p14:nvPr/>
              </p14:nvContentPartPr>
              <p14:xfrm>
                <a:off x="7841893" y="3021270"/>
                <a:ext cx="37440" cy="190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77EC535-76B3-8D4B-B9CA-9A83ED2CA19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26773" y="3006150"/>
                  <a:ext cx="680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9E6F0A8-0D3F-A140-8689-FD1D576245F3}"/>
                    </a:ext>
                  </a:extLst>
                </p14:cNvPr>
                <p14:cNvContentPartPr/>
                <p14:nvPr/>
              </p14:nvContentPartPr>
              <p14:xfrm>
                <a:off x="7868533" y="2915430"/>
                <a:ext cx="16200" cy="108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9E6F0A8-0D3F-A140-8689-FD1D576245F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853413" y="290031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56DF90D-F4FE-1C4D-8FD0-0339438D9A41}"/>
                    </a:ext>
                  </a:extLst>
                </p14:cNvPr>
                <p14:cNvContentPartPr/>
                <p14:nvPr/>
              </p14:nvContentPartPr>
              <p14:xfrm>
                <a:off x="7926853" y="2994990"/>
                <a:ext cx="275400" cy="206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56DF90D-F4FE-1C4D-8FD0-0339438D9A41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911373" y="2979510"/>
                  <a:ext cx="30600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438A9AE-7385-A646-8E50-B7538A239F4D}"/>
              </a:ext>
            </a:extLst>
          </p:cNvPr>
          <p:cNvGrpSpPr/>
          <p:nvPr/>
        </p:nvGrpSpPr>
        <p:grpSpPr>
          <a:xfrm>
            <a:off x="9270733" y="2883750"/>
            <a:ext cx="1270440" cy="407880"/>
            <a:chOff x="9270733" y="2883750"/>
            <a:chExt cx="127044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181BFF-B0EA-9B44-9095-91D7EFBD1BE8}"/>
                    </a:ext>
                  </a:extLst>
                </p14:cNvPr>
                <p14:cNvContentPartPr/>
                <p14:nvPr/>
              </p14:nvContentPartPr>
              <p14:xfrm>
                <a:off x="9270733" y="2989590"/>
                <a:ext cx="190800" cy="233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181BFF-B0EA-9B44-9095-91D7EFBD1BE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55613" y="2974470"/>
                  <a:ext cx="2214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0AEA756-E7DB-AD43-879E-996F450F978F}"/>
                    </a:ext>
                  </a:extLst>
                </p14:cNvPr>
                <p14:cNvContentPartPr/>
                <p14:nvPr/>
              </p14:nvContentPartPr>
              <p14:xfrm>
                <a:off x="9524893" y="3090030"/>
                <a:ext cx="122040" cy="121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0AEA756-E7DB-AD43-879E-996F450F978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509413" y="3074910"/>
                  <a:ext cx="152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D36120C-37C7-764D-AAD6-178ED0EC15C8}"/>
                    </a:ext>
                  </a:extLst>
                </p14:cNvPr>
                <p14:cNvContentPartPr/>
                <p14:nvPr/>
              </p14:nvContentPartPr>
              <p14:xfrm>
                <a:off x="9688693" y="2883750"/>
                <a:ext cx="111600" cy="4078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D36120C-37C7-764D-AAD6-178ED0EC15C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673573" y="2868630"/>
                  <a:ext cx="1418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7F14637-DEE2-334C-BF9E-E3DFD8332FD7}"/>
                    </a:ext>
                  </a:extLst>
                </p14:cNvPr>
                <p14:cNvContentPartPr/>
                <p14:nvPr/>
              </p14:nvContentPartPr>
              <p14:xfrm>
                <a:off x="9630733" y="3074190"/>
                <a:ext cx="143280" cy="266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7F14637-DEE2-334C-BF9E-E3DFD8332FD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615253" y="3059070"/>
                  <a:ext cx="17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F022E66-DE41-AA4D-BE6F-5880912D6EC6}"/>
                    </a:ext>
                  </a:extLst>
                </p14:cNvPr>
                <p14:cNvContentPartPr/>
                <p14:nvPr/>
              </p14:nvContentPartPr>
              <p14:xfrm>
                <a:off x="9863653" y="2947110"/>
                <a:ext cx="26640" cy="328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F022E66-DE41-AA4D-BE6F-5880912D6EC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848173" y="2931990"/>
                  <a:ext cx="57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6B566E6-FEF7-F64B-8394-7FA3CB8C4522}"/>
                    </a:ext>
                  </a:extLst>
                </p14:cNvPr>
                <p14:cNvContentPartPr/>
                <p14:nvPr/>
              </p14:nvContentPartPr>
              <p14:xfrm>
                <a:off x="9826573" y="3095430"/>
                <a:ext cx="127440" cy="16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6B566E6-FEF7-F64B-8394-7FA3CB8C452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811093" y="3080310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1C68E73-8B6C-EE4A-9ACD-9A3666A758D8}"/>
                    </a:ext>
                  </a:extLst>
                </p14:cNvPr>
                <p14:cNvContentPartPr/>
                <p14:nvPr/>
              </p14:nvContentPartPr>
              <p14:xfrm>
                <a:off x="9969493" y="3105870"/>
                <a:ext cx="164520" cy="122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1C68E73-8B6C-EE4A-9ACD-9A3666A758D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954013" y="3090750"/>
                  <a:ext cx="194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206A9E8-9CC2-FA46-8910-245E86570022}"/>
                    </a:ext>
                  </a:extLst>
                </p14:cNvPr>
                <p14:cNvContentPartPr/>
                <p14:nvPr/>
              </p14:nvContentPartPr>
              <p14:xfrm>
                <a:off x="10164973" y="3079590"/>
                <a:ext cx="143280" cy="159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206A9E8-9CC2-FA46-8910-245E8657002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149853" y="3064470"/>
                  <a:ext cx="17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4A155BB-10E8-D549-B478-CD1BE9C0F60A}"/>
                    </a:ext>
                  </a:extLst>
                </p14:cNvPr>
                <p14:cNvContentPartPr/>
                <p14:nvPr/>
              </p14:nvContentPartPr>
              <p14:xfrm>
                <a:off x="10318693" y="3079590"/>
                <a:ext cx="222480" cy="196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4A155BB-10E8-D549-B478-CD1BE9C0F60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303213" y="3064470"/>
                  <a:ext cx="2530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9A26DB9-C87E-BC48-A0D0-39B70A5A2612}"/>
              </a:ext>
            </a:extLst>
          </p:cNvPr>
          <p:cNvGrpSpPr/>
          <p:nvPr/>
        </p:nvGrpSpPr>
        <p:grpSpPr>
          <a:xfrm>
            <a:off x="661333" y="3936750"/>
            <a:ext cx="746640" cy="296640"/>
            <a:chOff x="661333" y="3936750"/>
            <a:chExt cx="74664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CE47859-5AFC-F046-AAD2-795198AFDC16}"/>
                    </a:ext>
                  </a:extLst>
                </p14:cNvPr>
                <p14:cNvContentPartPr/>
                <p14:nvPr/>
              </p14:nvContentPartPr>
              <p14:xfrm>
                <a:off x="661333" y="3936750"/>
                <a:ext cx="212040" cy="296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CE47859-5AFC-F046-AAD2-795198AFDC1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45853" y="3921630"/>
                  <a:ext cx="2426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39BA323-228D-F043-8CBF-61F3A9E71555}"/>
                    </a:ext>
                  </a:extLst>
                </p14:cNvPr>
                <p14:cNvContentPartPr/>
                <p14:nvPr/>
              </p14:nvContentPartPr>
              <p14:xfrm>
                <a:off x="915133" y="4053390"/>
                <a:ext cx="111600" cy="137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39BA323-228D-F043-8CBF-61F3A9E7155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00013" y="4037910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B55B05E-32BE-A84E-9EAE-7BBF7584925B}"/>
                    </a:ext>
                  </a:extLst>
                </p14:cNvPr>
                <p14:cNvContentPartPr/>
                <p14:nvPr/>
              </p14:nvContentPartPr>
              <p14:xfrm>
                <a:off x="1053013" y="4053390"/>
                <a:ext cx="153720" cy="164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B55B05E-32BE-A84E-9EAE-7BBF7584925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37533" y="4037910"/>
                  <a:ext cx="184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4571F5C-2A69-E445-9028-59C95E9EFFA0}"/>
                    </a:ext>
                  </a:extLst>
                </p14:cNvPr>
                <p14:cNvContentPartPr/>
                <p14:nvPr/>
              </p14:nvContentPartPr>
              <p14:xfrm>
                <a:off x="1190533" y="4026750"/>
                <a:ext cx="217440" cy="196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4571F5C-2A69-E445-9028-59C95E9EFFA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75053" y="4011630"/>
                  <a:ext cx="2476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F9567AA-DB49-E849-A1BB-634508B6D959}"/>
              </a:ext>
            </a:extLst>
          </p:cNvPr>
          <p:cNvGrpSpPr/>
          <p:nvPr/>
        </p:nvGrpSpPr>
        <p:grpSpPr>
          <a:xfrm>
            <a:off x="1656013" y="3841710"/>
            <a:ext cx="1471680" cy="487080"/>
            <a:chOff x="1656013" y="3841710"/>
            <a:chExt cx="147168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D9DF025-6D2E-2143-B2AE-E8399437BBCC}"/>
                    </a:ext>
                  </a:extLst>
                </p14:cNvPr>
                <p14:cNvContentPartPr/>
                <p14:nvPr/>
              </p14:nvContentPartPr>
              <p14:xfrm>
                <a:off x="1656013" y="3841710"/>
                <a:ext cx="222480" cy="4338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D9DF025-6D2E-2143-B2AE-E8399437BBC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640893" y="3826230"/>
                  <a:ext cx="2530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1A68487-68C1-6342-B8DA-30F1DC6F2B7B}"/>
                    </a:ext>
                  </a:extLst>
                </p14:cNvPr>
                <p14:cNvContentPartPr/>
                <p14:nvPr/>
              </p14:nvContentPartPr>
              <p14:xfrm>
                <a:off x="1751413" y="4058430"/>
                <a:ext cx="90360" cy="5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1A68487-68C1-6342-B8DA-30F1DC6F2B7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735933" y="4043310"/>
                  <a:ext cx="12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748BDEC-BD1B-7941-8AC6-BE416BF28AB2}"/>
                    </a:ext>
                  </a:extLst>
                </p14:cNvPr>
                <p14:cNvContentPartPr/>
                <p14:nvPr/>
              </p14:nvContentPartPr>
              <p14:xfrm>
                <a:off x="1894333" y="4095510"/>
                <a:ext cx="127440" cy="159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748BDEC-BD1B-7941-8AC6-BE416BF28AB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878853" y="4080390"/>
                  <a:ext cx="157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74C7C2B-3DCD-134B-B015-6B358A1F6266}"/>
                    </a:ext>
                  </a:extLst>
                </p14:cNvPr>
                <p14:cNvContentPartPr/>
                <p14:nvPr/>
              </p14:nvContentPartPr>
              <p14:xfrm>
                <a:off x="2026453" y="4127190"/>
                <a:ext cx="164520" cy="132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74C7C2B-3DCD-134B-B015-6B358A1F626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011333" y="4112070"/>
                  <a:ext cx="194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DBF4AB3-FC3C-0847-826D-789B4C4FB10D}"/>
                    </a:ext>
                  </a:extLst>
                </p14:cNvPr>
                <p14:cNvContentPartPr/>
                <p14:nvPr/>
              </p14:nvContentPartPr>
              <p14:xfrm>
                <a:off x="2243533" y="4095510"/>
                <a:ext cx="180360" cy="196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DBF4AB3-FC3C-0847-826D-789B4C4FB10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228413" y="4080390"/>
                  <a:ext cx="210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1346C4F-723A-5D4E-8E34-FFB64FF2086B}"/>
                    </a:ext>
                  </a:extLst>
                </p14:cNvPr>
                <p14:cNvContentPartPr/>
                <p14:nvPr/>
              </p14:nvContentPartPr>
              <p14:xfrm>
                <a:off x="2460613" y="3963390"/>
                <a:ext cx="58680" cy="3232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1346C4F-723A-5D4E-8E34-FFB64FF2086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445133" y="3947910"/>
                  <a:ext cx="889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E6DCF16-1C13-1943-96E9-E763FAA0FBF0}"/>
                    </a:ext>
                  </a:extLst>
                </p14:cNvPr>
                <p14:cNvContentPartPr/>
                <p14:nvPr/>
              </p14:nvContentPartPr>
              <p14:xfrm>
                <a:off x="2412733" y="4116750"/>
                <a:ext cx="148680" cy="16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E6DCF16-1C13-1943-96E9-E763FAA0FBF0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397613" y="4101630"/>
                  <a:ext cx="178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D916084-8E5A-7243-A5BC-E62F398578F3}"/>
                    </a:ext>
                  </a:extLst>
                </p14:cNvPr>
                <p14:cNvContentPartPr/>
                <p14:nvPr/>
              </p14:nvContentPartPr>
              <p14:xfrm>
                <a:off x="2608573" y="4106310"/>
                <a:ext cx="37440" cy="169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D916084-8E5A-7243-A5BC-E62F398578F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593453" y="4090830"/>
                  <a:ext cx="6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BC7B2CD-C259-714C-AEA5-81E880117DC6}"/>
                    </a:ext>
                  </a:extLst>
                </p14:cNvPr>
                <p14:cNvContentPartPr/>
                <p14:nvPr/>
              </p14:nvContentPartPr>
              <p14:xfrm>
                <a:off x="2629813" y="4037190"/>
                <a:ext cx="16200" cy="5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BC7B2CD-C259-714C-AEA5-81E880117DC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614693" y="4022070"/>
                  <a:ext cx="4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7F72F60-EDF1-1348-924F-B00C3A48FE65}"/>
                    </a:ext>
                  </a:extLst>
                </p14:cNvPr>
                <p14:cNvContentPartPr/>
                <p14:nvPr/>
              </p14:nvContentPartPr>
              <p14:xfrm>
                <a:off x="2714413" y="4106670"/>
                <a:ext cx="111600" cy="1533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7F72F60-EDF1-1348-924F-B00C3A48FE6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699293" y="4091550"/>
                  <a:ext cx="141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B477D5E-67E5-8B44-BE3A-157EE373B759}"/>
                    </a:ext>
                  </a:extLst>
                </p14:cNvPr>
                <p14:cNvContentPartPr/>
                <p14:nvPr/>
              </p14:nvContentPartPr>
              <p14:xfrm>
                <a:off x="2878573" y="4116750"/>
                <a:ext cx="249120" cy="212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B477D5E-67E5-8B44-BE3A-157EE373B759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863093" y="4101630"/>
                  <a:ext cx="27972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1B7B2C3-52D1-DD44-A666-E16250B1B495}"/>
              </a:ext>
            </a:extLst>
          </p:cNvPr>
          <p:cNvGrpSpPr/>
          <p:nvPr/>
        </p:nvGrpSpPr>
        <p:grpSpPr>
          <a:xfrm>
            <a:off x="3677413" y="3952590"/>
            <a:ext cx="810360" cy="354960"/>
            <a:chOff x="3677413" y="3952590"/>
            <a:chExt cx="81036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41BD932-9A6A-6D48-BB8B-5424E46414C2}"/>
                    </a:ext>
                  </a:extLst>
                </p14:cNvPr>
                <p14:cNvContentPartPr/>
                <p14:nvPr/>
              </p14:nvContentPartPr>
              <p14:xfrm>
                <a:off x="3677413" y="3952590"/>
                <a:ext cx="201600" cy="280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41BD932-9A6A-6D48-BB8B-5424E46414C2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662293" y="3937470"/>
                  <a:ext cx="231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49DAA93-1E41-A44F-8478-D614E078EF87}"/>
                    </a:ext>
                  </a:extLst>
                </p14:cNvPr>
                <p14:cNvContentPartPr/>
                <p14:nvPr/>
              </p14:nvContentPartPr>
              <p14:xfrm>
                <a:off x="3910333" y="4090830"/>
                <a:ext cx="74520" cy="153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49DAA93-1E41-A44F-8478-D614E078EF8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895213" y="4075710"/>
                  <a:ext cx="105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A45DEC2-37DB-294C-BA1E-0613D92356E5}"/>
                    </a:ext>
                  </a:extLst>
                </p14:cNvPr>
                <p14:cNvContentPartPr/>
                <p14:nvPr/>
              </p14:nvContentPartPr>
              <p14:xfrm>
                <a:off x="4027333" y="4127190"/>
                <a:ext cx="79200" cy="1162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A45DEC2-37DB-294C-BA1E-0613D92356E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012213" y="4112070"/>
                  <a:ext cx="109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E70CDEF-BA80-6648-AE7D-93F1B3275B44}"/>
                    </a:ext>
                  </a:extLst>
                </p14:cNvPr>
                <p14:cNvContentPartPr/>
                <p14:nvPr/>
              </p14:nvContentPartPr>
              <p14:xfrm>
                <a:off x="4143253" y="4116750"/>
                <a:ext cx="137880" cy="148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E70CDEF-BA80-6648-AE7D-93F1B3275B4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127773" y="4101630"/>
                  <a:ext cx="168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2C9B277-A244-074C-9A8C-5700C5E67E71}"/>
                    </a:ext>
                  </a:extLst>
                </p14:cNvPr>
                <p14:cNvContentPartPr/>
                <p14:nvPr/>
              </p14:nvContentPartPr>
              <p14:xfrm>
                <a:off x="4270333" y="4095510"/>
                <a:ext cx="217440" cy="212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2C9B277-A244-074C-9A8C-5700C5E67E71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254853" y="4080390"/>
                  <a:ext cx="2476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D74193FA-29BB-2A4F-B118-6F26DB12F1B0}"/>
              </a:ext>
            </a:extLst>
          </p:cNvPr>
          <p:cNvGrpSpPr/>
          <p:nvPr/>
        </p:nvGrpSpPr>
        <p:grpSpPr>
          <a:xfrm>
            <a:off x="4831213" y="3905070"/>
            <a:ext cx="1233000" cy="624600"/>
            <a:chOff x="4831213" y="3905070"/>
            <a:chExt cx="123300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32AA4B5-FACD-D84B-85A8-C23205061DBC}"/>
                    </a:ext>
                  </a:extLst>
                </p14:cNvPr>
                <p14:cNvContentPartPr/>
                <p14:nvPr/>
              </p14:nvContentPartPr>
              <p14:xfrm>
                <a:off x="4831213" y="4000470"/>
                <a:ext cx="174960" cy="333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32AA4B5-FACD-D84B-85A8-C23205061DB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815733" y="3984990"/>
                  <a:ext cx="20556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91929C6-9C79-DE47-B143-24FDE873A369}"/>
                    </a:ext>
                  </a:extLst>
                </p14:cNvPr>
                <p14:cNvContentPartPr/>
                <p14:nvPr/>
              </p14:nvContentPartPr>
              <p14:xfrm>
                <a:off x="4836253" y="3905070"/>
                <a:ext cx="222480" cy="428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91929C6-9C79-DE47-B143-24FDE873A36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821133" y="3889950"/>
                  <a:ext cx="25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14FB4C0-874B-C947-BB14-B6355F162682}"/>
                    </a:ext>
                  </a:extLst>
                </p14:cNvPr>
                <p14:cNvContentPartPr/>
                <p14:nvPr/>
              </p14:nvContentPartPr>
              <p14:xfrm>
                <a:off x="4831213" y="4074270"/>
                <a:ext cx="143280" cy="21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14FB4C0-874B-C947-BB14-B6355F16268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815733" y="4059150"/>
                  <a:ext cx="173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608FD59-60D6-A243-A1A0-821D4EC12D40}"/>
                    </a:ext>
                  </a:extLst>
                </p14:cNvPr>
                <p14:cNvContentPartPr/>
                <p14:nvPr/>
              </p14:nvContentPartPr>
              <p14:xfrm>
                <a:off x="5058733" y="4085070"/>
                <a:ext cx="106200" cy="190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608FD59-60D6-A243-A1A0-821D4EC12D4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043253" y="4069590"/>
                  <a:ext cx="1368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73E4E19-B4AF-D540-BB17-48FD07081B9B}"/>
                    </a:ext>
                  </a:extLst>
                </p14:cNvPr>
                <p14:cNvContentPartPr/>
                <p14:nvPr/>
              </p14:nvContentPartPr>
              <p14:xfrm>
                <a:off x="5243773" y="3973830"/>
                <a:ext cx="53280" cy="3178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73E4E19-B4AF-D540-BB17-48FD07081B9B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228653" y="3958710"/>
                  <a:ext cx="838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FD2159E-DE6B-AB4C-9249-A1066B690006}"/>
                    </a:ext>
                  </a:extLst>
                </p14:cNvPr>
                <p14:cNvContentPartPr/>
                <p14:nvPr/>
              </p14:nvContentPartPr>
              <p14:xfrm>
                <a:off x="5227933" y="4085070"/>
                <a:ext cx="137880" cy="5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FD2159E-DE6B-AB4C-9249-A1066B69000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5212813" y="4069590"/>
                  <a:ext cx="168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099951F-316E-8B48-BB96-CCE02A104828}"/>
                    </a:ext>
                  </a:extLst>
                </p14:cNvPr>
                <p14:cNvContentPartPr/>
                <p14:nvPr/>
              </p14:nvContentPartPr>
              <p14:xfrm>
                <a:off x="5349613" y="4122150"/>
                <a:ext cx="137880" cy="11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099951F-316E-8B48-BB96-CCE02A10482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334493" y="4106670"/>
                  <a:ext cx="168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C5D7A18-3268-2045-982B-BA7D3BC7EB4D}"/>
                    </a:ext>
                  </a:extLst>
                </p14:cNvPr>
                <p14:cNvContentPartPr/>
                <p14:nvPr/>
              </p14:nvContentPartPr>
              <p14:xfrm>
                <a:off x="5497933" y="4132590"/>
                <a:ext cx="74520" cy="116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C5D7A18-3268-2045-982B-BA7D3BC7EB4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5482453" y="4117470"/>
                  <a:ext cx="105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5D63B11-3AD2-6D41-9CA0-0C9B14D9BB99}"/>
                    </a:ext>
                  </a:extLst>
                </p14:cNvPr>
                <p14:cNvContentPartPr/>
                <p14:nvPr/>
              </p14:nvContentPartPr>
              <p14:xfrm>
                <a:off x="5619613" y="4122150"/>
                <a:ext cx="195480" cy="269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5D63B11-3AD2-6D41-9CA0-0C9B14D9BB99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5604493" y="4106670"/>
                  <a:ext cx="2260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7210D10-BB3E-F847-8221-0B4C6D9F944E}"/>
                    </a:ext>
                  </a:extLst>
                </p14:cNvPr>
                <p14:cNvContentPartPr/>
                <p14:nvPr/>
              </p14:nvContentPartPr>
              <p14:xfrm>
                <a:off x="5841733" y="4095510"/>
                <a:ext cx="222480" cy="4341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7210D10-BB3E-F847-8221-0B4C6D9F944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5826613" y="4080390"/>
                  <a:ext cx="25308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E4874332-14F1-7C4A-81D2-FCC7A7783D98}"/>
              </a:ext>
            </a:extLst>
          </p:cNvPr>
          <p:cNvGrpSpPr/>
          <p:nvPr/>
        </p:nvGrpSpPr>
        <p:grpSpPr>
          <a:xfrm>
            <a:off x="6413413" y="3979230"/>
            <a:ext cx="937080" cy="317880"/>
            <a:chOff x="6413413" y="3979230"/>
            <a:chExt cx="93708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98E45FD-D7FE-0745-A053-4A9528CFCD9F}"/>
                    </a:ext>
                  </a:extLst>
                </p14:cNvPr>
                <p14:cNvContentPartPr/>
                <p14:nvPr/>
              </p14:nvContentPartPr>
              <p14:xfrm>
                <a:off x="6413413" y="3979230"/>
                <a:ext cx="222480" cy="3020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98E45FD-D7FE-0745-A053-4A9528CFCD9F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397933" y="3963750"/>
                  <a:ext cx="253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9073C41-33CA-C34D-9BD7-5520DE6C0890}"/>
                    </a:ext>
                  </a:extLst>
                </p14:cNvPr>
                <p14:cNvContentPartPr/>
                <p14:nvPr/>
              </p14:nvContentPartPr>
              <p14:xfrm>
                <a:off x="6651373" y="4122150"/>
                <a:ext cx="116640" cy="116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9073C41-33CA-C34D-9BD7-5520DE6C0890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636253" y="4106670"/>
                  <a:ext cx="147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AC96BF3-41D7-0B41-A455-90813A48261A}"/>
                    </a:ext>
                  </a:extLst>
                </p14:cNvPr>
                <p14:cNvContentPartPr/>
                <p14:nvPr/>
              </p14:nvContentPartPr>
              <p14:xfrm>
                <a:off x="6773053" y="4137990"/>
                <a:ext cx="137880" cy="100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AC96BF3-41D7-0B41-A455-90813A48261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757933" y="4122510"/>
                  <a:ext cx="1684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F5251C1-80E0-8A41-9EB5-E0E2CB9E1595}"/>
                    </a:ext>
                  </a:extLst>
                </p14:cNvPr>
                <p14:cNvContentPartPr/>
                <p14:nvPr/>
              </p14:nvContentPartPr>
              <p14:xfrm>
                <a:off x="6942613" y="4116750"/>
                <a:ext cx="185400" cy="164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F5251C1-80E0-8A41-9EB5-E0E2CB9E159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927133" y="4101630"/>
                  <a:ext cx="2160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BA2529D-74B6-E746-955B-A14EBC31DC62}"/>
                    </a:ext>
                  </a:extLst>
                </p14:cNvPr>
                <p14:cNvContentPartPr/>
                <p14:nvPr/>
              </p14:nvContentPartPr>
              <p14:xfrm>
                <a:off x="7101373" y="4095510"/>
                <a:ext cx="249120" cy="201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BA2529D-74B6-E746-955B-A14EBC31DC62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085893" y="4080390"/>
                  <a:ext cx="279720" cy="23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630D5063-E8BF-8E42-8E00-F0BCBF638BEB}"/>
              </a:ext>
            </a:extLst>
          </p:cNvPr>
          <p:cNvGrpSpPr/>
          <p:nvPr/>
        </p:nvGrpSpPr>
        <p:grpSpPr>
          <a:xfrm>
            <a:off x="7598533" y="3931350"/>
            <a:ext cx="1095840" cy="609120"/>
            <a:chOff x="7598533" y="3931350"/>
            <a:chExt cx="1095840" cy="6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2C96E2BA-EA30-7B4F-AD2B-824F306B1965}"/>
                    </a:ext>
                  </a:extLst>
                </p14:cNvPr>
                <p14:cNvContentPartPr/>
                <p14:nvPr/>
              </p14:nvContentPartPr>
              <p14:xfrm>
                <a:off x="7609333" y="3995070"/>
                <a:ext cx="206640" cy="306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2C96E2BA-EA30-7B4F-AD2B-824F306B196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593853" y="3979950"/>
                  <a:ext cx="237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DEA349EF-F44E-9E4F-B59E-FBA37F51F696}"/>
                    </a:ext>
                  </a:extLst>
                </p14:cNvPr>
                <p14:cNvContentPartPr/>
                <p14:nvPr/>
              </p14:nvContentPartPr>
              <p14:xfrm>
                <a:off x="7630573" y="3931350"/>
                <a:ext cx="233280" cy="42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DEA349EF-F44E-9E4F-B59E-FBA37F51F69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615093" y="3916230"/>
                  <a:ext cx="263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24EBDFD-925D-5D47-BF61-88EB2DCC80BB}"/>
                    </a:ext>
                  </a:extLst>
                </p14:cNvPr>
                <p14:cNvContentPartPr/>
                <p14:nvPr/>
              </p14:nvContentPartPr>
              <p14:xfrm>
                <a:off x="7598533" y="4090110"/>
                <a:ext cx="190800" cy="5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24EBDFD-925D-5D47-BF61-88EB2DCC80B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583413" y="4074990"/>
                  <a:ext cx="22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C365FD70-658E-9146-85C1-B96DB2C7CC8A}"/>
                    </a:ext>
                  </a:extLst>
                </p14:cNvPr>
                <p14:cNvContentPartPr/>
                <p14:nvPr/>
              </p14:nvContentPartPr>
              <p14:xfrm>
                <a:off x="7868533" y="4074270"/>
                <a:ext cx="116640" cy="1962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C365FD70-658E-9146-85C1-B96DB2C7CC8A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853413" y="4059150"/>
                  <a:ext cx="147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FE00879-E2FC-6D43-8434-86A43EFDA391}"/>
                    </a:ext>
                  </a:extLst>
                </p14:cNvPr>
                <p14:cNvContentPartPr/>
                <p14:nvPr/>
              </p14:nvContentPartPr>
              <p14:xfrm>
                <a:off x="8043853" y="3957990"/>
                <a:ext cx="47520" cy="3232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FE00879-E2FC-6D43-8434-86A43EFDA39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028373" y="3942870"/>
                  <a:ext cx="7776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A26FEC9-071E-7843-A21E-A841897F5CDA}"/>
                    </a:ext>
                  </a:extLst>
                </p14:cNvPr>
                <p14:cNvContentPartPr/>
                <p14:nvPr/>
              </p14:nvContentPartPr>
              <p14:xfrm>
                <a:off x="7997773" y="4079670"/>
                <a:ext cx="156600" cy="10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A26FEC9-071E-7843-A21E-A841897F5CD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982653" y="4064550"/>
                  <a:ext cx="187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EE0B2A2-38E0-A444-9B08-205C61CB1CA4}"/>
                    </a:ext>
                  </a:extLst>
                </p14:cNvPr>
                <p14:cNvContentPartPr/>
                <p14:nvPr/>
              </p14:nvContentPartPr>
              <p14:xfrm>
                <a:off x="8148973" y="4079670"/>
                <a:ext cx="84960" cy="122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EE0B2A2-38E0-A444-9B08-205C61CB1CA4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133853" y="4064550"/>
                  <a:ext cx="115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D91FAA8-9362-2C4F-956F-EAA9CEDC56CD}"/>
                    </a:ext>
                  </a:extLst>
                </p14:cNvPr>
                <p14:cNvContentPartPr/>
                <p14:nvPr/>
              </p14:nvContentPartPr>
              <p14:xfrm>
                <a:off x="8270653" y="4127190"/>
                <a:ext cx="69120" cy="1162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D91FAA8-9362-2C4F-956F-EAA9CEDC56C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255533" y="4112070"/>
                  <a:ext cx="99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38FAE00-E7B0-274F-901B-9549C38A488E}"/>
                    </a:ext>
                  </a:extLst>
                </p14:cNvPr>
                <p14:cNvContentPartPr/>
                <p14:nvPr/>
              </p14:nvContentPartPr>
              <p14:xfrm>
                <a:off x="8381893" y="4106310"/>
                <a:ext cx="153720" cy="238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38FAE00-E7B0-274F-901B-9549C38A488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366413" y="4090830"/>
                  <a:ext cx="1843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DE80FFF-22A2-3345-91E9-ACA99A45FBAD}"/>
                    </a:ext>
                  </a:extLst>
                </p14:cNvPr>
                <p14:cNvContentPartPr/>
                <p14:nvPr/>
              </p14:nvContentPartPr>
              <p14:xfrm>
                <a:off x="8514013" y="4085070"/>
                <a:ext cx="180360" cy="455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DE80FFF-22A2-3345-91E9-ACA99A45FBA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498893" y="4069590"/>
                  <a:ext cx="210600" cy="48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EEB2A2D2-2FDC-8241-BD48-1D513BDE069A}"/>
              </a:ext>
            </a:extLst>
          </p:cNvPr>
          <p:cNvGrpSpPr/>
          <p:nvPr/>
        </p:nvGrpSpPr>
        <p:grpSpPr>
          <a:xfrm>
            <a:off x="9181453" y="3825870"/>
            <a:ext cx="2317320" cy="596520"/>
            <a:chOff x="9181453" y="3825870"/>
            <a:chExt cx="2317320" cy="59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32FF55F-367F-9E40-9E9C-0C48A26FAA72}"/>
                    </a:ext>
                  </a:extLst>
                </p14:cNvPr>
                <p14:cNvContentPartPr/>
                <p14:nvPr/>
              </p14:nvContentPartPr>
              <p14:xfrm>
                <a:off x="9181453" y="3889230"/>
                <a:ext cx="275040" cy="3391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32FF55F-367F-9E40-9E9C-0C48A26FAA72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166333" y="3874110"/>
                  <a:ext cx="3052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BA74BBC-4998-C64C-B151-4932C13440AF}"/>
                    </a:ext>
                  </a:extLst>
                </p14:cNvPr>
                <p14:cNvContentPartPr/>
                <p14:nvPr/>
              </p14:nvContentPartPr>
              <p14:xfrm>
                <a:off x="9482413" y="4047990"/>
                <a:ext cx="116640" cy="140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BA74BBC-4998-C64C-B151-4932C13440A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467293" y="4032870"/>
                  <a:ext cx="147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FD7289E-A3D6-B449-868D-1E1FA973B7E7}"/>
                    </a:ext>
                  </a:extLst>
                </p14:cNvPr>
                <p14:cNvContentPartPr/>
                <p14:nvPr/>
              </p14:nvContentPartPr>
              <p14:xfrm>
                <a:off x="9604093" y="4069590"/>
                <a:ext cx="74520" cy="121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FD7289E-A3D6-B449-868D-1E1FA973B7E7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588973" y="4054470"/>
                  <a:ext cx="105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04A76AC4-C564-EE45-9402-E21C6FA53A40}"/>
                    </a:ext>
                  </a:extLst>
                </p14:cNvPr>
                <p14:cNvContentPartPr/>
                <p14:nvPr/>
              </p14:nvContentPartPr>
              <p14:xfrm>
                <a:off x="9689413" y="4042590"/>
                <a:ext cx="163800" cy="159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04A76AC4-C564-EE45-9402-E21C6FA53A4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674293" y="4027470"/>
                  <a:ext cx="194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B8817D0-AF4F-5141-9D20-696C5DA8EF4D}"/>
                    </a:ext>
                  </a:extLst>
                </p14:cNvPr>
                <p14:cNvContentPartPr/>
                <p14:nvPr/>
              </p14:nvContentPartPr>
              <p14:xfrm>
                <a:off x="9826933" y="4032150"/>
                <a:ext cx="211320" cy="190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B8817D0-AF4F-5141-9D20-696C5DA8EF4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811813" y="4016670"/>
                  <a:ext cx="241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D813C69-27D3-B14D-8CB3-916067F5A590}"/>
                    </a:ext>
                  </a:extLst>
                </p14:cNvPr>
                <p14:cNvContentPartPr/>
                <p14:nvPr/>
              </p14:nvContentPartPr>
              <p14:xfrm>
                <a:off x="10228693" y="3920910"/>
                <a:ext cx="201600" cy="317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D813C69-27D3-B14D-8CB3-916067F5A59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213213" y="3905790"/>
                  <a:ext cx="2318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EBA257F4-C950-834B-BF0C-003158453346}"/>
                    </a:ext>
                  </a:extLst>
                </p14:cNvPr>
                <p14:cNvContentPartPr/>
                <p14:nvPr/>
              </p14:nvContentPartPr>
              <p14:xfrm>
                <a:off x="10197013" y="3825870"/>
                <a:ext cx="286200" cy="21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EBA257F4-C950-834B-BF0C-00315845334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0181533" y="3810390"/>
                  <a:ext cx="31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C4BFFA6-56C5-6341-B994-CDB9DC3FD240}"/>
                    </a:ext>
                  </a:extLst>
                </p14:cNvPr>
                <p14:cNvContentPartPr/>
                <p14:nvPr/>
              </p14:nvContentPartPr>
              <p14:xfrm>
                <a:off x="10239133" y="3995070"/>
                <a:ext cx="174960" cy="26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C4BFFA6-56C5-6341-B994-CDB9DC3FD24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0224013" y="3979950"/>
                  <a:ext cx="20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70CE9E3-4E72-884B-8E13-3B26607F7F35}"/>
                    </a:ext>
                  </a:extLst>
                </p14:cNvPr>
                <p14:cNvContentPartPr/>
                <p14:nvPr/>
              </p14:nvContentPartPr>
              <p14:xfrm>
                <a:off x="10450813" y="4026750"/>
                <a:ext cx="169560" cy="2174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70CE9E3-4E72-884B-8E13-3B26607F7F35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0435693" y="4011630"/>
                  <a:ext cx="2001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63328FC-4805-1541-A170-B71EDC6D5F00}"/>
                    </a:ext>
                  </a:extLst>
                </p14:cNvPr>
                <p14:cNvContentPartPr/>
                <p14:nvPr/>
              </p14:nvContentPartPr>
              <p14:xfrm>
                <a:off x="10646653" y="3883830"/>
                <a:ext cx="79560" cy="3441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63328FC-4805-1541-A170-B71EDC6D5F00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0631533" y="3868710"/>
                  <a:ext cx="1101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7F70965-E155-7C40-9ECC-6B389C5B42A9}"/>
                    </a:ext>
                  </a:extLst>
                </p14:cNvPr>
                <p14:cNvContentPartPr/>
                <p14:nvPr/>
              </p14:nvContentPartPr>
              <p14:xfrm>
                <a:off x="10625413" y="4026750"/>
                <a:ext cx="164520" cy="108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7F70965-E155-7C40-9ECC-6B389C5B42A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0610293" y="4011630"/>
                  <a:ext cx="194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9068CA9-B20F-164F-898B-B21CE8A62994}"/>
                    </a:ext>
                  </a:extLst>
                </p14:cNvPr>
                <p14:cNvContentPartPr/>
                <p14:nvPr/>
              </p14:nvContentPartPr>
              <p14:xfrm>
                <a:off x="10778773" y="4024590"/>
                <a:ext cx="132480" cy="1245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9068CA9-B20F-164F-898B-B21CE8A62994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0763653" y="4009110"/>
                  <a:ext cx="163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6FB20B6-39C9-5945-976A-FA7C822F6505}"/>
                    </a:ext>
                  </a:extLst>
                </p14:cNvPr>
                <p14:cNvContentPartPr/>
                <p14:nvPr/>
              </p14:nvContentPartPr>
              <p14:xfrm>
                <a:off x="10927093" y="4047990"/>
                <a:ext cx="105480" cy="1162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6FB20B6-39C9-5945-976A-FA7C822F650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911973" y="4032870"/>
                  <a:ext cx="136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1D39398-0F08-6B49-9DD0-32C04AD8B26E}"/>
                    </a:ext>
                  </a:extLst>
                </p14:cNvPr>
                <p14:cNvContentPartPr/>
                <p14:nvPr/>
              </p14:nvContentPartPr>
              <p14:xfrm>
                <a:off x="11080453" y="3989670"/>
                <a:ext cx="148680" cy="2800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1D39398-0F08-6B49-9DD0-32C04AD8B26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065333" y="3974550"/>
                  <a:ext cx="1789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CE2E7ED6-6D00-B94E-A30B-38CEEAE3A6AC}"/>
                    </a:ext>
                  </a:extLst>
                </p14:cNvPr>
                <p14:cNvContentPartPr/>
                <p14:nvPr/>
              </p14:nvContentPartPr>
              <p14:xfrm>
                <a:off x="11202133" y="3979230"/>
                <a:ext cx="296640" cy="4431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CE2E7ED6-6D00-B94E-A30B-38CEEAE3A6AC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187013" y="3963750"/>
                  <a:ext cx="327240" cy="47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7725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8BC7FCF-7E9B-0C49-9D5A-4039160DF9EE}"/>
              </a:ext>
            </a:extLst>
          </p:cNvPr>
          <p:cNvGrpSpPr/>
          <p:nvPr/>
        </p:nvGrpSpPr>
        <p:grpSpPr>
          <a:xfrm>
            <a:off x="862213" y="217230"/>
            <a:ext cx="831600" cy="380880"/>
            <a:chOff x="862213" y="217230"/>
            <a:chExt cx="83160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0A9A456-43FD-F845-905A-9F15DB2D150E}"/>
                    </a:ext>
                  </a:extLst>
                </p14:cNvPr>
                <p14:cNvContentPartPr/>
                <p14:nvPr/>
              </p14:nvContentPartPr>
              <p14:xfrm>
                <a:off x="862213" y="217230"/>
                <a:ext cx="254520" cy="290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0A9A456-43FD-F845-905A-9F15DB2D150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7093" y="202110"/>
                  <a:ext cx="284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9E3885C-126B-0341-87C9-59094FD4A85A}"/>
                    </a:ext>
                  </a:extLst>
                </p14:cNvPr>
                <p14:cNvContentPartPr/>
                <p14:nvPr/>
              </p14:nvContentPartPr>
              <p14:xfrm>
                <a:off x="1148053" y="333150"/>
                <a:ext cx="132480" cy="19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9E3885C-126B-0341-87C9-59094FD4A85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2933" y="318030"/>
                  <a:ext cx="163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119EFE6-1539-164F-BA1F-7C85F2D75777}"/>
                    </a:ext>
                  </a:extLst>
                </p14:cNvPr>
                <p14:cNvContentPartPr/>
                <p14:nvPr/>
              </p14:nvContentPartPr>
              <p14:xfrm>
                <a:off x="1333453" y="322710"/>
                <a:ext cx="159120" cy="212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119EFE6-1539-164F-BA1F-7C85F2D757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7973" y="307230"/>
                  <a:ext cx="189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C16E5C2-CD08-AC48-B57E-C842F45CCB90}"/>
                    </a:ext>
                  </a:extLst>
                </p14:cNvPr>
                <p14:cNvContentPartPr/>
                <p14:nvPr/>
              </p14:nvContentPartPr>
              <p14:xfrm>
                <a:off x="1476373" y="296070"/>
                <a:ext cx="217440" cy="30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C16E5C2-CD08-AC48-B57E-C842F45CCB9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0893" y="280950"/>
                  <a:ext cx="24768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334864-7ED0-E642-AC2C-D6282C945BB5}"/>
              </a:ext>
            </a:extLst>
          </p:cNvPr>
          <p:cNvGrpSpPr/>
          <p:nvPr/>
        </p:nvGrpSpPr>
        <p:grpSpPr>
          <a:xfrm>
            <a:off x="2196373" y="111030"/>
            <a:ext cx="2877840" cy="554760"/>
            <a:chOff x="2196373" y="111030"/>
            <a:chExt cx="2877840" cy="55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078455D-DCB5-E941-A308-BDF3BB479F6E}"/>
                    </a:ext>
                  </a:extLst>
                </p14:cNvPr>
                <p14:cNvContentPartPr/>
                <p14:nvPr/>
              </p14:nvContentPartPr>
              <p14:xfrm>
                <a:off x="2196373" y="201030"/>
                <a:ext cx="290880" cy="464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078455D-DCB5-E941-A308-BDF3BB479F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1253" y="185550"/>
                  <a:ext cx="32148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515EFA-6653-964C-B1E1-0522A9836E98}"/>
                    </a:ext>
                  </a:extLst>
                </p14:cNvPr>
                <p14:cNvContentPartPr/>
                <p14:nvPr/>
              </p14:nvContentPartPr>
              <p14:xfrm>
                <a:off x="2425333" y="359790"/>
                <a:ext cx="183960" cy="180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515EFA-6653-964C-B1E1-0522A9836E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09853" y="344310"/>
                  <a:ext cx="214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FF1838-373E-BF40-9DD2-7E0B82D4F745}"/>
                    </a:ext>
                  </a:extLst>
                </p14:cNvPr>
                <p14:cNvContentPartPr/>
                <p14:nvPr/>
              </p14:nvContentPartPr>
              <p14:xfrm>
                <a:off x="2656093" y="280230"/>
                <a:ext cx="37440" cy="280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FF1838-373E-BF40-9DD2-7E0B82D4F7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40973" y="265110"/>
                  <a:ext cx="68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8ED9F0-4E4E-7E44-8C25-A3E5369AAE17}"/>
                    </a:ext>
                  </a:extLst>
                </p14:cNvPr>
                <p14:cNvContentPartPr/>
                <p14:nvPr/>
              </p14:nvContentPartPr>
              <p14:xfrm>
                <a:off x="2741053" y="375630"/>
                <a:ext cx="143280" cy="16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8ED9F0-4E4E-7E44-8C25-A3E5369AAE1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25573" y="360150"/>
                  <a:ext cx="173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6D71BD-AF41-434E-9BE5-8EC6DA45385A}"/>
                    </a:ext>
                  </a:extLst>
                </p14:cNvPr>
                <p14:cNvContentPartPr/>
                <p14:nvPr/>
              </p14:nvContentPartPr>
              <p14:xfrm>
                <a:off x="2894773" y="338550"/>
                <a:ext cx="163800" cy="201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6D71BD-AF41-434E-9BE5-8EC6DA45385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79653" y="323070"/>
                  <a:ext cx="194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08D23C-00A4-EE46-AE22-8EBCD99B63A3}"/>
                    </a:ext>
                  </a:extLst>
                </p14:cNvPr>
                <p14:cNvContentPartPr/>
                <p14:nvPr/>
              </p14:nvContentPartPr>
              <p14:xfrm>
                <a:off x="3026533" y="338550"/>
                <a:ext cx="211320" cy="185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08D23C-00A4-EE46-AE22-8EBCD99B63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11413" y="323070"/>
                  <a:ext cx="2419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EAD1E2-686B-D044-B8BD-90FCAD75E65A}"/>
                    </a:ext>
                  </a:extLst>
                </p14:cNvPr>
                <p14:cNvContentPartPr/>
                <p14:nvPr/>
              </p14:nvContentPartPr>
              <p14:xfrm>
                <a:off x="3259453" y="338550"/>
                <a:ext cx="32040" cy="18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EAD1E2-686B-D044-B8BD-90FCAD75E6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44333" y="323070"/>
                  <a:ext cx="626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7CCDD6-CBD2-E64D-A6B5-F179925F8C5F}"/>
                    </a:ext>
                  </a:extLst>
                </p14:cNvPr>
                <p14:cNvContentPartPr/>
                <p14:nvPr/>
              </p14:nvContentPartPr>
              <p14:xfrm>
                <a:off x="3254053" y="227310"/>
                <a:ext cx="16200" cy="1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A7CCDD6-CBD2-E64D-A6B5-F179925F8C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38933" y="21219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C3D398-BE80-E142-99B0-0A323C39550D}"/>
                    </a:ext>
                  </a:extLst>
                </p14:cNvPr>
                <p14:cNvContentPartPr/>
                <p14:nvPr/>
              </p14:nvContentPartPr>
              <p14:xfrm>
                <a:off x="3375733" y="111030"/>
                <a:ext cx="106200" cy="434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C3D398-BE80-E142-99B0-0A323C39550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60613" y="95550"/>
                  <a:ext cx="1368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89D7D1-AD5D-7446-87DB-2DAECF92DA46}"/>
                    </a:ext>
                  </a:extLst>
                </p14:cNvPr>
                <p14:cNvContentPartPr/>
                <p14:nvPr/>
              </p14:nvContentPartPr>
              <p14:xfrm>
                <a:off x="3317773" y="333150"/>
                <a:ext cx="111600" cy="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89D7D1-AD5D-7446-87DB-2DAECF92DA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02293" y="318030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990D45-6B32-974A-BA89-65590D0027F8}"/>
                    </a:ext>
                  </a:extLst>
                </p14:cNvPr>
                <p14:cNvContentPartPr/>
                <p14:nvPr/>
              </p14:nvContentPartPr>
              <p14:xfrm>
                <a:off x="3508213" y="348990"/>
                <a:ext cx="26640" cy="190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990D45-6B32-974A-BA89-65590D0027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93093" y="333870"/>
                  <a:ext cx="57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5B2AA11-8350-A049-9209-D99A4BB6E908}"/>
                    </a:ext>
                  </a:extLst>
                </p14:cNvPr>
                <p14:cNvContentPartPr/>
                <p14:nvPr/>
              </p14:nvContentPartPr>
              <p14:xfrm>
                <a:off x="3534493" y="264390"/>
                <a:ext cx="21600" cy="1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5B2AA11-8350-A049-9209-D99A4BB6E90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19373" y="249270"/>
                  <a:ext cx="52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289C48-D8D3-5B49-A486-A263F03B4AB0}"/>
                    </a:ext>
                  </a:extLst>
                </p14:cNvPr>
                <p14:cNvContentPartPr/>
                <p14:nvPr/>
              </p14:nvContentPartPr>
              <p14:xfrm>
                <a:off x="3588133" y="322710"/>
                <a:ext cx="216720" cy="20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289C48-D8D3-5B49-A486-A263F03B4A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73013" y="307230"/>
                  <a:ext cx="247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1619D8-7D61-0143-B4A8-D6C477D49757}"/>
                    </a:ext>
                  </a:extLst>
                </p14:cNvPr>
                <p14:cNvContentPartPr/>
                <p14:nvPr/>
              </p14:nvContentPartPr>
              <p14:xfrm>
                <a:off x="3800893" y="163950"/>
                <a:ext cx="321480" cy="399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1619D8-7D61-0143-B4A8-D6C477D497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85773" y="148470"/>
                  <a:ext cx="3517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E40AF1-A44F-2F44-A574-A38FBDA476C7}"/>
                    </a:ext>
                  </a:extLst>
                </p14:cNvPr>
                <p14:cNvContentPartPr/>
                <p14:nvPr/>
              </p14:nvContentPartPr>
              <p14:xfrm>
                <a:off x="4063693" y="311910"/>
                <a:ext cx="132480" cy="1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E40AF1-A44F-2F44-A574-A38FBDA476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8573" y="296790"/>
                  <a:ext cx="163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907500-1960-F542-A2A9-D6FE10B1B2BF}"/>
                    </a:ext>
                  </a:extLst>
                </p14:cNvPr>
                <p14:cNvContentPartPr/>
                <p14:nvPr/>
              </p14:nvContentPartPr>
              <p14:xfrm>
                <a:off x="4302013" y="311910"/>
                <a:ext cx="10800" cy="190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907500-1960-F542-A2A9-D6FE10B1B2B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86533" y="296790"/>
                  <a:ext cx="41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23D3BA-BDBD-5F40-9F00-76047277E544}"/>
                    </a:ext>
                  </a:extLst>
                </p14:cNvPr>
                <p14:cNvContentPartPr/>
                <p14:nvPr/>
              </p14:nvContentPartPr>
              <p14:xfrm>
                <a:off x="4307413" y="249270"/>
                <a:ext cx="10800" cy="10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23D3BA-BDBD-5F40-9F00-76047277E5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91933" y="233790"/>
                  <a:ext cx="41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D1F262-5B52-7541-8CA4-A266DB7EE759}"/>
                    </a:ext>
                  </a:extLst>
                </p14:cNvPr>
                <p14:cNvContentPartPr/>
                <p14:nvPr/>
              </p14:nvContentPartPr>
              <p14:xfrm>
                <a:off x="4392013" y="338550"/>
                <a:ext cx="111600" cy="12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D1F262-5B52-7541-8CA4-A266DB7EE7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76533" y="323070"/>
                  <a:ext cx="141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75787F1-3577-D24C-8530-23C5D9790D9E}"/>
                    </a:ext>
                  </a:extLst>
                </p14:cNvPr>
                <p14:cNvContentPartPr/>
                <p14:nvPr/>
              </p14:nvContentPartPr>
              <p14:xfrm>
                <a:off x="4534933" y="349710"/>
                <a:ext cx="169560" cy="147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75787F1-3577-D24C-8530-23C5D9790D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19453" y="334230"/>
                  <a:ext cx="200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7163A5-9D27-B940-A62B-0115389E059A}"/>
                    </a:ext>
                  </a:extLst>
                </p14:cNvPr>
                <p14:cNvContentPartPr/>
                <p14:nvPr/>
              </p14:nvContentPartPr>
              <p14:xfrm>
                <a:off x="4719973" y="126870"/>
                <a:ext cx="354240" cy="476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7163A5-9D27-B940-A62B-0115389E05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04853" y="111750"/>
                  <a:ext cx="38484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E9B80D0-8EAB-514C-B0DA-0E0A8721BAA4}"/>
              </a:ext>
            </a:extLst>
          </p:cNvPr>
          <p:cNvGrpSpPr/>
          <p:nvPr/>
        </p:nvGrpSpPr>
        <p:grpSpPr>
          <a:xfrm>
            <a:off x="1020973" y="1142790"/>
            <a:ext cx="1138320" cy="417960"/>
            <a:chOff x="1020973" y="1142790"/>
            <a:chExt cx="113832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563F3F0-A6AC-654B-80AB-152C44B10227}"/>
                    </a:ext>
                  </a:extLst>
                </p14:cNvPr>
                <p14:cNvContentPartPr/>
                <p14:nvPr/>
              </p14:nvContentPartPr>
              <p14:xfrm>
                <a:off x="1020973" y="1185270"/>
                <a:ext cx="460800" cy="339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563F3F0-A6AC-654B-80AB-152C44B102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5853" y="1169790"/>
                  <a:ext cx="4914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3654E0C-0783-CC45-B862-9074F54BC93E}"/>
                    </a:ext>
                  </a:extLst>
                </p14:cNvPr>
                <p14:cNvContentPartPr/>
                <p14:nvPr/>
              </p14:nvContentPartPr>
              <p14:xfrm>
                <a:off x="1481413" y="1185270"/>
                <a:ext cx="222480" cy="37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3654E0C-0783-CC45-B862-9074F54BC9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66293" y="1169790"/>
                  <a:ext cx="2530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34F21D-ADED-9D43-ADA0-9A902AAAF4A2}"/>
                    </a:ext>
                  </a:extLst>
                </p14:cNvPr>
                <p14:cNvContentPartPr/>
                <p14:nvPr/>
              </p14:nvContentPartPr>
              <p14:xfrm>
                <a:off x="1814773" y="1174470"/>
                <a:ext cx="127440" cy="327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34F21D-ADED-9D43-ADA0-9A902AAAF4A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99653" y="1159350"/>
                  <a:ext cx="1576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DBC76B-9215-E148-B9D7-97F29F542D9D}"/>
                    </a:ext>
                  </a:extLst>
                </p14:cNvPr>
                <p14:cNvContentPartPr/>
                <p14:nvPr/>
              </p14:nvContentPartPr>
              <p14:xfrm>
                <a:off x="1746013" y="1296150"/>
                <a:ext cx="180360" cy="26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DBC76B-9215-E148-B9D7-97F29F542D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30893" y="1281030"/>
                  <a:ext cx="210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28856D9-AB1A-084B-A78D-D6D6018CFD11}"/>
                    </a:ext>
                  </a:extLst>
                </p14:cNvPr>
                <p14:cNvContentPartPr/>
                <p14:nvPr/>
              </p14:nvContentPartPr>
              <p14:xfrm>
                <a:off x="1957693" y="1142790"/>
                <a:ext cx="201600" cy="413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28856D9-AB1A-084B-A78D-D6D6018CFD1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42573" y="1127670"/>
                  <a:ext cx="23184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C61E18-7561-4E43-B029-D8A7524E2080}"/>
              </a:ext>
            </a:extLst>
          </p:cNvPr>
          <p:cNvGrpSpPr/>
          <p:nvPr/>
        </p:nvGrpSpPr>
        <p:grpSpPr>
          <a:xfrm>
            <a:off x="2405893" y="1296150"/>
            <a:ext cx="229680" cy="106560"/>
            <a:chOff x="2405893" y="1296150"/>
            <a:chExt cx="22968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078BAA-E331-9A42-B4BA-D9CB067EE993}"/>
                    </a:ext>
                  </a:extLst>
                </p14:cNvPr>
                <p14:cNvContentPartPr/>
                <p14:nvPr/>
              </p14:nvContentPartPr>
              <p14:xfrm>
                <a:off x="2426773" y="1381110"/>
                <a:ext cx="18972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078BAA-E331-9A42-B4BA-D9CB067EE9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411653" y="1365630"/>
                  <a:ext cx="220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327973A-B403-DD47-97AA-372B42F352BC}"/>
                    </a:ext>
                  </a:extLst>
                </p14:cNvPr>
                <p14:cNvContentPartPr/>
                <p14:nvPr/>
              </p14:nvContentPartPr>
              <p14:xfrm>
                <a:off x="2405893" y="1296150"/>
                <a:ext cx="229680" cy="3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327973A-B403-DD47-97AA-372B42F352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90413" y="1281030"/>
                  <a:ext cx="26028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FFA71B0-01FA-1145-B8F6-F637109396F6}"/>
              </a:ext>
            </a:extLst>
          </p:cNvPr>
          <p:cNvGrpSpPr/>
          <p:nvPr/>
        </p:nvGrpSpPr>
        <p:grpSpPr>
          <a:xfrm>
            <a:off x="3956053" y="894030"/>
            <a:ext cx="255600" cy="285840"/>
            <a:chOff x="3956053" y="894030"/>
            <a:chExt cx="2556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3068807-165D-4B46-AD72-0C1E1C31DD5B}"/>
                    </a:ext>
                  </a:extLst>
                </p14:cNvPr>
                <p14:cNvContentPartPr/>
                <p14:nvPr/>
              </p14:nvContentPartPr>
              <p14:xfrm>
                <a:off x="3958573" y="894030"/>
                <a:ext cx="121320" cy="257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3068807-165D-4B46-AD72-0C1E1C31DD5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43453" y="878910"/>
                  <a:ext cx="151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402C9E3-E2CE-2C4E-A904-5C3ECE4AACC5}"/>
                    </a:ext>
                  </a:extLst>
                </p14:cNvPr>
                <p14:cNvContentPartPr/>
                <p14:nvPr/>
              </p14:nvContentPartPr>
              <p14:xfrm>
                <a:off x="3956053" y="1153230"/>
                <a:ext cx="255600" cy="26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402C9E3-E2CE-2C4E-A904-5C3ECE4AACC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40933" y="1138110"/>
                  <a:ext cx="2862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F8C9F83-A042-AB47-9EBC-E7C8BED96350}"/>
              </a:ext>
            </a:extLst>
          </p:cNvPr>
          <p:cNvGrpSpPr/>
          <p:nvPr/>
        </p:nvGrpSpPr>
        <p:grpSpPr>
          <a:xfrm>
            <a:off x="3047053" y="1322790"/>
            <a:ext cx="1744920" cy="624600"/>
            <a:chOff x="3047053" y="1322790"/>
            <a:chExt cx="174492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EE5589D-25B5-E64B-9940-695C2E9D04C8}"/>
                    </a:ext>
                  </a:extLst>
                </p14:cNvPr>
                <p14:cNvContentPartPr/>
                <p14:nvPr/>
              </p14:nvContentPartPr>
              <p14:xfrm>
                <a:off x="3047053" y="1322790"/>
                <a:ext cx="1744920" cy="32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EE5589D-25B5-E64B-9940-695C2E9D04C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31933" y="1307310"/>
                  <a:ext cx="17755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C2DCE3-E92E-704B-8754-172C27F0FAB6}"/>
                    </a:ext>
                  </a:extLst>
                </p14:cNvPr>
                <p14:cNvContentPartPr/>
                <p14:nvPr/>
              </p14:nvContentPartPr>
              <p14:xfrm>
                <a:off x="3349453" y="1619070"/>
                <a:ext cx="58680" cy="290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C2DCE3-E92E-704B-8754-172C27F0FAB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34333" y="1603950"/>
                  <a:ext cx="88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4E105F-5845-4549-BEF6-5C0F359C371C}"/>
                    </a:ext>
                  </a:extLst>
                </p14:cNvPr>
                <p14:cNvContentPartPr/>
                <p14:nvPr/>
              </p14:nvContentPartPr>
              <p14:xfrm>
                <a:off x="3635293" y="1788270"/>
                <a:ext cx="174960" cy="5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4E105F-5845-4549-BEF6-5C0F359C371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19813" y="1773150"/>
                  <a:ext cx="205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DBD4EC4-9E71-8A48-A164-8B9748FB5ED7}"/>
                    </a:ext>
                  </a:extLst>
                </p14:cNvPr>
                <p14:cNvContentPartPr/>
                <p14:nvPr/>
              </p14:nvContentPartPr>
              <p14:xfrm>
                <a:off x="3741133" y="1719510"/>
                <a:ext cx="16200" cy="227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DBD4EC4-9E71-8A48-A164-8B9748FB5E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25653" y="1704390"/>
                  <a:ext cx="4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DC22532-C8B8-C049-9B9C-08059BB322D8}"/>
                    </a:ext>
                  </a:extLst>
                </p14:cNvPr>
                <p14:cNvContentPartPr/>
                <p14:nvPr/>
              </p14:nvContentPartPr>
              <p14:xfrm>
                <a:off x="3953173" y="1730310"/>
                <a:ext cx="243360" cy="19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DC22532-C8B8-C049-9B9C-08059BB322D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38053" y="1714830"/>
                  <a:ext cx="273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CD406D7-ACCD-EB40-BAAB-16020B5F5AE4}"/>
                    </a:ext>
                  </a:extLst>
                </p14:cNvPr>
                <p14:cNvContentPartPr/>
                <p14:nvPr/>
              </p14:nvContentPartPr>
              <p14:xfrm>
                <a:off x="4108333" y="1518630"/>
                <a:ext cx="172080" cy="5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CD406D7-ACCD-EB40-BAAB-16020B5F5A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93213" y="1503150"/>
                  <a:ext cx="202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1AF6ED-2373-9542-89CB-D0E706B76659}"/>
                    </a:ext>
                  </a:extLst>
                </p14:cNvPr>
                <p14:cNvContentPartPr/>
                <p14:nvPr/>
              </p14:nvContentPartPr>
              <p14:xfrm>
                <a:off x="4419013" y="1381110"/>
                <a:ext cx="137520" cy="286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1AF6ED-2373-9542-89CB-D0E706B766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03533" y="1365630"/>
                  <a:ext cx="167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1103330-54C5-8D4A-AA35-A05D42946D22}"/>
                    </a:ext>
                  </a:extLst>
                </p14:cNvPr>
                <p14:cNvContentPartPr/>
                <p14:nvPr/>
              </p14:nvContentPartPr>
              <p14:xfrm>
                <a:off x="4356013" y="1497390"/>
                <a:ext cx="200160" cy="16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1103330-54C5-8D4A-AA35-A05D42946D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40893" y="1482270"/>
                  <a:ext cx="2307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AC8060-1821-BA48-B517-E5DDD12DA30B}"/>
              </a:ext>
            </a:extLst>
          </p:cNvPr>
          <p:cNvGrpSpPr/>
          <p:nvPr/>
        </p:nvGrpSpPr>
        <p:grpSpPr>
          <a:xfrm>
            <a:off x="7916053" y="396870"/>
            <a:ext cx="2813040" cy="1227960"/>
            <a:chOff x="7916053" y="396870"/>
            <a:chExt cx="2813040" cy="122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67E737C-A1D1-2942-B4FA-827E14825435}"/>
                    </a:ext>
                  </a:extLst>
                </p14:cNvPr>
                <p14:cNvContentPartPr/>
                <p14:nvPr/>
              </p14:nvContentPartPr>
              <p14:xfrm>
                <a:off x="9133213" y="566070"/>
                <a:ext cx="95760" cy="1058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67E737C-A1D1-2942-B4FA-827E148254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18093" y="550950"/>
                  <a:ext cx="126000" cy="10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3690DDA-E856-DD41-BDE1-52ECECC3F1CF}"/>
                    </a:ext>
                  </a:extLst>
                </p14:cNvPr>
                <p14:cNvContentPartPr/>
                <p14:nvPr/>
              </p14:nvContentPartPr>
              <p14:xfrm>
                <a:off x="9012253" y="528990"/>
                <a:ext cx="248400" cy="122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3690DDA-E856-DD41-BDE1-52ECECC3F1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96773" y="513870"/>
                  <a:ext cx="279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C952D91-DEF4-AB4F-8E6D-C8EC18465E13}"/>
                    </a:ext>
                  </a:extLst>
                </p14:cNvPr>
                <p14:cNvContentPartPr/>
                <p14:nvPr/>
              </p14:nvContentPartPr>
              <p14:xfrm>
                <a:off x="7916053" y="1164030"/>
                <a:ext cx="2439720" cy="47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C952D91-DEF4-AB4F-8E6D-C8EC18465E1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00933" y="1148910"/>
                  <a:ext cx="24703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E49BC02-EB45-1E41-AF59-43438D785F4D}"/>
                    </a:ext>
                  </a:extLst>
                </p14:cNvPr>
                <p14:cNvContentPartPr/>
                <p14:nvPr/>
              </p14:nvContentPartPr>
              <p14:xfrm>
                <a:off x="10223293" y="1074030"/>
                <a:ext cx="206640" cy="164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E49BC02-EB45-1E41-AF59-43438D785F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08173" y="1058910"/>
                  <a:ext cx="237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BF3598D-340A-4B4B-AD1D-B44412E56F1D}"/>
                    </a:ext>
                  </a:extLst>
                </p14:cNvPr>
                <p14:cNvContentPartPr/>
                <p14:nvPr/>
              </p14:nvContentPartPr>
              <p14:xfrm>
                <a:off x="7921453" y="608190"/>
                <a:ext cx="2260080" cy="545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BF3598D-340A-4B4B-AD1D-B44412E56F1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06333" y="593070"/>
                  <a:ext cx="229032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4D2967-AED0-F946-A749-02ABB4C4FE09}"/>
                    </a:ext>
                  </a:extLst>
                </p14:cNvPr>
                <p14:cNvContentPartPr/>
                <p14:nvPr/>
              </p14:nvContentPartPr>
              <p14:xfrm>
                <a:off x="10535413" y="1259070"/>
                <a:ext cx="127440" cy="253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4D2967-AED0-F946-A749-02ABB4C4FE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520293" y="1243950"/>
                  <a:ext cx="157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2A9D86-C11C-F748-A608-8C09D234DABB}"/>
                    </a:ext>
                  </a:extLst>
                </p14:cNvPr>
                <p14:cNvContentPartPr/>
                <p14:nvPr/>
              </p14:nvContentPartPr>
              <p14:xfrm>
                <a:off x="10466653" y="1344030"/>
                <a:ext cx="22248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2A9D86-C11C-F748-A608-8C09D234DAB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51533" y="1328550"/>
                  <a:ext cx="253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B562343-2824-454D-BCFC-303B25447576}"/>
                    </a:ext>
                  </a:extLst>
                </p14:cNvPr>
                <p14:cNvContentPartPr/>
                <p14:nvPr/>
              </p14:nvContentPartPr>
              <p14:xfrm>
                <a:off x="8715253" y="396870"/>
                <a:ext cx="249120" cy="180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B562343-2824-454D-BCFC-303B254475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99773" y="381390"/>
                  <a:ext cx="279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037AA86-A6CC-8E4A-AC51-6F26F6FD6884}"/>
                    </a:ext>
                  </a:extLst>
                </p14:cNvPr>
                <p14:cNvContentPartPr/>
                <p14:nvPr/>
              </p14:nvContentPartPr>
              <p14:xfrm>
                <a:off x="10180813" y="597750"/>
                <a:ext cx="90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037AA86-A6CC-8E4A-AC51-6F26F6FD688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165693" y="582630"/>
                  <a:ext cx="12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7C0E86B-3359-1F4A-A1C4-8B018D9FF531}"/>
                    </a:ext>
                  </a:extLst>
                </p14:cNvPr>
                <p14:cNvContentPartPr/>
                <p14:nvPr/>
              </p14:nvContentPartPr>
              <p14:xfrm>
                <a:off x="9895333" y="603150"/>
                <a:ext cx="13248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7C0E86B-3359-1F4A-A1C4-8B018D9FF5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79853" y="587670"/>
                  <a:ext cx="163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D0ACCC-28A6-624C-87D6-90C20E8C06AB}"/>
                    </a:ext>
                  </a:extLst>
                </p14:cNvPr>
                <p14:cNvContentPartPr/>
                <p14:nvPr/>
              </p14:nvContentPartPr>
              <p14:xfrm>
                <a:off x="9556573" y="613590"/>
                <a:ext cx="148680" cy="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D0ACCC-28A6-624C-87D6-90C20E8C06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41453" y="598470"/>
                  <a:ext cx="178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DCB7FE5-46A5-7C4B-AB64-10FE54443E26}"/>
                    </a:ext>
                  </a:extLst>
                </p14:cNvPr>
                <p14:cNvContentPartPr/>
                <p14:nvPr/>
              </p14:nvContentPartPr>
              <p14:xfrm>
                <a:off x="9281533" y="629430"/>
                <a:ext cx="137880" cy="1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DCB7FE5-46A5-7C4B-AB64-10FE54443E2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66053" y="614310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44DD9C1-8CD2-0D42-A850-E07994AD2B2D}"/>
                    </a:ext>
                  </a:extLst>
                </p14:cNvPr>
                <p14:cNvContentPartPr/>
                <p14:nvPr/>
              </p14:nvContentPartPr>
              <p14:xfrm>
                <a:off x="8969053" y="656070"/>
                <a:ext cx="132480" cy="1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44DD9C1-8CD2-0D42-A850-E07994AD2B2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53933" y="640590"/>
                  <a:ext cx="163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D93426A-05DA-3447-8920-E7478C5CFDE2}"/>
                    </a:ext>
                  </a:extLst>
                </p14:cNvPr>
                <p14:cNvContentPartPr/>
                <p14:nvPr/>
              </p14:nvContentPartPr>
              <p14:xfrm>
                <a:off x="8529853" y="634830"/>
                <a:ext cx="164520" cy="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93426A-05DA-3447-8920-E7478C5CFDE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14733" y="619710"/>
                  <a:ext cx="194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CCCF302-02A3-274A-AA59-8E625EEA0F44}"/>
                    </a:ext>
                  </a:extLst>
                </p14:cNvPr>
                <p14:cNvContentPartPr/>
                <p14:nvPr/>
              </p14:nvContentPartPr>
              <p14:xfrm>
                <a:off x="8233573" y="634830"/>
                <a:ext cx="148680" cy="10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CCCF302-02A3-274A-AA59-8E625EEA0F4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18453" y="619710"/>
                  <a:ext cx="178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BC8AC23-176F-7547-9D7F-6F456E950F9C}"/>
                    </a:ext>
                  </a:extLst>
                </p14:cNvPr>
                <p14:cNvContentPartPr/>
                <p14:nvPr/>
              </p14:nvContentPartPr>
              <p14:xfrm>
                <a:off x="7942693" y="640230"/>
                <a:ext cx="153720" cy="32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BC8AC23-176F-7547-9D7F-6F456E950F9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27213" y="624750"/>
                  <a:ext cx="184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BDB28B4-13BA-0047-8AB2-7C3EF796DC13}"/>
                    </a:ext>
                  </a:extLst>
                </p14:cNvPr>
                <p14:cNvContentPartPr/>
                <p14:nvPr/>
              </p14:nvContentPartPr>
              <p14:xfrm>
                <a:off x="10556653" y="523590"/>
                <a:ext cx="90360" cy="153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BDB28B4-13BA-0047-8AB2-7C3EF796DC1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41533" y="508470"/>
                  <a:ext cx="120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2825507-DF8A-3F48-B803-6361A685F0CB}"/>
                    </a:ext>
                  </a:extLst>
                </p14:cNvPr>
                <p14:cNvContentPartPr/>
                <p14:nvPr/>
              </p14:nvContentPartPr>
              <p14:xfrm>
                <a:off x="10548373" y="671910"/>
                <a:ext cx="180720" cy="16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2825507-DF8A-3F48-B803-6361A685F0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33253" y="656790"/>
                  <a:ext cx="2113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89A0C83-C210-F541-8383-996F5B8A84B8}"/>
              </a:ext>
            </a:extLst>
          </p:cNvPr>
          <p:cNvGrpSpPr/>
          <p:nvPr/>
        </p:nvGrpSpPr>
        <p:grpSpPr>
          <a:xfrm>
            <a:off x="1031773" y="2307750"/>
            <a:ext cx="582480" cy="703080"/>
            <a:chOff x="1031773" y="2307750"/>
            <a:chExt cx="58248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C0BF981-44B0-6346-BC8F-88914DE29B62}"/>
                    </a:ext>
                  </a:extLst>
                </p14:cNvPr>
                <p14:cNvContentPartPr/>
                <p14:nvPr/>
              </p14:nvContentPartPr>
              <p14:xfrm>
                <a:off x="1142653" y="2497470"/>
                <a:ext cx="32040" cy="37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C0BF981-44B0-6346-BC8F-88914DE29B6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27533" y="2482350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C07183D-7D3B-9E4E-8AA5-E1D57E548E92}"/>
                    </a:ext>
                  </a:extLst>
                </p14:cNvPr>
                <p14:cNvContentPartPr/>
                <p14:nvPr/>
              </p14:nvContentPartPr>
              <p14:xfrm>
                <a:off x="1031773" y="2503230"/>
                <a:ext cx="227880" cy="507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C07183D-7D3B-9E4E-8AA5-E1D57E548E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16293" y="2488110"/>
                  <a:ext cx="2584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E0F862-5356-844A-AB36-6E46AFD3E15A}"/>
                    </a:ext>
                  </a:extLst>
                </p14:cNvPr>
                <p14:cNvContentPartPr/>
                <p14:nvPr/>
              </p14:nvContentPartPr>
              <p14:xfrm>
                <a:off x="1110973" y="2307750"/>
                <a:ext cx="153720" cy="110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E0F862-5356-844A-AB36-6E46AFD3E1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95853" y="2292270"/>
                  <a:ext cx="1843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137EFB-55A5-3E4A-9979-4FF79DB6E7DB}"/>
                    </a:ext>
                  </a:extLst>
                </p14:cNvPr>
                <p14:cNvContentPartPr/>
                <p14:nvPr/>
              </p14:nvContentPartPr>
              <p14:xfrm>
                <a:off x="1476373" y="2735790"/>
                <a:ext cx="132480" cy="26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137EFB-55A5-3E4A-9979-4FF79DB6E7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60893" y="2720310"/>
                  <a:ext cx="16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52BD4A2-8386-0646-BF4F-19CBF1FC5E1D}"/>
                    </a:ext>
                  </a:extLst>
                </p14:cNvPr>
                <p14:cNvContentPartPr/>
                <p14:nvPr/>
              </p14:nvContentPartPr>
              <p14:xfrm>
                <a:off x="1476373" y="2667390"/>
                <a:ext cx="137880" cy="26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52BD4A2-8386-0646-BF4F-19CBF1FC5E1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60893" y="2652270"/>
                  <a:ext cx="16848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9A3AD29-12E3-6448-9EFE-0BAFA99CAC53}"/>
              </a:ext>
            </a:extLst>
          </p:cNvPr>
          <p:cNvGrpSpPr/>
          <p:nvPr/>
        </p:nvGrpSpPr>
        <p:grpSpPr>
          <a:xfrm>
            <a:off x="1862653" y="2296230"/>
            <a:ext cx="397080" cy="1391400"/>
            <a:chOff x="1862653" y="2296230"/>
            <a:chExt cx="397080" cy="139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97FAEED-9E91-0744-A917-665CF10887E6}"/>
                    </a:ext>
                  </a:extLst>
                </p14:cNvPr>
                <p14:cNvContentPartPr/>
                <p14:nvPr/>
              </p14:nvContentPartPr>
              <p14:xfrm>
                <a:off x="1862653" y="2296230"/>
                <a:ext cx="233280" cy="1391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97FAEED-9E91-0744-A917-665CF10887E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847173" y="2281110"/>
                  <a:ext cx="263520" cy="14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4F628D-4E72-6D4F-8C8C-F9CF6BF07D21}"/>
                    </a:ext>
                  </a:extLst>
                </p14:cNvPr>
                <p14:cNvContentPartPr/>
                <p14:nvPr/>
              </p14:nvContentPartPr>
              <p14:xfrm>
                <a:off x="2196013" y="2492070"/>
                <a:ext cx="63720" cy="137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4F628D-4E72-6D4F-8C8C-F9CF6BF07D2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180533" y="2476950"/>
                  <a:ext cx="943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7B878C3-FF36-5E48-83E7-E90E67D5E047}"/>
              </a:ext>
            </a:extLst>
          </p:cNvPr>
          <p:cNvGrpSpPr/>
          <p:nvPr/>
        </p:nvGrpSpPr>
        <p:grpSpPr>
          <a:xfrm>
            <a:off x="2814853" y="2238270"/>
            <a:ext cx="365400" cy="450000"/>
            <a:chOff x="2814853" y="2238270"/>
            <a:chExt cx="36540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2802C05-5C9C-2C41-8E7D-3B0052BAE5A8}"/>
                    </a:ext>
                  </a:extLst>
                </p14:cNvPr>
                <p14:cNvContentPartPr/>
                <p14:nvPr/>
              </p14:nvContentPartPr>
              <p14:xfrm>
                <a:off x="2814853" y="2492070"/>
                <a:ext cx="69120" cy="143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2802C05-5C9C-2C41-8E7D-3B0052BAE5A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799733" y="2476950"/>
                  <a:ext cx="99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37E1619-3B83-FF46-B63D-330F383D5862}"/>
                    </a:ext>
                  </a:extLst>
                </p14:cNvPr>
                <p14:cNvContentPartPr/>
                <p14:nvPr/>
              </p14:nvContentPartPr>
              <p14:xfrm>
                <a:off x="2841493" y="2481630"/>
                <a:ext cx="26640" cy="190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37E1619-3B83-FF46-B63D-330F383D58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26373" y="2466510"/>
                  <a:ext cx="57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DAC9413-FA84-AF4C-8FC8-634D535C8B6B}"/>
                    </a:ext>
                  </a:extLst>
                </p14:cNvPr>
                <p14:cNvContentPartPr/>
                <p14:nvPr/>
              </p14:nvContentPartPr>
              <p14:xfrm>
                <a:off x="2851933" y="2375790"/>
                <a:ext cx="21600" cy="37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DAC9413-FA84-AF4C-8FC8-634D535C8B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36813" y="2360670"/>
                  <a:ext cx="52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DDE648C-B64B-6A4C-B607-4427C57803D0}"/>
                    </a:ext>
                  </a:extLst>
                </p14:cNvPr>
                <p14:cNvContentPartPr/>
                <p14:nvPr/>
              </p14:nvContentPartPr>
              <p14:xfrm>
                <a:off x="3010693" y="2238270"/>
                <a:ext cx="111600" cy="450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DDE648C-B64B-6A4C-B607-4427C57803D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995573" y="2222790"/>
                  <a:ext cx="1418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2BBB187-3E1C-D745-A1DB-5ED0A4D6B818}"/>
                    </a:ext>
                  </a:extLst>
                </p14:cNvPr>
                <p14:cNvContentPartPr/>
                <p14:nvPr/>
              </p14:nvContentPartPr>
              <p14:xfrm>
                <a:off x="2973613" y="2439150"/>
                <a:ext cx="206640" cy="37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2BBB187-3E1C-D745-A1DB-5ED0A4D6B81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58493" y="2424030"/>
                  <a:ext cx="23724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8C90C08-47B3-814C-84BC-104E10E04000}"/>
              </a:ext>
            </a:extLst>
          </p:cNvPr>
          <p:cNvGrpSpPr/>
          <p:nvPr/>
        </p:nvGrpSpPr>
        <p:grpSpPr>
          <a:xfrm>
            <a:off x="3566533" y="2402070"/>
            <a:ext cx="788040" cy="339120"/>
            <a:chOff x="3566533" y="2402070"/>
            <a:chExt cx="78804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BA001E2-D60D-AF4A-8E3F-D61C2AD491A3}"/>
                    </a:ext>
                  </a:extLst>
                </p14:cNvPr>
                <p14:cNvContentPartPr/>
                <p14:nvPr/>
              </p14:nvContentPartPr>
              <p14:xfrm>
                <a:off x="3566533" y="2434110"/>
                <a:ext cx="212040" cy="238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BA001E2-D60D-AF4A-8E3F-D61C2AD491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551053" y="2418630"/>
                  <a:ext cx="242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618FB2C-3542-E44B-BDCD-62B1F4A96A17}"/>
                    </a:ext>
                  </a:extLst>
                </p14:cNvPr>
                <p14:cNvContentPartPr/>
                <p14:nvPr/>
              </p14:nvContentPartPr>
              <p14:xfrm>
                <a:off x="3858133" y="2407470"/>
                <a:ext cx="174240" cy="275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618FB2C-3542-E44B-BDCD-62B1F4A96A1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42653" y="2392350"/>
                  <a:ext cx="2048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2DF6F5-50BC-3942-84C9-153AF218AEB3}"/>
                    </a:ext>
                  </a:extLst>
                </p14:cNvPr>
                <p14:cNvContentPartPr/>
                <p14:nvPr/>
              </p14:nvContentPartPr>
              <p14:xfrm>
                <a:off x="4090333" y="2407470"/>
                <a:ext cx="63720" cy="23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2DF6F5-50BC-3942-84C9-153AF218AE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74853" y="2392350"/>
                  <a:ext cx="943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BD83616-4CA4-3A44-9B7E-7A9FA1AEA7AD}"/>
                    </a:ext>
                  </a:extLst>
                </p14:cNvPr>
                <p14:cNvContentPartPr/>
                <p14:nvPr/>
              </p14:nvContentPartPr>
              <p14:xfrm>
                <a:off x="4021573" y="2502870"/>
                <a:ext cx="159120" cy="5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BD83616-4CA4-3A44-9B7E-7A9FA1AEA7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06093" y="2487390"/>
                  <a:ext cx="189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6BBDD2F-01A9-D842-9210-E899520C7339}"/>
                    </a:ext>
                  </a:extLst>
                </p14:cNvPr>
                <p14:cNvContentPartPr/>
                <p14:nvPr/>
              </p14:nvContentPartPr>
              <p14:xfrm>
                <a:off x="4159093" y="2402070"/>
                <a:ext cx="195480" cy="339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6BBDD2F-01A9-D842-9210-E899520C73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43973" y="2386950"/>
                  <a:ext cx="22608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9D0CB9-0135-1142-801F-F01FD031F2E9}"/>
              </a:ext>
            </a:extLst>
          </p:cNvPr>
          <p:cNvGrpSpPr/>
          <p:nvPr/>
        </p:nvGrpSpPr>
        <p:grpSpPr>
          <a:xfrm>
            <a:off x="4641853" y="2449950"/>
            <a:ext cx="1020240" cy="328320"/>
            <a:chOff x="4641853" y="2449950"/>
            <a:chExt cx="10202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E051111-1930-2445-BC36-86019FB629BD}"/>
                    </a:ext>
                  </a:extLst>
                </p14:cNvPr>
                <p14:cNvContentPartPr/>
                <p14:nvPr/>
              </p14:nvContentPartPr>
              <p14:xfrm>
                <a:off x="4641853" y="2449950"/>
                <a:ext cx="279720" cy="296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E051111-1930-2445-BC36-86019FB629B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26373" y="2434470"/>
                  <a:ext cx="309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3291782-8208-B344-922C-9AA7A9E48325}"/>
                    </a:ext>
                  </a:extLst>
                </p14:cNvPr>
                <p14:cNvContentPartPr/>
                <p14:nvPr/>
              </p14:nvContentPartPr>
              <p14:xfrm>
                <a:off x="5063773" y="2582070"/>
                <a:ext cx="106200" cy="111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3291782-8208-B344-922C-9AA7A9E4832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48653" y="2566950"/>
                  <a:ext cx="136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58CE1A6-2A83-A242-94AD-5538E4647595}"/>
                    </a:ext>
                  </a:extLst>
                </p14:cNvPr>
                <p14:cNvContentPartPr/>
                <p14:nvPr/>
              </p14:nvContentPartPr>
              <p14:xfrm>
                <a:off x="5286253" y="2624550"/>
                <a:ext cx="32040" cy="37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58CE1A6-2A83-A242-94AD-5538E464759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70773" y="2609070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F538D4-3D8D-BB44-A823-C83779DADBA9}"/>
                    </a:ext>
                  </a:extLst>
                </p14:cNvPr>
                <p14:cNvContentPartPr/>
                <p14:nvPr/>
              </p14:nvContentPartPr>
              <p14:xfrm>
                <a:off x="5402533" y="2449950"/>
                <a:ext cx="259560" cy="328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EF538D4-3D8D-BB44-A823-C83779DADBA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387413" y="2434470"/>
                  <a:ext cx="290160" cy="35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01A5FE8-D1CD-334A-BDB3-D10A7E4B36C9}"/>
              </a:ext>
            </a:extLst>
          </p:cNvPr>
          <p:cNvGrpSpPr/>
          <p:nvPr/>
        </p:nvGrpSpPr>
        <p:grpSpPr>
          <a:xfrm>
            <a:off x="2086933" y="3211710"/>
            <a:ext cx="228600" cy="270360"/>
            <a:chOff x="2086933" y="3211710"/>
            <a:chExt cx="22860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7C522CA-F569-EC44-84B1-F0EA735F0F21}"/>
                    </a:ext>
                  </a:extLst>
                </p14:cNvPr>
                <p14:cNvContentPartPr/>
                <p14:nvPr/>
              </p14:nvContentPartPr>
              <p14:xfrm>
                <a:off x="2132293" y="3211710"/>
                <a:ext cx="100800" cy="259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7C522CA-F569-EC44-84B1-F0EA735F0F2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17173" y="3196590"/>
                  <a:ext cx="1314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FB3DFFC-9C3F-D141-B540-E13E18CD2F4E}"/>
                    </a:ext>
                  </a:extLst>
                </p14:cNvPr>
                <p14:cNvContentPartPr/>
                <p14:nvPr/>
              </p14:nvContentPartPr>
              <p14:xfrm>
                <a:off x="2086933" y="3455430"/>
                <a:ext cx="228600" cy="26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FB3DFFC-9C3F-D141-B540-E13E18CD2F4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71813" y="3439950"/>
                  <a:ext cx="2588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8BF7EF-F451-DC4C-9F00-49C9D1684D4C}"/>
              </a:ext>
            </a:extLst>
          </p:cNvPr>
          <p:cNvGrpSpPr/>
          <p:nvPr/>
        </p:nvGrpSpPr>
        <p:grpSpPr>
          <a:xfrm>
            <a:off x="2878573" y="3307110"/>
            <a:ext cx="116640" cy="127440"/>
            <a:chOff x="2878573" y="3307110"/>
            <a:chExt cx="11664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FDDEC2F-3FEB-7F41-98CC-FDE40B4F91AB}"/>
                    </a:ext>
                  </a:extLst>
                </p14:cNvPr>
                <p14:cNvContentPartPr/>
                <p14:nvPr/>
              </p14:nvContentPartPr>
              <p14:xfrm>
                <a:off x="2878573" y="3307110"/>
                <a:ext cx="58680" cy="1274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FDDEC2F-3FEB-7F41-98CC-FDE40B4F91A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63093" y="3291990"/>
                  <a:ext cx="88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627DFA9-299D-E844-9070-2B29210BC1AD}"/>
                    </a:ext>
                  </a:extLst>
                </p14:cNvPr>
                <p14:cNvContentPartPr/>
                <p14:nvPr/>
              </p14:nvContentPartPr>
              <p14:xfrm>
                <a:off x="2963173" y="3344190"/>
                <a:ext cx="32040" cy="74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627DFA9-299D-E844-9070-2B29210BC1A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48053" y="3329070"/>
                  <a:ext cx="626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FD27996-A680-2F44-B666-EA79CCDCB259}"/>
              </a:ext>
            </a:extLst>
          </p:cNvPr>
          <p:cNvGrpSpPr/>
          <p:nvPr/>
        </p:nvGrpSpPr>
        <p:grpSpPr>
          <a:xfrm>
            <a:off x="3894493" y="3349590"/>
            <a:ext cx="148680" cy="105840"/>
            <a:chOff x="3894493" y="3349590"/>
            <a:chExt cx="148680" cy="10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B114F15-ED09-164E-9ECC-6E0289C8F44B}"/>
                    </a:ext>
                  </a:extLst>
                </p14:cNvPr>
                <p14:cNvContentPartPr/>
                <p14:nvPr/>
              </p14:nvContentPartPr>
              <p14:xfrm>
                <a:off x="3894493" y="3349590"/>
                <a:ext cx="47880" cy="90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B114F15-ED09-164E-9ECC-6E0289C8F44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79373" y="3334110"/>
                  <a:ext cx="78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455C16B-D01C-F542-BF31-1635C67EA0AD}"/>
                    </a:ext>
                  </a:extLst>
                </p14:cNvPr>
                <p14:cNvContentPartPr/>
                <p14:nvPr/>
              </p14:nvContentPartPr>
              <p14:xfrm>
                <a:off x="4000333" y="3370470"/>
                <a:ext cx="42840" cy="84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455C16B-D01C-F542-BF31-1635C67EA0A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85213" y="3355350"/>
                  <a:ext cx="7308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07A8376-C48D-6E46-A3E7-F38E15B04A7A}"/>
              </a:ext>
            </a:extLst>
          </p:cNvPr>
          <p:cNvGrpSpPr/>
          <p:nvPr/>
        </p:nvGrpSpPr>
        <p:grpSpPr>
          <a:xfrm>
            <a:off x="4587853" y="3158790"/>
            <a:ext cx="952560" cy="482040"/>
            <a:chOff x="4587853" y="3158790"/>
            <a:chExt cx="952560" cy="48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9641D1C-F1C0-A840-8D8C-608BCC09318A}"/>
                    </a:ext>
                  </a:extLst>
                </p14:cNvPr>
                <p14:cNvContentPartPr/>
                <p14:nvPr/>
              </p14:nvContentPartPr>
              <p14:xfrm>
                <a:off x="4587853" y="3285870"/>
                <a:ext cx="195480" cy="270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9641D1C-F1C0-A840-8D8C-608BCC09318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572373" y="3270750"/>
                  <a:ext cx="2260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403E567-6F8B-D04C-A425-191BC2B431FB}"/>
                    </a:ext>
                  </a:extLst>
                </p14:cNvPr>
                <p14:cNvContentPartPr/>
                <p14:nvPr/>
              </p14:nvContentPartPr>
              <p14:xfrm>
                <a:off x="4947493" y="3349590"/>
                <a:ext cx="84600" cy="100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403E567-6F8B-D04C-A425-191BC2B431F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32373" y="3334110"/>
                  <a:ext cx="114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3CF1171-CF3E-5246-970F-DBDA4C8EC356}"/>
                    </a:ext>
                  </a:extLst>
                </p14:cNvPr>
                <p14:cNvContentPartPr/>
                <p14:nvPr/>
              </p14:nvContentPartPr>
              <p14:xfrm>
                <a:off x="5137933" y="3386310"/>
                <a:ext cx="21600" cy="16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3CF1171-CF3E-5246-970F-DBDA4C8EC35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22813" y="3371190"/>
                  <a:ext cx="52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8D7FBBD-7C66-BE48-AFA4-729B02682D8E}"/>
                    </a:ext>
                  </a:extLst>
                </p14:cNvPr>
                <p14:cNvContentPartPr/>
                <p14:nvPr/>
              </p14:nvContentPartPr>
              <p14:xfrm>
                <a:off x="5296693" y="3158790"/>
                <a:ext cx="243720" cy="296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8D7FBBD-7C66-BE48-AFA4-729B02682D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81573" y="3143670"/>
                  <a:ext cx="274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563ECB0-016F-6A4B-BFFC-E114ACFFFC86}"/>
                    </a:ext>
                  </a:extLst>
                </p14:cNvPr>
                <p14:cNvContentPartPr/>
                <p14:nvPr/>
              </p14:nvContentPartPr>
              <p14:xfrm>
                <a:off x="4693693" y="3481710"/>
                <a:ext cx="143280" cy="159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563ECB0-016F-6A4B-BFFC-E114ACFFFC8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678213" y="3466590"/>
                  <a:ext cx="17388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96973A0-12BA-0B43-9050-1479A749BF9B}"/>
                  </a:ext>
                </a:extLst>
              </p14:cNvPr>
              <p14:cNvContentPartPr/>
              <p14:nvPr/>
            </p14:nvContentPartPr>
            <p14:xfrm>
              <a:off x="4053253" y="4159230"/>
              <a:ext cx="1005840" cy="1762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96973A0-12BA-0B43-9050-1479A749BF9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038133" y="4143750"/>
                <a:ext cx="1036440" cy="179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BA9741A-2B71-4743-BF92-0A618126571D}"/>
              </a:ext>
            </a:extLst>
          </p:cNvPr>
          <p:cNvGrpSpPr/>
          <p:nvPr/>
        </p:nvGrpSpPr>
        <p:grpSpPr>
          <a:xfrm>
            <a:off x="9440653" y="3857550"/>
            <a:ext cx="835920" cy="259560"/>
            <a:chOff x="9440653" y="3857550"/>
            <a:chExt cx="83592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3322EFE-6A82-5847-9A11-98A20B1EE67E}"/>
                    </a:ext>
                  </a:extLst>
                </p14:cNvPr>
                <p14:cNvContentPartPr/>
                <p14:nvPr/>
              </p14:nvContentPartPr>
              <p14:xfrm>
                <a:off x="9440653" y="3926310"/>
                <a:ext cx="200880" cy="169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3322EFE-6A82-5847-9A11-98A20B1EE67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25533" y="3910830"/>
                  <a:ext cx="231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45D7FDA-E5A7-2A4E-BFDC-2D1B4E0B6244}"/>
                    </a:ext>
                  </a:extLst>
                </p14:cNvPr>
                <p14:cNvContentPartPr/>
                <p14:nvPr/>
              </p14:nvContentPartPr>
              <p14:xfrm>
                <a:off x="9699493" y="3857550"/>
                <a:ext cx="37440" cy="233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45D7FDA-E5A7-2A4E-BFDC-2D1B4E0B624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84373" y="3842070"/>
                  <a:ext cx="68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180E410-533B-B448-B949-0A07CF8B39C9}"/>
                    </a:ext>
                  </a:extLst>
                </p14:cNvPr>
                <p14:cNvContentPartPr/>
                <p14:nvPr/>
              </p14:nvContentPartPr>
              <p14:xfrm>
                <a:off x="9784093" y="3942150"/>
                <a:ext cx="159120" cy="127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180E410-533B-B448-B949-0A07CF8B39C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768973" y="3927030"/>
                  <a:ext cx="1897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9097896-B130-684D-B5F8-5CED46513932}"/>
                    </a:ext>
                  </a:extLst>
                </p14:cNvPr>
                <p14:cNvContentPartPr/>
                <p14:nvPr/>
              </p14:nvContentPartPr>
              <p14:xfrm>
                <a:off x="9964093" y="3931350"/>
                <a:ext cx="137880" cy="1537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9097896-B130-684D-B5F8-5CED4651393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948613" y="3916230"/>
                  <a:ext cx="16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0896024-9A93-C542-AC45-99D74EB68C1A}"/>
                    </a:ext>
                  </a:extLst>
                </p14:cNvPr>
                <p14:cNvContentPartPr/>
                <p14:nvPr/>
              </p14:nvContentPartPr>
              <p14:xfrm>
                <a:off x="10101613" y="3926310"/>
                <a:ext cx="174960" cy="190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0896024-9A93-C542-AC45-99D74EB68C1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86493" y="3910830"/>
                  <a:ext cx="20556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CA1DF59-44C0-734E-BE0E-75BD14DE31D7}"/>
              </a:ext>
            </a:extLst>
          </p:cNvPr>
          <p:cNvGrpSpPr/>
          <p:nvPr/>
        </p:nvGrpSpPr>
        <p:grpSpPr>
          <a:xfrm>
            <a:off x="9567013" y="4222590"/>
            <a:ext cx="809640" cy="857520"/>
            <a:chOff x="9567013" y="4222590"/>
            <a:chExt cx="809640" cy="85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5656AC2-B05F-EF41-A4C6-0AEEAAC5E7BF}"/>
                    </a:ext>
                  </a:extLst>
                </p14:cNvPr>
                <p14:cNvContentPartPr/>
                <p14:nvPr/>
              </p14:nvContentPartPr>
              <p14:xfrm>
                <a:off x="9842413" y="4370910"/>
                <a:ext cx="402480" cy="328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5656AC2-B05F-EF41-A4C6-0AEEAAC5E7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26933" y="4355430"/>
                  <a:ext cx="4330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808CD31-EDC9-BD4A-8406-DA8BEEB5E121}"/>
                    </a:ext>
                  </a:extLst>
                </p14:cNvPr>
                <p14:cNvContentPartPr/>
                <p14:nvPr/>
              </p14:nvContentPartPr>
              <p14:xfrm>
                <a:off x="10017013" y="4640550"/>
                <a:ext cx="10800" cy="5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808CD31-EDC9-BD4A-8406-DA8BEEB5E12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001533" y="462543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667692-E8FB-4041-A300-D2C91283AEAC}"/>
                    </a:ext>
                  </a:extLst>
                </p14:cNvPr>
                <p14:cNvContentPartPr/>
                <p14:nvPr/>
              </p14:nvContentPartPr>
              <p14:xfrm>
                <a:off x="10144093" y="4222590"/>
                <a:ext cx="69120" cy="164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667692-E8FB-4041-A300-D2C91283AEA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28613" y="4207470"/>
                  <a:ext cx="9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8524D5F-726A-C04C-9CC4-DCE218902577}"/>
                    </a:ext>
                  </a:extLst>
                </p14:cNvPr>
                <p14:cNvContentPartPr/>
                <p14:nvPr/>
              </p14:nvContentPartPr>
              <p14:xfrm>
                <a:off x="9725773" y="4397190"/>
                <a:ext cx="201600" cy="259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8524D5F-726A-C04C-9CC4-DCE21890257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10653" y="4382070"/>
                  <a:ext cx="231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E3B23F1-0E1B-274D-A832-991396EAD4E2}"/>
                    </a:ext>
                  </a:extLst>
                </p14:cNvPr>
                <p14:cNvContentPartPr/>
                <p14:nvPr/>
              </p14:nvContentPartPr>
              <p14:xfrm>
                <a:off x="9810733" y="4275510"/>
                <a:ext cx="174960" cy="26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E3B23F1-0E1B-274D-A832-991396EAD4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95253" y="4260390"/>
                  <a:ext cx="20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22F01EC-B536-4E4A-9726-0B4F0AC331F8}"/>
                    </a:ext>
                  </a:extLst>
                </p14:cNvPr>
                <p14:cNvContentPartPr/>
                <p14:nvPr/>
              </p14:nvContentPartPr>
              <p14:xfrm>
                <a:off x="10022413" y="4804710"/>
                <a:ext cx="354240" cy="206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22F01EC-B536-4E4A-9726-0B4F0AC331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06933" y="4789230"/>
                  <a:ext cx="3848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01EDA1E-0A77-E947-86ED-81BADF35EDA7}"/>
                    </a:ext>
                  </a:extLst>
                </p14:cNvPr>
                <p14:cNvContentPartPr/>
                <p14:nvPr/>
              </p14:nvContentPartPr>
              <p14:xfrm>
                <a:off x="10133293" y="4709310"/>
                <a:ext cx="153720" cy="16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01EDA1E-0A77-E947-86ED-81BADF35EDA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118173" y="4694190"/>
                  <a:ext cx="184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DF061B2-7AF6-EB48-AF9A-3C3EADC0B8CD}"/>
                    </a:ext>
                  </a:extLst>
                </p14:cNvPr>
                <p14:cNvContentPartPr/>
                <p14:nvPr/>
              </p14:nvContentPartPr>
              <p14:xfrm>
                <a:off x="9567013" y="4815150"/>
                <a:ext cx="455400" cy="180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DF061B2-7AF6-EB48-AF9A-3C3EADC0B8C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51893" y="4800030"/>
                  <a:ext cx="4860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DDB875F-A9CE-3B43-B169-CEE30D4ABC5E}"/>
                    </a:ext>
                  </a:extLst>
                </p14:cNvPr>
                <p14:cNvContentPartPr/>
                <p14:nvPr/>
              </p14:nvContentPartPr>
              <p14:xfrm>
                <a:off x="9734053" y="5074350"/>
                <a:ext cx="18720" cy="5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DDB875F-A9CE-3B43-B169-CEE30D4ABC5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718933" y="5059230"/>
                  <a:ext cx="489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469FC39-3C26-D54B-978F-EE5A5B1FDBFB}"/>
              </a:ext>
            </a:extLst>
          </p:cNvPr>
          <p:cNvGrpSpPr/>
          <p:nvPr/>
        </p:nvGrpSpPr>
        <p:grpSpPr>
          <a:xfrm>
            <a:off x="9802453" y="5254350"/>
            <a:ext cx="638280" cy="370800"/>
            <a:chOff x="9802453" y="5254350"/>
            <a:chExt cx="6382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FD8EE22-B713-3B47-A17A-6B406C0B4CC4}"/>
                    </a:ext>
                  </a:extLst>
                </p14:cNvPr>
                <p14:cNvContentPartPr/>
                <p14:nvPr/>
              </p14:nvContentPartPr>
              <p14:xfrm>
                <a:off x="10159933" y="5307270"/>
                <a:ext cx="280800" cy="27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FD8EE22-B713-3B47-A17A-6B406C0B4CC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144453" y="5292150"/>
                  <a:ext cx="311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A970BA3-58DD-4643-B89A-E58FC719AE55}"/>
                    </a:ext>
                  </a:extLst>
                </p14:cNvPr>
                <p14:cNvContentPartPr/>
                <p14:nvPr/>
              </p14:nvContentPartPr>
              <p14:xfrm>
                <a:off x="10344973" y="5518950"/>
                <a:ext cx="74520" cy="10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A970BA3-58DD-4643-B89A-E58FC719AE5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329853" y="5503830"/>
                  <a:ext cx="105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CECCD4E-9D3B-3245-9C51-88FA483EA2A9}"/>
                    </a:ext>
                  </a:extLst>
                </p14:cNvPr>
                <p14:cNvContentPartPr/>
                <p14:nvPr/>
              </p14:nvContentPartPr>
              <p14:xfrm>
                <a:off x="10360813" y="5598510"/>
                <a:ext cx="16200" cy="266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CECCD4E-9D3B-3245-9C51-88FA483EA2A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345693" y="5583030"/>
                  <a:ext cx="4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98EABE3-3807-274F-808B-DDACF9719BAB}"/>
                    </a:ext>
                  </a:extLst>
                </p14:cNvPr>
                <p14:cNvContentPartPr/>
                <p14:nvPr/>
              </p14:nvContentPartPr>
              <p14:xfrm>
                <a:off x="9802453" y="5338950"/>
                <a:ext cx="479520" cy="267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98EABE3-3807-274F-808B-DDACF9719BA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86973" y="5323830"/>
                  <a:ext cx="510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A98C51E-0C90-B54F-BC16-885E29648852}"/>
                    </a:ext>
                  </a:extLst>
                </p14:cNvPr>
                <p14:cNvContentPartPr/>
                <p14:nvPr/>
              </p14:nvContentPartPr>
              <p14:xfrm>
                <a:off x="9958693" y="5254350"/>
                <a:ext cx="137880" cy="428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A98C51E-0C90-B54F-BC16-885E2964885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943573" y="5239230"/>
                  <a:ext cx="16848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515D199-2A9C-D149-8B9D-667D13DC7DDA}"/>
              </a:ext>
            </a:extLst>
          </p:cNvPr>
          <p:cNvGrpSpPr/>
          <p:nvPr/>
        </p:nvGrpSpPr>
        <p:grpSpPr>
          <a:xfrm>
            <a:off x="9310693" y="5751870"/>
            <a:ext cx="1283400" cy="460800"/>
            <a:chOff x="9310693" y="5751870"/>
            <a:chExt cx="128340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6ABF5DE-7F61-694D-B59E-31530E44EE63}"/>
                    </a:ext>
                  </a:extLst>
                </p14:cNvPr>
                <p14:cNvContentPartPr/>
                <p14:nvPr/>
              </p14:nvContentPartPr>
              <p14:xfrm>
                <a:off x="10017013" y="5820630"/>
                <a:ext cx="577080" cy="2808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6ABF5DE-7F61-694D-B59E-31530E44EE6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01533" y="5805510"/>
                  <a:ext cx="6076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3E60759-3ED8-B447-A889-0F72E8798B09}"/>
                    </a:ext>
                  </a:extLst>
                </p14:cNvPr>
                <p14:cNvContentPartPr/>
                <p14:nvPr/>
              </p14:nvContentPartPr>
              <p14:xfrm>
                <a:off x="10186213" y="5857710"/>
                <a:ext cx="111600" cy="16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3E60759-3ED8-B447-A889-0F72E8798B0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71093" y="5842590"/>
                  <a:ext cx="141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1F68DCE-B0E0-E94D-9CF6-260AE3835785}"/>
                    </a:ext>
                  </a:extLst>
                </p14:cNvPr>
                <p14:cNvContentPartPr/>
                <p14:nvPr/>
              </p14:nvContentPartPr>
              <p14:xfrm>
                <a:off x="10217893" y="5751870"/>
                <a:ext cx="5760" cy="16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1F68DCE-B0E0-E94D-9CF6-260AE383578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02773" y="5736750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6BC0F23-3951-3E48-B972-0340FF7346AD}"/>
                    </a:ext>
                  </a:extLst>
                </p14:cNvPr>
                <p14:cNvContentPartPr/>
                <p14:nvPr/>
              </p14:nvContentPartPr>
              <p14:xfrm>
                <a:off x="9310693" y="5847270"/>
                <a:ext cx="615960" cy="3283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6BC0F23-3951-3E48-B972-0340FF7346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95573" y="5831790"/>
                  <a:ext cx="6465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3977825-AC59-8B45-9F26-F42DEC80C754}"/>
                    </a:ext>
                  </a:extLst>
                </p14:cNvPr>
                <p14:cNvContentPartPr/>
                <p14:nvPr/>
              </p14:nvContentPartPr>
              <p14:xfrm>
                <a:off x="9509053" y="5810190"/>
                <a:ext cx="16200" cy="5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3977825-AC59-8B45-9F26-F42DEC80C75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93573" y="5794710"/>
                  <a:ext cx="4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F8DFCA9-CE58-7048-9362-771102B6D6E0}"/>
                    </a:ext>
                  </a:extLst>
                </p14:cNvPr>
                <p14:cNvContentPartPr/>
                <p14:nvPr/>
              </p14:nvContentPartPr>
              <p14:xfrm>
                <a:off x="9556573" y="6180630"/>
                <a:ext cx="153720" cy="32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F8DFCA9-CE58-7048-9362-771102B6D6E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41453" y="6165150"/>
                  <a:ext cx="18432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B935553-CF71-DC44-9B0C-58CE478F1DDE}"/>
              </a:ext>
            </a:extLst>
          </p:cNvPr>
          <p:cNvGrpSpPr/>
          <p:nvPr/>
        </p:nvGrpSpPr>
        <p:grpSpPr>
          <a:xfrm>
            <a:off x="1079293" y="4175070"/>
            <a:ext cx="2948040" cy="1714680"/>
            <a:chOff x="1079293" y="4175070"/>
            <a:chExt cx="2948040" cy="171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A95AF70-BC8C-3445-910F-E8E0461BD211}"/>
                    </a:ext>
                  </a:extLst>
                </p14:cNvPr>
                <p14:cNvContentPartPr/>
                <p14:nvPr/>
              </p14:nvContentPartPr>
              <p14:xfrm>
                <a:off x="1086853" y="4677630"/>
                <a:ext cx="1014120" cy="58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A95AF70-BC8C-3445-910F-E8E0461BD2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1733" y="4662510"/>
                  <a:ext cx="1044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65140F4-6F08-9246-8AA7-5C886B4A07C0}"/>
                    </a:ext>
                  </a:extLst>
                </p14:cNvPr>
                <p14:cNvContentPartPr/>
                <p14:nvPr/>
              </p14:nvContentPartPr>
              <p14:xfrm>
                <a:off x="1190533" y="4836390"/>
                <a:ext cx="47880" cy="374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65140F4-6F08-9246-8AA7-5C886B4A07C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75053" y="4821270"/>
                  <a:ext cx="78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DE16439-E75B-9D4F-AB4C-33F952778612}"/>
                    </a:ext>
                  </a:extLst>
                </p14:cNvPr>
                <p14:cNvContentPartPr/>
                <p14:nvPr/>
              </p14:nvContentPartPr>
              <p14:xfrm>
                <a:off x="1079293" y="4704270"/>
                <a:ext cx="53280" cy="725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DE16439-E75B-9D4F-AB4C-33F9527786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64173" y="4688790"/>
                  <a:ext cx="8388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D04207F-D43C-6C4B-B37C-EC8BFDC24F44}"/>
                    </a:ext>
                  </a:extLst>
                </p14:cNvPr>
                <p14:cNvContentPartPr/>
                <p14:nvPr/>
              </p14:nvContentPartPr>
              <p14:xfrm>
                <a:off x="1259293" y="4667190"/>
                <a:ext cx="926280" cy="905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D04207F-D43C-6C4B-B37C-EC8BFDC24F4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243813" y="4651710"/>
                  <a:ext cx="95688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5D21D04-2591-1A40-9914-86B123248DD6}"/>
                    </a:ext>
                  </a:extLst>
                </p14:cNvPr>
                <p14:cNvContentPartPr/>
                <p14:nvPr/>
              </p14:nvContentPartPr>
              <p14:xfrm>
                <a:off x="1137613" y="4265070"/>
                <a:ext cx="32040" cy="267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5D21D04-2591-1A40-9914-86B123248DD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22133" y="4249590"/>
                  <a:ext cx="626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06CC3AA-87BC-A442-8F89-CF3B2737E5D0}"/>
                    </a:ext>
                  </a:extLst>
                </p14:cNvPr>
                <p14:cNvContentPartPr/>
                <p14:nvPr/>
              </p14:nvContentPartPr>
              <p14:xfrm>
                <a:off x="1079293" y="4503030"/>
                <a:ext cx="180360" cy="5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06CC3AA-87BC-A442-8F89-CF3B2737E5D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64173" y="4487910"/>
                  <a:ext cx="210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FFE1CF1-CA56-D540-97BC-892401052DF8}"/>
                    </a:ext>
                  </a:extLst>
                </p14:cNvPr>
                <p14:cNvContentPartPr/>
                <p14:nvPr/>
              </p14:nvContentPartPr>
              <p14:xfrm>
                <a:off x="1084693" y="4222590"/>
                <a:ext cx="174960" cy="21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FFE1CF1-CA56-D540-97BC-892401052DF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9213" y="4207470"/>
                  <a:ext cx="205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966B02C-C5C6-9141-8886-F0165210F53C}"/>
                    </a:ext>
                  </a:extLst>
                </p14:cNvPr>
                <p14:cNvContentPartPr/>
                <p14:nvPr/>
              </p14:nvContentPartPr>
              <p14:xfrm>
                <a:off x="1290973" y="4375950"/>
                <a:ext cx="174960" cy="185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966B02C-C5C6-9141-8886-F0165210F53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275853" y="4360830"/>
                  <a:ext cx="205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61F43BE-D421-7A45-B6FF-BBDB67ADF954}"/>
                    </a:ext>
                  </a:extLst>
                </p14:cNvPr>
                <p14:cNvContentPartPr/>
                <p14:nvPr/>
              </p14:nvContentPartPr>
              <p14:xfrm>
                <a:off x="1518493" y="4317990"/>
                <a:ext cx="222480" cy="41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61F43BE-D421-7A45-B6FF-BBDB67ADF95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503373" y="4302510"/>
                  <a:ext cx="2530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6EFD538-440B-2C40-B322-AB529429E06E}"/>
                    </a:ext>
                  </a:extLst>
                </p14:cNvPr>
                <p14:cNvContentPartPr/>
                <p14:nvPr/>
              </p14:nvContentPartPr>
              <p14:xfrm>
                <a:off x="1767253" y="4354710"/>
                <a:ext cx="153720" cy="185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6EFD538-440B-2C40-B322-AB529429E06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52133" y="4339590"/>
                  <a:ext cx="184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90AE0C7-9CD0-1249-A90D-0995AD3CB2E3}"/>
                    </a:ext>
                  </a:extLst>
                </p14:cNvPr>
                <p14:cNvContentPartPr/>
                <p14:nvPr/>
              </p14:nvContentPartPr>
              <p14:xfrm>
                <a:off x="2714413" y="4175070"/>
                <a:ext cx="730440" cy="16567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90AE0C7-9CD0-1249-A90D-0995AD3CB2E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99293" y="4159590"/>
                  <a:ext cx="761040" cy="16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E1EF6E6-36E3-4947-AB6E-A2996059E852}"/>
                    </a:ext>
                  </a:extLst>
                </p14:cNvPr>
                <p14:cNvContentPartPr/>
                <p14:nvPr/>
              </p14:nvContentPartPr>
              <p14:xfrm>
                <a:off x="2735653" y="4185510"/>
                <a:ext cx="873360" cy="1704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E1EF6E6-36E3-4947-AB6E-A2996059E85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720533" y="4170390"/>
                  <a:ext cx="903960" cy="173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40B102A-9060-7745-B1E8-FE6CFBA1584D}"/>
                    </a:ext>
                  </a:extLst>
                </p14:cNvPr>
                <p14:cNvContentPartPr/>
                <p14:nvPr/>
              </p14:nvContentPartPr>
              <p14:xfrm>
                <a:off x="3037333" y="4350030"/>
                <a:ext cx="159120" cy="301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40B102A-9060-7745-B1E8-FE6CFBA1584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021853" y="4334910"/>
                  <a:ext cx="1897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5E7AA93-0481-1B47-8632-053E7403EEC9}"/>
                    </a:ext>
                  </a:extLst>
                </p14:cNvPr>
                <p14:cNvContentPartPr/>
                <p14:nvPr/>
              </p14:nvContentPartPr>
              <p14:xfrm>
                <a:off x="3037333" y="4503030"/>
                <a:ext cx="164520" cy="26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5E7AA93-0481-1B47-8632-053E7403EEC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021853" y="4487910"/>
                  <a:ext cx="194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494F2DA-2CA1-304C-BF39-1DB576FCDBB9}"/>
                    </a:ext>
                  </a:extLst>
                </p14:cNvPr>
                <p14:cNvContentPartPr/>
                <p14:nvPr/>
              </p14:nvContentPartPr>
              <p14:xfrm>
                <a:off x="3121933" y="4709310"/>
                <a:ext cx="206640" cy="237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494F2DA-2CA1-304C-BF39-1DB576FCDBB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06813" y="4694190"/>
                  <a:ext cx="237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682AA14-370F-6249-9BB6-412F5C2895CB}"/>
                    </a:ext>
                  </a:extLst>
                </p14:cNvPr>
                <p14:cNvContentPartPr/>
                <p14:nvPr/>
              </p14:nvContentPartPr>
              <p14:xfrm>
                <a:off x="3154333" y="5095590"/>
                <a:ext cx="195480" cy="288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682AA14-370F-6249-9BB6-412F5C2895C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138853" y="5080470"/>
                  <a:ext cx="226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6AE7DE2-4703-034D-B332-FF845C3E744F}"/>
                    </a:ext>
                  </a:extLst>
                </p14:cNvPr>
                <p14:cNvContentPartPr/>
                <p14:nvPr/>
              </p14:nvContentPartPr>
              <p14:xfrm>
                <a:off x="3635293" y="5005590"/>
                <a:ext cx="196200" cy="16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6AE7DE2-4703-034D-B332-FF845C3E744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619813" y="4990470"/>
                  <a:ext cx="22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CE2AC10-12CE-5B45-9B4E-02414472702D}"/>
                    </a:ext>
                  </a:extLst>
                </p14:cNvPr>
                <p14:cNvContentPartPr/>
                <p14:nvPr/>
              </p14:nvContentPartPr>
              <p14:xfrm>
                <a:off x="3688213" y="4995150"/>
                <a:ext cx="275400" cy="10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CE2AC10-12CE-5B45-9B4E-02414472702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72733" y="4980030"/>
                  <a:ext cx="30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8FDFC13-E2EE-6547-A890-3FB21199060F}"/>
                    </a:ext>
                  </a:extLst>
                </p14:cNvPr>
                <p14:cNvContentPartPr/>
                <p14:nvPr/>
              </p14:nvContentPartPr>
              <p14:xfrm>
                <a:off x="3809893" y="4942230"/>
                <a:ext cx="217440" cy="164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8FDFC13-E2EE-6547-A890-3FB21199060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794413" y="4927110"/>
                  <a:ext cx="247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CD99CA3-D36B-DE41-A0A5-EB6801CF4044}"/>
                    </a:ext>
                  </a:extLst>
                </p14:cNvPr>
                <p14:cNvContentPartPr/>
                <p14:nvPr/>
              </p14:nvContentPartPr>
              <p14:xfrm>
                <a:off x="2259373" y="5037630"/>
                <a:ext cx="270360" cy="16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CD99CA3-D36B-DE41-A0A5-EB6801CF404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44253" y="5022150"/>
                  <a:ext cx="30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B476C76-A9D8-3546-A986-F19652A14985}"/>
                    </a:ext>
                  </a:extLst>
                </p14:cNvPr>
                <p14:cNvContentPartPr/>
                <p14:nvPr/>
              </p14:nvContentPartPr>
              <p14:xfrm>
                <a:off x="2423533" y="4973910"/>
                <a:ext cx="206640" cy="190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B476C76-A9D8-3546-A986-F19652A1498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408053" y="4958790"/>
                  <a:ext cx="237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0CA7411-FA80-E542-8864-40E68D4FD826}"/>
                    </a:ext>
                  </a:extLst>
                </p14:cNvPr>
                <p14:cNvContentPartPr/>
                <p14:nvPr/>
              </p14:nvContentPartPr>
              <p14:xfrm>
                <a:off x="1550173" y="4973910"/>
                <a:ext cx="450000" cy="360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0CA7411-FA80-E542-8864-40E68D4FD82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35053" y="4958790"/>
                  <a:ext cx="4806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686AB95-6AA0-EB4E-9E3F-41DAC8A3423E}"/>
                    </a:ext>
                  </a:extLst>
                </p14:cNvPr>
                <p14:cNvContentPartPr/>
                <p14:nvPr/>
              </p14:nvContentPartPr>
              <p14:xfrm>
                <a:off x="1798933" y="5270190"/>
                <a:ext cx="21600" cy="10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686AB95-6AA0-EB4E-9E3F-41DAC8A3423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83813" y="5255070"/>
                  <a:ext cx="52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D35F4B7-364F-B24F-BF76-4D6B147FA428}"/>
                    </a:ext>
                  </a:extLst>
                </p14:cNvPr>
                <p14:cNvContentPartPr/>
                <p14:nvPr/>
              </p14:nvContentPartPr>
              <p14:xfrm>
                <a:off x="1343893" y="5074350"/>
                <a:ext cx="217440" cy="2754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D35F4B7-364F-B24F-BF76-4D6B147FA42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28773" y="5059230"/>
                  <a:ext cx="2476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7F1C56F-A74F-AA46-B536-C1D38B71BFF5}"/>
                    </a:ext>
                  </a:extLst>
                </p14:cNvPr>
                <p14:cNvContentPartPr/>
                <p14:nvPr/>
              </p14:nvContentPartPr>
              <p14:xfrm>
                <a:off x="1455133" y="4958070"/>
                <a:ext cx="190800" cy="37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7F1C56F-A74F-AA46-B536-C1D38B71BFF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39653" y="4942950"/>
                  <a:ext cx="221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A919943-7483-0C49-BBF1-2F96BB7E294C}"/>
                    </a:ext>
                  </a:extLst>
                </p14:cNvPr>
                <p14:cNvContentPartPr/>
                <p14:nvPr/>
              </p14:nvContentPartPr>
              <p14:xfrm>
                <a:off x="1926013" y="4788870"/>
                <a:ext cx="95760" cy="174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A919943-7483-0C49-BBF1-2F96BB7E294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910893" y="4773390"/>
                  <a:ext cx="126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CCB1366-FB4F-4640-A58D-85343DA5D8B3}"/>
                    </a:ext>
                  </a:extLst>
                </p14:cNvPr>
                <p14:cNvContentPartPr/>
                <p14:nvPr/>
              </p14:nvContentPartPr>
              <p14:xfrm>
                <a:off x="1714333" y="5138070"/>
                <a:ext cx="53280" cy="26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CCB1366-FB4F-4640-A58D-85343DA5D8B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699213" y="5122950"/>
                  <a:ext cx="8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011DBA4-AB73-D348-A2E8-29703145F2F4}"/>
                    </a:ext>
                  </a:extLst>
                </p14:cNvPr>
                <p14:cNvContentPartPr/>
                <p14:nvPr/>
              </p14:nvContentPartPr>
              <p14:xfrm>
                <a:off x="1693093" y="5122230"/>
                <a:ext cx="90360" cy="63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011DBA4-AB73-D348-A2E8-29703145F2F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677973" y="5106750"/>
                  <a:ext cx="12096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68EEA661-EF30-B445-B7F7-FD83F66433B9}"/>
              </a:ext>
            </a:extLst>
          </p:cNvPr>
          <p:cNvGrpSpPr/>
          <p:nvPr/>
        </p:nvGrpSpPr>
        <p:grpSpPr>
          <a:xfrm>
            <a:off x="4000333" y="3788790"/>
            <a:ext cx="1207080" cy="677160"/>
            <a:chOff x="4000333" y="3788790"/>
            <a:chExt cx="1207080" cy="67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A75587D-E757-4C43-95EB-4CEAE24EBCF4}"/>
                    </a:ext>
                  </a:extLst>
                </p14:cNvPr>
                <p14:cNvContentPartPr/>
                <p14:nvPr/>
              </p14:nvContentPartPr>
              <p14:xfrm>
                <a:off x="4275373" y="3857550"/>
                <a:ext cx="95760" cy="190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A75587D-E757-4C43-95EB-4CEAE24EBCF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60253" y="3842070"/>
                  <a:ext cx="126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E1607AD-253E-0F4C-A98E-156C3E61824D}"/>
                    </a:ext>
                  </a:extLst>
                </p14:cNvPr>
                <p14:cNvContentPartPr/>
                <p14:nvPr/>
              </p14:nvContentPartPr>
              <p14:xfrm>
                <a:off x="4386613" y="3963390"/>
                <a:ext cx="79560" cy="79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E1607AD-253E-0F4C-A98E-156C3E61824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371493" y="3947910"/>
                  <a:ext cx="110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F86B2DAC-859A-7F41-B267-BF9B2C6DAD69}"/>
                    </a:ext>
                  </a:extLst>
                </p14:cNvPr>
                <p14:cNvContentPartPr/>
                <p14:nvPr/>
              </p14:nvContentPartPr>
              <p14:xfrm>
                <a:off x="4482013" y="3899670"/>
                <a:ext cx="137880" cy="275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F86B2DAC-859A-7F41-B267-BF9B2C6DAD6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466533" y="3884550"/>
                  <a:ext cx="1684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07D8422-FAD5-9348-AB7B-D5F265CFDCC3}"/>
                    </a:ext>
                  </a:extLst>
                </p14:cNvPr>
                <p14:cNvContentPartPr/>
                <p14:nvPr/>
              </p14:nvContentPartPr>
              <p14:xfrm>
                <a:off x="4677493" y="3963390"/>
                <a:ext cx="21600" cy="143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07D8422-FAD5-9348-AB7B-D5F265CFDCC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662373" y="3947910"/>
                  <a:ext cx="52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60F9046-DEFC-D44F-A58E-DCBFF7609862}"/>
                    </a:ext>
                  </a:extLst>
                </p14:cNvPr>
                <p14:cNvContentPartPr/>
                <p14:nvPr/>
              </p14:nvContentPartPr>
              <p14:xfrm>
                <a:off x="4682893" y="3889230"/>
                <a:ext cx="26640" cy="37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60F9046-DEFC-D44F-A58E-DCBFF760986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667773" y="3874110"/>
                  <a:ext cx="57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25138B24-3AA7-F041-A4C7-28CB10ED842F}"/>
                    </a:ext>
                  </a:extLst>
                </p14:cNvPr>
                <p14:cNvContentPartPr/>
                <p14:nvPr/>
              </p14:nvContentPartPr>
              <p14:xfrm>
                <a:off x="4804573" y="3867990"/>
                <a:ext cx="58680" cy="2908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5138B24-3AA7-F041-A4C7-28CB10ED842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789453" y="3852870"/>
                  <a:ext cx="88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2936B4D-7298-B64F-8C16-40554F5645CB}"/>
                    </a:ext>
                  </a:extLst>
                </p14:cNvPr>
                <p14:cNvContentPartPr/>
                <p14:nvPr/>
              </p14:nvContentPartPr>
              <p14:xfrm>
                <a:off x="4772893" y="3973830"/>
                <a:ext cx="106200" cy="16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2936B4D-7298-B64F-8C16-40554F5645C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4757773" y="395871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3FA7945-F334-3842-8141-A321E3267C06}"/>
                    </a:ext>
                  </a:extLst>
                </p14:cNvPr>
                <p14:cNvContentPartPr/>
                <p14:nvPr/>
              </p14:nvContentPartPr>
              <p14:xfrm>
                <a:off x="4000333" y="3788790"/>
                <a:ext cx="1085040" cy="444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3FA7945-F334-3842-8141-A321E3267C0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985213" y="3773310"/>
                  <a:ext cx="11156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434D41C-5258-EC43-871B-52617953D2A1}"/>
                    </a:ext>
                  </a:extLst>
                </p14:cNvPr>
                <p14:cNvContentPartPr/>
                <p14:nvPr/>
              </p14:nvContentPartPr>
              <p14:xfrm>
                <a:off x="5058733" y="3788790"/>
                <a:ext cx="148680" cy="455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434D41C-5258-EC43-871B-52617953D2A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043253" y="3773310"/>
                  <a:ext cx="1789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C52BB60-247E-B344-BB05-C10B8E5AAFF9}"/>
                    </a:ext>
                  </a:extLst>
                </p14:cNvPr>
                <p14:cNvContentPartPr/>
                <p14:nvPr/>
              </p14:nvContentPartPr>
              <p14:xfrm>
                <a:off x="4502893" y="4259670"/>
                <a:ext cx="190800" cy="206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C52BB60-247E-B344-BB05-C10B8E5AAFF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87773" y="4244190"/>
                  <a:ext cx="2214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871534F-1FBB-D047-A673-8B8085F0C444}"/>
              </a:ext>
            </a:extLst>
          </p:cNvPr>
          <p:cNvGrpSpPr/>
          <p:nvPr/>
        </p:nvGrpSpPr>
        <p:grpSpPr>
          <a:xfrm>
            <a:off x="4455373" y="4587630"/>
            <a:ext cx="418320" cy="587880"/>
            <a:chOff x="4455373" y="4587630"/>
            <a:chExt cx="41832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2D6EB1F-05D5-914F-9FA3-C757CCFFABAE}"/>
                    </a:ext>
                  </a:extLst>
                </p14:cNvPr>
                <p14:cNvContentPartPr/>
                <p14:nvPr/>
              </p14:nvContentPartPr>
              <p14:xfrm>
                <a:off x="4455373" y="4640550"/>
                <a:ext cx="32040" cy="174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2D6EB1F-05D5-914F-9FA3-C757CCFFABA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440253" y="4625430"/>
                  <a:ext cx="62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3233A08-3202-D947-B93F-B4480DED2566}"/>
                    </a:ext>
                  </a:extLst>
                </p14:cNvPr>
                <p14:cNvContentPartPr/>
                <p14:nvPr/>
              </p14:nvContentPartPr>
              <p14:xfrm>
                <a:off x="4577053" y="4725150"/>
                <a:ext cx="21600" cy="428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3233A08-3202-D947-B93F-B4480DED256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61933" y="4710030"/>
                  <a:ext cx="52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04C807C1-247A-9A4B-A789-A8D03FFBAE8A}"/>
                    </a:ext>
                  </a:extLst>
                </p14:cNvPr>
                <p14:cNvContentPartPr/>
                <p14:nvPr/>
              </p14:nvContentPartPr>
              <p14:xfrm>
                <a:off x="4682893" y="4587630"/>
                <a:ext cx="190800" cy="222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04C807C1-247A-9A4B-A789-A8D03FFBAE8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667773" y="4572510"/>
                  <a:ext cx="221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CA72F75-E9AC-E04B-9BE5-96FA0CA8804C}"/>
                    </a:ext>
                  </a:extLst>
                </p14:cNvPr>
                <p14:cNvContentPartPr/>
                <p14:nvPr/>
              </p14:nvContentPartPr>
              <p14:xfrm>
                <a:off x="4476613" y="4958070"/>
                <a:ext cx="190800" cy="217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CA72F75-E9AC-E04B-9BE5-96FA0CA8804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461493" y="4942950"/>
                  <a:ext cx="22140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373D164-8ABF-6242-8971-173CA23F4563}"/>
              </a:ext>
            </a:extLst>
          </p:cNvPr>
          <p:cNvGrpSpPr/>
          <p:nvPr/>
        </p:nvGrpSpPr>
        <p:grpSpPr>
          <a:xfrm>
            <a:off x="4354933" y="5355150"/>
            <a:ext cx="503280" cy="275400"/>
            <a:chOff x="4354933" y="5355150"/>
            <a:chExt cx="50328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5109A58-C27A-0048-BB27-5155584BD897}"/>
                    </a:ext>
                  </a:extLst>
                </p14:cNvPr>
                <p14:cNvContentPartPr/>
                <p14:nvPr/>
              </p14:nvContentPartPr>
              <p14:xfrm>
                <a:off x="4354933" y="5466030"/>
                <a:ext cx="95760" cy="122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5109A58-C27A-0048-BB27-5155584BD89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339453" y="5450910"/>
                  <a:ext cx="126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F7411C5-CF50-F344-9108-6DC7443F2678}"/>
                    </a:ext>
                  </a:extLst>
                </p14:cNvPr>
                <p14:cNvContentPartPr/>
                <p14:nvPr/>
              </p14:nvContentPartPr>
              <p14:xfrm>
                <a:off x="4508293" y="5508510"/>
                <a:ext cx="37440" cy="32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F7411C5-CF50-F344-9108-6DC7443F267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93173" y="5493030"/>
                  <a:ext cx="68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38DA323-CB19-184B-B88C-C3457FEBB7E2}"/>
                    </a:ext>
                  </a:extLst>
                </p14:cNvPr>
                <p14:cNvContentPartPr/>
                <p14:nvPr/>
              </p14:nvContentPartPr>
              <p14:xfrm>
                <a:off x="4614133" y="5360190"/>
                <a:ext cx="137880" cy="16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38DA323-CB19-184B-B88C-C3457FEBB7E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99013" y="5345070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D2DCF3B-AFA9-A646-BA90-B3BDCC54233B}"/>
                    </a:ext>
                  </a:extLst>
                </p14:cNvPr>
                <p14:cNvContentPartPr/>
                <p14:nvPr/>
              </p14:nvContentPartPr>
              <p14:xfrm>
                <a:off x="4704133" y="5355150"/>
                <a:ext cx="47880" cy="275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D2DCF3B-AFA9-A646-BA90-B3BDCC54233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89013" y="5339670"/>
                  <a:ext cx="784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BC5C0C6E-7EB4-1C43-B1EE-83BE150897BE}"/>
                    </a:ext>
                  </a:extLst>
                </p14:cNvPr>
                <p14:cNvContentPartPr/>
                <p14:nvPr/>
              </p14:nvContentPartPr>
              <p14:xfrm>
                <a:off x="4640773" y="5476830"/>
                <a:ext cx="217440" cy="16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BC5C0C6E-7EB4-1C43-B1EE-83BE150897B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625293" y="5461350"/>
                  <a:ext cx="24768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C3A4B7A-8DB3-8B4D-8515-CE28F98B80A9}"/>
                  </a:ext>
                </a:extLst>
              </p14:cNvPr>
              <p14:cNvContentPartPr/>
              <p14:nvPr/>
            </p14:nvContentPartPr>
            <p14:xfrm>
              <a:off x="5419093" y="1005270"/>
              <a:ext cx="655920" cy="2966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C3A4B7A-8DB3-8B4D-8515-CE28F98B80A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403973" y="990150"/>
                <a:ext cx="686520" cy="32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034B47EF-F67D-A641-9767-61BB7F5C4425}"/>
              </a:ext>
            </a:extLst>
          </p:cNvPr>
          <p:cNvGrpSpPr/>
          <p:nvPr/>
        </p:nvGrpSpPr>
        <p:grpSpPr>
          <a:xfrm>
            <a:off x="5186893" y="4963470"/>
            <a:ext cx="1173600" cy="598320"/>
            <a:chOff x="5186893" y="4963470"/>
            <a:chExt cx="1173600" cy="5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00F55CC-CFC4-EA40-9FC5-BF2088CCF2DA}"/>
                    </a:ext>
                  </a:extLst>
                </p14:cNvPr>
                <p14:cNvContentPartPr/>
                <p14:nvPr/>
              </p14:nvContentPartPr>
              <p14:xfrm>
                <a:off x="5186893" y="5042670"/>
                <a:ext cx="581400" cy="26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00F55CC-CFC4-EA40-9FC5-BF2088CCF2D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171413" y="5027550"/>
                  <a:ext cx="611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C1E8A32-8D46-2F4E-B5A0-75824195B869}"/>
                    </a:ext>
                  </a:extLst>
                </p14:cNvPr>
                <p14:cNvContentPartPr/>
                <p14:nvPr/>
              </p14:nvContentPartPr>
              <p14:xfrm>
                <a:off x="5661733" y="4963470"/>
                <a:ext cx="238320" cy="201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C1E8A32-8D46-2F4E-B5A0-75824195B86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46613" y="4947990"/>
                  <a:ext cx="26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2AC3DCB-6951-4640-AFF1-F8F767D73BD0}"/>
                    </a:ext>
                  </a:extLst>
                </p14:cNvPr>
                <p14:cNvContentPartPr/>
                <p14:nvPr/>
              </p14:nvContentPartPr>
              <p14:xfrm>
                <a:off x="5661733" y="4984710"/>
                <a:ext cx="16200" cy="180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2AC3DCB-6951-4640-AFF1-F8F767D73BD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46613" y="4969230"/>
                  <a:ext cx="46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ED909E3-E67D-1B4C-9A13-A6B9C7D70E03}"/>
                    </a:ext>
                  </a:extLst>
                </p14:cNvPr>
                <p14:cNvContentPartPr/>
                <p14:nvPr/>
              </p14:nvContentPartPr>
              <p14:xfrm>
                <a:off x="5741293" y="5032230"/>
                <a:ext cx="111600" cy="116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ED909E3-E67D-1B4C-9A13-A6B9C7D70E0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726173" y="5017110"/>
                  <a:ext cx="141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5388701-09F9-4444-8AB7-90B5F3F8740C}"/>
                    </a:ext>
                  </a:extLst>
                </p14:cNvPr>
                <p14:cNvContentPartPr/>
                <p14:nvPr/>
              </p14:nvContentPartPr>
              <p14:xfrm>
                <a:off x="5693773" y="5016390"/>
                <a:ext cx="95760" cy="127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5388701-09F9-4444-8AB7-90B5F3F8740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678293" y="5000910"/>
                  <a:ext cx="126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EEBB955-8441-0F41-9844-1EE566308441}"/>
                    </a:ext>
                  </a:extLst>
                </p14:cNvPr>
                <p14:cNvContentPartPr/>
                <p14:nvPr/>
              </p14:nvContentPartPr>
              <p14:xfrm>
                <a:off x="5693773" y="5010990"/>
                <a:ext cx="69120" cy="1166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EEBB955-8441-0F41-9844-1EE5663084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78293" y="4995870"/>
                  <a:ext cx="99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293824B-709B-954D-8326-C9B118866F18}"/>
                    </a:ext>
                  </a:extLst>
                </p14:cNvPr>
                <p14:cNvContentPartPr/>
                <p14:nvPr/>
              </p14:nvContentPartPr>
              <p14:xfrm>
                <a:off x="5682973" y="4980030"/>
                <a:ext cx="47880" cy="105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293824B-709B-954D-8326-C9B118866F1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67853" y="4964550"/>
                  <a:ext cx="78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28730AB-2E19-6E41-A228-A2706F33B2BF}"/>
                    </a:ext>
                  </a:extLst>
                </p14:cNvPr>
                <p14:cNvContentPartPr/>
                <p14:nvPr/>
              </p14:nvContentPartPr>
              <p14:xfrm>
                <a:off x="5296693" y="5328510"/>
                <a:ext cx="147960" cy="196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28730AB-2E19-6E41-A228-A2706F33B2B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281573" y="5313390"/>
                  <a:ext cx="178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9F1848F-78EC-7D49-9548-12BD38FC1BB7}"/>
                    </a:ext>
                  </a:extLst>
                </p14:cNvPr>
                <p14:cNvContentPartPr/>
                <p14:nvPr/>
              </p14:nvContentPartPr>
              <p14:xfrm>
                <a:off x="5487133" y="5376030"/>
                <a:ext cx="100440" cy="110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9F1848F-78EC-7D49-9548-12BD38FC1BB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472013" y="5360910"/>
                  <a:ext cx="130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02C0BA0-8E7E-0644-A45A-7490BB01D30B}"/>
                    </a:ext>
                  </a:extLst>
                </p14:cNvPr>
                <p14:cNvContentPartPr/>
                <p14:nvPr/>
              </p14:nvContentPartPr>
              <p14:xfrm>
                <a:off x="5635453" y="5196750"/>
                <a:ext cx="74520" cy="325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02C0BA0-8E7E-0644-A45A-7490BB01D30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20333" y="5181630"/>
                  <a:ext cx="1051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D6A1436-88A1-6643-9A36-8B5F50C072C1}"/>
                    </a:ext>
                  </a:extLst>
                </p14:cNvPr>
                <p14:cNvContentPartPr/>
                <p14:nvPr/>
              </p14:nvContentPartPr>
              <p14:xfrm>
                <a:off x="5545453" y="5333910"/>
                <a:ext cx="164520" cy="16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D6A1436-88A1-6643-9A36-8B5F50C072C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530333" y="5318430"/>
                  <a:ext cx="194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8457A33-02CA-3240-89B5-0B1E9F931DCF}"/>
                    </a:ext>
                  </a:extLst>
                </p14:cNvPr>
                <p14:cNvContentPartPr/>
                <p14:nvPr/>
              </p14:nvContentPartPr>
              <p14:xfrm>
                <a:off x="5730853" y="5280990"/>
                <a:ext cx="26640" cy="212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8457A33-02CA-3240-89B5-0B1E9F931DC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715373" y="5265510"/>
                  <a:ext cx="57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24DEA5B-356C-284D-890C-70464AE9EE8C}"/>
                    </a:ext>
                  </a:extLst>
                </p14:cNvPr>
                <p14:cNvContentPartPr/>
                <p14:nvPr/>
              </p14:nvContentPartPr>
              <p14:xfrm>
                <a:off x="5682973" y="5397270"/>
                <a:ext cx="106200" cy="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24DEA5B-356C-284D-890C-70464AE9EE8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667853" y="5382150"/>
                  <a:ext cx="13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8447DED-8854-2942-8912-1A7C15AAE3CD}"/>
                    </a:ext>
                  </a:extLst>
                </p14:cNvPr>
                <p14:cNvContentPartPr/>
                <p14:nvPr/>
              </p14:nvContentPartPr>
              <p14:xfrm>
                <a:off x="5825893" y="5391870"/>
                <a:ext cx="153720" cy="106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8447DED-8854-2942-8912-1A7C15AAE3C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810773" y="5376750"/>
                  <a:ext cx="184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03E60F7-80F6-AB4D-A9C7-2E07F75AC81B}"/>
                    </a:ext>
                  </a:extLst>
                </p14:cNvPr>
                <p14:cNvContentPartPr/>
                <p14:nvPr/>
              </p14:nvContentPartPr>
              <p14:xfrm>
                <a:off x="6048373" y="5386830"/>
                <a:ext cx="122040" cy="1324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03E60F7-80F6-AB4D-A9C7-2E07F75AC81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032893" y="5371350"/>
                  <a:ext cx="152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0167737-321B-B148-8D20-6D8DBB3315AA}"/>
                    </a:ext>
                  </a:extLst>
                </p14:cNvPr>
                <p14:cNvContentPartPr/>
                <p14:nvPr/>
              </p14:nvContentPartPr>
              <p14:xfrm>
                <a:off x="6175093" y="5384310"/>
                <a:ext cx="185400" cy="177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0167737-321B-B148-8D20-6D8DBB3315A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159973" y="5369190"/>
                  <a:ext cx="21600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26F73BDB-38DD-FE46-9C08-7256F1284842}"/>
              </a:ext>
            </a:extLst>
          </p:cNvPr>
          <p:cNvGrpSpPr/>
          <p:nvPr/>
        </p:nvGrpSpPr>
        <p:grpSpPr>
          <a:xfrm>
            <a:off x="6566773" y="4100910"/>
            <a:ext cx="1117080" cy="1995480"/>
            <a:chOff x="6566773" y="4100910"/>
            <a:chExt cx="1117080" cy="19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C4D5593-DEBD-3E40-9CE1-B98F1BD4947C}"/>
                    </a:ext>
                  </a:extLst>
                </p14:cNvPr>
                <p14:cNvContentPartPr/>
                <p14:nvPr/>
              </p14:nvContentPartPr>
              <p14:xfrm>
                <a:off x="6566773" y="4100910"/>
                <a:ext cx="1117080" cy="1995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C4D5593-DEBD-3E40-9CE1-B98F1BD4947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51653" y="4085790"/>
                  <a:ext cx="1147320" cy="20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263323BE-E64F-134C-9F62-5C69DD0EB1B3}"/>
                    </a:ext>
                  </a:extLst>
                </p14:cNvPr>
                <p14:cNvContentPartPr/>
                <p14:nvPr/>
              </p14:nvContentPartPr>
              <p14:xfrm>
                <a:off x="6910573" y="4296750"/>
                <a:ext cx="111600" cy="90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263323BE-E64F-134C-9F62-5C69DD0EB1B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895453" y="4281270"/>
                  <a:ext cx="141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1F0F744-4E9D-064A-AD9C-EC21C6049120}"/>
                    </a:ext>
                  </a:extLst>
                </p14:cNvPr>
                <p14:cNvContentPartPr/>
                <p14:nvPr/>
              </p14:nvContentPartPr>
              <p14:xfrm>
                <a:off x="7101733" y="4338870"/>
                <a:ext cx="31680" cy="216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1F0F744-4E9D-064A-AD9C-EC21C604912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086613" y="4323750"/>
                  <a:ext cx="61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98AF70F-4FC5-B84D-AF10-1312CBFD82C1}"/>
                    </a:ext>
                  </a:extLst>
                </p14:cNvPr>
                <p14:cNvContentPartPr/>
                <p14:nvPr/>
              </p14:nvContentPartPr>
              <p14:xfrm>
                <a:off x="7225213" y="4195950"/>
                <a:ext cx="156600" cy="428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98AF70F-4FC5-B84D-AF10-1312CBFD82C1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210093" y="4180830"/>
                  <a:ext cx="1872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A14D95A-A0DF-EA4B-83F9-C4F5C768CF12}"/>
                    </a:ext>
                  </a:extLst>
                </p14:cNvPr>
                <p14:cNvContentPartPr/>
                <p14:nvPr/>
              </p14:nvContentPartPr>
              <p14:xfrm>
                <a:off x="7296853" y="4190910"/>
                <a:ext cx="58680" cy="227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A14D95A-A0DF-EA4B-83F9-C4F5C768CF1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281733" y="4175430"/>
                  <a:ext cx="88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80F8BA5-DE14-9E46-B315-ED3D1D8BD518}"/>
                    </a:ext>
                  </a:extLst>
                </p14:cNvPr>
                <p14:cNvContentPartPr/>
                <p14:nvPr/>
              </p14:nvContentPartPr>
              <p14:xfrm>
                <a:off x="7249333" y="4301790"/>
                <a:ext cx="159120" cy="16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80F8BA5-DE14-9E46-B315-ED3D1D8BD51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34213" y="4286670"/>
                  <a:ext cx="1897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BF5BEB1A-922C-C841-9D23-1173BEF3B01C}"/>
              </a:ext>
            </a:extLst>
          </p:cNvPr>
          <p:cNvGrpSpPr/>
          <p:nvPr/>
        </p:nvGrpSpPr>
        <p:grpSpPr>
          <a:xfrm>
            <a:off x="6932533" y="4635150"/>
            <a:ext cx="354240" cy="185400"/>
            <a:chOff x="6932533" y="4635150"/>
            <a:chExt cx="35424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9513BDC-F7B1-E949-BF41-1F184780EF47}"/>
                    </a:ext>
                  </a:extLst>
                </p14:cNvPr>
                <p14:cNvContentPartPr/>
                <p14:nvPr/>
              </p14:nvContentPartPr>
              <p14:xfrm>
                <a:off x="6932533" y="4730550"/>
                <a:ext cx="95040" cy="79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9513BDC-F7B1-E949-BF41-1F184780EF4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917413" y="4715430"/>
                  <a:ext cx="125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025EADD-B8D9-B649-B6D4-90DC3A625CE5}"/>
                    </a:ext>
                  </a:extLst>
                </p14:cNvPr>
                <p14:cNvContentPartPr/>
                <p14:nvPr/>
              </p14:nvContentPartPr>
              <p14:xfrm>
                <a:off x="7032613" y="4778070"/>
                <a:ext cx="32040" cy="10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025EADD-B8D9-B649-B6D4-90DC3A625CE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017133" y="4762950"/>
                  <a:ext cx="62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D2F7379-D0BF-744D-924A-4B120D79E255}"/>
                    </a:ext>
                  </a:extLst>
                </p14:cNvPr>
                <p14:cNvContentPartPr/>
                <p14:nvPr/>
              </p14:nvContentPartPr>
              <p14:xfrm>
                <a:off x="7146373" y="4635150"/>
                <a:ext cx="108720" cy="1854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D2F7379-D0BF-744D-924A-4B120D79E255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131253" y="4620030"/>
                  <a:ext cx="138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05EF672-4899-6B42-93FC-505099982DF9}"/>
                    </a:ext>
                  </a:extLst>
                </p14:cNvPr>
                <p14:cNvContentPartPr/>
                <p14:nvPr/>
              </p14:nvContentPartPr>
              <p14:xfrm>
                <a:off x="7159333" y="4793910"/>
                <a:ext cx="127440" cy="21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05EF672-4899-6B42-93FC-505099982DF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144213" y="4778790"/>
                  <a:ext cx="15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C006189D-9F4B-1B48-BD7F-E3334AB47ADB}"/>
                    </a:ext>
                  </a:extLst>
                </p14:cNvPr>
                <p14:cNvContentPartPr/>
                <p14:nvPr/>
              </p14:nvContentPartPr>
              <p14:xfrm>
                <a:off x="7064293" y="4767630"/>
                <a:ext cx="32040" cy="374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C006189D-9F4B-1B48-BD7F-E3334AB47AD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048813" y="4752510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A442E96-66F7-424B-9760-CA3FA9D7DE1C}"/>
              </a:ext>
            </a:extLst>
          </p:cNvPr>
          <p:cNvGrpSpPr/>
          <p:nvPr/>
        </p:nvGrpSpPr>
        <p:grpSpPr>
          <a:xfrm>
            <a:off x="6831373" y="5074350"/>
            <a:ext cx="645480" cy="249120"/>
            <a:chOff x="6831373" y="5074350"/>
            <a:chExt cx="6454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BE374F9-FDB8-5742-93B2-B45AE89E3229}"/>
                    </a:ext>
                  </a:extLst>
                </p14:cNvPr>
                <p14:cNvContentPartPr/>
                <p14:nvPr/>
              </p14:nvContentPartPr>
              <p14:xfrm>
                <a:off x="6831373" y="5175150"/>
                <a:ext cx="111600" cy="95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BE374F9-FDB8-5742-93B2-B45AE89E322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816253" y="5159670"/>
                  <a:ext cx="141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39D7F52-6ACE-C640-B05A-42B2BBC37D1B}"/>
                    </a:ext>
                  </a:extLst>
                </p14:cNvPr>
                <p14:cNvContentPartPr/>
                <p14:nvPr/>
              </p14:nvContentPartPr>
              <p14:xfrm>
                <a:off x="7027213" y="5201430"/>
                <a:ext cx="37440" cy="320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39D7F52-6ACE-C640-B05A-42B2BBC37D1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011733" y="5186310"/>
                  <a:ext cx="68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B493E27-87FE-B542-B52E-C8A0A2101A37}"/>
                    </a:ext>
                  </a:extLst>
                </p14:cNvPr>
                <p14:cNvContentPartPr/>
                <p14:nvPr/>
              </p14:nvContentPartPr>
              <p14:xfrm>
                <a:off x="7170133" y="5074350"/>
                <a:ext cx="47880" cy="2120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B493E27-87FE-B542-B52E-C8A0A2101A3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154653" y="5059230"/>
                  <a:ext cx="78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E78FFB0-6F29-3B40-9F2F-4F435C20D2E2}"/>
                    </a:ext>
                  </a:extLst>
                </p14:cNvPr>
                <p14:cNvContentPartPr/>
                <p14:nvPr/>
              </p14:nvContentPartPr>
              <p14:xfrm>
                <a:off x="7270573" y="5079750"/>
                <a:ext cx="206280" cy="243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E78FFB0-6F29-3B40-9F2F-4F435C20D2E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255453" y="5064630"/>
                  <a:ext cx="23652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75A9205-061A-8B41-8694-5D171B68AF89}"/>
              </a:ext>
            </a:extLst>
          </p:cNvPr>
          <p:cNvGrpSpPr/>
          <p:nvPr/>
        </p:nvGrpSpPr>
        <p:grpSpPr>
          <a:xfrm>
            <a:off x="6815533" y="5661870"/>
            <a:ext cx="661680" cy="270360"/>
            <a:chOff x="6815533" y="5661870"/>
            <a:chExt cx="66168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E284465-239E-754E-B132-7A228BB32F36}"/>
                    </a:ext>
                  </a:extLst>
                </p14:cNvPr>
                <p14:cNvContentPartPr/>
                <p14:nvPr/>
              </p14:nvContentPartPr>
              <p14:xfrm>
                <a:off x="6815533" y="5767710"/>
                <a:ext cx="122040" cy="116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E284465-239E-754E-B132-7A228BB32F3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800413" y="5752590"/>
                  <a:ext cx="152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824335C-2F5A-884A-AF1B-649E6F0508E7}"/>
                    </a:ext>
                  </a:extLst>
                </p14:cNvPr>
                <p14:cNvContentPartPr/>
                <p14:nvPr/>
              </p14:nvContentPartPr>
              <p14:xfrm>
                <a:off x="7021813" y="5847270"/>
                <a:ext cx="47520" cy="316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824335C-2F5A-884A-AF1B-649E6F0508E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006693" y="5831790"/>
                  <a:ext cx="77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5DD3EEF-E3D0-9643-AA02-4F6C68C1B937}"/>
                    </a:ext>
                  </a:extLst>
                </p14:cNvPr>
                <p14:cNvContentPartPr/>
                <p14:nvPr/>
              </p14:nvContentPartPr>
              <p14:xfrm>
                <a:off x="7170133" y="5826030"/>
                <a:ext cx="79560" cy="63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5DD3EEF-E3D0-9643-AA02-4F6C68C1B93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154653" y="5810550"/>
                  <a:ext cx="1101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730AB01-3577-554E-83A5-6D1C66B8E1DF}"/>
                    </a:ext>
                  </a:extLst>
                </p14:cNvPr>
                <p14:cNvContentPartPr/>
                <p14:nvPr/>
              </p14:nvContentPartPr>
              <p14:xfrm>
                <a:off x="7302253" y="5661870"/>
                <a:ext cx="174960" cy="270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730AB01-3577-554E-83A5-6D1C66B8E1D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287133" y="5646750"/>
                  <a:ext cx="20556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1433FBC-4AC0-2D48-B176-907124ECF1D6}"/>
              </a:ext>
            </a:extLst>
          </p:cNvPr>
          <p:cNvGrpSpPr/>
          <p:nvPr/>
        </p:nvGrpSpPr>
        <p:grpSpPr>
          <a:xfrm>
            <a:off x="6800053" y="3656310"/>
            <a:ext cx="840960" cy="344520"/>
            <a:chOff x="6800053" y="3656310"/>
            <a:chExt cx="84096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A3311AE-9EB3-9649-984F-DF249E786381}"/>
                    </a:ext>
                  </a:extLst>
                </p14:cNvPr>
                <p14:cNvContentPartPr/>
                <p14:nvPr/>
              </p14:nvContentPartPr>
              <p14:xfrm>
                <a:off x="6804733" y="3720030"/>
                <a:ext cx="58680" cy="2808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A3311AE-9EB3-9649-984F-DF249E78638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789613" y="3704550"/>
                  <a:ext cx="88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CC6955B-2899-E24E-8D61-B887478D53AA}"/>
                    </a:ext>
                  </a:extLst>
                </p14:cNvPr>
                <p14:cNvContentPartPr/>
                <p14:nvPr/>
              </p14:nvContentPartPr>
              <p14:xfrm>
                <a:off x="6800053" y="3767550"/>
                <a:ext cx="227160" cy="132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CC6955B-2899-E24E-8D61-B887478D53A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784933" y="3752070"/>
                  <a:ext cx="257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1C9F613-8731-9041-8525-368EFBE869C8}"/>
                    </a:ext>
                  </a:extLst>
                </p14:cNvPr>
                <p14:cNvContentPartPr/>
                <p14:nvPr/>
              </p14:nvContentPartPr>
              <p14:xfrm>
                <a:off x="7069333" y="3756750"/>
                <a:ext cx="169560" cy="148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1C9F613-8731-9041-8525-368EFBE869C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054213" y="3741630"/>
                  <a:ext cx="2001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19B6B456-AA6E-664B-9DF4-B627D2929CCB}"/>
                    </a:ext>
                  </a:extLst>
                </p14:cNvPr>
                <p14:cNvContentPartPr/>
                <p14:nvPr/>
              </p14:nvContentPartPr>
              <p14:xfrm>
                <a:off x="7233493" y="3772950"/>
                <a:ext cx="100800" cy="1213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19B6B456-AA6E-664B-9DF4-B627D2929CC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7218373" y="3757470"/>
                  <a:ext cx="131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A2B5248-B183-7243-A9A8-5F3270771279}"/>
                    </a:ext>
                  </a:extLst>
                </p14:cNvPr>
                <p14:cNvContentPartPr/>
                <p14:nvPr/>
              </p14:nvContentPartPr>
              <p14:xfrm>
                <a:off x="7418893" y="3656310"/>
                <a:ext cx="222120" cy="317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A2B5248-B183-7243-A9A8-5F327077127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403413" y="3641190"/>
                  <a:ext cx="25236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A29A636C-8D08-154B-A00E-25B870F51F0B}"/>
              </a:ext>
            </a:extLst>
          </p:cNvPr>
          <p:cNvGrpSpPr/>
          <p:nvPr/>
        </p:nvGrpSpPr>
        <p:grpSpPr>
          <a:xfrm>
            <a:off x="4280773" y="5646030"/>
            <a:ext cx="2254320" cy="540000"/>
            <a:chOff x="4280773" y="5646030"/>
            <a:chExt cx="225432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26642F0-5D84-5B45-A204-3351FD7DA7BB}"/>
                    </a:ext>
                  </a:extLst>
                </p14:cNvPr>
                <p14:cNvContentPartPr/>
                <p14:nvPr/>
              </p14:nvContentPartPr>
              <p14:xfrm>
                <a:off x="4280773" y="5677710"/>
                <a:ext cx="487080" cy="950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26642F0-5D84-5B45-A204-3351FD7DA7B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65653" y="5662590"/>
                  <a:ext cx="5176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C7AA652-13D1-9349-A724-603084AA837C}"/>
                    </a:ext>
                  </a:extLst>
                </p14:cNvPr>
                <p14:cNvContentPartPr/>
                <p14:nvPr/>
              </p14:nvContentPartPr>
              <p14:xfrm>
                <a:off x="4952893" y="5646030"/>
                <a:ext cx="1291680" cy="460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C7AA652-13D1-9349-A724-603084AA837C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37413" y="5630910"/>
                  <a:ext cx="13219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3F2B5B9E-CDED-1B49-B767-3C65F2E029F2}"/>
                    </a:ext>
                  </a:extLst>
                </p14:cNvPr>
                <p14:cNvContentPartPr/>
                <p14:nvPr/>
              </p14:nvContentPartPr>
              <p14:xfrm>
                <a:off x="6234133" y="5942310"/>
                <a:ext cx="300960" cy="2437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3F2B5B9E-CDED-1B49-B767-3C65F2E029F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218653" y="5927190"/>
                  <a:ext cx="3312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514AE6CE-D40C-164E-AEDD-3BF763DBBDB1}"/>
              </a:ext>
            </a:extLst>
          </p:cNvPr>
          <p:cNvGrpSpPr/>
          <p:nvPr/>
        </p:nvGrpSpPr>
        <p:grpSpPr>
          <a:xfrm>
            <a:off x="7754413" y="4095510"/>
            <a:ext cx="1289160" cy="1942560"/>
            <a:chOff x="7754413" y="4095510"/>
            <a:chExt cx="1289160" cy="19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8F7FE01-4069-5B45-A6C0-0BDA138E0D97}"/>
                    </a:ext>
                  </a:extLst>
                </p14:cNvPr>
                <p14:cNvContentPartPr/>
                <p14:nvPr/>
              </p14:nvContentPartPr>
              <p14:xfrm>
                <a:off x="7754413" y="5005590"/>
                <a:ext cx="315360" cy="216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8F7FE01-4069-5B45-A6C0-0BDA138E0D97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39293" y="4990470"/>
                  <a:ext cx="345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2640AC7-5D4E-C04F-848C-EE8B76C99D2D}"/>
                    </a:ext>
                  </a:extLst>
                </p14:cNvPr>
                <p14:cNvContentPartPr/>
                <p14:nvPr/>
              </p14:nvContentPartPr>
              <p14:xfrm>
                <a:off x="7979773" y="4931790"/>
                <a:ext cx="180360" cy="143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2640AC7-5D4E-C04F-848C-EE8B76C99D2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964293" y="4916310"/>
                  <a:ext cx="2106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E67E951B-97F5-D841-AFCB-8F3C288A883C}"/>
                    </a:ext>
                  </a:extLst>
                </p14:cNvPr>
                <p14:cNvContentPartPr/>
                <p14:nvPr/>
              </p14:nvContentPartPr>
              <p14:xfrm>
                <a:off x="7990213" y="4931790"/>
                <a:ext cx="26640" cy="180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E67E951B-97F5-D841-AFCB-8F3C288A883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975093" y="4916310"/>
                  <a:ext cx="57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816893A-A791-5F45-8350-3F4CC32E727D}"/>
                    </a:ext>
                  </a:extLst>
                </p14:cNvPr>
                <p14:cNvContentPartPr/>
                <p14:nvPr/>
              </p14:nvContentPartPr>
              <p14:xfrm>
                <a:off x="8164813" y="4095510"/>
                <a:ext cx="815400" cy="16988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816893A-A791-5F45-8350-3F4CC32E727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49693" y="4080390"/>
                  <a:ext cx="845640" cy="17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C4EB810-4FB8-8A47-A826-D512228807ED}"/>
                    </a:ext>
                  </a:extLst>
                </p14:cNvPr>
                <p14:cNvContentPartPr/>
                <p14:nvPr/>
              </p14:nvContentPartPr>
              <p14:xfrm>
                <a:off x="8197213" y="4159230"/>
                <a:ext cx="846360" cy="18788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C4EB810-4FB8-8A47-A826-D512228807E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182093" y="4143750"/>
                  <a:ext cx="876960" cy="19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82A3714-4DE6-1048-8F12-A69FF68DF819}"/>
                    </a:ext>
                  </a:extLst>
                </p14:cNvPr>
                <p14:cNvContentPartPr/>
                <p14:nvPr/>
              </p14:nvContentPartPr>
              <p14:xfrm>
                <a:off x="8467213" y="4195950"/>
                <a:ext cx="100440" cy="58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82A3714-4DE6-1048-8F12-A69FF68DF81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451733" y="4180830"/>
                  <a:ext cx="130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976C035-0B5F-8C47-BFC9-E3FE819A0664}"/>
                    </a:ext>
                  </a:extLst>
                </p14:cNvPr>
                <p14:cNvContentPartPr/>
                <p14:nvPr/>
              </p14:nvContentPartPr>
              <p14:xfrm>
                <a:off x="8524813" y="4206750"/>
                <a:ext cx="26640" cy="2278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976C035-0B5F-8C47-BFC9-E3FE819A066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509333" y="4191270"/>
                  <a:ext cx="57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099AAF8F-E0D0-A540-9EEA-409F7DF46B44}"/>
                    </a:ext>
                  </a:extLst>
                </p14:cNvPr>
                <p14:cNvContentPartPr/>
                <p14:nvPr/>
              </p14:nvContentPartPr>
              <p14:xfrm>
                <a:off x="8429413" y="4391790"/>
                <a:ext cx="212040" cy="320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099AAF8F-E0D0-A540-9EEA-409F7DF46B4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414293" y="4376670"/>
                  <a:ext cx="242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0FAD86D-5E9B-1D4D-A82B-5E0F8C873C97}"/>
                    </a:ext>
                  </a:extLst>
                </p14:cNvPr>
                <p14:cNvContentPartPr/>
                <p14:nvPr/>
              </p14:nvContentPartPr>
              <p14:xfrm>
                <a:off x="8503573" y="4603470"/>
                <a:ext cx="106200" cy="143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0FAD86D-5E9B-1D4D-A82B-5E0F8C873C9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488453" y="4588350"/>
                  <a:ext cx="136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7DC90DE-AEA4-BD4D-8501-BBC7FDE619A8}"/>
                    </a:ext>
                  </a:extLst>
                </p14:cNvPr>
                <p14:cNvContentPartPr/>
                <p14:nvPr/>
              </p14:nvContentPartPr>
              <p14:xfrm>
                <a:off x="8482333" y="5270190"/>
                <a:ext cx="153720" cy="1274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7DC90DE-AEA4-BD4D-8501-BBC7FDE619A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467213" y="5255070"/>
                  <a:ext cx="184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23A7F71-5ADD-6348-BBFC-C62A57501250}"/>
                    </a:ext>
                  </a:extLst>
                </p14:cNvPr>
                <p14:cNvContentPartPr/>
                <p14:nvPr/>
              </p14:nvContentPartPr>
              <p14:xfrm>
                <a:off x="8471893" y="5751870"/>
                <a:ext cx="100800" cy="106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23A7F71-5ADD-6348-BBFC-C62A5750125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456413" y="5736750"/>
                  <a:ext cx="1314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388E7DB-F85B-0847-910F-FEFC5A480703}"/>
              </a:ext>
            </a:extLst>
          </p:cNvPr>
          <p:cNvGrpSpPr/>
          <p:nvPr/>
        </p:nvGrpSpPr>
        <p:grpSpPr>
          <a:xfrm>
            <a:off x="8466493" y="3111270"/>
            <a:ext cx="556200" cy="852480"/>
            <a:chOff x="8466493" y="3111270"/>
            <a:chExt cx="556200" cy="85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A49BD8B-A194-694F-878A-D9C91BDE387D}"/>
                    </a:ext>
                  </a:extLst>
                </p14:cNvPr>
                <p14:cNvContentPartPr/>
                <p14:nvPr/>
              </p14:nvContentPartPr>
              <p14:xfrm>
                <a:off x="8471893" y="3111270"/>
                <a:ext cx="550800" cy="8524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A49BD8B-A194-694F-878A-D9C91BDE387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456413" y="3096150"/>
                  <a:ext cx="58104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6FCB645-0AF8-184B-9BB4-6C35839231AC}"/>
                    </a:ext>
                  </a:extLst>
                </p14:cNvPr>
                <p14:cNvContentPartPr/>
                <p14:nvPr/>
              </p14:nvContentPartPr>
              <p14:xfrm>
                <a:off x="8524813" y="3920910"/>
                <a:ext cx="5760" cy="3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6FCB645-0AF8-184B-9BB4-6C35839231AC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8509333" y="3905790"/>
                  <a:ext cx="3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08A152C-7B74-C946-969C-A8DCF8FF12E3}"/>
                    </a:ext>
                  </a:extLst>
                </p14:cNvPr>
                <p14:cNvContentPartPr/>
                <p14:nvPr/>
              </p14:nvContentPartPr>
              <p14:xfrm>
                <a:off x="8466493" y="3841710"/>
                <a:ext cx="79560" cy="116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08A152C-7B74-C946-969C-A8DCF8FF12E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451373" y="3826230"/>
                  <a:ext cx="110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B3DD716-DBCE-7347-B6D4-8D26BFFDA4AB}"/>
                    </a:ext>
                  </a:extLst>
                </p14:cNvPr>
                <p14:cNvContentPartPr/>
                <p14:nvPr/>
              </p14:nvContentPartPr>
              <p14:xfrm>
                <a:off x="8487733" y="3841710"/>
                <a:ext cx="106200" cy="122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B3DD716-DBCE-7347-B6D4-8D26BFFDA4A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472253" y="3826230"/>
                  <a:ext cx="1368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770C028F-A524-8640-8FDE-F1B44C2F7F4D}"/>
              </a:ext>
            </a:extLst>
          </p:cNvPr>
          <p:cNvGrpSpPr/>
          <p:nvPr/>
        </p:nvGrpSpPr>
        <p:grpSpPr>
          <a:xfrm>
            <a:off x="6942613" y="3238350"/>
            <a:ext cx="201600" cy="222480"/>
            <a:chOff x="6942613" y="3238350"/>
            <a:chExt cx="20160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DAAA351-D14B-F145-8F45-06F5372C0AD3}"/>
                    </a:ext>
                  </a:extLst>
                </p14:cNvPr>
                <p14:cNvContentPartPr/>
                <p14:nvPr/>
              </p14:nvContentPartPr>
              <p14:xfrm>
                <a:off x="6942613" y="3238350"/>
                <a:ext cx="201600" cy="222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DAAA351-D14B-F145-8F45-06F5372C0AD3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927133" y="3223230"/>
                  <a:ext cx="231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24F6D5E-90E1-9A49-893B-DED68A340605}"/>
                    </a:ext>
                  </a:extLst>
                </p14:cNvPr>
                <p14:cNvContentPartPr/>
                <p14:nvPr/>
              </p14:nvContentPartPr>
              <p14:xfrm>
                <a:off x="6984733" y="3280830"/>
                <a:ext cx="116640" cy="1116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24F6D5E-90E1-9A49-893B-DED68A340605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969613" y="3265350"/>
                  <a:ext cx="14724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252BAA1C-5F78-8B40-B51D-43BCBC260397}"/>
              </a:ext>
            </a:extLst>
          </p:cNvPr>
          <p:cNvGrpSpPr/>
          <p:nvPr/>
        </p:nvGrpSpPr>
        <p:grpSpPr>
          <a:xfrm>
            <a:off x="6122173" y="4153830"/>
            <a:ext cx="402480" cy="196200"/>
            <a:chOff x="6122173" y="4153830"/>
            <a:chExt cx="40248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D05856EE-DA73-2749-9230-FE2A0E02AE1E}"/>
                    </a:ext>
                  </a:extLst>
                </p14:cNvPr>
                <p14:cNvContentPartPr/>
                <p14:nvPr/>
              </p14:nvContentPartPr>
              <p14:xfrm>
                <a:off x="6122173" y="4233750"/>
                <a:ext cx="90360" cy="950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D05856EE-DA73-2749-9230-FE2A0E02AE1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107053" y="4218630"/>
                  <a:ext cx="120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B8D5AEB-8342-254E-8D06-663457B1E438}"/>
                    </a:ext>
                  </a:extLst>
                </p14:cNvPr>
                <p14:cNvContentPartPr/>
                <p14:nvPr/>
              </p14:nvContentPartPr>
              <p14:xfrm>
                <a:off x="6307573" y="4280910"/>
                <a:ext cx="5760" cy="5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B8D5AEB-8342-254E-8D06-663457B1E438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292093" y="426543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E2A2DC5-1923-CF4B-8017-5CEFA594B28B}"/>
                    </a:ext>
                  </a:extLst>
                </p14:cNvPr>
                <p14:cNvContentPartPr/>
                <p14:nvPr/>
              </p14:nvContentPartPr>
              <p14:xfrm>
                <a:off x="6392173" y="4153830"/>
                <a:ext cx="132480" cy="196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E2A2DC5-1923-CF4B-8017-5CEFA594B28B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377053" y="4138350"/>
                  <a:ext cx="1630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EFA5DF01-4A56-7045-9314-489B1A96A47D}"/>
              </a:ext>
            </a:extLst>
          </p:cNvPr>
          <p:cNvGrpSpPr/>
          <p:nvPr/>
        </p:nvGrpSpPr>
        <p:grpSpPr>
          <a:xfrm>
            <a:off x="6328813" y="4640550"/>
            <a:ext cx="42480" cy="370800"/>
            <a:chOff x="6328813" y="4640550"/>
            <a:chExt cx="4248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C239619-6A6A-7049-94DE-670AEBD5788F}"/>
                    </a:ext>
                  </a:extLst>
                </p14:cNvPr>
                <p14:cNvContentPartPr/>
                <p14:nvPr/>
              </p14:nvContentPartPr>
              <p14:xfrm>
                <a:off x="6328813" y="4640550"/>
                <a:ext cx="16200" cy="10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C239619-6A6A-7049-94DE-670AEBD5788F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313333" y="462543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7DC62F84-2A8A-7547-AC0E-E006BB729027}"/>
                    </a:ext>
                  </a:extLst>
                </p14:cNvPr>
                <p14:cNvContentPartPr/>
                <p14:nvPr/>
              </p14:nvContentPartPr>
              <p14:xfrm>
                <a:off x="6349693" y="4767630"/>
                <a:ext cx="5760" cy="374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7DC62F84-2A8A-7547-AC0E-E006BB729027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334573" y="4752510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E6942382-2391-A34D-B82B-141988904EE5}"/>
                    </a:ext>
                  </a:extLst>
                </p14:cNvPr>
                <p14:cNvContentPartPr/>
                <p14:nvPr/>
              </p14:nvContentPartPr>
              <p14:xfrm>
                <a:off x="6349693" y="4936830"/>
                <a:ext cx="21600" cy="74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E6942382-2391-A34D-B82B-141988904EE5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334573" y="4921710"/>
                  <a:ext cx="5220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F0020F09-DA0D-E745-915F-B790C25FA407}"/>
                  </a:ext>
                </a:extLst>
              </p14:cNvPr>
              <p14:cNvContentPartPr/>
              <p14:nvPr/>
            </p14:nvContentPartPr>
            <p14:xfrm>
              <a:off x="6408013" y="5180190"/>
              <a:ext cx="32040" cy="7452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F0020F09-DA0D-E745-915F-B790C25FA407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6392893" y="5165070"/>
                <a:ext cx="62640" cy="1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481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907DD36-B8A2-7745-A32A-47A0822E4440}"/>
              </a:ext>
            </a:extLst>
          </p:cNvPr>
          <p:cNvGrpSpPr/>
          <p:nvPr/>
        </p:nvGrpSpPr>
        <p:grpSpPr>
          <a:xfrm>
            <a:off x="963013" y="571470"/>
            <a:ext cx="1471320" cy="460440"/>
            <a:chOff x="963013" y="571470"/>
            <a:chExt cx="147132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1232EB7-D372-E84B-A0CB-682CBCE19142}"/>
                    </a:ext>
                  </a:extLst>
                </p14:cNvPr>
                <p14:cNvContentPartPr/>
                <p14:nvPr/>
              </p14:nvContentPartPr>
              <p14:xfrm>
                <a:off x="963013" y="671910"/>
                <a:ext cx="222120" cy="349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1232EB7-D372-E84B-A0CB-682CBCE1914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7533" y="656790"/>
                  <a:ext cx="2523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C4A25D9-B2A0-D449-9A6C-6DEFAE6D18C9}"/>
                    </a:ext>
                  </a:extLst>
                </p14:cNvPr>
                <p14:cNvContentPartPr/>
                <p14:nvPr/>
              </p14:nvContentPartPr>
              <p14:xfrm>
                <a:off x="1253893" y="804030"/>
                <a:ext cx="106200" cy="174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C4A25D9-B2A0-D449-9A6C-6DEFAE6D18C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8773" y="788910"/>
                  <a:ext cx="136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21BFDE-5E85-5540-B76C-3782FBA4AD94}"/>
                    </a:ext>
                  </a:extLst>
                </p14:cNvPr>
                <p14:cNvContentPartPr/>
                <p14:nvPr/>
              </p14:nvContentPartPr>
              <p14:xfrm>
                <a:off x="1460173" y="571470"/>
                <a:ext cx="69120" cy="444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21BFDE-5E85-5540-B76C-3782FBA4AD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45053" y="555990"/>
                  <a:ext cx="997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8C68FAD-B5F5-5341-A011-C98E865BD2D7}"/>
                    </a:ext>
                  </a:extLst>
                </p14:cNvPr>
                <p14:cNvContentPartPr/>
                <p14:nvPr/>
              </p14:nvContentPartPr>
              <p14:xfrm>
                <a:off x="1370533" y="783150"/>
                <a:ext cx="143280" cy="1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8C68FAD-B5F5-5341-A011-C98E865BD2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55053" y="767670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B9E990-1229-E646-A1AB-DB220D5B015E}"/>
                    </a:ext>
                  </a:extLst>
                </p14:cNvPr>
                <p14:cNvContentPartPr/>
                <p14:nvPr/>
              </p14:nvContentPartPr>
              <p14:xfrm>
                <a:off x="1650973" y="629430"/>
                <a:ext cx="16200" cy="397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B9E990-1229-E646-A1AB-DB220D5B01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35493" y="614310"/>
                  <a:ext cx="468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777EE9C-7138-D44C-AD3C-AE6BF528010D}"/>
                    </a:ext>
                  </a:extLst>
                </p14:cNvPr>
                <p14:cNvContentPartPr/>
                <p14:nvPr/>
              </p14:nvContentPartPr>
              <p14:xfrm>
                <a:off x="1598053" y="804030"/>
                <a:ext cx="132480" cy="1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777EE9C-7138-D44C-AD3C-AE6BF52801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82573" y="788910"/>
                  <a:ext cx="163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873B397-BDE6-0540-8806-F1CD15BDA28E}"/>
                    </a:ext>
                  </a:extLst>
                </p14:cNvPr>
                <p14:cNvContentPartPr/>
                <p14:nvPr/>
              </p14:nvContentPartPr>
              <p14:xfrm>
                <a:off x="1777693" y="819870"/>
                <a:ext cx="222480" cy="21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873B397-BDE6-0540-8806-F1CD15BDA2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62573" y="804750"/>
                  <a:ext cx="253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3F816DF-32C6-4D49-AA0A-A926AA57EC2D}"/>
                    </a:ext>
                  </a:extLst>
                </p14:cNvPr>
                <p14:cNvContentPartPr/>
                <p14:nvPr/>
              </p14:nvContentPartPr>
              <p14:xfrm>
                <a:off x="2032573" y="809430"/>
                <a:ext cx="158400" cy="20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3F816DF-32C6-4D49-AA0A-A926AA57EC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17093" y="794310"/>
                  <a:ext cx="189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56D8F0-0461-DE48-8138-24F4E190D342}"/>
                    </a:ext>
                  </a:extLst>
                </p14:cNvPr>
                <p14:cNvContentPartPr/>
                <p14:nvPr/>
              </p14:nvContentPartPr>
              <p14:xfrm>
                <a:off x="2232733" y="766950"/>
                <a:ext cx="201600" cy="231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56D8F0-0461-DE48-8138-24F4E190D3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17613" y="751830"/>
                  <a:ext cx="23184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593864-4DFE-F048-8ED6-ECA3BF93A354}"/>
              </a:ext>
            </a:extLst>
          </p:cNvPr>
          <p:cNvGrpSpPr/>
          <p:nvPr/>
        </p:nvGrpSpPr>
        <p:grpSpPr>
          <a:xfrm>
            <a:off x="1089733" y="1534470"/>
            <a:ext cx="5186160" cy="592920"/>
            <a:chOff x="1089733" y="1534470"/>
            <a:chExt cx="518616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A9A626-3655-3C4A-A4C3-30050DCFF3B5}"/>
                    </a:ext>
                  </a:extLst>
                </p14:cNvPr>
                <p14:cNvContentPartPr/>
                <p14:nvPr/>
              </p14:nvContentPartPr>
              <p14:xfrm>
                <a:off x="1089733" y="1534470"/>
                <a:ext cx="302040" cy="52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A9A626-3655-3C4A-A4C3-30050DCFF3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4613" y="1518990"/>
                  <a:ext cx="33264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F475A62-777C-2F4E-A6B5-3FB6058D51D2}"/>
                    </a:ext>
                  </a:extLst>
                </p14:cNvPr>
                <p14:cNvContentPartPr/>
                <p14:nvPr/>
              </p14:nvContentPartPr>
              <p14:xfrm>
                <a:off x="1524253" y="1634910"/>
                <a:ext cx="264240" cy="450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F475A62-777C-2F4E-A6B5-3FB6058D51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09133" y="1619790"/>
                  <a:ext cx="2948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1150664-457F-8446-B111-F989AA04E12B}"/>
                    </a:ext>
                  </a:extLst>
                </p14:cNvPr>
                <p14:cNvContentPartPr/>
                <p14:nvPr/>
              </p14:nvContentPartPr>
              <p14:xfrm>
                <a:off x="1851853" y="1603230"/>
                <a:ext cx="116640" cy="454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1150664-457F-8446-B111-F989AA04E1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6733" y="1588110"/>
                  <a:ext cx="1472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E10CA4E-97AB-2744-AE30-ED91C95A7D85}"/>
                    </a:ext>
                  </a:extLst>
                </p14:cNvPr>
                <p14:cNvContentPartPr/>
                <p14:nvPr/>
              </p14:nvContentPartPr>
              <p14:xfrm>
                <a:off x="1740613" y="1772430"/>
                <a:ext cx="227880" cy="3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E10CA4E-97AB-2744-AE30-ED91C95A7D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25493" y="1757310"/>
                  <a:ext cx="258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F061193-2C0D-ED47-A775-3CCBE8B4CD0A}"/>
                    </a:ext>
                  </a:extLst>
                </p14:cNvPr>
                <p14:cNvContentPartPr/>
                <p14:nvPr/>
              </p14:nvContentPartPr>
              <p14:xfrm>
                <a:off x="2063533" y="1947030"/>
                <a:ext cx="32040" cy="169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F061193-2C0D-ED47-A775-3CCBE8B4CD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48413" y="1931910"/>
                  <a:ext cx="62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1335E2C-2878-5742-BED7-D9F90CC0D945}"/>
                    </a:ext>
                  </a:extLst>
                </p14:cNvPr>
                <p14:cNvContentPartPr/>
                <p14:nvPr/>
              </p14:nvContentPartPr>
              <p14:xfrm>
                <a:off x="2053093" y="1804110"/>
                <a:ext cx="63720" cy="42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1335E2C-2878-5742-BED7-D9F90CC0D94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37613" y="1788990"/>
                  <a:ext cx="94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D17709D-5ED9-5348-B6FD-F374A5D0D54D}"/>
                    </a:ext>
                  </a:extLst>
                </p14:cNvPr>
                <p14:cNvContentPartPr/>
                <p14:nvPr/>
              </p14:nvContentPartPr>
              <p14:xfrm>
                <a:off x="2253973" y="1640310"/>
                <a:ext cx="217440" cy="487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D17709D-5ED9-5348-B6FD-F374A5D0D54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8853" y="1624830"/>
                  <a:ext cx="24768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B7D9500-6EFC-234C-91F6-339E915AA945}"/>
                    </a:ext>
                  </a:extLst>
                </p14:cNvPr>
                <p14:cNvContentPartPr/>
                <p14:nvPr/>
              </p14:nvContentPartPr>
              <p14:xfrm>
                <a:off x="2667973" y="1962870"/>
                <a:ext cx="152640" cy="2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7D9500-6EFC-234C-91F6-339E915AA9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52853" y="1947750"/>
                  <a:ext cx="183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CDFBB27-BC03-EA44-A29C-7B69DA60DDE7}"/>
                    </a:ext>
                  </a:extLst>
                </p14:cNvPr>
                <p14:cNvContentPartPr/>
                <p14:nvPr/>
              </p14:nvContentPartPr>
              <p14:xfrm>
                <a:off x="2653213" y="1899510"/>
                <a:ext cx="177840" cy="26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CDFBB27-BC03-EA44-A29C-7B69DA60DD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38093" y="1884390"/>
                  <a:ext cx="208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EC64F2-55F9-604A-9214-A290080FC7F8}"/>
                    </a:ext>
                  </a:extLst>
                </p14:cNvPr>
                <p14:cNvContentPartPr/>
                <p14:nvPr/>
              </p14:nvContentPartPr>
              <p14:xfrm>
                <a:off x="3042373" y="1931190"/>
                <a:ext cx="3233520" cy="79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EC64F2-55F9-604A-9214-A290080FC7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27253" y="1916070"/>
                  <a:ext cx="326412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78F6A8A-92CA-6E4C-BA50-A2D2428A735C}"/>
                  </a:ext>
                </a:extLst>
              </p14:cNvPr>
              <p14:cNvContentPartPr/>
              <p14:nvPr/>
            </p14:nvContentPartPr>
            <p14:xfrm>
              <a:off x="4223173" y="1592790"/>
              <a:ext cx="306720" cy="19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78F6A8A-92CA-6E4C-BA50-A2D2428A735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08053" y="1577310"/>
                <a:ext cx="337320" cy="22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B75C4D0-C410-C048-848E-4CB267AD092A}"/>
              </a:ext>
            </a:extLst>
          </p:cNvPr>
          <p:cNvGrpSpPr/>
          <p:nvPr/>
        </p:nvGrpSpPr>
        <p:grpSpPr>
          <a:xfrm>
            <a:off x="4497853" y="1126950"/>
            <a:ext cx="343800" cy="339120"/>
            <a:chOff x="4497853" y="1126950"/>
            <a:chExt cx="34380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B13C44-283F-B94F-AE15-84F3B7CA66A6}"/>
                    </a:ext>
                  </a:extLst>
                </p14:cNvPr>
                <p14:cNvContentPartPr/>
                <p14:nvPr/>
              </p14:nvContentPartPr>
              <p14:xfrm>
                <a:off x="4587853" y="1126950"/>
                <a:ext cx="90360" cy="30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B13C44-283F-B94F-AE15-84F3B7CA66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72373" y="1111830"/>
                  <a:ext cx="1209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F923BA5-90FC-464F-87C9-52D4E9DC59B5}"/>
                    </a:ext>
                  </a:extLst>
                </p14:cNvPr>
                <p14:cNvContentPartPr/>
                <p14:nvPr/>
              </p14:nvContentPartPr>
              <p14:xfrm>
                <a:off x="4497853" y="1264470"/>
                <a:ext cx="254520" cy="1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F923BA5-90FC-464F-87C9-52D4E9DC59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482373" y="1249350"/>
                  <a:ext cx="284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5A89EE7-DE85-344B-A6C3-2487E7B74300}"/>
                    </a:ext>
                  </a:extLst>
                </p14:cNvPr>
                <p14:cNvContentPartPr/>
                <p14:nvPr/>
              </p14:nvContentPartPr>
              <p14:xfrm>
                <a:off x="4783333" y="1370310"/>
                <a:ext cx="47880" cy="95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5A89EE7-DE85-344B-A6C3-2487E7B7430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68213" y="1355190"/>
                  <a:ext cx="784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EBD05D-AB67-2A4D-8127-4B1E7DC87050}"/>
                    </a:ext>
                  </a:extLst>
                </p14:cNvPr>
                <p14:cNvContentPartPr/>
                <p14:nvPr/>
              </p14:nvContentPartPr>
              <p14:xfrm>
                <a:off x="4794133" y="1238190"/>
                <a:ext cx="47520" cy="42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EBD05D-AB67-2A4D-8127-4B1E7DC870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78653" y="1222710"/>
                  <a:ext cx="7776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AAF7316-6F41-664E-9CB9-8EDCD29AD8CA}"/>
              </a:ext>
            </a:extLst>
          </p:cNvPr>
          <p:cNvGrpSpPr/>
          <p:nvPr/>
        </p:nvGrpSpPr>
        <p:grpSpPr>
          <a:xfrm>
            <a:off x="4153693" y="2148270"/>
            <a:ext cx="677520" cy="656640"/>
            <a:chOff x="4153693" y="2148270"/>
            <a:chExt cx="67752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90F3697-5070-894A-B07E-E6C3144D59FF}"/>
                    </a:ext>
                  </a:extLst>
                </p14:cNvPr>
                <p14:cNvContentPartPr/>
                <p14:nvPr/>
              </p14:nvContentPartPr>
              <p14:xfrm>
                <a:off x="4153693" y="2587470"/>
                <a:ext cx="344160" cy="217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90F3697-5070-894A-B07E-E6C3144D59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38573" y="2572350"/>
                  <a:ext cx="3747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7BF8453-B24E-4B4F-AE59-93040B99DA26}"/>
                    </a:ext>
                  </a:extLst>
                </p14:cNvPr>
                <p14:cNvContentPartPr/>
                <p14:nvPr/>
              </p14:nvContentPartPr>
              <p14:xfrm>
                <a:off x="4548253" y="2148270"/>
                <a:ext cx="161640" cy="296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7BF8453-B24E-4B4F-AE59-93040B99DA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33133" y="2133150"/>
                  <a:ext cx="191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EF85B69-EF61-5641-8B3E-2D264AA4F38F}"/>
                    </a:ext>
                  </a:extLst>
                </p14:cNvPr>
                <p14:cNvContentPartPr/>
                <p14:nvPr/>
              </p14:nvContentPartPr>
              <p14:xfrm>
                <a:off x="4461133" y="2280390"/>
                <a:ext cx="230400" cy="10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EF85B69-EF61-5641-8B3E-2D264AA4F3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46013" y="2265270"/>
                  <a:ext cx="260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6868AA9-C0BE-454E-8C8D-C322343BA201}"/>
                    </a:ext>
                  </a:extLst>
                </p14:cNvPr>
                <p14:cNvContentPartPr/>
                <p14:nvPr/>
              </p14:nvContentPartPr>
              <p14:xfrm>
                <a:off x="4767493" y="2381190"/>
                <a:ext cx="63720" cy="12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6868AA9-C0BE-454E-8C8D-C322343BA2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52373" y="2365710"/>
                  <a:ext cx="94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2F5995F-D8E0-0842-AEC2-15DDAC19B53F}"/>
                    </a:ext>
                  </a:extLst>
                </p14:cNvPr>
                <p14:cNvContentPartPr/>
                <p14:nvPr/>
              </p14:nvContentPartPr>
              <p14:xfrm>
                <a:off x="4772893" y="2280390"/>
                <a:ext cx="37440" cy="2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2F5995F-D8E0-0842-AEC2-15DDAC19B5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57773" y="2265270"/>
                  <a:ext cx="680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301E99-6F7C-3B41-9FE2-460C434A73D0}"/>
              </a:ext>
            </a:extLst>
          </p:cNvPr>
          <p:cNvGrpSpPr/>
          <p:nvPr/>
        </p:nvGrpSpPr>
        <p:grpSpPr>
          <a:xfrm>
            <a:off x="3206533" y="2037030"/>
            <a:ext cx="550800" cy="1143360"/>
            <a:chOff x="3206533" y="2037030"/>
            <a:chExt cx="550800" cy="11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72BA87-AC5F-3443-B4D8-E51E55543A93}"/>
                    </a:ext>
                  </a:extLst>
                </p14:cNvPr>
                <p14:cNvContentPartPr/>
                <p14:nvPr/>
              </p14:nvContentPartPr>
              <p14:xfrm>
                <a:off x="3261973" y="2269950"/>
                <a:ext cx="442080" cy="32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72BA87-AC5F-3443-B4D8-E51E55543A9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46493" y="2254830"/>
                  <a:ext cx="4723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1CAE15D-FF6A-804F-9606-25503204C37F}"/>
                    </a:ext>
                  </a:extLst>
                </p14:cNvPr>
                <p14:cNvContentPartPr/>
                <p14:nvPr/>
              </p14:nvContentPartPr>
              <p14:xfrm>
                <a:off x="3206533" y="2317470"/>
                <a:ext cx="286200" cy="487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1CAE15D-FF6A-804F-9606-25503204C3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91413" y="2302350"/>
                  <a:ext cx="31644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9958280-7DAB-0E49-8DA8-E87E86A96F21}"/>
                    </a:ext>
                  </a:extLst>
                </p14:cNvPr>
                <p14:cNvContentPartPr/>
                <p14:nvPr/>
              </p14:nvContentPartPr>
              <p14:xfrm>
                <a:off x="3339013" y="2825430"/>
                <a:ext cx="418320" cy="47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9958280-7DAB-0E49-8DA8-E87E86A96F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23533" y="2810310"/>
                  <a:ext cx="448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5BBA98A-E086-5C46-AC12-898F12A95BF1}"/>
                    </a:ext>
                  </a:extLst>
                </p14:cNvPr>
                <p14:cNvContentPartPr/>
                <p14:nvPr/>
              </p14:nvContentPartPr>
              <p14:xfrm>
                <a:off x="3360613" y="3052950"/>
                <a:ext cx="89640" cy="121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5BBA98A-E086-5C46-AC12-898F12A95BF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45493" y="3037830"/>
                  <a:ext cx="120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B67CFD3-C90C-4F4F-A40A-52D1C05645EA}"/>
                    </a:ext>
                  </a:extLst>
                </p14:cNvPr>
                <p14:cNvContentPartPr/>
                <p14:nvPr/>
              </p14:nvContentPartPr>
              <p14:xfrm>
                <a:off x="3354853" y="2952510"/>
                <a:ext cx="58680" cy="32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B67CFD3-C90C-4F4F-A40A-52D1C05645E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39373" y="2937390"/>
                  <a:ext cx="88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2C37E5D-FB76-E64C-9208-266A0E83749E}"/>
                    </a:ext>
                  </a:extLst>
                </p14:cNvPr>
                <p14:cNvContentPartPr/>
                <p14:nvPr/>
              </p14:nvContentPartPr>
              <p14:xfrm>
                <a:off x="3534493" y="3100830"/>
                <a:ext cx="84600" cy="5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2C37E5D-FB76-E64C-9208-266A0E83749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19373" y="3085350"/>
                  <a:ext cx="114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AF1EFFA-370A-494A-BB8A-3040B10F3F64}"/>
                    </a:ext>
                  </a:extLst>
                </p14:cNvPr>
                <p14:cNvContentPartPr/>
                <p14:nvPr/>
              </p14:nvContentPartPr>
              <p14:xfrm>
                <a:off x="3502813" y="3047910"/>
                <a:ext cx="116640" cy="16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AF1EFFA-370A-494A-BB8A-3040B10F3F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87693" y="3032430"/>
                  <a:ext cx="14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84626D-D51C-094B-A471-8EFAF05D4F46}"/>
                    </a:ext>
                  </a:extLst>
                </p14:cNvPr>
                <p14:cNvContentPartPr/>
                <p14:nvPr/>
              </p14:nvContentPartPr>
              <p14:xfrm>
                <a:off x="3688213" y="2968350"/>
                <a:ext cx="32040" cy="212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84626D-D51C-094B-A471-8EFAF05D4F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72733" y="2953230"/>
                  <a:ext cx="62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9802BE5-52A2-0B45-B808-936B44859D25}"/>
                    </a:ext>
                  </a:extLst>
                </p14:cNvPr>
                <p14:cNvContentPartPr/>
                <p14:nvPr/>
              </p14:nvContentPartPr>
              <p14:xfrm>
                <a:off x="3381133" y="2037030"/>
                <a:ext cx="148680" cy="174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9802BE5-52A2-0B45-B808-936B44859D2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66013" y="2021910"/>
                  <a:ext cx="1789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77C9621-7D46-394F-97DC-E702B38EDA5D}"/>
              </a:ext>
            </a:extLst>
          </p:cNvPr>
          <p:cNvGrpSpPr/>
          <p:nvPr/>
        </p:nvGrpSpPr>
        <p:grpSpPr>
          <a:xfrm>
            <a:off x="1140493" y="3957990"/>
            <a:ext cx="801720" cy="429120"/>
            <a:chOff x="1140493" y="3957990"/>
            <a:chExt cx="80172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1011F3B-D1D5-014F-B058-07D276361A92}"/>
                    </a:ext>
                  </a:extLst>
                </p14:cNvPr>
                <p14:cNvContentPartPr/>
                <p14:nvPr/>
              </p14:nvContentPartPr>
              <p14:xfrm>
                <a:off x="1140493" y="4026750"/>
                <a:ext cx="272520" cy="36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1011F3B-D1D5-014F-B058-07D276361A9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5373" y="4011630"/>
                  <a:ext cx="3031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82882F-F93C-3F4D-BC4E-C25427E3F9B4}"/>
                    </a:ext>
                  </a:extLst>
                </p14:cNvPr>
                <p14:cNvContentPartPr/>
                <p14:nvPr/>
              </p14:nvContentPartPr>
              <p14:xfrm>
                <a:off x="1190533" y="3957990"/>
                <a:ext cx="206640" cy="47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82882F-F93C-3F4D-BC4E-C25427E3F9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75053" y="3942870"/>
                  <a:ext cx="2372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1C00BAF-A479-7E40-81FB-1D0A64BCFFC4}"/>
                    </a:ext>
                  </a:extLst>
                </p14:cNvPr>
                <p14:cNvContentPartPr/>
                <p14:nvPr/>
              </p14:nvContentPartPr>
              <p14:xfrm>
                <a:off x="1166413" y="4122150"/>
                <a:ext cx="177840" cy="26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1C00BAF-A479-7E40-81FB-1D0A64BCFF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50933" y="4106670"/>
                  <a:ext cx="208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09A7243-3433-7740-A65E-538228883542}"/>
                    </a:ext>
                  </a:extLst>
                </p14:cNvPr>
                <p14:cNvContentPartPr/>
                <p14:nvPr/>
              </p14:nvContentPartPr>
              <p14:xfrm>
                <a:off x="1486813" y="4111350"/>
                <a:ext cx="142560" cy="24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09A7243-3433-7740-A65E-5382288835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471693" y="4096230"/>
                  <a:ext cx="1731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4D0DB6-E436-E940-8542-916F2AB2690B}"/>
                    </a:ext>
                  </a:extLst>
                </p14:cNvPr>
                <p14:cNvContentPartPr/>
                <p14:nvPr/>
              </p14:nvContentPartPr>
              <p14:xfrm>
                <a:off x="1471333" y="4148430"/>
                <a:ext cx="195480" cy="174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4D0DB6-E436-E940-8542-916F2AB269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56213" y="4133310"/>
                  <a:ext cx="226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DE40A04-4840-7748-8630-5A5C35DA3467}"/>
                    </a:ext>
                  </a:extLst>
                </p14:cNvPr>
                <p14:cNvContentPartPr/>
                <p14:nvPr/>
              </p14:nvContentPartPr>
              <p14:xfrm>
                <a:off x="1846453" y="4122150"/>
                <a:ext cx="37440" cy="47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DE40A04-4840-7748-8630-5A5C35DA34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31333" y="4106670"/>
                  <a:ext cx="68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CF818DC-CFB0-F449-8205-C75E6E6D1186}"/>
                    </a:ext>
                  </a:extLst>
                </p14:cNvPr>
                <p14:cNvContentPartPr/>
                <p14:nvPr/>
              </p14:nvContentPartPr>
              <p14:xfrm>
                <a:off x="1878493" y="4307190"/>
                <a:ext cx="63720" cy="53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CF818DC-CFB0-F449-8205-C75E6E6D118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63013" y="4292070"/>
                  <a:ext cx="9432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240FCA3-30B1-7C43-A714-6321DDC16198}"/>
                  </a:ext>
                </a:extLst>
              </p14:cNvPr>
              <p14:cNvContentPartPr/>
              <p14:nvPr/>
            </p14:nvContentPartPr>
            <p14:xfrm>
              <a:off x="5815453" y="4000830"/>
              <a:ext cx="275400" cy="174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240FCA3-30B1-7C43-A714-6321DDC1619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99973" y="3985710"/>
                <a:ext cx="3060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D2FCAA7-3022-5640-942A-647B1F57227C}"/>
                  </a:ext>
                </a:extLst>
              </p14:cNvPr>
              <p14:cNvContentPartPr/>
              <p14:nvPr/>
            </p14:nvContentPartPr>
            <p14:xfrm>
              <a:off x="4227853" y="4360110"/>
              <a:ext cx="137880" cy="16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D2FCAA7-3022-5640-942A-647B1F57227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12733" y="4344990"/>
                <a:ext cx="1684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329E305-24F6-814C-A7B6-60DAAC4FFBBD}"/>
                  </a:ext>
                </a:extLst>
              </p14:cNvPr>
              <p14:cNvContentPartPr/>
              <p14:nvPr/>
            </p14:nvContentPartPr>
            <p14:xfrm>
              <a:off x="4185373" y="4285950"/>
              <a:ext cx="217440" cy="21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329E305-24F6-814C-A7B6-60DAAC4FFBB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70253" y="4270830"/>
                <a:ext cx="2476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6C074C6-BFA0-3146-9025-3E8432CF2C84}"/>
                  </a:ext>
                </a:extLst>
              </p14:cNvPr>
              <p14:cNvContentPartPr/>
              <p14:nvPr/>
            </p14:nvContentPartPr>
            <p14:xfrm>
              <a:off x="4629613" y="4360110"/>
              <a:ext cx="2932560" cy="63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6C074C6-BFA0-3146-9025-3E8432CF2C8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614133" y="4344990"/>
                <a:ext cx="29631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B29CD0D-AA30-4A43-AAA2-5865DC7D697B}"/>
                  </a:ext>
                </a:extLst>
              </p14:cNvPr>
              <p14:cNvContentPartPr/>
              <p14:nvPr/>
            </p14:nvContentPartPr>
            <p14:xfrm>
              <a:off x="4741213" y="4725150"/>
              <a:ext cx="190800" cy="196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B29CD0D-AA30-4A43-AAA2-5865DC7D697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25733" y="4710030"/>
                <a:ext cx="2214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C512C8B-BB74-7A45-A71B-7FB005A8E187}"/>
                  </a:ext>
                </a:extLst>
              </p14:cNvPr>
              <p14:cNvContentPartPr/>
              <p14:nvPr/>
            </p14:nvContentPartPr>
            <p14:xfrm>
              <a:off x="5280853" y="4820550"/>
              <a:ext cx="233280" cy="10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C512C8B-BB74-7A45-A71B-7FB005A8E18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265733" y="4805430"/>
                <a:ext cx="263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E6D7B67-E9A6-3748-AB1C-3EEF90F74AEF}"/>
                  </a:ext>
                </a:extLst>
              </p14:cNvPr>
              <p14:cNvContentPartPr/>
              <p14:nvPr/>
            </p14:nvContentPartPr>
            <p14:xfrm>
              <a:off x="5397493" y="4751790"/>
              <a:ext cx="26640" cy="201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E6D7B67-E9A6-3748-AB1C-3EEF90F74AE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82013" y="4736310"/>
                <a:ext cx="572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A08AF34-7679-DB4B-9F75-B382E542F41D}"/>
                  </a:ext>
                </a:extLst>
              </p14:cNvPr>
              <p14:cNvContentPartPr/>
              <p14:nvPr/>
            </p14:nvContentPartPr>
            <p14:xfrm>
              <a:off x="5651293" y="4735950"/>
              <a:ext cx="212040" cy="190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A08AF34-7679-DB4B-9F75-B382E542F41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636173" y="4720470"/>
                <a:ext cx="242640" cy="22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47474C3B-E7B5-CA43-B50F-1D29157BED83}"/>
              </a:ext>
            </a:extLst>
          </p:cNvPr>
          <p:cNvGrpSpPr/>
          <p:nvPr/>
        </p:nvGrpSpPr>
        <p:grpSpPr>
          <a:xfrm>
            <a:off x="6381733" y="4783470"/>
            <a:ext cx="439560" cy="201600"/>
            <a:chOff x="6381733" y="4783470"/>
            <a:chExt cx="43956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C474298-2AAE-F44B-BD19-DF9C0D6F62D7}"/>
                    </a:ext>
                  </a:extLst>
                </p14:cNvPr>
                <p14:cNvContentPartPr/>
                <p14:nvPr/>
              </p14:nvContentPartPr>
              <p14:xfrm>
                <a:off x="6381733" y="4873470"/>
                <a:ext cx="185400" cy="5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C474298-2AAE-F44B-BD19-DF9C0D6F62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66253" y="4858350"/>
                  <a:ext cx="21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9F03809-1891-C549-A86F-293395E27303}"/>
                    </a:ext>
                  </a:extLst>
                </p14:cNvPr>
                <p14:cNvContentPartPr/>
                <p14:nvPr/>
              </p14:nvContentPartPr>
              <p14:xfrm>
                <a:off x="6482173" y="4810110"/>
                <a:ext cx="58680" cy="174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9F03809-1891-C549-A86F-293395E2730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66693" y="4794630"/>
                  <a:ext cx="88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C216AB7-9603-2245-9937-6069A028121E}"/>
                    </a:ext>
                  </a:extLst>
                </p14:cNvPr>
                <p14:cNvContentPartPr/>
                <p14:nvPr/>
              </p14:nvContentPartPr>
              <p14:xfrm>
                <a:off x="6656773" y="4783470"/>
                <a:ext cx="164520" cy="153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C216AB7-9603-2245-9937-6069A028121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1653" y="4768350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1365D71-F86C-2F45-AFA8-D681253E5592}"/>
                  </a:ext>
                </a:extLst>
              </p14:cNvPr>
              <p14:cNvContentPartPr/>
              <p14:nvPr/>
            </p14:nvContentPartPr>
            <p14:xfrm>
              <a:off x="6190933" y="3640470"/>
              <a:ext cx="212040" cy="190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1365D71-F86C-2F45-AFA8-D681253E559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75813" y="3625350"/>
                <a:ext cx="2426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CC5AE30-AEA5-F24F-AEB1-C28CC6013EDD}"/>
                  </a:ext>
                </a:extLst>
              </p14:cNvPr>
              <p14:cNvContentPartPr/>
              <p14:nvPr/>
            </p14:nvContentPartPr>
            <p14:xfrm>
              <a:off x="4926253" y="4455510"/>
              <a:ext cx="174240" cy="180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CC5AE30-AEA5-F24F-AEB1-C28CC6013ED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11133" y="4440030"/>
                <a:ext cx="20484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FEEE181-E778-FB4D-B507-40D223723B34}"/>
              </a:ext>
            </a:extLst>
          </p:cNvPr>
          <p:cNvGrpSpPr/>
          <p:nvPr/>
        </p:nvGrpSpPr>
        <p:grpSpPr>
          <a:xfrm>
            <a:off x="5847133" y="4476750"/>
            <a:ext cx="333360" cy="180000"/>
            <a:chOff x="5847133" y="4476750"/>
            <a:chExt cx="3333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2FD6DB5-B3E4-1B40-8B97-32C592E9A281}"/>
                    </a:ext>
                  </a:extLst>
                </p14:cNvPr>
                <p14:cNvContentPartPr/>
                <p14:nvPr/>
              </p14:nvContentPartPr>
              <p14:xfrm>
                <a:off x="5847133" y="4497630"/>
                <a:ext cx="21600" cy="159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2FD6DB5-B3E4-1B40-8B97-32C592E9A28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32013" y="4482510"/>
                  <a:ext cx="52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D94F123-69E5-AD43-8C9E-74E94F141104}"/>
                    </a:ext>
                  </a:extLst>
                </p14:cNvPr>
                <p14:cNvContentPartPr/>
                <p14:nvPr/>
              </p14:nvContentPartPr>
              <p14:xfrm>
                <a:off x="5915893" y="4587630"/>
                <a:ext cx="57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D94F123-69E5-AD43-8C9E-74E94F14110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00773" y="4572510"/>
                  <a:ext cx="360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B20D17-F518-074F-A4E0-B67B7D624E44}"/>
                    </a:ext>
                  </a:extLst>
                </p14:cNvPr>
                <p14:cNvContentPartPr/>
                <p14:nvPr/>
              </p14:nvContentPartPr>
              <p14:xfrm>
                <a:off x="6011293" y="4476750"/>
                <a:ext cx="169200" cy="174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B20D17-F518-074F-A4E0-B67B7D624E4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95813" y="4461270"/>
                  <a:ext cx="1994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5F3C8EE-A14E-6C4C-9B55-60D4CAD8E31A}"/>
              </a:ext>
            </a:extLst>
          </p:cNvPr>
          <p:cNvGrpSpPr/>
          <p:nvPr/>
        </p:nvGrpSpPr>
        <p:grpSpPr>
          <a:xfrm>
            <a:off x="6863053" y="4370910"/>
            <a:ext cx="1244160" cy="619200"/>
            <a:chOff x="6863053" y="4370910"/>
            <a:chExt cx="1244160" cy="61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BC3F597-E6FA-F940-8E63-AAB6A9450BF5}"/>
                    </a:ext>
                  </a:extLst>
                </p14:cNvPr>
                <p14:cNvContentPartPr/>
                <p14:nvPr/>
              </p14:nvContentPartPr>
              <p14:xfrm>
                <a:off x="7117213" y="4883910"/>
                <a:ext cx="169560" cy="10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BC3F597-E6FA-F940-8E63-AAB6A9450B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01733" y="4868790"/>
                  <a:ext cx="20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74F0613-EE2C-D343-9702-E7F38FF9C825}"/>
                    </a:ext>
                  </a:extLst>
                </p14:cNvPr>
                <p14:cNvContentPartPr/>
                <p14:nvPr/>
              </p14:nvContentPartPr>
              <p14:xfrm>
                <a:off x="7207213" y="4804710"/>
                <a:ext cx="26640" cy="185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74F0613-EE2C-D343-9702-E7F38FF9C82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191733" y="4789230"/>
                  <a:ext cx="57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A27DC75-7C1F-9B4B-8EBA-41A3E64988FA}"/>
                    </a:ext>
                  </a:extLst>
                </p14:cNvPr>
                <p14:cNvContentPartPr/>
                <p14:nvPr/>
              </p14:nvContentPartPr>
              <p14:xfrm>
                <a:off x="7349773" y="4773030"/>
                <a:ext cx="174960" cy="143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A27DC75-7C1F-9B4B-8EBA-41A3E64988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34653" y="4757550"/>
                  <a:ext cx="205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68C2A8-814C-6548-96F5-F9F78C6C38E7}"/>
                    </a:ext>
                  </a:extLst>
                </p14:cNvPr>
                <p14:cNvContentPartPr/>
                <p14:nvPr/>
              </p14:nvContentPartPr>
              <p14:xfrm>
                <a:off x="7405933" y="4370910"/>
                <a:ext cx="701280" cy="53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68C2A8-814C-6548-96F5-F9F78C6C38E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90453" y="4355430"/>
                  <a:ext cx="7318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D95E282-32EA-D544-9B30-2C283B718FA5}"/>
                    </a:ext>
                  </a:extLst>
                </p14:cNvPr>
                <p14:cNvContentPartPr/>
                <p14:nvPr/>
              </p14:nvContentPartPr>
              <p14:xfrm>
                <a:off x="6863053" y="4518870"/>
                <a:ext cx="201600" cy="148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D95E282-32EA-D544-9B30-2C283B718F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47933" y="4503750"/>
                  <a:ext cx="23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ADD71FE-D5E4-6847-BF99-39E8421F9CE7}"/>
                    </a:ext>
                  </a:extLst>
                </p14:cNvPr>
                <p14:cNvContentPartPr/>
                <p14:nvPr/>
              </p14:nvContentPartPr>
              <p14:xfrm>
                <a:off x="7513933" y="4608870"/>
                <a:ext cx="79560" cy="84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ADD71FE-D5E4-6847-BF99-39E8421F9CE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98813" y="4593750"/>
                  <a:ext cx="110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48EB8F7-1A7C-6B41-82C9-B2F1FCEA2179}"/>
                    </a:ext>
                  </a:extLst>
                </p14:cNvPr>
                <p14:cNvContentPartPr/>
                <p14:nvPr/>
              </p14:nvContentPartPr>
              <p14:xfrm>
                <a:off x="7646413" y="4608870"/>
                <a:ext cx="10800" cy="10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48EB8F7-1A7C-6B41-82C9-B2F1FCEA217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30933" y="459375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F7689F8-241E-C949-85D2-4262DB823789}"/>
                    </a:ext>
                  </a:extLst>
                </p14:cNvPr>
                <p14:cNvContentPartPr/>
                <p14:nvPr/>
              </p14:nvContentPartPr>
              <p14:xfrm>
                <a:off x="7678093" y="4503030"/>
                <a:ext cx="180360" cy="264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F7689F8-241E-C949-85D2-4262DB82378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62613" y="4487910"/>
                  <a:ext cx="2106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C081557-5C8C-854A-9F30-469C921CAD3F}"/>
                    </a:ext>
                  </a:extLst>
                </p14:cNvPr>
                <p14:cNvContentPartPr/>
                <p14:nvPr/>
              </p14:nvContentPartPr>
              <p14:xfrm>
                <a:off x="7778533" y="4624710"/>
                <a:ext cx="116640" cy="5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C081557-5C8C-854A-9F30-469C921CAD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63413" y="4609590"/>
                  <a:ext cx="1472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43BDE7A-3437-144F-AF91-E1117E67E2D9}"/>
              </a:ext>
            </a:extLst>
          </p:cNvPr>
          <p:cNvGrpSpPr/>
          <p:nvPr/>
        </p:nvGrpSpPr>
        <p:grpSpPr>
          <a:xfrm>
            <a:off x="8701573" y="4323030"/>
            <a:ext cx="479520" cy="143280"/>
            <a:chOff x="8701573" y="4323030"/>
            <a:chExt cx="47952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EDE6D9A-01D1-AA44-B38B-4413D736428A}"/>
                    </a:ext>
                  </a:extLst>
                </p14:cNvPr>
                <p14:cNvContentPartPr/>
                <p14:nvPr/>
              </p14:nvContentPartPr>
              <p14:xfrm>
                <a:off x="8701573" y="4391790"/>
                <a:ext cx="352440" cy="16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EDE6D9A-01D1-AA44-B38B-4413D736428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86453" y="4376670"/>
                  <a:ext cx="383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AAD5149-0893-814E-A6DC-68F8489E7B9C}"/>
                    </a:ext>
                  </a:extLst>
                </p14:cNvPr>
                <p14:cNvContentPartPr/>
                <p14:nvPr/>
              </p14:nvContentPartPr>
              <p14:xfrm>
                <a:off x="8984893" y="4338870"/>
                <a:ext cx="196200" cy="127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AAD5149-0893-814E-A6DC-68F8489E7B9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969773" y="4323750"/>
                  <a:ext cx="22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DE83789-8735-4347-8429-AF9E8A2F5180}"/>
                    </a:ext>
                  </a:extLst>
                </p14:cNvPr>
                <p14:cNvContentPartPr/>
                <p14:nvPr/>
              </p14:nvContentPartPr>
              <p14:xfrm>
                <a:off x="9001093" y="4323030"/>
                <a:ext cx="10800" cy="127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DE83789-8735-4347-8429-AF9E8A2F518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85613" y="4307910"/>
                  <a:ext cx="4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EFFEC97-1019-3D4A-85BB-EC9C043B6260}"/>
                    </a:ext>
                  </a:extLst>
                </p14:cNvPr>
                <p14:cNvContentPartPr/>
                <p14:nvPr/>
              </p14:nvContentPartPr>
              <p14:xfrm>
                <a:off x="9006133" y="4397190"/>
                <a:ext cx="153360" cy="47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EFFEC97-1019-3D4A-85BB-EC9C043B626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991013" y="4382070"/>
                  <a:ext cx="183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87A73AF-C222-B84A-86C8-763EFFD0EAFE}"/>
                    </a:ext>
                  </a:extLst>
                </p14:cNvPr>
                <p14:cNvContentPartPr/>
                <p14:nvPr/>
              </p14:nvContentPartPr>
              <p14:xfrm>
                <a:off x="9001093" y="4381350"/>
                <a:ext cx="74520" cy="374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87A73AF-C222-B84A-86C8-763EFFD0EAF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85613" y="4366230"/>
                  <a:ext cx="1051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B775D7F-D7C1-7545-8156-B2ACE2CDDF91}"/>
              </a:ext>
            </a:extLst>
          </p:cNvPr>
          <p:cNvGrpSpPr/>
          <p:nvPr/>
        </p:nvGrpSpPr>
        <p:grpSpPr>
          <a:xfrm>
            <a:off x="2381053" y="3968430"/>
            <a:ext cx="1540080" cy="519120"/>
            <a:chOff x="2381053" y="3968430"/>
            <a:chExt cx="1540080" cy="51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E35C67F-FC49-784F-BCFD-E067D6567221}"/>
                    </a:ext>
                  </a:extLst>
                </p14:cNvPr>
                <p14:cNvContentPartPr/>
                <p14:nvPr/>
              </p14:nvContentPartPr>
              <p14:xfrm>
                <a:off x="2381053" y="3984270"/>
                <a:ext cx="296640" cy="381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E35C67F-FC49-784F-BCFD-E067D65672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365933" y="3969150"/>
                  <a:ext cx="3272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93B2299-DAAB-9C41-BA25-4495DFC514DA}"/>
                    </a:ext>
                  </a:extLst>
                </p14:cNvPr>
                <p14:cNvContentPartPr/>
                <p14:nvPr/>
              </p14:nvContentPartPr>
              <p14:xfrm>
                <a:off x="2842213" y="4053390"/>
                <a:ext cx="200880" cy="418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93B2299-DAAB-9C41-BA25-4495DFC514D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26733" y="4037910"/>
                  <a:ext cx="2314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BF4D46-7A0C-3449-B912-7000E8C93D66}"/>
                    </a:ext>
                  </a:extLst>
                </p14:cNvPr>
                <p14:cNvContentPartPr/>
                <p14:nvPr/>
              </p14:nvContentPartPr>
              <p14:xfrm>
                <a:off x="3640333" y="3968430"/>
                <a:ext cx="280800" cy="519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BF4D46-7A0C-3449-B912-7000E8C93D6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25213" y="3953310"/>
                  <a:ext cx="31140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E994D81-8D3C-0242-9E14-17A61C277570}"/>
                    </a:ext>
                  </a:extLst>
                </p14:cNvPr>
                <p14:cNvContentPartPr/>
                <p14:nvPr/>
              </p14:nvContentPartPr>
              <p14:xfrm>
                <a:off x="3227773" y="4032150"/>
                <a:ext cx="233280" cy="323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E994D81-8D3C-0242-9E14-17A61C27757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12653" y="4016670"/>
                  <a:ext cx="26352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9F1B89D-3613-7B46-B59E-87B34500F1AC}"/>
              </a:ext>
            </a:extLst>
          </p:cNvPr>
          <p:cNvGrpSpPr/>
          <p:nvPr/>
        </p:nvGrpSpPr>
        <p:grpSpPr>
          <a:xfrm>
            <a:off x="9477373" y="4122150"/>
            <a:ext cx="666360" cy="349560"/>
            <a:chOff x="9477373" y="4122150"/>
            <a:chExt cx="66636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BB92205-13F8-3144-A4C5-D2278790690D}"/>
                    </a:ext>
                  </a:extLst>
                </p14:cNvPr>
                <p14:cNvContentPartPr/>
                <p14:nvPr/>
              </p14:nvContentPartPr>
              <p14:xfrm>
                <a:off x="9477373" y="4328430"/>
                <a:ext cx="106200" cy="90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BB92205-13F8-3144-A4C5-D2278790690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61893" y="4313310"/>
                  <a:ext cx="136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FD444E2-0845-464C-9F2B-5E3367922E35}"/>
                    </a:ext>
                  </a:extLst>
                </p14:cNvPr>
                <p14:cNvContentPartPr/>
                <p14:nvPr/>
              </p14:nvContentPartPr>
              <p14:xfrm>
                <a:off x="9651973" y="4344270"/>
                <a:ext cx="360" cy="21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FD444E2-0845-464C-9F2B-5E3367922E3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636493" y="4329150"/>
                  <a:ext cx="30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0C3DCEF-49A3-C346-AC43-6204DBB210CB}"/>
                    </a:ext>
                  </a:extLst>
                </p14:cNvPr>
                <p14:cNvContentPartPr/>
                <p14:nvPr/>
              </p14:nvContentPartPr>
              <p14:xfrm>
                <a:off x="9736573" y="4122150"/>
                <a:ext cx="307440" cy="349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0C3DCEF-49A3-C346-AC43-6204DBB210C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21093" y="4106670"/>
                  <a:ext cx="3376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84CD254-8B26-DD47-81DC-0E3263EE1FF8}"/>
                    </a:ext>
                  </a:extLst>
                </p14:cNvPr>
                <p14:cNvContentPartPr/>
                <p14:nvPr/>
              </p14:nvContentPartPr>
              <p14:xfrm>
                <a:off x="9871573" y="4248870"/>
                <a:ext cx="272160" cy="10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84CD254-8B26-DD47-81DC-0E3263EE1FF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56453" y="4233750"/>
                  <a:ext cx="302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164B2FD-1C57-1A45-BE9F-002367021CDF}"/>
                    </a:ext>
                  </a:extLst>
                </p14:cNvPr>
                <p14:cNvContentPartPr/>
                <p14:nvPr/>
              </p14:nvContentPartPr>
              <p14:xfrm>
                <a:off x="9604093" y="4333830"/>
                <a:ext cx="69120" cy="3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164B2FD-1C57-1A45-BE9F-002367021C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88973" y="4318350"/>
                  <a:ext cx="997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8B7014C-0617-114A-AB85-DC4982A24A42}"/>
              </a:ext>
            </a:extLst>
          </p:cNvPr>
          <p:cNvGrpSpPr/>
          <p:nvPr/>
        </p:nvGrpSpPr>
        <p:grpSpPr>
          <a:xfrm>
            <a:off x="2253973" y="5127270"/>
            <a:ext cx="3005640" cy="566640"/>
            <a:chOff x="2253973" y="5127270"/>
            <a:chExt cx="300564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3404AC5-B186-224E-8B5C-C35911C26CA0}"/>
                    </a:ext>
                  </a:extLst>
                </p14:cNvPr>
                <p14:cNvContentPartPr/>
                <p14:nvPr/>
              </p14:nvContentPartPr>
              <p14:xfrm>
                <a:off x="2253973" y="5127270"/>
                <a:ext cx="280080" cy="423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3404AC5-B186-224E-8B5C-C35911C26CA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238853" y="5112150"/>
                  <a:ext cx="31068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E74845C-4E14-0F4D-97C4-BBA5C8251A88}"/>
                    </a:ext>
                  </a:extLst>
                </p14:cNvPr>
                <p14:cNvContentPartPr/>
                <p14:nvPr/>
              </p14:nvContentPartPr>
              <p14:xfrm>
                <a:off x="2720173" y="5254350"/>
                <a:ext cx="243360" cy="439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E74845C-4E14-0F4D-97C4-BBA5C8251A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05053" y="5239230"/>
                  <a:ext cx="2736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5A72877-4F8B-4C4E-962C-9CA72A0E5C0C}"/>
                    </a:ext>
                  </a:extLst>
                </p14:cNvPr>
                <p14:cNvContentPartPr/>
                <p14:nvPr/>
              </p14:nvContentPartPr>
              <p14:xfrm>
                <a:off x="3016093" y="5280990"/>
                <a:ext cx="26640" cy="259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5A72877-4F8B-4C4E-962C-9CA72A0E5C0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000973" y="5265510"/>
                  <a:ext cx="57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45B7A63-546B-854C-96C9-25C2F6C59864}"/>
                    </a:ext>
                  </a:extLst>
                </p14:cNvPr>
                <p14:cNvContentPartPr/>
                <p14:nvPr/>
              </p14:nvContentPartPr>
              <p14:xfrm>
                <a:off x="3121933" y="5434350"/>
                <a:ext cx="10800" cy="57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45B7A63-546B-854C-96C9-25C2F6C5986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06813" y="541923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5378A24-9A1E-2E41-A2C5-90F352777CE4}"/>
                    </a:ext>
                  </a:extLst>
                </p14:cNvPr>
                <p14:cNvContentPartPr/>
                <p14:nvPr/>
              </p14:nvContentPartPr>
              <p14:xfrm>
                <a:off x="3269893" y="5228070"/>
                <a:ext cx="196200" cy="323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5378A24-9A1E-2E41-A2C5-90F352777CE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54773" y="5212590"/>
                  <a:ext cx="226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9AFC6EE-CA8F-704E-A81D-CAB9E3696AFA}"/>
                    </a:ext>
                  </a:extLst>
                </p14:cNvPr>
                <p14:cNvContentPartPr/>
                <p14:nvPr/>
              </p14:nvContentPartPr>
              <p14:xfrm>
                <a:off x="3502813" y="5153910"/>
                <a:ext cx="301320" cy="508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9AFC6EE-CA8F-704E-A81D-CAB9E3696AF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87693" y="5138790"/>
                  <a:ext cx="3319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38E9B44-E6E6-5443-A187-8A4BB8E70CCF}"/>
                    </a:ext>
                  </a:extLst>
                </p14:cNvPr>
                <p14:cNvContentPartPr/>
                <p14:nvPr/>
              </p14:nvContentPartPr>
              <p14:xfrm>
                <a:off x="4001053" y="5497710"/>
                <a:ext cx="385920" cy="21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38E9B44-E6E6-5443-A187-8A4BB8E70C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85573" y="5482590"/>
                  <a:ext cx="416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5C9D396-89F1-084A-808E-AE9861930A8D}"/>
                    </a:ext>
                  </a:extLst>
                </p14:cNvPr>
                <p14:cNvContentPartPr/>
                <p14:nvPr/>
              </p14:nvContentPartPr>
              <p14:xfrm>
                <a:off x="4106173" y="5402670"/>
                <a:ext cx="349200" cy="270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5C9D396-89F1-084A-808E-AE9861930A8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091053" y="5387190"/>
                  <a:ext cx="379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BE35C26-1795-3840-8D65-37E3B0385A1A}"/>
                    </a:ext>
                  </a:extLst>
                </p14:cNvPr>
                <p14:cNvContentPartPr/>
                <p14:nvPr/>
              </p14:nvContentPartPr>
              <p14:xfrm>
                <a:off x="4635373" y="5460990"/>
                <a:ext cx="106200" cy="116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BE35C26-1795-3840-8D65-37E3B0385A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19893" y="5445510"/>
                  <a:ext cx="136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D64005B-C603-2842-A9A4-A9A67504F215}"/>
                    </a:ext>
                  </a:extLst>
                </p14:cNvPr>
                <p14:cNvContentPartPr/>
                <p14:nvPr/>
              </p14:nvContentPartPr>
              <p14:xfrm>
                <a:off x="4841653" y="5492670"/>
                <a:ext cx="37440" cy="26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D64005B-C603-2842-A9A4-A9A67504F21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26533" y="5477190"/>
                  <a:ext cx="68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7039D35-F04C-5D40-BB7E-A8EDDA229E96}"/>
                    </a:ext>
                  </a:extLst>
                </p14:cNvPr>
                <p14:cNvContentPartPr/>
                <p14:nvPr/>
              </p14:nvContentPartPr>
              <p14:xfrm>
                <a:off x="4974133" y="5307270"/>
                <a:ext cx="285480" cy="307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7039D35-F04C-5D40-BB7E-A8EDDA229E9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58653" y="5292150"/>
                  <a:ext cx="31608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85A26BE-2C5B-EB4C-8431-C88078115305}"/>
              </a:ext>
            </a:extLst>
          </p:cNvPr>
          <p:cNvGrpSpPr/>
          <p:nvPr/>
        </p:nvGrpSpPr>
        <p:grpSpPr>
          <a:xfrm>
            <a:off x="2343973" y="5799390"/>
            <a:ext cx="1630080" cy="386640"/>
            <a:chOff x="2343973" y="5799390"/>
            <a:chExt cx="163008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9CE8C4-CA9F-AD4E-8388-BB0C0636A4C1}"/>
                    </a:ext>
                  </a:extLst>
                </p14:cNvPr>
                <p14:cNvContentPartPr/>
                <p14:nvPr/>
              </p14:nvContentPartPr>
              <p14:xfrm>
                <a:off x="2343973" y="5799390"/>
                <a:ext cx="212040" cy="275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9CE8C4-CA9F-AD4E-8388-BB0C0636A4C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28853" y="5784270"/>
                  <a:ext cx="242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3ED67AA-0E10-8B4B-B4A1-4A5530288BBC}"/>
                    </a:ext>
                  </a:extLst>
                </p14:cNvPr>
                <p14:cNvContentPartPr/>
                <p14:nvPr/>
              </p14:nvContentPartPr>
              <p14:xfrm>
                <a:off x="2666893" y="5847270"/>
                <a:ext cx="137880" cy="233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3ED67AA-0E10-8B4B-B4A1-4A5530288BB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51413" y="5831790"/>
                  <a:ext cx="168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9CC3DC0-2C91-D640-98E1-1E88D6B8D0DA}"/>
                    </a:ext>
                  </a:extLst>
                </p14:cNvPr>
                <p14:cNvContentPartPr/>
                <p14:nvPr/>
              </p14:nvContentPartPr>
              <p14:xfrm>
                <a:off x="2862733" y="5836470"/>
                <a:ext cx="190800" cy="201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9CC3DC0-2C91-D640-98E1-1E88D6B8D0D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47253" y="5821350"/>
                  <a:ext cx="221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AF344BD-0EBB-4645-9DE5-EAC1BB569C77}"/>
                    </a:ext>
                  </a:extLst>
                </p14:cNvPr>
                <p14:cNvContentPartPr/>
                <p14:nvPr/>
              </p14:nvContentPartPr>
              <p14:xfrm>
                <a:off x="3127333" y="5847270"/>
                <a:ext cx="169200" cy="264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AF344BD-0EBB-4645-9DE5-EAC1BB569C7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111853" y="5831790"/>
                  <a:ext cx="1994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0AF5F10-B05A-3D4D-811D-EC0EAB0CDF38}"/>
                    </a:ext>
                  </a:extLst>
                </p14:cNvPr>
                <p14:cNvContentPartPr/>
                <p14:nvPr/>
              </p14:nvContentPartPr>
              <p14:xfrm>
                <a:off x="3513973" y="6074790"/>
                <a:ext cx="359640" cy="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0AF5F10-B05A-3D4D-811D-EC0EAB0CDF3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498853" y="6059310"/>
                  <a:ext cx="390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A3BD57E-4389-724B-BFD8-C2BA4DDE2843}"/>
                    </a:ext>
                  </a:extLst>
                </p14:cNvPr>
                <p14:cNvContentPartPr/>
                <p14:nvPr/>
              </p14:nvContentPartPr>
              <p14:xfrm>
                <a:off x="3788653" y="5979390"/>
                <a:ext cx="185400" cy="206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A3BD57E-4389-724B-BFD8-C2BA4DDE284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773533" y="5964270"/>
                  <a:ext cx="21600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59A79B4-9160-504F-9D16-F767A1410DFA}"/>
              </a:ext>
            </a:extLst>
          </p:cNvPr>
          <p:cNvGrpSpPr/>
          <p:nvPr/>
        </p:nvGrpSpPr>
        <p:grpSpPr>
          <a:xfrm>
            <a:off x="4227853" y="5820630"/>
            <a:ext cx="661320" cy="286200"/>
            <a:chOff x="4227853" y="5820630"/>
            <a:chExt cx="6613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50EEFB8-1C50-F04D-9B2C-0D57AFC323F0}"/>
                    </a:ext>
                  </a:extLst>
                </p14:cNvPr>
                <p14:cNvContentPartPr/>
                <p14:nvPr/>
              </p14:nvContentPartPr>
              <p14:xfrm>
                <a:off x="4227853" y="5973990"/>
                <a:ext cx="105480" cy="106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50EEFB8-1C50-F04D-9B2C-0D57AFC323F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12733" y="5958870"/>
                  <a:ext cx="136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91E83B0-8640-8D44-BD6A-1EE94732D321}"/>
                    </a:ext>
                  </a:extLst>
                </p14:cNvPr>
                <p14:cNvContentPartPr/>
                <p14:nvPr/>
              </p14:nvContentPartPr>
              <p14:xfrm>
                <a:off x="4429093" y="6000630"/>
                <a:ext cx="21600" cy="374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91E83B0-8640-8D44-BD6A-1EE94732D32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413613" y="5985150"/>
                  <a:ext cx="522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97BF5B3-7C1E-D340-80CC-C701AE1C4BAC}"/>
                    </a:ext>
                  </a:extLst>
                </p14:cNvPr>
                <p14:cNvContentPartPr/>
                <p14:nvPr/>
              </p14:nvContentPartPr>
              <p14:xfrm>
                <a:off x="4603693" y="5863110"/>
                <a:ext cx="21600" cy="190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97BF5B3-7C1E-D340-80CC-C701AE1C4B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88213" y="5847630"/>
                  <a:ext cx="522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03E97F6-EA19-C34A-8990-4B796CECE830}"/>
                    </a:ext>
                  </a:extLst>
                </p14:cNvPr>
                <p14:cNvContentPartPr/>
                <p14:nvPr/>
              </p14:nvContentPartPr>
              <p14:xfrm>
                <a:off x="4693693" y="5820630"/>
                <a:ext cx="195480" cy="286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03E97F6-EA19-C34A-8990-4B796CECE83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78213" y="5805510"/>
                  <a:ext cx="226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AACBC20-AEF1-9D4A-B9F1-1796C7E79921}"/>
                    </a:ext>
                  </a:extLst>
                </p14:cNvPr>
                <p14:cNvContentPartPr/>
                <p14:nvPr/>
              </p14:nvContentPartPr>
              <p14:xfrm>
                <a:off x="4423693" y="5995230"/>
                <a:ext cx="47880" cy="37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AACBC20-AEF1-9D4A-B9F1-1796C7E7992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408573" y="5980110"/>
                  <a:ext cx="7848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C330E70-BCA0-CE47-A82B-A1C2C75FF1FB}"/>
              </a:ext>
            </a:extLst>
          </p:cNvPr>
          <p:cNvGrpSpPr/>
          <p:nvPr/>
        </p:nvGrpSpPr>
        <p:grpSpPr>
          <a:xfrm>
            <a:off x="2338573" y="6286470"/>
            <a:ext cx="508680" cy="317520"/>
            <a:chOff x="2338573" y="6286470"/>
            <a:chExt cx="50868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808ABFF-4DC2-0B4C-84DE-BB32D9227934}"/>
                    </a:ext>
                  </a:extLst>
                </p14:cNvPr>
                <p14:cNvContentPartPr/>
                <p14:nvPr/>
              </p14:nvContentPartPr>
              <p14:xfrm>
                <a:off x="2338573" y="6286470"/>
                <a:ext cx="248040" cy="286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808ABFF-4DC2-0B4C-84DE-BB32D92279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23453" y="6270990"/>
                  <a:ext cx="2782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E2A6C23-06D8-BC40-9F0B-F38DD9E98D6C}"/>
                    </a:ext>
                  </a:extLst>
                </p14:cNvPr>
                <p14:cNvContentPartPr/>
                <p14:nvPr/>
              </p14:nvContentPartPr>
              <p14:xfrm>
                <a:off x="2682733" y="6328590"/>
                <a:ext cx="164520" cy="275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E2A6C23-06D8-BC40-9F0B-F38DD9E98D6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667613" y="6313470"/>
                  <a:ext cx="19476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0B193130-E09D-A04E-BDCC-A8210B65CEB5}"/>
              </a:ext>
            </a:extLst>
          </p:cNvPr>
          <p:cNvGrpSpPr/>
          <p:nvPr/>
        </p:nvGrpSpPr>
        <p:grpSpPr>
          <a:xfrm>
            <a:off x="2883613" y="6275670"/>
            <a:ext cx="916200" cy="275400"/>
            <a:chOff x="2883613" y="6275670"/>
            <a:chExt cx="91620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49C3FEE-BC67-564C-9C80-F2F5CAF52B64}"/>
                    </a:ext>
                  </a:extLst>
                </p14:cNvPr>
                <p14:cNvContentPartPr/>
                <p14:nvPr/>
              </p14:nvContentPartPr>
              <p14:xfrm>
                <a:off x="2883613" y="6397350"/>
                <a:ext cx="79560" cy="84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49C3FEE-BC67-564C-9C80-F2F5CAF52B6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68493" y="6382230"/>
                  <a:ext cx="110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4709917-63B6-B046-8F04-1798DD737F74}"/>
                    </a:ext>
                  </a:extLst>
                </p14:cNvPr>
                <p14:cNvContentPartPr/>
                <p14:nvPr/>
              </p14:nvContentPartPr>
              <p14:xfrm>
                <a:off x="3000253" y="6418590"/>
                <a:ext cx="5760" cy="16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4709917-63B6-B046-8F04-1798DD737F7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84773" y="6403470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9824585-7184-274B-8CE4-9FABC721A7AD}"/>
                    </a:ext>
                  </a:extLst>
                </p14:cNvPr>
                <p14:cNvContentPartPr/>
                <p14:nvPr/>
              </p14:nvContentPartPr>
              <p14:xfrm>
                <a:off x="3069013" y="6286470"/>
                <a:ext cx="137880" cy="243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9824585-7184-274B-8CE4-9FABC721A7A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53893" y="6270990"/>
                  <a:ext cx="1684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297F9AE-C8EC-1943-A77E-C5BF96B927B0}"/>
                    </a:ext>
                  </a:extLst>
                </p14:cNvPr>
                <p14:cNvContentPartPr/>
                <p14:nvPr/>
              </p14:nvContentPartPr>
              <p14:xfrm>
                <a:off x="3127333" y="6360270"/>
                <a:ext cx="122040" cy="21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297F9AE-C8EC-1943-A77E-C5BF96B927B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111853" y="6345150"/>
                  <a:ext cx="152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5C6899A-FDE5-AE49-8E74-FDCA8FC037D2}"/>
                    </a:ext>
                  </a:extLst>
                </p14:cNvPr>
                <p14:cNvContentPartPr/>
                <p14:nvPr/>
              </p14:nvContentPartPr>
              <p14:xfrm>
                <a:off x="3275293" y="6275670"/>
                <a:ext cx="121320" cy="2754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5C6899A-FDE5-AE49-8E74-FDCA8FC037D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260173" y="6260550"/>
                  <a:ext cx="1519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76D6519-2B1B-5448-B25E-7D41482A6F29}"/>
                    </a:ext>
                  </a:extLst>
                </p14:cNvPr>
                <p14:cNvContentPartPr/>
                <p14:nvPr/>
              </p14:nvContentPartPr>
              <p14:xfrm>
                <a:off x="3486973" y="6439830"/>
                <a:ext cx="206640" cy="16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76D6519-2B1B-5448-B25E-7D41482A6F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471853" y="6424710"/>
                  <a:ext cx="23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A52A8DE-E8EE-6C48-A7C5-1A5F28C616F1}"/>
                    </a:ext>
                  </a:extLst>
                </p14:cNvPr>
                <p14:cNvContentPartPr/>
                <p14:nvPr/>
              </p14:nvContentPartPr>
              <p14:xfrm>
                <a:off x="3656533" y="6365670"/>
                <a:ext cx="143280" cy="159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A52A8DE-E8EE-6C48-A7C5-1A5F28C616F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41053" y="6350550"/>
                  <a:ext cx="17388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48FDDECD-A2BA-2B4E-BA91-9A4D0AA24409}"/>
                  </a:ext>
                </a:extLst>
              </p14:cNvPr>
              <p14:cNvContentPartPr/>
              <p14:nvPr/>
            </p14:nvContentPartPr>
            <p14:xfrm>
              <a:off x="4061533" y="6397350"/>
              <a:ext cx="124560" cy="116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48FDDECD-A2BA-2B4E-BA91-9A4D0AA24409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046053" y="6382230"/>
                <a:ext cx="1548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4BB0803-53FA-334F-8711-B576A8B9EB01}"/>
                  </a:ext>
                </a:extLst>
              </p14:cNvPr>
              <p14:cNvContentPartPr/>
              <p14:nvPr/>
            </p14:nvContentPartPr>
            <p14:xfrm>
              <a:off x="4254493" y="6434430"/>
              <a:ext cx="16200" cy="108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4BB0803-53FA-334F-8711-B576A8B9EB0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239013" y="6419310"/>
                <a:ext cx="46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B4D9D0C-828B-6246-9897-11659E558B6E}"/>
                  </a:ext>
                </a:extLst>
              </p14:cNvPr>
              <p14:cNvContentPartPr/>
              <p14:nvPr/>
            </p14:nvContentPartPr>
            <p14:xfrm>
              <a:off x="4386613" y="6376110"/>
              <a:ext cx="84960" cy="1004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B4D9D0C-828B-6246-9897-11659E558B6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371493" y="6360990"/>
                <a:ext cx="1155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8F2086D-FFF1-9A4D-A3B2-844F4A97B551}"/>
                  </a:ext>
                </a:extLst>
              </p14:cNvPr>
              <p14:cNvContentPartPr/>
              <p14:nvPr/>
            </p14:nvContentPartPr>
            <p14:xfrm>
              <a:off x="4513693" y="6254430"/>
              <a:ext cx="238320" cy="2649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8F2086D-FFF1-9A4D-A3B2-844F4A97B55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498213" y="6239310"/>
                <a:ext cx="268920" cy="29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350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358FEDB-362D-DB4D-9FCA-6D02A87612E2}"/>
                  </a:ext>
                </a:extLst>
              </p14:cNvPr>
              <p14:cNvContentPartPr/>
              <p14:nvPr/>
            </p14:nvContentPartPr>
            <p14:xfrm>
              <a:off x="640093" y="3153750"/>
              <a:ext cx="1995480" cy="1625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358FEDB-362D-DB4D-9FCA-6D02A87612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973" y="3138270"/>
                <a:ext cx="2025720" cy="16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C260789-053E-2444-B74D-2A13C001E95B}"/>
                  </a:ext>
                </a:extLst>
              </p14:cNvPr>
              <p14:cNvContentPartPr/>
              <p14:nvPr/>
            </p14:nvContentPartPr>
            <p14:xfrm>
              <a:off x="2867773" y="4275510"/>
              <a:ext cx="135720" cy="26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C260789-053E-2444-B74D-2A13C001E9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2653" y="4260390"/>
                <a:ext cx="165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EB07178-93DC-A14C-977B-E404E2C2FE4D}"/>
                  </a:ext>
                </a:extLst>
              </p14:cNvPr>
              <p14:cNvContentPartPr/>
              <p14:nvPr/>
            </p14:nvContentPartPr>
            <p14:xfrm>
              <a:off x="9101533" y="920670"/>
              <a:ext cx="58680" cy="227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EB07178-93DC-A14C-977B-E404E2C2FE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86413" y="905190"/>
                <a:ext cx="889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4B0D218-552B-264D-8751-0B073E719DAD}"/>
                  </a:ext>
                </a:extLst>
              </p14:cNvPr>
              <p14:cNvContentPartPr/>
              <p14:nvPr/>
            </p14:nvContentPartPr>
            <p14:xfrm>
              <a:off x="3190693" y="3979230"/>
              <a:ext cx="254520" cy="619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4B0D218-552B-264D-8751-0B073E719D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5573" y="3963750"/>
                <a:ext cx="2847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0F2E654-F2C8-DB44-AFFD-BCD78748848F}"/>
                  </a:ext>
                </a:extLst>
              </p14:cNvPr>
              <p14:cNvContentPartPr/>
              <p14:nvPr/>
            </p14:nvContentPartPr>
            <p14:xfrm>
              <a:off x="6095893" y="2328270"/>
              <a:ext cx="153720" cy="180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0F2E654-F2C8-DB44-AFFD-BCD7874884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80413" y="2312790"/>
                <a:ext cx="1843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DA146DE-1D55-D545-B9F7-6F51F880E145}"/>
                  </a:ext>
                </a:extLst>
              </p14:cNvPr>
              <p14:cNvContentPartPr/>
              <p14:nvPr/>
            </p14:nvContentPartPr>
            <p14:xfrm>
              <a:off x="8127733" y="2206590"/>
              <a:ext cx="3429360" cy="957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DA146DE-1D55-D545-B9F7-6F51F880E1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12613" y="2191110"/>
                <a:ext cx="345996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Group 245">
            <a:extLst>
              <a:ext uri="{FF2B5EF4-FFF2-40B4-BE49-F238E27FC236}">
                <a16:creationId xmlns:a16="http://schemas.microsoft.com/office/drawing/2014/main" id="{A30E0D4A-6DE5-294C-ADB6-053EC8B5763D}"/>
              </a:ext>
            </a:extLst>
          </p:cNvPr>
          <p:cNvGrpSpPr/>
          <p:nvPr/>
        </p:nvGrpSpPr>
        <p:grpSpPr>
          <a:xfrm>
            <a:off x="735493" y="243150"/>
            <a:ext cx="10186920" cy="6223680"/>
            <a:chOff x="735493" y="243150"/>
            <a:chExt cx="10186920" cy="62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3BEB32E-3C70-2543-B793-A1B2BD429606}"/>
                    </a:ext>
                  </a:extLst>
                </p14:cNvPr>
                <p14:cNvContentPartPr/>
                <p14:nvPr/>
              </p14:nvContentPartPr>
              <p14:xfrm>
                <a:off x="973453" y="306870"/>
                <a:ext cx="286200" cy="365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3BEB32E-3C70-2543-B793-A1B2BD4296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8333" y="291390"/>
                  <a:ext cx="3164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ADE193E-219C-D540-81A0-25E8BDB20D06}"/>
                    </a:ext>
                  </a:extLst>
                </p14:cNvPr>
                <p14:cNvContentPartPr/>
                <p14:nvPr/>
              </p14:nvContentPartPr>
              <p14:xfrm>
                <a:off x="1322653" y="434310"/>
                <a:ext cx="132480" cy="158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ADE193E-219C-D540-81A0-25E8BDB20D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07533" y="419190"/>
                  <a:ext cx="1630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85F2E8C-B435-674E-82A6-45B39E871480}"/>
                    </a:ext>
                  </a:extLst>
                </p14:cNvPr>
                <p14:cNvContentPartPr/>
                <p14:nvPr/>
              </p14:nvContentPartPr>
              <p14:xfrm>
                <a:off x="1486813" y="444750"/>
                <a:ext cx="106200" cy="163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85F2E8C-B435-674E-82A6-45B39E87148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71693" y="429630"/>
                  <a:ext cx="136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271A36-22AC-CB46-83E1-0DC3C0183032}"/>
                    </a:ext>
                  </a:extLst>
                </p14:cNvPr>
                <p14:cNvContentPartPr/>
                <p14:nvPr/>
              </p14:nvContentPartPr>
              <p14:xfrm>
                <a:off x="1587973" y="423150"/>
                <a:ext cx="206280" cy="212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271A36-22AC-CB46-83E1-0DC3C01830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72493" y="408030"/>
                  <a:ext cx="236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725FCD-8D01-7346-B2F8-F641BFDEFC5A}"/>
                    </a:ext>
                  </a:extLst>
                </p14:cNvPr>
                <p14:cNvContentPartPr/>
                <p14:nvPr/>
              </p14:nvContentPartPr>
              <p14:xfrm>
                <a:off x="1773013" y="412710"/>
                <a:ext cx="243360" cy="28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725FCD-8D01-7346-B2F8-F641BFDEFC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57893" y="397230"/>
                  <a:ext cx="2736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43CA667-AF68-8C43-8F9D-774AD7BF715D}"/>
                    </a:ext>
                  </a:extLst>
                </p14:cNvPr>
                <p14:cNvContentPartPr/>
                <p14:nvPr/>
              </p14:nvContentPartPr>
              <p14:xfrm>
                <a:off x="2190613" y="560670"/>
                <a:ext cx="180360" cy="37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43CA667-AF68-8C43-8F9D-774AD7BF715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75493" y="545550"/>
                  <a:ext cx="210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55D7F7-24FB-FF4C-87A4-317DA334F6C4}"/>
                    </a:ext>
                  </a:extLst>
                </p14:cNvPr>
                <p14:cNvContentPartPr/>
                <p14:nvPr/>
              </p14:nvContentPartPr>
              <p14:xfrm>
                <a:off x="2656093" y="322710"/>
                <a:ext cx="286200" cy="365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55D7F7-24FB-FF4C-87A4-317DA334F6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40973" y="307230"/>
                  <a:ext cx="316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63978F-EBD7-1D42-8033-F99D1B68C967}"/>
                    </a:ext>
                  </a:extLst>
                </p14:cNvPr>
                <p14:cNvContentPartPr/>
                <p14:nvPr/>
              </p14:nvContentPartPr>
              <p14:xfrm>
                <a:off x="2693173" y="243150"/>
                <a:ext cx="222480" cy="4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63978F-EBD7-1D42-8033-F99D1B68C9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78053" y="228030"/>
                  <a:ext cx="253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1B7B565-4988-0544-B613-C0CE15D1677F}"/>
                    </a:ext>
                  </a:extLst>
                </p14:cNvPr>
                <p14:cNvContentPartPr/>
                <p14:nvPr/>
              </p14:nvContentPartPr>
              <p14:xfrm>
                <a:off x="2688133" y="423150"/>
                <a:ext cx="222480" cy="4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1B7B565-4988-0544-B613-C0CE15D167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72653" y="408030"/>
                  <a:ext cx="25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E1B15F-8B17-9946-BEB9-12DF52B41D50}"/>
                    </a:ext>
                  </a:extLst>
                </p14:cNvPr>
                <p14:cNvContentPartPr/>
                <p14:nvPr/>
              </p14:nvContentPartPr>
              <p14:xfrm>
                <a:off x="3000253" y="434310"/>
                <a:ext cx="143280" cy="195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E1B15F-8B17-9946-BEB9-12DF52B41D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84773" y="419190"/>
                  <a:ext cx="1738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F11A38-9DF6-6D43-85F8-96F0A24F5878}"/>
                    </a:ext>
                  </a:extLst>
                </p14:cNvPr>
                <p14:cNvContentPartPr/>
                <p14:nvPr/>
              </p14:nvContentPartPr>
              <p14:xfrm>
                <a:off x="3217333" y="253950"/>
                <a:ext cx="53280" cy="36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F11A38-9DF6-6D43-85F8-96F0A24F587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01853" y="238470"/>
                  <a:ext cx="838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27EF27B-D0C6-714D-A8E3-485729DD8C13}"/>
                    </a:ext>
                  </a:extLst>
                </p14:cNvPr>
                <p14:cNvContentPartPr/>
                <p14:nvPr/>
              </p14:nvContentPartPr>
              <p14:xfrm>
                <a:off x="3185293" y="391470"/>
                <a:ext cx="148680" cy="2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27EF27B-D0C6-714D-A8E3-485729DD8C1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70173" y="375990"/>
                  <a:ext cx="178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EB9BCE-B960-8A4F-ACB1-513AE9585315}"/>
                    </a:ext>
                  </a:extLst>
                </p14:cNvPr>
                <p14:cNvContentPartPr/>
                <p14:nvPr/>
              </p14:nvContentPartPr>
              <p14:xfrm>
                <a:off x="3370693" y="391470"/>
                <a:ext cx="132480" cy="15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EB9BCE-B960-8A4F-ACB1-513AE95853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55213" y="375990"/>
                  <a:ext cx="163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EBD2AE-E508-7440-B2BF-29E22FAAB6C6}"/>
                    </a:ext>
                  </a:extLst>
                </p14:cNvPr>
                <p14:cNvContentPartPr/>
                <p14:nvPr/>
              </p14:nvContentPartPr>
              <p14:xfrm>
                <a:off x="3529453" y="402630"/>
                <a:ext cx="100800" cy="153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EBD2AE-E508-7440-B2BF-29E22FAAB6C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13973" y="387150"/>
                  <a:ext cx="131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7EB820-97FB-1340-936F-DC1250768406}"/>
                    </a:ext>
                  </a:extLst>
                </p14:cNvPr>
                <p14:cNvContentPartPr/>
                <p14:nvPr/>
              </p14:nvContentPartPr>
              <p14:xfrm>
                <a:off x="3725293" y="391470"/>
                <a:ext cx="222120" cy="326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7EB820-97FB-1340-936F-DC125076840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09813" y="375990"/>
                  <a:ext cx="2523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033EB3-5E3E-2744-B0B3-848205D109E0}"/>
                    </a:ext>
                  </a:extLst>
                </p14:cNvPr>
                <p14:cNvContentPartPr/>
                <p14:nvPr/>
              </p14:nvContentPartPr>
              <p14:xfrm>
                <a:off x="3979093" y="359790"/>
                <a:ext cx="476640" cy="51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033EB3-5E3E-2744-B0B3-848205D109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63973" y="344310"/>
                  <a:ext cx="50724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B73170-CA1D-8445-9C2B-583E405DBE19}"/>
                    </a:ext>
                  </a:extLst>
                </p14:cNvPr>
                <p14:cNvContentPartPr/>
                <p14:nvPr/>
              </p14:nvContentPartPr>
              <p14:xfrm>
                <a:off x="894253" y="1227390"/>
                <a:ext cx="254520" cy="354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B73170-CA1D-8445-9C2B-583E405DBE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8773" y="1212270"/>
                  <a:ext cx="28476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CF2F45-263D-4140-8E95-1B2B9C792783}"/>
                    </a:ext>
                  </a:extLst>
                </p14:cNvPr>
                <p14:cNvContentPartPr/>
                <p14:nvPr/>
              </p14:nvContentPartPr>
              <p14:xfrm>
                <a:off x="973453" y="1137390"/>
                <a:ext cx="212040" cy="58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CF2F45-263D-4140-8E95-1B2B9C7927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58333" y="1122270"/>
                  <a:ext cx="242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8E90C6-8594-E846-81D5-2E5FBD7E408D}"/>
                    </a:ext>
                  </a:extLst>
                </p14:cNvPr>
                <p14:cNvContentPartPr/>
                <p14:nvPr/>
              </p14:nvContentPartPr>
              <p14:xfrm>
                <a:off x="957613" y="1333230"/>
                <a:ext cx="212040" cy="37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8E90C6-8594-E846-81D5-2E5FBD7E408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2493" y="1318110"/>
                  <a:ext cx="24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F07160-36A7-E34B-93C6-D73A2A3B21BC}"/>
                    </a:ext>
                  </a:extLst>
                </p14:cNvPr>
                <p14:cNvContentPartPr/>
                <p14:nvPr/>
              </p14:nvContentPartPr>
              <p14:xfrm>
                <a:off x="1275133" y="1311990"/>
                <a:ext cx="15372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F07160-36A7-E34B-93C6-D73A2A3B21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60013" y="1296870"/>
                  <a:ext cx="184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BCF8DD-BCB8-2347-A29D-8E0C1F55B0E5}"/>
                    </a:ext>
                  </a:extLst>
                </p14:cNvPr>
                <p14:cNvContentPartPr/>
                <p14:nvPr/>
              </p14:nvContentPartPr>
              <p14:xfrm>
                <a:off x="1534333" y="1105710"/>
                <a:ext cx="47880" cy="397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BCF8DD-BCB8-2347-A29D-8E0C1F55B0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19213" y="1090590"/>
                  <a:ext cx="784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442C84-BDD0-4144-9DC2-12585BFD58E1}"/>
                    </a:ext>
                  </a:extLst>
                </p14:cNvPr>
                <p14:cNvContentPartPr/>
                <p14:nvPr/>
              </p14:nvContentPartPr>
              <p14:xfrm>
                <a:off x="1479253" y="1285710"/>
                <a:ext cx="193320" cy="1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442C84-BDD0-4144-9DC2-12585BFD58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63773" y="1270590"/>
                  <a:ext cx="223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0A52E8C-8256-C54E-A47A-E3422B94A1E5}"/>
                    </a:ext>
                  </a:extLst>
                </p14:cNvPr>
                <p14:cNvContentPartPr/>
                <p14:nvPr/>
              </p14:nvContentPartPr>
              <p14:xfrm>
                <a:off x="1661413" y="1312710"/>
                <a:ext cx="132480" cy="147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0A52E8C-8256-C54E-A47A-E3422B94A1E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46293" y="1297590"/>
                  <a:ext cx="163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94A2412-FDA3-1640-9DE3-956A48371D8B}"/>
                    </a:ext>
                  </a:extLst>
                </p14:cNvPr>
                <p14:cNvContentPartPr/>
                <p14:nvPr/>
              </p14:nvContentPartPr>
              <p14:xfrm>
                <a:off x="1820173" y="1322790"/>
                <a:ext cx="127440" cy="132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94A2412-FDA3-1640-9DE3-956A48371D8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05053" y="1307310"/>
                  <a:ext cx="1576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C19D7C5-1014-2F4E-B454-B7F12F9CBF2F}"/>
                    </a:ext>
                  </a:extLst>
                </p14:cNvPr>
                <p14:cNvContentPartPr/>
                <p14:nvPr/>
              </p14:nvContentPartPr>
              <p14:xfrm>
                <a:off x="2058133" y="1306950"/>
                <a:ext cx="16200" cy="296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C19D7C5-1014-2F4E-B454-B7F12F9CBF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43013" y="1291470"/>
                  <a:ext cx="468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867B0B-79CA-B642-9234-8DADF488542E}"/>
                    </a:ext>
                  </a:extLst>
                </p14:cNvPr>
                <p14:cNvContentPartPr/>
                <p14:nvPr/>
              </p14:nvContentPartPr>
              <p14:xfrm>
                <a:off x="2042293" y="1302270"/>
                <a:ext cx="216720" cy="19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867B0B-79CA-B642-9234-8DADF48854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27173" y="1286790"/>
                  <a:ext cx="2473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BE65BA-6207-5A4B-980D-EBFE5F99F2AE}"/>
                    </a:ext>
                  </a:extLst>
                </p14:cNvPr>
                <p14:cNvContentPartPr/>
                <p14:nvPr/>
              </p14:nvContentPartPr>
              <p14:xfrm>
                <a:off x="2280613" y="1254030"/>
                <a:ext cx="206640" cy="381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BE65BA-6207-5A4B-980D-EBFE5F99F2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65133" y="1238550"/>
                  <a:ext cx="2372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B204F6-E498-1347-A4E4-431001B467EF}"/>
                    </a:ext>
                  </a:extLst>
                </p14:cNvPr>
                <p14:cNvContentPartPr/>
                <p14:nvPr/>
              </p14:nvContentPartPr>
              <p14:xfrm>
                <a:off x="1359733" y="2010750"/>
                <a:ext cx="74520" cy="41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B204F6-E498-1347-A4E4-431001B467E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44613" y="1995270"/>
                  <a:ext cx="1051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5A5516-F99F-2140-9BAD-6C15B30B74DE}"/>
                    </a:ext>
                  </a:extLst>
                </p14:cNvPr>
                <p14:cNvContentPartPr/>
                <p14:nvPr/>
              </p14:nvContentPartPr>
              <p14:xfrm>
                <a:off x="1550173" y="2037030"/>
                <a:ext cx="32040" cy="365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5A5516-F99F-2140-9BAD-6C15B30B74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35053" y="2021910"/>
                  <a:ext cx="6264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5A93AB-66C9-124A-8BEC-3F7F14D5A026}"/>
                    </a:ext>
                  </a:extLst>
                </p14:cNvPr>
                <p14:cNvContentPartPr/>
                <p14:nvPr/>
              </p14:nvContentPartPr>
              <p14:xfrm>
                <a:off x="1396813" y="2211630"/>
                <a:ext cx="185400" cy="37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5A93AB-66C9-124A-8BEC-3F7F14D5A0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81693" y="2196510"/>
                  <a:ext cx="21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C3B21F-4BAE-6446-801D-54C8045E0342}"/>
                    </a:ext>
                  </a:extLst>
                </p14:cNvPr>
                <p14:cNvContentPartPr/>
                <p14:nvPr/>
              </p14:nvContentPartPr>
              <p14:xfrm>
                <a:off x="1698493" y="2111190"/>
                <a:ext cx="116640" cy="323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C3B21F-4BAE-6446-801D-54C8045E03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83373" y="2096070"/>
                  <a:ext cx="1472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BB5EE7D-7C25-4742-8384-B950A5F2E005}"/>
                    </a:ext>
                  </a:extLst>
                </p14:cNvPr>
                <p14:cNvContentPartPr/>
                <p14:nvPr/>
              </p14:nvContentPartPr>
              <p14:xfrm>
                <a:off x="1873093" y="2158710"/>
                <a:ext cx="233280" cy="18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BB5EE7D-7C25-4742-8384-B950A5F2E0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57973" y="2143590"/>
                  <a:ext cx="263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D91F22F-6DA6-4543-A3C5-2AD930B04F1B}"/>
                    </a:ext>
                  </a:extLst>
                </p14:cNvPr>
                <p14:cNvContentPartPr/>
                <p14:nvPr/>
              </p14:nvContentPartPr>
              <p14:xfrm>
                <a:off x="2153533" y="2074110"/>
                <a:ext cx="153720" cy="354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D91F22F-6DA6-4543-A3C5-2AD930B04F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38413" y="2058990"/>
                  <a:ext cx="1843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AAACC67-D197-6D4F-9CD2-A370D42BAAFF}"/>
                    </a:ext>
                  </a:extLst>
                </p14:cNvPr>
                <p14:cNvContentPartPr/>
                <p14:nvPr/>
              </p14:nvContentPartPr>
              <p14:xfrm>
                <a:off x="1193413" y="3349590"/>
                <a:ext cx="119160" cy="122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AAACC67-D197-6D4F-9CD2-A370D42BAA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78293" y="3334110"/>
                  <a:ext cx="149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B1D2415-2CA0-7D4A-BC9C-261DDBA1866E}"/>
                    </a:ext>
                  </a:extLst>
                </p14:cNvPr>
                <p14:cNvContentPartPr/>
                <p14:nvPr/>
              </p14:nvContentPartPr>
              <p14:xfrm>
                <a:off x="1232653" y="3349590"/>
                <a:ext cx="116640" cy="122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B1D2415-2CA0-7D4A-BC9C-261DDBA1866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17533" y="3334110"/>
                  <a:ext cx="147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6992FC2-0F9C-CD43-9468-68340599EB20}"/>
                    </a:ext>
                  </a:extLst>
                </p14:cNvPr>
                <p14:cNvContentPartPr/>
                <p14:nvPr/>
              </p14:nvContentPartPr>
              <p14:xfrm>
                <a:off x="1677253" y="3428790"/>
                <a:ext cx="21600" cy="21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6992FC2-0F9C-CD43-9468-68340599EB2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662133" y="3413670"/>
                  <a:ext cx="5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8D5CA26-3908-204C-8757-E0C5FD281E78}"/>
                    </a:ext>
                  </a:extLst>
                </p14:cNvPr>
                <p14:cNvContentPartPr/>
                <p14:nvPr/>
              </p14:nvContentPartPr>
              <p14:xfrm>
                <a:off x="1576813" y="3370470"/>
                <a:ext cx="106200" cy="206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8D5CA26-3908-204C-8757-E0C5FD281E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61333" y="3355350"/>
                  <a:ext cx="136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DE8F6E3-419C-6744-95F6-4CB5537B0CA8}"/>
                    </a:ext>
                  </a:extLst>
                </p14:cNvPr>
                <p14:cNvContentPartPr/>
                <p14:nvPr/>
              </p14:nvContentPartPr>
              <p14:xfrm>
                <a:off x="1598053" y="3407550"/>
                <a:ext cx="111600" cy="12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DE8F6E3-419C-6744-95F6-4CB5537B0C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82573" y="3392430"/>
                  <a:ext cx="1418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B5AB24C-0857-4E44-9C95-6261D575FF4B}"/>
                    </a:ext>
                  </a:extLst>
                </p14:cNvPr>
                <p14:cNvContentPartPr/>
                <p14:nvPr/>
              </p14:nvContentPartPr>
              <p14:xfrm>
                <a:off x="1926013" y="3444630"/>
                <a:ext cx="95760" cy="20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B5AB24C-0857-4E44-9C95-6261D575FF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10893" y="3429510"/>
                  <a:ext cx="126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B9D1C2B-4805-D741-A95A-75A0943C3A82}"/>
                    </a:ext>
                  </a:extLst>
                </p14:cNvPr>
                <p14:cNvContentPartPr/>
                <p14:nvPr/>
              </p14:nvContentPartPr>
              <p14:xfrm>
                <a:off x="1941853" y="3476310"/>
                <a:ext cx="95760" cy="137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B9D1C2B-4805-D741-A95A-75A0943C3A8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926733" y="3461190"/>
                  <a:ext cx="126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81DB742-FEFE-D44B-AB21-40892EFB8A05}"/>
                    </a:ext>
                  </a:extLst>
                </p14:cNvPr>
                <p14:cNvContentPartPr/>
                <p14:nvPr/>
              </p14:nvContentPartPr>
              <p14:xfrm>
                <a:off x="2068933" y="3725790"/>
                <a:ext cx="122040" cy="174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81DB742-FEFE-D44B-AB21-40892EFB8A0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53453" y="3710670"/>
                  <a:ext cx="152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5EABB0F-4E83-2F4D-BB96-30090AAB0004}"/>
                    </a:ext>
                  </a:extLst>
                </p14:cNvPr>
                <p14:cNvContentPartPr/>
                <p14:nvPr/>
              </p14:nvContentPartPr>
              <p14:xfrm>
                <a:off x="2084773" y="3762870"/>
                <a:ext cx="90360" cy="158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5EABB0F-4E83-2F4D-BB96-30090AAB00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69653" y="3747390"/>
                  <a:ext cx="120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AD57E12-5A9F-CE4C-B266-F755C15893C3}"/>
                    </a:ext>
                  </a:extLst>
                </p14:cNvPr>
                <p14:cNvContentPartPr/>
                <p14:nvPr/>
              </p14:nvContentPartPr>
              <p14:xfrm>
                <a:off x="1735573" y="3751710"/>
                <a:ext cx="122040" cy="206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AD57E12-5A9F-CE4C-B266-F755C15893C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20093" y="3736230"/>
                  <a:ext cx="1526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B5F6CA1-7262-0C41-8B81-80B17A225085}"/>
                    </a:ext>
                  </a:extLst>
                </p14:cNvPr>
                <p14:cNvContentPartPr/>
                <p14:nvPr/>
              </p14:nvContentPartPr>
              <p14:xfrm>
                <a:off x="1720093" y="3777990"/>
                <a:ext cx="126720" cy="164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B5F6CA1-7262-0C41-8B81-80B17A22508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04973" y="3762870"/>
                  <a:ext cx="157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1D63571-E154-C642-83E9-FDDD0EB5A4B3}"/>
                    </a:ext>
                  </a:extLst>
                </p14:cNvPr>
                <p14:cNvContentPartPr/>
                <p14:nvPr/>
              </p14:nvContentPartPr>
              <p14:xfrm>
                <a:off x="1380973" y="3714630"/>
                <a:ext cx="116640" cy="206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1D63571-E154-C642-83E9-FDDD0EB5A4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65853" y="3699150"/>
                  <a:ext cx="1472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A1AA099-F71F-9B4D-A057-8062C5EB2C7F}"/>
                    </a:ext>
                  </a:extLst>
                </p14:cNvPr>
                <p14:cNvContentPartPr/>
                <p14:nvPr/>
              </p14:nvContentPartPr>
              <p14:xfrm>
                <a:off x="1359733" y="3730470"/>
                <a:ext cx="164520" cy="153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A1AA099-F71F-9B4D-A057-8062C5EB2C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44613" y="3715350"/>
                  <a:ext cx="194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40426A4-6F0E-5447-AAE4-82B5DFC1D90A}"/>
                    </a:ext>
                  </a:extLst>
                </p14:cNvPr>
                <p14:cNvContentPartPr/>
                <p14:nvPr/>
              </p14:nvContentPartPr>
              <p14:xfrm>
                <a:off x="1105933" y="3748830"/>
                <a:ext cx="137880" cy="214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40426A4-6F0E-5447-AAE4-82B5DFC1D90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0453" y="3733350"/>
                  <a:ext cx="1684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D0607BE-4BB5-6A47-ADF7-3654CB618E3F}"/>
                    </a:ext>
                  </a:extLst>
                </p14:cNvPr>
                <p14:cNvContentPartPr/>
                <p14:nvPr/>
              </p14:nvContentPartPr>
              <p14:xfrm>
                <a:off x="1073893" y="3772950"/>
                <a:ext cx="132480" cy="159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D0607BE-4BB5-6A47-ADF7-3654CB618E3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58773" y="3757470"/>
                  <a:ext cx="163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3A92467-1A98-B547-98A3-6EFE4C13249C}"/>
                    </a:ext>
                  </a:extLst>
                </p14:cNvPr>
                <p14:cNvContentPartPr/>
                <p14:nvPr/>
              </p14:nvContentPartPr>
              <p14:xfrm>
                <a:off x="1042213" y="4037190"/>
                <a:ext cx="143280" cy="201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3A92467-1A98-B547-98A3-6EFE4C13249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27093" y="4022070"/>
                  <a:ext cx="1738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DBA4829-B477-624F-875C-0D1F2AA784EB}"/>
                    </a:ext>
                  </a:extLst>
                </p14:cNvPr>
                <p14:cNvContentPartPr/>
                <p14:nvPr/>
              </p14:nvContentPartPr>
              <p14:xfrm>
                <a:off x="1079293" y="4069230"/>
                <a:ext cx="127440" cy="95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DBA4829-B477-624F-875C-0D1F2AA784E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4173" y="4053750"/>
                  <a:ext cx="157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ABAFE84-0325-D54E-AB65-08982DD55598}"/>
                    </a:ext>
                  </a:extLst>
                </p14:cNvPr>
                <p14:cNvContentPartPr/>
                <p14:nvPr/>
              </p14:nvContentPartPr>
              <p14:xfrm>
                <a:off x="1359733" y="4037190"/>
                <a:ext cx="100800" cy="153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ABAFE84-0325-D54E-AB65-08982DD5559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344613" y="4022070"/>
                  <a:ext cx="131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0EC7EDB-5BD6-1040-9B23-1DEF5B93AE5D}"/>
                    </a:ext>
                  </a:extLst>
                </p14:cNvPr>
                <p14:cNvContentPartPr/>
                <p14:nvPr/>
              </p14:nvContentPartPr>
              <p14:xfrm>
                <a:off x="1365133" y="4026750"/>
                <a:ext cx="106200" cy="132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0EC7EDB-5BD6-1040-9B23-1DEF5B93AE5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49653" y="4011630"/>
                  <a:ext cx="136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7E9DBEA-F4DE-9F4C-9B38-B9BA0ACCE098}"/>
                    </a:ext>
                  </a:extLst>
                </p14:cNvPr>
                <p14:cNvContentPartPr/>
                <p14:nvPr/>
              </p14:nvContentPartPr>
              <p14:xfrm>
                <a:off x="1687693" y="4037190"/>
                <a:ext cx="100800" cy="153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7E9DBEA-F4DE-9F4C-9B38-B9BA0ACCE09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672573" y="4022070"/>
                  <a:ext cx="131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333DCDF-3777-A845-857F-0328E888B754}"/>
                    </a:ext>
                  </a:extLst>
                </p14:cNvPr>
                <p14:cNvContentPartPr/>
                <p14:nvPr/>
              </p14:nvContentPartPr>
              <p14:xfrm>
                <a:off x="1714333" y="4047990"/>
                <a:ext cx="69120" cy="111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333DCDF-3777-A845-857F-0328E888B75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99213" y="4032870"/>
                  <a:ext cx="99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32D6536-E9F5-5145-B247-FB5F35D4F7BC}"/>
                    </a:ext>
                  </a:extLst>
                </p14:cNvPr>
                <p14:cNvContentPartPr/>
                <p14:nvPr/>
              </p14:nvContentPartPr>
              <p14:xfrm>
                <a:off x="2042293" y="4026750"/>
                <a:ext cx="127440" cy="143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32D6536-E9F5-5145-B247-FB5F35D4F7B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27173" y="4011630"/>
                  <a:ext cx="157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D10C685-A8EA-4A4D-92DC-E50768DBEB94}"/>
                    </a:ext>
                  </a:extLst>
                </p14:cNvPr>
                <p14:cNvContentPartPr/>
                <p14:nvPr/>
              </p14:nvContentPartPr>
              <p14:xfrm>
                <a:off x="2058133" y="4037190"/>
                <a:ext cx="79560" cy="12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D10C685-A8EA-4A4D-92DC-E50768DBEB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043013" y="4022070"/>
                  <a:ext cx="110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F7F2501-E008-7944-86FF-C992F63661E6}"/>
                    </a:ext>
                  </a:extLst>
                </p14:cNvPr>
                <p14:cNvContentPartPr/>
                <p14:nvPr/>
              </p14:nvContentPartPr>
              <p14:xfrm>
                <a:off x="1084693" y="4375950"/>
                <a:ext cx="32040" cy="21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F7F2501-E008-7944-86FF-C992F63661E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9213" y="4360830"/>
                  <a:ext cx="62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E848204-B553-854E-8ACD-B844EEA03EAF}"/>
                    </a:ext>
                  </a:extLst>
                </p14:cNvPr>
                <p14:cNvContentPartPr/>
                <p14:nvPr/>
              </p14:nvContentPartPr>
              <p14:xfrm>
                <a:off x="1264693" y="4370910"/>
                <a:ext cx="4788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E848204-B553-854E-8ACD-B844EEA03EA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49213" y="4355430"/>
                  <a:ext cx="78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945AC3-69C4-384C-83D3-66FE59B82611}"/>
                    </a:ext>
                  </a:extLst>
                </p14:cNvPr>
                <p14:cNvContentPartPr/>
                <p14:nvPr/>
              </p14:nvContentPartPr>
              <p14:xfrm>
                <a:off x="1455133" y="4354710"/>
                <a:ext cx="26640" cy="5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945AC3-69C4-384C-83D3-66FE59B8261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39653" y="4339590"/>
                  <a:ext cx="5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FE6090-13A1-394D-96E9-23D4FCDA9053}"/>
                    </a:ext>
                  </a:extLst>
                </p14:cNvPr>
                <p14:cNvContentPartPr/>
                <p14:nvPr/>
              </p14:nvContentPartPr>
              <p14:xfrm>
                <a:off x="1814773" y="4391790"/>
                <a:ext cx="10800" cy="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FE6090-13A1-394D-96E9-23D4FCDA905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99653" y="4376670"/>
                  <a:ext cx="41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91E7655-2952-B94D-95F6-E90349744C88}"/>
                    </a:ext>
                  </a:extLst>
                </p14:cNvPr>
                <p14:cNvContentPartPr/>
                <p14:nvPr/>
              </p14:nvContentPartPr>
              <p14:xfrm>
                <a:off x="1751413" y="4349670"/>
                <a:ext cx="95760" cy="142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91E7655-2952-B94D-95F6-E90349744C8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35933" y="4334190"/>
                  <a:ext cx="126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A4D5BA3-EF62-B642-BE63-A2646D0035DA}"/>
                    </a:ext>
                  </a:extLst>
                </p14:cNvPr>
                <p14:cNvContentPartPr/>
                <p14:nvPr/>
              </p14:nvContentPartPr>
              <p14:xfrm>
                <a:off x="2047693" y="4329150"/>
                <a:ext cx="106200" cy="116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A4D5BA3-EF62-B642-BE63-A2646D0035D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32573" y="4313670"/>
                  <a:ext cx="136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B17607-1155-064B-B063-B8B0D579BCC2}"/>
                    </a:ext>
                  </a:extLst>
                </p14:cNvPr>
                <p14:cNvContentPartPr/>
                <p14:nvPr/>
              </p14:nvContentPartPr>
              <p14:xfrm>
                <a:off x="2106013" y="4497630"/>
                <a:ext cx="53280" cy="95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B17607-1155-064B-B063-B8B0D579BC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90533" y="4482510"/>
                  <a:ext cx="838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F17F301-FE9B-9E41-B6AA-2D58636EC7C8}"/>
                    </a:ext>
                  </a:extLst>
                </p14:cNvPr>
                <p14:cNvContentPartPr/>
                <p14:nvPr/>
              </p14:nvContentPartPr>
              <p14:xfrm>
                <a:off x="1851853" y="4534710"/>
                <a:ext cx="88560" cy="116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F17F301-FE9B-9E41-B6AA-2D58636EC7C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36733" y="4519590"/>
                  <a:ext cx="119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B41229-1F60-7047-84CA-5333801813B5}"/>
                    </a:ext>
                  </a:extLst>
                </p14:cNvPr>
                <p14:cNvContentPartPr/>
                <p14:nvPr/>
              </p14:nvContentPartPr>
              <p14:xfrm>
                <a:off x="1296373" y="4555950"/>
                <a:ext cx="249120" cy="42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B41229-1F60-7047-84CA-5333801813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80893" y="4540830"/>
                  <a:ext cx="279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40425ED-1DFE-024B-BB48-2888C3E882E5}"/>
                    </a:ext>
                  </a:extLst>
                </p14:cNvPr>
                <p14:cNvContentPartPr/>
                <p14:nvPr/>
              </p14:nvContentPartPr>
              <p14:xfrm>
                <a:off x="1486813" y="4518870"/>
                <a:ext cx="124560" cy="116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40425ED-1DFE-024B-BB48-2888C3E882E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471693" y="4503750"/>
                  <a:ext cx="154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8EA5746-8A9E-D046-923A-396827327D5F}"/>
                    </a:ext>
                  </a:extLst>
                </p14:cNvPr>
                <p14:cNvContentPartPr/>
                <p14:nvPr/>
              </p14:nvContentPartPr>
              <p14:xfrm>
                <a:off x="735493" y="4863030"/>
                <a:ext cx="159120" cy="270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8EA5746-8A9E-D046-923A-396827327D5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0013" y="4847550"/>
                  <a:ext cx="189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490557-1A57-6F4E-82CA-B1A594C365CB}"/>
                    </a:ext>
                  </a:extLst>
                </p14:cNvPr>
                <p14:cNvContentPartPr/>
                <p14:nvPr/>
              </p14:nvContentPartPr>
              <p14:xfrm>
                <a:off x="979213" y="4852230"/>
                <a:ext cx="163800" cy="2808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490557-1A57-6F4E-82CA-B1A594C365C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4093" y="4837110"/>
                  <a:ext cx="194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5C2AFF5-1C79-FD42-BA04-21E9577C6BE9}"/>
                    </a:ext>
                  </a:extLst>
                </p14:cNvPr>
                <p14:cNvContentPartPr/>
                <p14:nvPr/>
              </p14:nvContentPartPr>
              <p14:xfrm>
                <a:off x="1306813" y="4915950"/>
                <a:ext cx="122040" cy="169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5C2AFF5-1C79-FD42-BA04-21E9577C6BE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91693" y="4900470"/>
                  <a:ext cx="1526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E1D022F-5772-6A4F-9F0E-F4F4DA1AB988}"/>
                    </a:ext>
                  </a:extLst>
                </p14:cNvPr>
                <p14:cNvContentPartPr/>
                <p14:nvPr/>
              </p14:nvContentPartPr>
              <p14:xfrm>
                <a:off x="1322653" y="4952670"/>
                <a:ext cx="127440" cy="143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E1D022F-5772-6A4F-9F0E-F4F4DA1AB98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07533" y="4937550"/>
                  <a:ext cx="1576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B000E9A-6AF5-774C-A1BA-DF3482D63A64}"/>
                    </a:ext>
                  </a:extLst>
                </p14:cNvPr>
                <p14:cNvContentPartPr/>
                <p14:nvPr/>
              </p14:nvContentPartPr>
              <p14:xfrm>
                <a:off x="830533" y="5222670"/>
                <a:ext cx="143280" cy="333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B000E9A-6AF5-774C-A1BA-DF3482D63A6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5413" y="5207550"/>
                  <a:ext cx="1738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C013D0E-28EA-6B42-A615-C143D6C56326}"/>
                    </a:ext>
                  </a:extLst>
                </p14:cNvPr>
                <p14:cNvContentPartPr/>
                <p14:nvPr/>
              </p14:nvContentPartPr>
              <p14:xfrm>
                <a:off x="1248493" y="5323110"/>
                <a:ext cx="116640" cy="164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C013D0E-28EA-6B42-A615-C143D6C5632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33373" y="5307990"/>
                  <a:ext cx="147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F176DB8-678F-684D-9000-939696F4E4D4}"/>
                    </a:ext>
                  </a:extLst>
                </p14:cNvPr>
                <p14:cNvContentPartPr/>
                <p14:nvPr/>
              </p14:nvContentPartPr>
              <p14:xfrm>
                <a:off x="8556493" y="454830"/>
                <a:ext cx="53280" cy="1164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F176DB8-678F-684D-9000-939696F4E4D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541373" y="439710"/>
                  <a:ext cx="83880" cy="11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E28E57D-44B2-474F-BF87-D9F26F13E7B3}"/>
                    </a:ext>
                  </a:extLst>
                </p14:cNvPr>
                <p14:cNvContentPartPr/>
                <p14:nvPr/>
              </p14:nvContentPartPr>
              <p14:xfrm>
                <a:off x="8133133" y="1015710"/>
                <a:ext cx="2344680" cy="55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E28E57D-44B2-474F-BF87-D9F26F13E7B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18013" y="1000590"/>
                  <a:ext cx="2374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B69C922-2274-5C45-9D29-57E9081F1419}"/>
                    </a:ext>
                  </a:extLst>
                </p14:cNvPr>
                <p14:cNvContentPartPr/>
                <p14:nvPr/>
              </p14:nvContentPartPr>
              <p14:xfrm>
                <a:off x="10424533" y="999870"/>
                <a:ext cx="211320" cy="201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B69C922-2274-5C45-9D29-57E9081F141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409053" y="984750"/>
                  <a:ext cx="241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92E23B4-2F74-0246-B823-107FF7D465AC}"/>
                    </a:ext>
                  </a:extLst>
                </p14:cNvPr>
                <p14:cNvContentPartPr/>
                <p14:nvPr/>
              </p14:nvContentPartPr>
              <p14:xfrm>
                <a:off x="8471893" y="428550"/>
                <a:ext cx="206640" cy="132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92E23B4-2F74-0246-B823-107FF7D465A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56413" y="413070"/>
                  <a:ext cx="237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1132273-2615-EA41-9F44-11E8CEF5133D}"/>
                    </a:ext>
                  </a:extLst>
                </p14:cNvPr>
                <p14:cNvContentPartPr/>
                <p14:nvPr/>
              </p14:nvContentPartPr>
              <p14:xfrm>
                <a:off x="9111973" y="941910"/>
                <a:ext cx="53280" cy="143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1132273-2615-EA41-9F44-11E8CEF5133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96853" y="926430"/>
                  <a:ext cx="838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B8EDBCE-967C-C048-8516-E57011DA350A}"/>
                    </a:ext>
                  </a:extLst>
                </p14:cNvPr>
                <p14:cNvContentPartPr/>
                <p14:nvPr/>
              </p14:nvContentPartPr>
              <p14:xfrm>
                <a:off x="9149053" y="1174470"/>
                <a:ext cx="79560" cy="159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B8EDBCE-967C-C048-8516-E57011DA350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33933" y="1159350"/>
                  <a:ext cx="11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039448A-F1A8-EF45-9623-B3C072F6E2F9}"/>
                    </a:ext>
                  </a:extLst>
                </p14:cNvPr>
                <p14:cNvContentPartPr/>
                <p14:nvPr/>
              </p14:nvContentPartPr>
              <p14:xfrm>
                <a:off x="9138613" y="1291110"/>
                <a:ext cx="172800" cy="32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039448A-F1A8-EF45-9623-B3C072F6E2F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23133" y="1275630"/>
                  <a:ext cx="203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D2AF08E-71AF-754C-9B9F-E4FF3C0DF9A0}"/>
                    </a:ext>
                  </a:extLst>
                </p14:cNvPr>
                <p14:cNvContentPartPr/>
                <p14:nvPr/>
              </p14:nvContentPartPr>
              <p14:xfrm>
                <a:off x="10742053" y="894030"/>
                <a:ext cx="180360" cy="212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D2AF08E-71AF-754C-9B9F-E4FF3C0DF9A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26573" y="878910"/>
                  <a:ext cx="2106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596DA5D-06A2-E443-82B7-967CF9AF99D5}"/>
                    </a:ext>
                  </a:extLst>
                </p14:cNvPr>
                <p14:cNvContentPartPr/>
                <p14:nvPr/>
              </p14:nvContentPartPr>
              <p14:xfrm>
                <a:off x="8667733" y="1026510"/>
                <a:ext cx="407880" cy="725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596DA5D-06A2-E443-82B7-967CF9AF99D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652253" y="1011030"/>
                  <a:ext cx="43848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21DB8C9-EBA5-4E4C-8209-AA436A460880}"/>
                    </a:ext>
                  </a:extLst>
                </p14:cNvPr>
                <p14:cNvContentPartPr/>
                <p14:nvPr/>
              </p14:nvContentPartPr>
              <p14:xfrm>
                <a:off x="8656933" y="1005270"/>
                <a:ext cx="550800" cy="974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21DB8C9-EBA5-4E4C-8209-AA436A46088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41813" y="990150"/>
                  <a:ext cx="58104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D865C5A-2AC0-704B-99D5-F4465B1B5F7A}"/>
                    </a:ext>
                  </a:extLst>
                </p14:cNvPr>
                <p14:cNvContentPartPr/>
                <p14:nvPr/>
              </p14:nvContentPartPr>
              <p14:xfrm>
                <a:off x="8958613" y="454830"/>
                <a:ext cx="1630080" cy="714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D865C5A-2AC0-704B-99D5-F4465B1B5F7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43493" y="439710"/>
                  <a:ext cx="166068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28EC5ED-9317-3F41-BC28-5DD13E3C73CB}"/>
                    </a:ext>
                  </a:extLst>
                </p14:cNvPr>
                <p14:cNvContentPartPr/>
                <p14:nvPr/>
              </p14:nvContentPartPr>
              <p14:xfrm>
                <a:off x="8625253" y="999870"/>
                <a:ext cx="540000" cy="968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28EC5ED-9317-3F41-BC28-5DD13E3C73C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610133" y="984750"/>
                  <a:ext cx="570600" cy="9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1A92DF7-4D1E-D442-A079-8D3B67C73AF2}"/>
                    </a:ext>
                  </a:extLst>
                </p14:cNvPr>
                <p14:cNvContentPartPr/>
                <p14:nvPr/>
              </p14:nvContentPartPr>
              <p14:xfrm>
                <a:off x="8551093" y="1460310"/>
                <a:ext cx="16200" cy="137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1A92DF7-4D1E-D442-A079-8D3B67C73AF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535973" y="1445190"/>
                  <a:ext cx="4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386A83D-4D27-F648-A20E-38E3BC7B2B8B}"/>
                    </a:ext>
                  </a:extLst>
                </p14:cNvPr>
                <p14:cNvContentPartPr/>
                <p14:nvPr/>
              </p14:nvContentPartPr>
              <p14:xfrm>
                <a:off x="8540653" y="1613670"/>
                <a:ext cx="21600" cy="795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386A83D-4D27-F648-A20E-38E3BC7B2B8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25173" y="1598550"/>
                  <a:ext cx="52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A4A3156-A6D5-EB42-A982-A2DBFDB23853}"/>
                    </a:ext>
                  </a:extLst>
                </p14:cNvPr>
                <p14:cNvContentPartPr/>
                <p14:nvPr/>
              </p14:nvContentPartPr>
              <p14:xfrm>
                <a:off x="8545693" y="1740750"/>
                <a:ext cx="16200" cy="53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A4A3156-A6D5-EB42-A982-A2DBFDB2385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30573" y="1725630"/>
                  <a:ext cx="468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013BD4D-1FB7-7E42-9CD0-17CC320A9356}"/>
                    </a:ext>
                  </a:extLst>
                </p14:cNvPr>
                <p14:cNvContentPartPr/>
                <p14:nvPr/>
              </p14:nvContentPartPr>
              <p14:xfrm>
                <a:off x="8540653" y="1862430"/>
                <a:ext cx="10800" cy="47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013BD4D-1FB7-7E42-9CD0-17CC320A935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25173" y="1847310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760F5D2-9A75-354F-8F05-DDAA3A80F4E7}"/>
                    </a:ext>
                  </a:extLst>
                </p14:cNvPr>
                <p14:cNvContentPartPr/>
                <p14:nvPr/>
              </p14:nvContentPartPr>
              <p14:xfrm>
                <a:off x="8535253" y="1999950"/>
                <a:ext cx="16200" cy="586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760F5D2-9A75-354F-8F05-DDAA3A80F4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20133" y="1984830"/>
                  <a:ext cx="46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CA21C8A-ADBA-AF40-990A-B8CB1FD55789}"/>
                    </a:ext>
                  </a:extLst>
                </p14:cNvPr>
                <p14:cNvContentPartPr/>
                <p14:nvPr/>
              </p14:nvContentPartPr>
              <p14:xfrm>
                <a:off x="2774893" y="2312430"/>
                <a:ext cx="140760" cy="21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CA21C8A-ADBA-AF40-990A-B8CB1FD5578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59773" y="2296950"/>
                  <a:ext cx="171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13E287B-4920-564D-A243-BBDB9DE76F25}"/>
                    </a:ext>
                  </a:extLst>
                </p14:cNvPr>
                <p14:cNvContentPartPr/>
                <p14:nvPr/>
              </p14:nvContentPartPr>
              <p14:xfrm>
                <a:off x="2746093" y="2264550"/>
                <a:ext cx="190800" cy="16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13E287B-4920-564D-A243-BBDB9DE76F2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30973" y="2249430"/>
                  <a:ext cx="22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86136A0-A3A3-C344-B96B-D4ABB3AF2DF2}"/>
                    </a:ext>
                  </a:extLst>
                </p14:cNvPr>
                <p14:cNvContentPartPr/>
                <p14:nvPr/>
              </p14:nvContentPartPr>
              <p14:xfrm>
                <a:off x="3246133" y="2259510"/>
                <a:ext cx="267840" cy="26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86136A0-A3A3-C344-B96B-D4ABB3AF2DF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30653" y="2244030"/>
                  <a:ext cx="298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26D905-BE9C-5243-8B03-A24B0080D7D8}"/>
                    </a:ext>
                  </a:extLst>
                </p14:cNvPr>
                <p14:cNvContentPartPr/>
                <p14:nvPr/>
              </p14:nvContentPartPr>
              <p14:xfrm>
                <a:off x="3780373" y="1899510"/>
                <a:ext cx="511200" cy="16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26D905-BE9C-5243-8B03-A24B0080D7D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765253" y="1884390"/>
                  <a:ext cx="541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061E8F9-7D98-5A4C-952E-70DB1BED3683}"/>
                    </a:ext>
                  </a:extLst>
                </p14:cNvPr>
                <p14:cNvContentPartPr/>
                <p14:nvPr/>
              </p14:nvContentPartPr>
              <p14:xfrm>
                <a:off x="3753373" y="1904910"/>
                <a:ext cx="266040" cy="397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061E8F9-7D98-5A4C-952E-70DB1BED368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38253" y="1889430"/>
                  <a:ext cx="2966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51585F8-D502-B24C-8C6F-FC2B6835200C}"/>
                    </a:ext>
                  </a:extLst>
                </p14:cNvPr>
                <p14:cNvContentPartPr/>
                <p14:nvPr/>
              </p14:nvContentPartPr>
              <p14:xfrm>
                <a:off x="3867853" y="2317470"/>
                <a:ext cx="386640" cy="21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51585F8-D502-B24C-8C6F-FC2B683520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52733" y="2302350"/>
                  <a:ext cx="417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82F6E4F-7062-7D49-B9A8-EFD5E7D10F3D}"/>
                    </a:ext>
                  </a:extLst>
                </p14:cNvPr>
                <p14:cNvContentPartPr/>
                <p14:nvPr/>
              </p14:nvContentPartPr>
              <p14:xfrm>
                <a:off x="3947413" y="2454990"/>
                <a:ext cx="227880" cy="236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82F6E4F-7062-7D49-B9A8-EFD5E7D10F3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32293" y="2439870"/>
                  <a:ext cx="258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266ACB2-D903-F84A-A099-2082C35EEA4F}"/>
                    </a:ext>
                  </a:extLst>
                </p14:cNvPr>
                <p14:cNvContentPartPr/>
                <p14:nvPr/>
              </p14:nvContentPartPr>
              <p14:xfrm>
                <a:off x="4524133" y="1994910"/>
                <a:ext cx="32040" cy="386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266ACB2-D903-F84A-A099-2082C35EEA4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09013" y="1979430"/>
                  <a:ext cx="6264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AA43F9F-4FEA-3444-A88A-D3D198A74B1C}"/>
                    </a:ext>
                  </a:extLst>
                </p14:cNvPr>
                <p14:cNvContentPartPr/>
                <p14:nvPr/>
              </p14:nvContentPartPr>
              <p14:xfrm>
                <a:off x="4529533" y="2037030"/>
                <a:ext cx="280080" cy="196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A43F9F-4FEA-3444-A88A-D3D198A74B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514413" y="2021910"/>
                  <a:ext cx="310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FBCCA4A-D124-234D-856F-80EF79541FF9}"/>
                    </a:ext>
                  </a:extLst>
                </p14:cNvPr>
                <p14:cNvContentPartPr/>
                <p14:nvPr/>
              </p14:nvContentPartPr>
              <p14:xfrm>
                <a:off x="4900333" y="1989510"/>
                <a:ext cx="105480" cy="246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FBCCA4A-D124-234D-856F-80EF79541FF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885213" y="1974390"/>
                  <a:ext cx="136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660890F-6C8D-EC4F-8909-453BA965C3C9}"/>
                    </a:ext>
                  </a:extLst>
                </p14:cNvPr>
                <p14:cNvContentPartPr/>
                <p14:nvPr/>
              </p14:nvContentPartPr>
              <p14:xfrm>
                <a:off x="5027053" y="2016510"/>
                <a:ext cx="212040" cy="18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660890F-6C8D-EC4F-8909-453BA965C3C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11573" y="2001390"/>
                  <a:ext cx="2426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3A1A4B-421A-614B-8553-B616A6BA72A4}"/>
                    </a:ext>
                  </a:extLst>
                </p14:cNvPr>
                <p14:cNvContentPartPr/>
                <p14:nvPr/>
              </p14:nvContentPartPr>
              <p14:xfrm>
                <a:off x="5196253" y="1931190"/>
                <a:ext cx="217440" cy="312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3A1A4B-421A-614B-8553-B616A6BA72A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81133" y="1916070"/>
                  <a:ext cx="2476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5711716-6FA5-3E47-898A-FE5749A70A79}"/>
                    </a:ext>
                  </a:extLst>
                </p14:cNvPr>
                <p14:cNvContentPartPr/>
                <p14:nvPr/>
              </p14:nvContentPartPr>
              <p14:xfrm>
                <a:off x="5503333" y="1873590"/>
                <a:ext cx="302040" cy="370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5711716-6FA5-3E47-898A-FE5749A70A7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487853" y="1858470"/>
                  <a:ext cx="3326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CA8727E-31F2-6D47-B2D0-8F085048E34F}"/>
                    </a:ext>
                  </a:extLst>
                </p14:cNvPr>
                <p14:cNvContentPartPr/>
                <p14:nvPr/>
              </p14:nvContentPartPr>
              <p14:xfrm>
                <a:off x="5783773" y="2010750"/>
                <a:ext cx="111600" cy="74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CA8727E-31F2-6D47-B2D0-8F085048E34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768293" y="1995270"/>
                  <a:ext cx="1418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9D3A5D6-5647-B342-934C-E49C27322A6F}"/>
                    </a:ext>
                  </a:extLst>
                </p14:cNvPr>
                <p14:cNvContentPartPr/>
                <p14:nvPr/>
              </p14:nvContentPartPr>
              <p14:xfrm>
                <a:off x="5900053" y="1957830"/>
                <a:ext cx="212040" cy="475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9D3A5D6-5647-B342-934C-E49C27322A6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884933" y="1942350"/>
                  <a:ext cx="24264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9482AAE-107B-8040-931A-47F9309A38C0}"/>
                    </a:ext>
                  </a:extLst>
                </p14:cNvPr>
                <p14:cNvContentPartPr/>
                <p14:nvPr/>
              </p14:nvContentPartPr>
              <p14:xfrm>
                <a:off x="6307573" y="1873230"/>
                <a:ext cx="53280" cy="460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9482AAE-107B-8040-931A-47F9309A38C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292093" y="1857750"/>
                  <a:ext cx="838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C68085-08CA-7A43-97F2-D09AA261D809}"/>
                    </a:ext>
                  </a:extLst>
                </p14:cNvPr>
                <p14:cNvContentPartPr/>
                <p14:nvPr/>
              </p14:nvContentPartPr>
              <p14:xfrm>
                <a:off x="6307573" y="1947030"/>
                <a:ext cx="248400" cy="201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C68085-08CA-7A43-97F2-D09AA261D80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92093" y="1931910"/>
                  <a:ext cx="279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8848128-8D2B-A543-A90E-6D78A1807D54}"/>
                    </a:ext>
                  </a:extLst>
                </p14:cNvPr>
                <p14:cNvContentPartPr/>
                <p14:nvPr/>
              </p14:nvContentPartPr>
              <p14:xfrm>
                <a:off x="6625453" y="1889070"/>
                <a:ext cx="185040" cy="338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8848128-8D2B-A543-A90E-6D78A1807D5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610333" y="1873590"/>
                  <a:ext cx="21564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7D52810-2AB0-B941-9E70-DD86F4AEBD7B}"/>
                    </a:ext>
                  </a:extLst>
                </p14:cNvPr>
                <p14:cNvContentPartPr/>
                <p14:nvPr/>
              </p14:nvContentPartPr>
              <p14:xfrm>
                <a:off x="6815533" y="1915350"/>
                <a:ext cx="233280" cy="243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D52810-2AB0-B941-9E70-DD86F4AEBD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00413" y="1900230"/>
                  <a:ext cx="263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43F839A-4104-124B-BF66-709ABB7304AB}"/>
                    </a:ext>
                  </a:extLst>
                </p14:cNvPr>
                <p14:cNvContentPartPr/>
                <p14:nvPr/>
              </p14:nvContentPartPr>
              <p14:xfrm>
                <a:off x="6900133" y="1836150"/>
                <a:ext cx="296640" cy="43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43F839A-4104-124B-BF66-709ABB7304A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85013" y="1820670"/>
                  <a:ext cx="32724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8DADCE4-A040-1C47-8EDA-9C17896F822E}"/>
                    </a:ext>
                  </a:extLst>
                </p14:cNvPr>
                <p14:cNvContentPartPr/>
                <p14:nvPr/>
              </p14:nvContentPartPr>
              <p14:xfrm>
                <a:off x="3186013" y="3465870"/>
                <a:ext cx="52560" cy="328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8DADCE4-A040-1C47-8EDA-9C17896F822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70893" y="3450750"/>
                  <a:ext cx="831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7D91E54-BD4B-B04E-8F17-F585F58D83BD}"/>
                    </a:ext>
                  </a:extLst>
                </p14:cNvPr>
                <p14:cNvContentPartPr/>
                <p14:nvPr/>
              </p14:nvContentPartPr>
              <p14:xfrm>
                <a:off x="3291133" y="3465870"/>
                <a:ext cx="63720" cy="307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7D91E54-BD4B-B04E-8F17-F585F58D83B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276013" y="3450750"/>
                  <a:ext cx="94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150AA25-392D-2841-8E9E-446401ECAA3D}"/>
                    </a:ext>
                  </a:extLst>
                </p14:cNvPr>
                <p14:cNvContentPartPr/>
                <p14:nvPr/>
              </p14:nvContentPartPr>
              <p14:xfrm>
                <a:off x="3211933" y="3592950"/>
                <a:ext cx="164520" cy="21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150AA25-392D-2841-8E9E-446401ECAA3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96453" y="3577470"/>
                  <a:ext cx="194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7360D6D-2854-5746-A05D-6C7B498B8339}"/>
                    </a:ext>
                  </a:extLst>
                </p14:cNvPr>
                <p14:cNvContentPartPr/>
                <p14:nvPr/>
              </p14:nvContentPartPr>
              <p14:xfrm>
                <a:off x="3418213" y="3529230"/>
                <a:ext cx="122040" cy="2156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7360D6D-2854-5746-A05D-6C7B498B833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403093" y="3514110"/>
                  <a:ext cx="152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052D38E-3525-7442-85AE-F4A6AEB72566}"/>
                    </a:ext>
                  </a:extLst>
                </p14:cNvPr>
                <p14:cNvContentPartPr/>
                <p14:nvPr/>
              </p14:nvContentPartPr>
              <p14:xfrm>
                <a:off x="3545293" y="3519510"/>
                <a:ext cx="196200" cy="169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052D38E-3525-7442-85AE-F4A6AEB7256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529813" y="3504030"/>
                  <a:ext cx="226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70654C3-0798-8847-9E40-6D54B087B62F}"/>
                    </a:ext>
                  </a:extLst>
                </p14:cNvPr>
                <p14:cNvContentPartPr/>
                <p14:nvPr/>
              </p14:nvContentPartPr>
              <p14:xfrm>
                <a:off x="3741133" y="3465870"/>
                <a:ext cx="174960" cy="344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70654C3-0798-8847-9E40-6D54B087B62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25653" y="3450750"/>
                  <a:ext cx="205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B4A4F1D-3A4C-A645-AD91-965A7F083100}"/>
                    </a:ext>
                  </a:extLst>
                </p14:cNvPr>
                <p14:cNvContentPartPr/>
                <p14:nvPr/>
              </p14:nvContentPartPr>
              <p14:xfrm>
                <a:off x="4164493" y="3693390"/>
                <a:ext cx="164520" cy="21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B4A4F1D-3A4C-A645-AD91-965A7F08310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149013" y="3678270"/>
                  <a:ext cx="194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F794D70-F141-B345-94A2-6AC62E959C72}"/>
                    </a:ext>
                  </a:extLst>
                </p14:cNvPr>
                <p14:cNvContentPartPr/>
                <p14:nvPr/>
              </p14:nvContentPartPr>
              <p14:xfrm>
                <a:off x="4190773" y="3614190"/>
                <a:ext cx="122040" cy="32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F794D70-F141-B345-94A2-6AC62E959C7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75653" y="3598710"/>
                  <a:ext cx="152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6CD6324-59A2-6141-9753-5B634722E657}"/>
                    </a:ext>
                  </a:extLst>
                </p14:cNvPr>
                <p14:cNvContentPartPr/>
                <p14:nvPr/>
              </p14:nvContentPartPr>
              <p14:xfrm>
                <a:off x="3359893" y="4047990"/>
                <a:ext cx="137880" cy="201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6CD6324-59A2-6141-9753-5B634722E65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44773" y="4032870"/>
                  <a:ext cx="168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18F5408-DA51-5B43-87DF-558E39B837EA}"/>
                    </a:ext>
                  </a:extLst>
                </p14:cNvPr>
                <p14:cNvContentPartPr/>
                <p14:nvPr/>
              </p14:nvContentPartPr>
              <p14:xfrm>
                <a:off x="3545293" y="4032150"/>
                <a:ext cx="148680" cy="211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18F5408-DA51-5B43-87DF-558E39B837E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29813" y="4016670"/>
                  <a:ext cx="1789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DBC1F9E-92F5-F64B-B572-91CE6F1AC5C9}"/>
                    </a:ext>
                  </a:extLst>
                </p14:cNvPr>
                <p14:cNvContentPartPr/>
                <p14:nvPr/>
              </p14:nvContentPartPr>
              <p14:xfrm>
                <a:off x="3333613" y="4333830"/>
                <a:ext cx="380880" cy="16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DBC1F9E-92F5-F64B-B572-91CE6F1AC5C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18493" y="4318350"/>
                  <a:ext cx="411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51F56EE-68AE-744C-83A0-7435E825E11B}"/>
                    </a:ext>
                  </a:extLst>
                </p14:cNvPr>
                <p14:cNvContentPartPr/>
                <p14:nvPr/>
              </p14:nvContentPartPr>
              <p14:xfrm>
                <a:off x="3396973" y="4465950"/>
                <a:ext cx="132480" cy="238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51F56EE-68AE-744C-83A0-7435E825E11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381853" y="4450830"/>
                  <a:ext cx="163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A153C49-7B5E-8744-8EF0-983999A305EC}"/>
                    </a:ext>
                  </a:extLst>
                </p14:cNvPr>
                <p14:cNvContentPartPr/>
                <p14:nvPr/>
              </p14:nvContentPartPr>
              <p14:xfrm>
                <a:off x="3576973" y="4503030"/>
                <a:ext cx="84960" cy="163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A153C49-7B5E-8744-8EF0-983999A305E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561853" y="4487910"/>
                  <a:ext cx="115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960A37C-5B46-1940-BCE7-588AB79218BE}"/>
                    </a:ext>
                  </a:extLst>
                </p14:cNvPr>
                <p14:cNvContentPartPr/>
                <p14:nvPr/>
              </p14:nvContentPartPr>
              <p14:xfrm>
                <a:off x="3794053" y="4127910"/>
                <a:ext cx="201600" cy="2113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960A37C-5B46-1940-BCE7-588AB79218B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78573" y="4112790"/>
                  <a:ext cx="231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0B9BBCD-05B0-9A4A-9D74-F663D59DE176}"/>
                    </a:ext>
                  </a:extLst>
                </p14:cNvPr>
                <p14:cNvContentPartPr/>
                <p14:nvPr/>
              </p14:nvContentPartPr>
              <p14:xfrm>
                <a:off x="4010773" y="4190910"/>
                <a:ext cx="53280" cy="74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0B9BBCD-05B0-9A4A-9D74-F663D59DE17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995653" y="4175430"/>
                  <a:ext cx="83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4CE6FDB-A9EE-404C-8B09-F63981838387}"/>
                    </a:ext>
                  </a:extLst>
                </p14:cNvPr>
                <p14:cNvContentPartPr/>
                <p14:nvPr/>
              </p14:nvContentPartPr>
              <p14:xfrm>
                <a:off x="4063693" y="4137990"/>
                <a:ext cx="137880" cy="317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4CE6FDB-A9EE-404C-8B09-F6398183838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048573" y="4122510"/>
                  <a:ext cx="1684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A5C96D6-3D52-C442-9502-A9F1936710FC}"/>
                    </a:ext>
                  </a:extLst>
                </p14:cNvPr>
                <p14:cNvContentPartPr/>
                <p14:nvPr/>
              </p14:nvContentPartPr>
              <p14:xfrm>
                <a:off x="4217413" y="4407630"/>
                <a:ext cx="164520" cy="206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A5C96D6-3D52-C442-9502-A9F1936710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01933" y="4392510"/>
                  <a:ext cx="194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0FA6AA4-EE1B-474F-AADC-BD046F42204E}"/>
                    </a:ext>
                  </a:extLst>
                </p14:cNvPr>
                <p14:cNvContentPartPr/>
                <p14:nvPr/>
              </p14:nvContentPartPr>
              <p14:xfrm>
                <a:off x="4487053" y="4079670"/>
                <a:ext cx="122040" cy="354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0FA6AA4-EE1B-474F-AADC-BD046F42204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471933" y="4064550"/>
                  <a:ext cx="1526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C5039A5-F839-C149-A862-285A99E2FEFF}"/>
                    </a:ext>
                  </a:extLst>
                </p14:cNvPr>
                <p14:cNvContentPartPr/>
                <p14:nvPr/>
              </p14:nvContentPartPr>
              <p14:xfrm>
                <a:off x="4672453" y="3968430"/>
                <a:ext cx="137880" cy="196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C5039A5-F839-C149-A862-285A99E2FE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656973" y="3953310"/>
                  <a:ext cx="1684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9DFE677-9877-1B4E-B759-8216C7789A4C}"/>
                    </a:ext>
                  </a:extLst>
                </p14:cNvPr>
                <p14:cNvContentPartPr/>
                <p14:nvPr/>
              </p14:nvContentPartPr>
              <p14:xfrm>
                <a:off x="4868293" y="3936750"/>
                <a:ext cx="90360" cy="249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9DFE677-9877-1B4E-B759-8216C7789A4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852813" y="3921630"/>
                  <a:ext cx="1209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BACEFDB-0480-7247-8C31-13C88BA6CEC9}"/>
                    </a:ext>
                  </a:extLst>
                </p14:cNvPr>
                <p14:cNvContentPartPr/>
                <p14:nvPr/>
              </p14:nvContentPartPr>
              <p14:xfrm>
                <a:off x="4682533" y="4259670"/>
                <a:ext cx="350280" cy="10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BACEFDB-0480-7247-8C31-13C88BA6CEC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667053" y="4244190"/>
                  <a:ext cx="380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0C15F92-39D0-9440-99F7-8D2C29927680}"/>
                    </a:ext>
                  </a:extLst>
                </p14:cNvPr>
                <p14:cNvContentPartPr/>
                <p14:nvPr/>
              </p14:nvContentPartPr>
              <p14:xfrm>
                <a:off x="4709533" y="4338870"/>
                <a:ext cx="116640" cy="238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0C15F92-39D0-9440-99F7-8D2C2992768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694053" y="4323750"/>
                  <a:ext cx="147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D91CFF1-481F-FE4D-A4A7-206F80B20F90}"/>
                    </a:ext>
                  </a:extLst>
                </p14:cNvPr>
                <p14:cNvContentPartPr/>
                <p14:nvPr/>
              </p14:nvContentPartPr>
              <p14:xfrm>
                <a:off x="4863613" y="4386750"/>
                <a:ext cx="84600" cy="95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D91CFF1-481F-FE4D-A4A7-206F80B20F9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48133" y="4371270"/>
                  <a:ext cx="1148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502626D-FC0A-884C-858B-46E8A2DCF884}"/>
                    </a:ext>
                  </a:extLst>
                </p14:cNvPr>
                <p14:cNvContentPartPr/>
                <p14:nvPr/>
              </p14:nvContentPartPr>
              <p14:xfrm>
                <a:off x="5016253" y="4016310"/>
                <a:ext cx="254520" cy="439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502626D-FC0A-884C-858B-46E8A2DCF88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01133" y="4000830"/>
                  <a:ext cx="28476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2B8FA5B-4960-8B49-8167-871D862DE83B}"/>
                    </a:ext>
                  </a:extLst>
                </p14:cNvPr>
                <p14:cNvContentPartPr/>
                <p14:nvPr/>
              </p14:nvContentPartPr>
              <p14:xfrm>
                <a:off x="5371573" y="4259670"/>
                <a:ext cx="200880" cy="16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2B8FA5B-4960-8B49-8167-871D862DE83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56093" y="4244190"/>
                  <a:ext cx="231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A88CA00-C490-CD45-994F-4D255FAE6B8C}"/>
                    </a:ext>
                  </a:extLst>
                </p14:cNvPr>
                <p14:cNvContentPartPr/>
                <p14:nvPr/>
              </p14:nvContentPartPr>
              <p14:xfrm>
                <a:off x="5455453" y="4185510"/>
                <a:ext cx="42840" cy="2383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A88CA00-C490-CD45-994F-4D255FAE6B8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440333" y="4170390"/>
                  <a:ext cx="73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3C2176D-5FDE-874E-A273-D347172ED9AF}"/>
                    </a:ext>
                  </a:extLst>
                </p14:cNvPr>
                <p14:cNvContentPartPr/>
                <p14:nvPr/>
              </p14:nvContentPartPr>
              <p14:xfrm>
                <a:off x="5704213" y="3963390"/>
                <a:ext cx="148680" cy="2174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3C2176D-5FDE-874E-A273-D347172ED9A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89093" y="3947910"/>
                  <a:ext cx="178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C890026-C5E3-0E49-91C8-6651733A00AE}"/>
                    </a:ext>
                  </a:extLst>
                </p14:cNvPr>
                <p14:cNvContentPartPr/>
                <p14:nvPr/>
              </p14:nvContentPartPr>
              <p14:xfrm>
                <a:off x="5677933" y="4195950"/>
                <a:ext cx="275400" cy="26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C890026-C5E3-0E49-91C8-6651733A00AE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662453" y="4180830"/>
                  <a:ext cx="306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D42F6FD-4208-BA4C-BEDD-068FE29C5BB9}"/>
                    </a:ext>
                  </a:extLst>
                </p14:cNvPr>
                <p14:cNvContentPartPr/>
                <p14:nvPr/>
              </p14:nvContentPartPr>
              <p14:xfrm>
                <a:off x="5669653" y="4312590"/>
                <a:ext cx="146160" cy="222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D42F6FD-4208-BA4C-BEDD-068FE29C5BB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54173" y="4297110"/>
                  <a:ext cx="176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DAF04B1-68BC-FE45-9131-5D7BCDC602BE}"/>
                    </a:ext>
                  </a:extLst>
                </p14:cNvPr>
                <p14:cNvContentPartPr/>
                <p14:nvPr/>
              </p14:nvContentPartPr>
              <p14:xfrm>
                <a:off x="5862973" y="4360110"/>
                <a:ext cx="79560" cy="84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DAF04B1-68BC-FE45-9131-5D7BCDC602B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47853" y="4344990"/>
                  <a:ext cx="110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E72E4B1-3C53-714E-99CF-2A121D33D2B4}"/>
                    </a:ext>
                  </a:extLst>
                </p14:cNvPr>
                <p14:cNvContentPartPr/>
                <p14:nvPr/>
              </p14:nvContentPartPr>
              <p14:xfrm>
                <a:off x="6095893" y="4032150"/>
                <a:ext cx="206640" cy="227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E72E4B1-3C53-714E-99CF-2A121D33D2B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080413" y="4016670"/>
                  <a:ext cx="237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8720BC1-EFA3-8044-9379-06B99A26AEF9}"/>
                    </a:ext>
                  </a:extLst>
                </p14:cNvPr>
                <p14:cNvContentPartPr/>
                <p14:nvPr/>
              </p14:nvContentPartPr>
              <p14:xfrm>
                <a:off x="6291733" y="4106310"/>
                <a:ext cx="79560" cy="79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8720BC1-EFA3-8044-9379-06B99A26AEF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276253" y="4090830"/>
                  <a:ext cx="110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0B8BC39-F985-8D4A-A7CC-01076AC533F4}"/>
                    </a:ext>
                  </a:extLst>
                </p14:cNvPr>
                <p14:cNvContentPartPr/>
                <p14:nvPr/>
              </p14:nvContentPartPr>
              <p14:xfrm>
                <a:off x="6402613" y="4047990"/>
                <a:ext cx="147960" cy="333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0B8BC39-F985-8D4A-A7CC-01076AC533F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87493" y="4032870"/>
                  <a:ext cx="1785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EFF2A6C-DAE2-0944-8E0D-A0C38CE4C676}"/>
                    </a:ext>
                  </a:extLst>
                </p14:cNvPr>
                <p14:cNvContentPartPr/>
                <p14:nvPr/>
              </p14:nvContentPartPr>
              <p14:xfrm>
                <a:off x="6588013" y="4360110"/>
                <a:ext cx="180360" cy="180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EFF2A6C-DAE2-0944-8E0D-A0C38CE4C67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72533" y="4344990"/>
                  <a:ext cx="210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00B81A7-215D-7546-82F9-9BB13DA195DF}"/>
                    </a:ext>
                  </a:extLst>
                </p14:cNvPr>
                <p14:cNvContentPartPr/>
                <p14:nvPr/>
              </p14:nvContentPartPr>
              <p14:xfrm>
                <a:off x="6868453" y="3926310"/>
                <a:ext cx="254520" cy="508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00B81A7-215D-7546-82F9-9BB13DA195D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853333" y="3910830"/>
                  <a:ext cx="2847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1AE4AC0-58DA-D240-8D8D-A2E4F2CB0B38}"/>
                    </a:ext>
                  </a:extLst>
                </p14:cNvPr>
                <p14:cNvContentPartPr/>
                <p14:nvPr/>
              </p14:nvContentPartPr>
              <p14:xfrm>
                <a:off x="7090573" y="3873390"/>
                <a:ext cx="148680" cy="164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1AE4AC0-58DA-D240-8D8D-A2E4F2CB0B3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075453" y="3857910"/>
                  <a:ext cx="178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FCFD91E-EE1E-274C-993F-82C5A29404DA}"/>
                    </a:ext>
                  </a:extLst>
                </p14:cNvPr>
                <p14:cNvContentPartPr/>
                <p14:nvPr/>
              </p14:nvContentPartPr>
              <p14:xfrm>
                <a:off x="7095973" y="4100910"/>
                <a:ext cx="238320" cy="16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FCFD91E-EE1E-274C-993F-82C5A29404D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080853" y="4085790"/>
                  <a:ext cx="268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867EE94-E0ED-6945-96F8-1998906C555F}"/>
                    </a:ext>
                  </a:extLst>
                </p14:cNvPr>
                <p14:cNvContentPartPr/>
                <p14:nvPr/>
              </p14:nvContentPartPr>
              <p14:xfrm>
                <a:off x="7122253" y="4180110"/>
                <a:ext cx="132480" cy="1645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867EE94-E0ED-6945-96F8-1998906C555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07133" y="4164990"/>
                  <a:ext cx="163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053EADC-89CB-2942-B520-C1BAF0864FD8}"/>
                    </a:ext>
                  </a:extLst>
                </p14:cNvPr>
                <p14:cNvContentPartPr/>
                <p14:nvPr/>
              </p14:nvContentPartPr>
              <p14:xfrm>
                <a:off x="7302253" y="4190910"/>
                <a:ext cx="53280" cy="100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053EADC-89CB-2942-B520-C1BAF0864FD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87133" y="4175430"/>
                  <a:ext cx="83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41441BE-033A-B547-9047-BC995D106CA1}"/>
                    </a:ext>
                  </a:extLst>
                </p14:cNvPr>
                <p14:cNvContentPartPr/>
                <p14:nvPr/>
              </p14:nvContentPartPr>
              <p14:xfrm>
                <a:off x="7466413" y="3936750"/>
                <a:ext cx="153360" cy="381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41441BE-033A-B547-9047-BC995D106CA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51293" y="3921630"/>
                  <a:ext cx="183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D2E842A-1260-7E47-864D-3DB34708821A}"/>
                    </a:ext>
                  </a:extLst>
                </p14:cNvPr>
                <p14:cNvContentPartPr/>
                <p14:nvPr/>
              </p14:nvContentPartPr>
              <p14:xfrm>
                <a:off x="7593493" y="3762150"/>
                <a:ext cx="307440" cy="7887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D2E842A-1260-7E47-864D-3DB34708821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78013" y="3747030"/>
                  <a:ext cx="337680" cy="81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69EAA0E-1670-424E-9A95-88FD71F07C28}"/>
                    </a:ext>
                  </a:extLst>
                </p14:cNvPr>
                <p14:cNvContentPartPr/>
                <p14:nvPr/>
              </p14:nvContentPartPr>
              <p14:xfrm>
                <a:off x="2793973" y="5159310"/>
                <a:ext cx="164520" cy="266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69EAA0E-1670-424E-9A95-88FD71F07C2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778493" y="5143830"/>
                  <a:ext cx="194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4806AF0-44E0-934F-9D3E-C14DD4243A0C}"/>
                    </a:ext>
                  </a:extLst>
                </p14:cNvPr>
                <p14:cNvContentPartPr/>
                <p14:nvPr/>
              </p14:nvContentPartPr>
              <p14:xfrm>
                <a:off x="2841493" y="5100990"/>
                <a:ext cx="148680" cy="21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4806AF0-44E0-934F-9D3E-C14DD4243A0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826373" y="5085870"/>
                  <a:ext cx="178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ED91217-F1DA-EF47-9281-6A1050059A53}"/>
                    </a:ext>
                  </a:extLst>
                </p14:cNvPr>
                <p14:cNvContentPartPr/>
                <p14:nvPr/>
              </p14:nvContentPartPr>
              <p14:xfrm>
                <a:off x="3154333" y="5148510"/>
                <a:ext cx="137520" cy="143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ED91217-F1DA-EF47-9281-6A1050059A5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138853" y="5133390"/>
                  <a:ext cx="167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2333985-B98F-FA47-B1D4-B4981CCB7A6B}"/>
                    </a:ext>
                  </a:extLst>
                </p14:cNvPr>
                <p14:cNvContentPartPr/>
                <p14:nvPr/>
              </p14:nvContentPartPr>
              <p14:xfrm>
                <a:off x="3407773" y="5222670"/>
                <a:ext cx="26640" cy="374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2333985-B98F-FA47-B1D4-B4981CCB7A6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92293" y="5207550"/>
                  <a:ext cx="57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80969A4-EDA2-0949-93D6-EB28C79A7401}"/>
                    </a:ext>
                  </a:extLst>
                </p14:cNvPr>
                <p14:cNvContentPartPr/>
                <p14:nvPr/>
              </p14:nvContentPartPr>
              <p14:xfrm>
                <a:off x="3508213" y="5037630"/>
                <a:ext cx="185400" cy="243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80969A4-EDA2-0949-93D6-EB28C79A740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93093" y="5022150"/>
                  <a:ext cx="2160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A4AE5F6-2DF4-CE40-B768-41CF199BCBDA}"/>
                    </a:ext>
                  </a:extLst>
                </p14:cNvPr>
                <p14:cNvContentPartPr/>
                <p14:nvPr/>
              </p14:nvContentPartPr>
              <p14:xfrm>
                <a:off x="3762373" y="5026830"/>
                <a:ext cx="164520" cy="333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A4AE5F6-2DF4-CE40-B768-41CF199BCBD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746893" y="5011710"/>
                  <a:ext cx="1947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E48E5C3-7A17-774F-8246-873B1B8424DA}"/>
                    </a:ext>
                  </a:extLst>
                </p14:cNvPr>
                <p14:cNvContentPartPr/>
                <p14:nvPr/>
              </p14:nvContentPartPr>
              <p14:xfrm>
                <a:off x="3818173" y="5180190"/>
                <a:ext cx="166680" cy="21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E48E5C3-7A17-774F-8246-873B1B8424D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802693" y="5165070"/>
                  <a:ext cx="197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BC57143-FB6B-4445-B77E-688AD46C4E5E}"/>
                    </a:ext>
                  </a:extLst>
                </p14:cNvPr>
                <p14:cNvContentPartPr/>
                <p14:nvPr/>
              </p14:nvContentPartPr>
              <p14:xfrm>
                <a:off x="7858093" y="2608710"/>
                <a:ext cx="370800" cy="3858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BC57143-FB6B-4445-B77E-688AD46C4E5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842613" y="2593230"/>
                  <a:ext cx="401400" cy="38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DCCE899-43BE-7E40-B04F-9B1AFAFC5BBB}"/>
                    </a:ext>
                  </a:extLst>
                </p14:cNvPr>
                <p14:cNvContentPartPr/>
                <p14:nvPr/>
              </p14:nvContentPartPr>
              <p14:xfrm>
                <a:off x="8143573" y="2227470"/>
                <a:ext cx="74520" cy="4132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DCCE899-43BE-7E40-B04F-9B1AFAFC5BB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128453" y="2212350"/>
                  <a:ext cx="10512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1E5C1C6A-4518-D948-A2F7-227826F7F15D}"/>
                    </a:ext>
                  </a:extLst>
                </p14:cNvPr>
                <p14:cNvContentPartPr/>
                <p14:nvPr/>
              </p14:nvContentPartPr>
              <p14:xfrm>
                <a:off x="9424453" y="2391630"/>
                <a:ext cx="10800" cy="16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1E5C1C6A-4518-D948-A2F7-227826F7F15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408973" y="2376510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F269D91-EA16-D14F-B906-01D81BFDCA84}"/>
                    </a:ext>
                  </a:extLst>
                </p14:cNvPr>
                <p14:cNvContentPartPr/>
                <p14:nvPr/>
              </p14:nvContentPartPr>
              <p14:xfrm>
                <a:off x="8434813" y="2391630"/>
                <a:ext cx="1270440" cy="847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F269D91-EA16-D14F-B906-01D81BFDCA8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419333" y="2376510"/>
                  <a:ext cx="1300680" cy="87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5242B43-A3DA-DE4C-ADAE-B4417901A87B}"/>
                    </a:ext>
                  </a:extLst>
                </p14:cNvPr>
                <p14:cNvContentPartPr/>
                <p14:nvPr/>
              </p14:nvContentPartPr>
              <p14:xfrm>
                <a:off x="8614813" y="2428710"/>
                <a:ext cx="1175040" cy="915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5242B43-A3DA-DE4C-ADAE-B4417901A87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599333" y="2413590"/>
                  <a:ext cx="1205640" cy="9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3BC9FAE-3D18-E24A-ACE4-29C32793032E}"/>
                    </a:ext>
                  </a:extLst>
                </p14:cNvPr>
                <p14:cNvContentPartPr/>
                <p14:nvPr/>
              </p14:nvContentPartPr>
              <p14:xfrm>
                <a:off x="8826493" y="2497470"/>
                <a:ext cx="159120" cy="185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3BC9FAE-3D18-E24A-ACE4-29C32793032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811013" y="2482350"/>
                  <a:ext cx="189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51C3EDA-8CCE-5544-81CF-BF94F0C1E018}"/>
                    </a:ext>
                  </a:extLst>
                </p14:cNvPr>
                <p14:cNvContentPartPr/>
                <p14:nvPr/>
              </p14:nvContentPartPr>
              <p14:xfrm>
                <a:off x="8868613" y="2544990"/>
                <a:ext cx="196200" cy="1166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51C3EDA-8CCE-5544-81CF-BF94F0C1E01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853493" y="2529870"/>
                  <a:ext cx="226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E27BF33-4052-074F-B612-A8AF1FDF0760}"/>
                    </a:ext>
                  </a:extLst>
                </p14:cNvPr>
                <p14:cNvContentPartPr/>
                <p14:nvPr/>
              </p14:nvContentPartPr>
              <p14:xfrm>
                <a:off x="9127813" y="2534550"/>
                <a:ext cx="148680" cy="148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E27BF33-4052-074F-B612-A8AF1FDF076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112693" y="2519430"/>
                  <a:ext cx="178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7A35133-4A6F-4643-B630-3CC19DBB3D62}"/>
                    </a:ext>
                  </a:extLst>
                </p14:cNvPr>
                <p14:cNvContentPartPr/>
                <p14:nvPr/>
              </p14:nvContentPartPr>
              <p14:xfrm>
                <a:off x="9164893" y="2539950"/>
                <a:ext cx="132480" cy="111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7A35133-4A6F-4643-B630-3CC19DBB3D6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149773" y="2524470"/>
                  <a:ext cx="163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0E7A4DA-716F-5249-8783-F9E804D67F4D}"/>
                    </a:ext>
                  </a:extLst>
                </p14:cNvPr>
                <p14:cNvContentPartPr/>
                <p14:nvPr/>
              </p14:nvContentPartPr>
              <p14:xfrm>
                <a:off x="9424453" y="2544990"/>
                <a:ext cx="143280" cy="159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0E7A4DA-716F-5249-8783-F9E804D67F4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408973" y="2529870"/>
                  <a:ext cx="17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5C958A1-7950-1145-8130-204E598C3DB6}"/>
                    </a:ext>
                  </a:extLst>
                </p14:cNvPr>
                <p14:cNvContentPartPr/>
                <p14:nvPr/>
              </p14:nvContentPartPr>
              <p14:xfrm>
                <a:off x="9440293" y="2566230"/>
                <a:ext cx="132480" cy="164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5C958A1-7950-1145-8130-204E598C3DB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424813" y="2551110"/>
                  <a:ext cx="163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974AA9F-9FA5-D84E-B37A-CD0A49190DA0}"/>
                    </a:ext>
                  </a:extLst>
                </p14:cNvPr>
                <p14:cNvContentPartPr/>
                <p14:nvPr/>
              </p14:nvContentPartPr>
              <p14:xfrm>
                <a:off x="9392413" y="2809590"/>
                <a:ext cx="127440" cy="122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974AA9F-9FA5-D84E-B37A-CD0A49190DA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377293" y="2794470"/>
                  <a:ext cx="157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655B18EC-4920-6B4C-A4B6-7F472767B35B}"/>
                    </a:ext>
                  </a:extLst>
                </p14:cNvPr>
                <p14:cNvContentPartPr/>
                <p14:nvPr/>
              </p14:nvContentPartPr>
              <p14:xfrm>
                <a:off x="9408253" y="2788350"/>
                <a:ext cx="84960" cy="153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655B18EC-4920-6B4C-A4B6-7F472767B35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93133" y="2773230"/>
                  <a:ext cx="115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4A1E9E0-3CA7-6745-8758-23BF223F8B3B}"/>
                    </a:ext>
                  </a:extLst>
                </p14:cNvPr>
                <p14:cNvContentPartPr/>
                <p14:nvPr/>
              </p14:nvContentPartPr>
              <p14:xfrm>
                <a:off x="9037813" y="2799150"/>
                <a:ext cx="116640" cy="1378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4A1E9E0-3CA7-6745-8758-23BF223F8B3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022693" y="2784030"/>
                  <a:ext cx="147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A34C4C7-B88C-2A4D-AA19-C09093F2A79E}"/>
                    </a:ext>
                  </a:extLst>
                </p14:cNvPr>
                <p14:cNvContentPartPr/>
                <p14:nvPr/>
              </p14:nvContentPartPr>
              <p14:xfrm>
                <a:off x="9048613" y="2809590"/>
                <a:ext cx="100800" cy="1220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A34C4C7-B88C-2A4D-AA19-C09093F2A79E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033493" y="2794470"/>
                  <a:ext cx="131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1A7D11D-F2B7-0E4B-841F-5EE40A77BAA1}"/>
                    </a:ext>
                  </a:extLst>
                </p14:cNvPr>
                <p14:cNvContentPartPr/>
                <p14:nvPr/>
              </p14:nvContentPartPr>
              <p14:xfrm>
                <a:off x="8842333" y="2867910"/>
                <a:ext cx="360" cy="10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1A7D11D-F2B7-0E4B-841F-5EE40A77BAA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826853" y="2852790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2B6E19D-B302-284E-BCFE-EFCF2ECB1967}"/>
                    </a:ext>
                  </a:extLst>
                </p14:cNvPr>
                <p14:cNvContentPartPr/>
                <p14:nvPr/>
              </p14:nvContentPartPr>
              <p14:xfrm>
                <a:off x="8836933" y="2984190"/>
                <a:ext cx="10800" cy="10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2B6E19D-B302-284E-BCFE-EFCF2ECB196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821813" y="296907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81823B5-F563-8B47-8185-1125E410B298}"/>
                    </a:ext>
                  </a:extLst>
                </p14:cNvPr>
                <p14:cNvContentPartPr/>
                <p14:nvPr/>
              </p14:nvContentPartPr>
              <p14:xfrm>
                <a:off x="8868613" y="3079590"/>
                <a:ext cx="21600" cy="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81823B5-F563-8B47-8185-1125E410B29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53493" y="3064470"/>
                  <a:ext cx="52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F974D11-4F68-3D46-B7AA-EB746B28FC2D}"/>
                    </a:ext>
                  </a:extLst>
                </p14:cNvPr>
                <p14:cNvContentPartPr/>
                <p14:nvPr/>
              </p14:nvContentPartPr>
              <p14:xfrm>
                <a:off x="9096133" y="3095430"/>
                <a:ext cx="74520" cy="10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F974D11-4F68-3D46-B7AA-EB746B28FC2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081013" y="3080310"/>
                  <a:ext cx="105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49E823A-0735-2E40-B532-1EF9B1995C50}"/>
                    </a:ext>
                  </a:extLst>
                </p14:cNvPr>
                <p14:cNvContentPartPr/>
                <p14:nvPr/>
              </p14:nvContentPartPr>
              <p14:xfrm>
                <a:off x="9286573" y="3079590"/>
                <a:ext cx="26640" cy="16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49E823A-0735-2E40-B532-1EF9B1995C50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271453" y="3064470"/>
                  <a:ext cx="5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7452B1D-F6DE-614A-A16B-10BFB51670F2}"/>
                    </a:ext>
                  </a:extLst>
                </p14:cNvPr>
                <p14:cNvContentPartPr/>
                <p14:nvPr/>
              </p14:nvContentPartPr>
              <p14:xfrm>
                <a:off x="9985333" y="2423310"/>
                <a:ext cx="206280" cy="174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7452B1D-F6DE-614A-A16B-10BFB51670F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969853" y="2408190"/>
                  <a:ext cx="236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A87A67D-1461-434F-8DD0-059290841D8B}"/>
                    </a:ext>
                  </a:extLst>
                </p14:cNvPr>
                <p14:cNvContentPartPr/>
                <p14:nvPr/>
              </p14:nvContentPartPr>
              <p14:xfrm>
                <a:off x="10223293" y="2465790"/>
                <a:ext cx="143280" cy="90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A87A67D-1461-434F-8DD0-059290841D8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208173" y="2450310"/>
                  <a:ext cx="173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354B4EE-987F-C94B-AB2E-8215DD5616EB}"/>
                    </a:ext>
                  </a:extLst>
                </p14:cNvPr>
                <p14:cNvContentPartPr/>
                <p14:nvPr/>
              </p14:nvContentPartPr>
              <p14:xfrm>
                <a:off x="10472053" y="2471190"/>
                <a:ext cx="143280" cy="1591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354B4EE-987F-C94B-AB2E-8215DD5616E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456933" y="2455710"/>
                  <a:ext cx="173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212FC6E-C50C-C74B-BAE2-B2C831A3EE93}"/>
                    </a:ext>
                  </a:extLst>
                </p14:cNvPr>
                <p14:cNvContentPartPr/>
                <p14:nvPr/>
              </p14:nvContentPartPr>
              <p14:xfrm>
                <a:off x="10503733" y="2481630"/>
                <a:ext cx="132480" cy="153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212FC6E-C50C-C74B-BAE2-B2C831A3EE9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488613" y="2466510"/>
                  <a:ext cx="163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8B0525D-EE24-164D-8219-7A24A3E31A6A}"/>
                    </a:ext>
                  </a:extLst>
                </p14:cNvPr>
                <p14:cNvContentPartPr/>
                <p14:nvPr/>
              </p14:nvContentPartPr>
              <p14:xfrm>
                <a:off x="10032853" y="2973750"/>
                <a:ext cx="95760" cy="691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8B0525D-EE24-164D-8219-7A24A3E31A6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017733" y="2958630"/>
                  <a:ext cx="126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EED3815-8BE0-654F-B5C6-44B30777DC18}"/>
                    </a:ext>
                  </a:extLst>
                </p14:cNvPr>
                <p14:cNvContentPartPr/>
                <p14:nvPr/>
              </p14:nvContentPartPr>
              <p14:xfrm>
                <a:off x="10535413" y="2931270"/>
                <a:ext cx="174960" cy="169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EED3815-8BE0-654F-B5C6-44B30777DC1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520293" y="2916150"/>
                  <a:ext cx="20556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68015E5-0F02-8041-9426-84032C9D0A82}"/>
                  </a:ext>
                </a:extLst>
              </p14:cNvPr>
              <p14:cNvContentPartPr/>
              <p14:nvPr/>
            </p14:nvContentPartPr>
            <p14:xfrm>
              <a:off x="8469013" y="4370910"/>
              <a:ext cx="130320" cy="108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68015E5-0F02-8041-9426-84032C9D0A82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8453533" y="4355430"/>
                <a:ext cx="160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B9BE7C6-250F-B646-A125-9E60B6DE4D35}"/>
                  </a:ext>
                </a:extLst>
              </p14:cNvPr>
              <p14:cNvContentPartPr/>
              <p14:nvPr/>
            </p14:nvContentPartPr>
            <p14:xfrm>
              <a:off x="8757373" y="4106310"/>
              <a:ext cx="238320" cy="5666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B9BE7C6-250F-B646-A125-9E60B6DE4D35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742253" y="4090830"/>
                <a:ext cx="26892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81D390B1-FD06-CE44-A83E-F1F5A59ECFA9}"/>
                  </a:ext>
                </a:extLst>
              </p14:cNvPr>
              <p14:cNvContentPartPr/>
              <p14:nvPr/>
            </p14:nvContentPartPr>
            <p14:xfrm>
              <a:off x="9090733" y="4111350"/>
              <a:ext cx="143280" cy="1486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81D390B1-FD06-CE44-A83E-F1F5A59ECFA9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9075613" y="4096230"/>
                <a:ext cx="1738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AC1E5F23-C2AD-CA41-87D9-BE61AC4EBB5C}"/>
                  </a:ext>
                </a:extLst>
              </p14:cNvPr>
              <p14:cNvContentPartPr/>
              <p14:nvPr/>
            </p14:nvContentPartPr>
            <p14:xfrm>
              <a:off x="9281533" y="4095510"/>
              <a:ext cx="122040" cy="1166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AC1E5F23-C2AD-CA41-87D9-BE61AC4EBB5C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266053" y="4080390"/>
                <a:ext cx="1526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6F560D8-1300-B746-B633-FBDA631526C9}"/>
                  </a:ext>
                </a:extLst>
              </p14:cNvPr>
              <p14:cNvContentPartPr/>
              <p14:nvPr/>
            </p14:nvContentPartPr>
            <p14:xfrm>
              <a:off x="9038533" y="4291350"/>
              <a:ext cx="385920" cy="162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6F560D8-1300-B746-B633-FBDA631526C9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023413" y="4276230"/>
                <a:ext cx="416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5DF4D3D-FCE5-B949-93ED-138E85D8766E}"/>
                  </a:ext>
                </a:extLst>
              </p14:cNvPr>
              <p14:cNvContentPartPr/>
              <p14:nvPr/>
            </p14:nvContentPartPr>
            <p14:xfrm>
              <a:off x="9037813" y="4375950"/>
              <a:ext cx="185040" cy="2120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5DF4D3D-FCE5-B949-93ED-138E85D8766E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9022693" y="4360830"/>
                <a:ext cx="215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B12C4A1-C8E0-4641-BC54-4E5538EEEC89}"/>
                  </a:ext>
                </a:extLst>
              </p14:cNvPr>
              <p14:cNvContentPartPr/>
              <p14:nvPr/>
            </p14:nvContentPartPr>
            <p14:xfrm>
              <a:off x="9313213" y="4407630"/>
              <a:ext cx="100440" cy="1116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B12C4A1-C8E0-4641-BC54-4E5538EEEC89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9297733" y="4392510"/>
                <a:ext cx="1306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CB53F22-4ABD-9646-B7E9-D0A0E876954C}"/>
                  </a:ext>
                </a:extLst>
              </p14:cNvPr>
              <p14:cNvContentPartPr/>
              <p14:nvPr/>
            </p14:nvContentPartPr>
            <p14:xfrm>
              <a:off x="9625333" y="4170390"/>
              <a:ext cx="222480" cy="1850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CB53F22-4ABD-9646-B7E9-D0A0E876954C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9610213" y="4154910"/>
                <a:ext cx="2530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DDA2214-4B38-B34B-8F88-5517F7379181}"/>
                  </a:ext>
                </a:extLst>
              </p14:cNvPr>
              <p14:cNvContentPartPr/>
              <p14:nvPr/>
            </p14:nvContentPartPr>
            <p14:xfrm>
              <a:off x="9879493" y="4222590"/>
              <a:ext cx="63720" cy="745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DDA2214-4B38-B34B-8F88-5517F7379181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9864013" y="4207470"/>
                <a:ext cx="943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F3955344-8F54-8B41-8835-82BA6C39A888}"/>
                  </a:ext>
                </a:extLst>
              </p14:cNvPr>
              <p14:cNvContentPartPr/>
              <p14:nvPr/>
            </p14:nvContentPartPr>
            <p14:xfrm>
              <a:off x="9995773" y="4164270"/>
              <a:ext cx="111600" cy="2908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F3955344-8F54-8B41-8835-82BA6C39A88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980653" y="4149150"/>
                <a:ext cx="1418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37316112-C690-704B-BAA6-EEA3A2CA93F0}"/>
                  </a:ext>
                </a:extLst>
              </p14:cNvPr>
              <p14:cNvContentPartPr/>
              <p14:nvPr/>
            </p14:nvContentPartPr>
            <p14:xfrm>
              <a:off x="10112053" y="4423830"/>
              <a:ext cx="148680" cy="169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37316112-C690-704B-BAA6-EEA3A2CA93F0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10096933" y="4408350"/>
                <a:ext cx="17892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E59E42D-351A-5347-9B25-CBAEC1527496}"/>
                  </a:ext>
                </a:extLst>
              </p14:cNvPr>
              <p14:cNvContentPartPr/>
              <p14:nvPr/>
            </p14:nvContentPartPr>
            <p14:xfrm>
              <a:off x="10483213" y="4016310"/>
              <a:ext cx="169200" cy="4608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E59E42D-351A-5347-9B25-CBAEC1527496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10468093" y="4000830"/>
                <a:ext cx="19944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D91AE7C8-0CC1-8A44-9428-5F1394E00665}"/>
                  </a:ext>
                </a:extLst>
              </p14:cNvPr>
              <p14:cNvContentPartPr/>
              <p14:nvPr/>
            </p14:nvContentPartPr>
            <p14:xfrm>
              <a:off x="10710013" y="3947550"/>
              <a:ext cx="148680" cy="19620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D91AE7C8-0CC1-8A44-9428-5F1394E00665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0694893" y="3932070"/>
                <a:ext cx="1789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AFF1769A-7F93-9F45-949B-729045970C80}"/>
                  </a:ext>
                </a:extLst>
              </p14:cNvPr>
              <p14:cNvContentPartPr/>
              <p14:nvPr/>
            </p14:nvContentPartPr>
            <p14:xfrm>
              <a:off x="10863733" y="3968430"/>
              <a:ext cx="122040" cy="1062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AFF1769A-7F93-9F45-949B-729045970C80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0848253" y="3953310"/>
                <a:ext cx="1526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FE325A05-7C20-564F-8623-99439261DFC4}"/>
                  </a:ext>
                </a:extLst>
              </p14:cNvPr>
              <p14:cNvContentPartPr/>
              <p14:nvPr/>
            </p14:nvContentPartPr>
            <p14:xfrm>
              <a:off x="10684813" y="4185510"/>
              <a:ext cx="347760" cy="108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FE325A05-7C20-564F-8623-99439261DFC4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0669693" y="4170390"/>
                <a:ext cx="378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0DF285A-211A-3C49-9988-C2536AF04D9E}"/>
                  </a:ext>
                </a:extLst>
              </p14:cNvPr>
              <p14:cNvContentPartPr/>
              <p14:nvPr/>
            </p14:nvContentPartPr>
            <p14:xfrm>
              <a:off x="10762933" y="4254270"/>
              <a:ext cx="147960" cy="2066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0DF285A-211A-3C49-9988-C2536AF04D9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0747813" y="4239150"/>
                <a:ext cx="1785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D26BA1BB-4FA0-3942-B709-90C477EBA2A6}"/>
                  </a:ext>
                </a:extLst>
              </p14:cNvPr>
              <p14:cNvContentPartPr/>
              <p14:nvPr/>
            </p14:nvContentPartPr>
            <p14:xfrm>
              <a:off x="10932493" y="4285950"/>
              <a:ext cx="84960" cy="1008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D26BA1BB-4FA0-3942-B709-90C477EBA2A6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0917013" y="4270830"/>
                <a:ext cx="115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1044261A-754A-B84A-8EB6-294373FEB2EA}"/>
                  </a:ext>
                </a:extLst>
              </p14:cNvPr>
              <p14:cNvContentPartPr/>
              <p14:nvPr/>
            </p14:nvContentPartPr>
            <p14:xfrm>
              <a:off x="11160013" y="3942150"/>
              <a:ext cx="185040" cy="44496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1044261A-754A-B84A-8EB6-294373FEB2EA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1144533" y="3927030"/>
                <a:ext cx="21564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660FBEAB-3527-3447-99F7-AA50F0153251}"/>
                  </a:ext>
                </a:extLst>
              </p14:cNvPr>
              <p14:cNvContentPartPr/>
              <p14:nvPr/>
            </p14:nvContentPartPr>
            <p14:xfrm>
              <a:off x="11360893" y="4201350"/>
              <a:ext cx="153720" cy="162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660FBEAB-3527-3447-99F7-AA50F0153251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1345773" y="4186230"/>
                <a:ext cx="1843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561C8880-F30F-D342-872E-C04739B720DE}"/>
                  </a:ext>
                </a:extLst>
              </p14:cNvPr>
              <p14:cNvContentPartPr/>
              <p14:nvPr/>
            </p14:nvContentPartPr>
            <p14:xfrm>
              <a:off x="11408773" y="4132590"/>
              <a:ext cx="74520" cy="2066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561C8880-F30F-D342-872E-C04739B720DE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1393293" y="4117470"/>
                <a:ext cx="10512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8C35A72E-0B7E-3144-BBA8-5C645A25771F}"/>
                  </a:ext>
                </a:extLst>
              </p14:cNvPr>
              <p14:cNvContentPartPr/>
              <p14:nvPr/>
            </p14:nvContentPartPr>
            <p14:xfrm>
              <a:off x="11562133" y="4159230"/>
              <a:ext cx="74520" cy="7956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8C35A72E-0B7E-3144-BBA8-5C645A25771F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1547013" y="4143750"/>
                <a:ext cx="1047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57C1CA4C-363F-CE45-98A6-3C8D2AC4DB69}"/>
                  </a:ext>
                </a:extLst>
              </p14:cNvPr>
              <p14:cNvContentPartPr/>
              <p14:nvPr/>
            </p14:nvContentPartPr>
            <p14:xfrm>
              <a:off x="11657533" y="3873390"/>
              <a:ext cx="233280" cy="72000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57C1CA4C-363F-CE45-98A6-3C8D2AC4DB69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1642053" y="3857910"/>
                <a:ext cx="263520" cy="75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21D0AD8C-C405-4749-B0DC-C625A3F27135}"/>
              </a:ext>
            </a:extLst>
          </p:cNvPr>
          <p:cNvGrpSpPr/>
          <p:nvPr/>
        </p:nvGrpSpPr>
        <p:grpSpPr>
          <a:xfrm>
            <a:off x="8429413" y="5032230"/>
            <a:ext cx="466200" cy="142920"/>
            <a:chOff x="8429413" y="5032230"/>
            <a:chExt cx="4662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BAFB304-8BC9-5D4F-BC17-32884D7B6D1D}"/>
                    </a:ext>
                  </a:extLst>
                </p14:cNvPr>
                <p14:cNvContentPartPr/>
                <p14:nvPr/>
              </p14:nvContentPartPr>
              <p14:xfrm>
                <a:off x="8429413" y="5148510"/>
                <a:ext cx="232560" cy="266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BAFB304-8BC9-5D4F-BC17-32884D7B6D1D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414293" y="5133390"/>
                  <a:ext cx="263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BD62DB4-6D34-8345-985F-ED6418E150A4}"/>
                    </a:ext>
                  </a:extLst>
                </p14:cNvPr>
                <p14:cNvContentPartPr/>
                <p14:nvPr/>
              </p14:nvContentPartPr>
              <p14:xfrm>
                <a:off x="8437693" y="5063910"/>
                <a:ext cx="182520" cy="21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BD62DB4-6D34-8345-985F-ED6418E150A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422573" y="5048790"/>
                  <a:ext cx="213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FFDC0B9B-FF2B-2649-B7FF-768B2DA132AE}"/>
                    </a:ext>
                  </a:extLst>
                </p14:cNvPr>
                <p14:cNvContentPartPr/>
                <p14:nvPr/>
              </p14:nvContentPartPr>
              <p14:xfrm>
                <a:off x="8799853" y="5032230"/>
                <a:ext cx="95760" cy="116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FFDC0B9B-FF2B-2649-B7FF-768B2DA132A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84733" y="5017110"/>
                  <a:ext cx="12600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9CC8E7F2-334D-C444-9638-26D99E0C4C19}"/>
              </a:ext>
            </a:extLst>
          </p:cNvPr>
          <p:cNvGrpSpPr/>
          <p:nvPr/>
        </p:nvGrpSpPr>
        <p:grpSpPr>
          <a:xfrm>
            <a:off x="8508973" y="3502950"/>
            <a:ext cx="1095480" cy="434160"/>
            <a:chOff x="8508973" y="3502950"/>
            <a:chExt cx="109548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CC22FF5-82E3-374A-978B-46452B226DCE}"/>
                    </a:ext>
                  </a:extLst>
                </p14:cNvPr>
                <p14:cNvContentPartPr/>
                <p14:nvPr/>
              </p14:nvContentPartPr>
              <p14:xfrm>
                <a:off x="8529853" y="3545070"/>
                <a:ext cx="53280" cy="307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CC22FF5-82E3-374A-978B-46452B226DC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514733" y="3529950"/>
                  <a:ext cx="838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512320F-6452-394D-8F18-BD98A3EFA4BD}"/>
                    </a:ext>
                  </a:extLst>
                </p14:cNvPr>
                <p14:cNvContentPartPr/>
                <p14:nvPr/>
              </p14:nvContentPartPr>
              <p14:xfrm>
                <a:off x="8646493" y="3502950"/>
                <a:ext cx="58680" cy="3920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512320F-6452-394D-8F18-BD98A3EFA4BD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631013" y="3487830"/>
                  <a:ext cx="889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148961E-D5D9-4E47-8915-D4D0A6D4C5DE}"/>
                    </a:ext>
                  </a:extLst>
                </p14:cNvPr>
                <p14:cNvContentPartPr/>
                <p14:nvPr/>
              </p14:nvContentPartPr>
              <p14:xfrm>
                <a:off x="8529853" y="3698790"/>
                <a:ext cx="79560" cy="5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148961E-D5D9-4E47-8915-D4D0A6D4C5D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514733" y="3683310"/>
                  <a:ext cx="110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A2C47D8-3274-1E4D-81FF-834811AAF84C}"/>
                    </a:ext>
                  </a:extLst>
                </p14:cNvPr>
                <p14:cNvContentPartPr/>
                <p14:nvPr/>
              </p14:nvContentPartPr>
              <p14:xfrm>
                <a:off x="8725693" y="3630030"/>
                <a:ext cx="143280" cy="2491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A2C47D8-3274-1E4D-81FF-834811AAF84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710573" y="3614550"/>
                  <a:ext cx="173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7443D81-0397-3044-943A-2915BB3CAC6F}"/>
                    </a:ext>
                  </a:extLst>
                </p14:cNvPr>
                <p14:cNvContentPartPr/>
                <p14:nvPr/>
              </p14:nvContentPartPr>
              <p14:xfrm>
                <a:off x="8858173" y="3641190"/>
                <a:ext cx="196200" cy="169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7443D81-0397-3044-943A-2915BB3CAC6F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842693" y="3625710"/>
                  <a:ext cx="226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80C38A8-3434-AE40-88AF-0888EEBDC94C}"/>
                    </a:ext>
                  </a:extLst>
                </p14:cNvPr>
                <p14:cNvContentPartPr/>
                <p14:nvPr/>
              </p14:nvContentPartPr>
              <p14:xfrm>
                <a:off x="9106933" y="3597990"/>
                <a:ext cx="163800" cy="339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80C38A8-3434-AE40-88AF-0888EEBDC94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091453" y="3582870"/>
                  <a:ext cx="19440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3560A1D-25CF-054B-9751-5E6B5E219A9F}"/>
                    </a:ext>
                  </a:extLst>
                </p14:cNvPr>
                <p14:cNvContentPartPr/>
                <p14:nvPr/>
              </p14:nvContentPartPr>
              <p14:xfrm>
                <a:off x="9450733" y="3804630"/>
                <a:ext cx="153720" cy="10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3560A1D-25CF-054B-9751-5E6B5E219A9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435613" y="3789150"/>
                  <a:ext cx="1843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09AFDC1-84AD-C044-AEAB-65E83D1CDF79}"/>
                    </a:ext>
                  </a:extLst>
                </p14:cNvPr>
                <p14:cNvContentPartPr/>
                <p14:nvPr/>
              </p14:nvContentPartPr>
              <p14:xfrm>
                <a:off x="9434893" y="3740910"/>
                <a:ext cx="137880" cy="266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09AFDC1-84AD-C044-AEAB-65E83D1CDF7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419773" y="3725790"/>
                  <a:ext cx="168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C203B03-DAB0-BB46-AF0A-F335474A6920}"/>
                    </a:ext>
                  </a:extLst>
                </p14:cNvPr>
                <p14:cNvContentPartPr/>
                <p14:nvPr/>
              </p14:nvContentPartPr>
              <p14:xfrm>
                <a:off x="8561893" y="3703830"/>
                <a:ext cx="98640" cy="26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C203B03-DAB0-BB46-AF0A-F335474A6920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546413" y="3688710"/>
                  <a:ext cx="128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A1EF1BE5-5D29-B245-B477-9410F053C7D8}"/>
                    </a:ext>
                  </a:extLst>
                </p14:cNvPr>
                <p14:cNvContentPartPr/>
                <p14:nvPr/>
              </p14:nvContentPartPr>
              <p14:xfrm>
                <a:off x="8508973" y="3555870"/>
                <a:ext cx="53280" cy="333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A1EF1BE5-5D29-B245-B477-9410F053C7D8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493493" y="3540750"/>
                  <a:ext cx="83880" cy="36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127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6CD8B39-D0D1-A843-A1E6-EBE28C23E65C}"/>
              </a:ext>
            </a:extLst>
          </p:cNvPr>
          <p:cNvGrpSpPr/>
          <p:nvPr/>
        </p:nvGrpSpPr>
        <p:grpSpPr>
          <a:xfrm>
            <a:off x="1021693" y="370950"/>
            <a:ext cx="2804400" cy="534240"/>
            <a:chOff x="1021693" y="370950"/>
            <a:chExt cx="2804400" cy="5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92F1123-EF4E-114F-89D0-ADFD5D52AF68}"/>
                    </a:ext>
                  </a:extLst>
                </p14:cNvPr>
                <p14:cNvContentPartPr/>
                <p14:nvPr/>
              </p14:nvContentPartPr>
              <p14:xfrm>
                <a:off x="1021693" y="497310"/>
                <a:ext cx="253800" cy="296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92F1123-EF4E-114F-89D0-ADFD5D52AF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06573" y="481830"/>
                  <a:ext cx="2844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FB5EFA5-E22E-F441-ABE5-DA757FF50C81}"/>
                    </a:ext>
                  </a:extLst>
                </p14:cNvPr>
                <p14:cNvContentPartPr/>
                <p14:nvPr/>
              </p14:nvContentPartPr>
              <p14:xfrm>
                <a:off x="1317613" y="597750"/>
                <a:ext cx="116640" cy="168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FB5EFA5-E22E-F441-ABE5-DA757FF50C8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02133" y="582630"/>
                  <a:ext cx="1472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1BE6DC9-B2B3-8946-A2F3-EAB19FF05358}"/>
                    </a:ext>
                  </a:extLst>
                </p14:cNvPr>
                <p14:cNvContentPartPr/>
                <p14:nvPr/>
              </p14:nvContentPartPr>
              <p14:xfrm>
                <a:off x="1449733" y="624390"/>
                <a:ext cx="95760" cy="143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1BE6DC9-B2B3-8946-A2F3-EAB19FF053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4613" y="608910"/>
                  <a:ext cx="126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7517C28-0B2F-C247-8B18-7FE29C674D02}"/>
                    </a:ext>
                  </a:extLst>
                </p14:cNvPr>
                <p14:cNvContentPartPr/>
                <p14:nvPr/>
              </p14:nvContentPartPr>
              <p14:xfrm>
                <a:off x="1547293" y="587310"/>
                <a:ext cx="199080" cy="222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7517C28-0B2F-C247-8B18-7FE29C674D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2173" y="571830"/>
                  <a:ext cx="2296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414DAA-0035-E742-8073-5A5506AB92AD}"/>
                    </a:ext>
                  </a:extLst>
                </p14:cNvPr>
                <p14:cNvContentPartPr/>
                <p14:nvPr/>
              </p14:nvContentPartPr>
              <p14:xfrm>
                <a:off x="1740613" y="587310"/>
                <a:ext cx="222480" cy="22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414DAA-0035-E742-8073-5A5506AB92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25493" y="571830"/>
                  <a:ext cx="253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D54B5D-0535-124D-8D92-49B7B907CA7C}"/>
                    </a:ext>
                  </a:extLst>
                </p14:cNvPr>
                <p14:cNvContentPartPr/>
                <p14:nvPr/>
              </p14:nvContentPartPr>
              <p14:xfrm>
                <a:off x="2084773" y="693150"/>
                <a:ext cx="169560" cy="5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D54B5D-0535-124D-8D92-49B7B907CA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9653" y="677670"/>
                  <a:ext cx="200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CDC1983-7AA8-7640-BC50-26B7CE7C72F6}"/>
                    </a:ext>
                  </a:extLst>
                </p14:cNvPr>
                <p14:cNvContentPartPr/>
                <p14:nvPr/>
              </p14:nvContentPartPr>
              <p14:xfrm>
                <a:off x="2407693" y="470670"/>
                <a:ext cx="259560" cy="30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CDC1983-7AA8-7640-BC50-26B7CE7C72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2213" y="455550"/>
                  <a:ext cx="2901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FDF799-22A7-DF49-A501-DAF1C657C60C}"/>
                    </a:ext>
                  </a:extLst>
                </p14:cNvPr>
                <p14:cNvContentPartPr/>
                <p14:nvPr/>
              </p14:nvContentPartPr>
              <p14:xfrm>
                <a:off x="2423533" y="375630"/>
                <a:ext cx="238320" cy="4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FDF799-22A7-DF49-A501-DAF1C657C6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08053" y="360150"/>
                  <a:ext cx="268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CBD4F1-A3F1-0047-B33D-3130FE6A043C}"/>
                    </a:ext>
                  </a:extLst>
                </p14:cNvPr>
                <p14:cNvContentPartPr/>
                <p14:nvPr/>
              </p14:nvContentPartPr>
              <p14:xfrm>
                <a:off x="2439373" y="566070"/>
                <a:ext cx="201600" cy="47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CBD4F1-A3F1-0047-B33D-3130FE6A04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23893" y="550950"/>
                  <a:ext cx="2318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02E073-A998-3643-B3CE-7685751DC235}"/>
                    </a:ext>
                  </a:extLst>
                </p14:cNvPr>
                <p14:cNvContentPartPr/>
                <p14:nvPr/>
              </p14:nvContentPartPr>
              <p14:xfrm>
                <a:off x="2724853" y="555990"/>
                <a:ext cx="137880" cy="190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02E073-A998-3643-B3CE-7685751DC23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9733" y="540870"/>
                  <a:ext cx="168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BED0FE8-A575-6C44-B60A-2A65C3245874}"/>
                    </a:ext>
                  </a:extLst>
                </p14:cNvPr>
                <p14:cNvContentPartPr/>
                <p14:nvPr/>
              </p14:nvContentPartPr>
              <p14:xfrm>
                <a:off x="2920693" y="370950"/>
                <a:ext cx="90360" cy="375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BED0FE8-A575-6C44-B60A-2A65C32458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05573" y="355470"/>
                  <a:ext cx="1209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34C0719-14D1-6042-AC6E-191B7047CD8C}"/>
                    </a:ext>
                  </a:extLst>
                </p14:cNvPr>
                <p14:cNvContentPartPr/>
                <p14:nvPr/>
              </p14:nvContentPartPr>
              <p14:xfrm>
                <a:off x="2904853" y="491910"/>
                <a:ext cx="106200" cy="1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34C0719-14D1-6042-AC6E-191B7047CD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89733" y="47679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48F68FA-DD76-3340-B03B-5E1F028843C1}"/>
                    </a:ext>
                  </a:extLst>
                </p14:cNvPr>
                <p14:cNvContentPartPr/>
                <p14:nvPr/>
              </p14:nvContentPartPr>
              <p14:xfrm>
                <a:off x="3063613" y="523590"/>
                <a:ext cx="111600" cy="132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48F68FA-DD76-3340-B03B-5E1F028843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48493" y="508470"/>
                  <a:ext cx="141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048D3A5-3F8A-314B-8391-2AF541893B4C}"/>
                    </a:ext>
                  </a:extLst>
                </p14:cNvPr>
                <p14:cNvContentPartPr/>
                <p14:nvPr/>
              </p14:nvContentPartPr>
              <p14:xfrm>
                <a:off x="3211933" y="550230"/>
                <a:ext cx="84960" cy="110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48D3A5-3F8A-314B-8391-2AF541893B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96453" y="534750"/>
                  <a:ext cx="11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1E3671-6AD7-1B4F-866F-DA62BADCFC6C}"/>
                    </a:ext>
                  </a:extLst>
                </p14:cNvPr>
                <p14:cNvContentPartPr/>
                <p14:nvPr/>
              </p14:nvContentPartPr>
              <p14:xfrm>
                <a:off x="3328213" y="513150"/>
                <a:ext cx="106200" cy="360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1E3671-6AD7-1B4F-866F-DA62BADCFC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13093" y="498030"/>
                  <a:ext cx="1368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B2962D-9E55-7F45-85E8-384B3B3D461E}"/>
                    </a:ext>
                  </a:extLst>
                </p14:cNvPr>
                <p14:cNvContentPartPr/>
                <p14:nvPr/>
              </p14:nvContentPartPr>
              <p14:xfrm>
                <a:off x="3354853" y="497310"/>
                <a:ext cx="206640" cy="179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B2962D-9E55-7F45-85E8-384B3B3D46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39373" y="481830"/>
                  <a:ext cx="237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CCC69F7-E166-D444-A230-5C5253824934}"/>
                    </a:ext>
                  </a:extLst>
                </p14:cNvPr>
                <p14:cNvContentPartPr/>
                <p14:nvPr/>
              </p14:nvContentPartPr>
              <p14:xfrm>
                <a:off x="3592813" y="451950"/>
                <a:ext cx="233280" cy="45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CCC69F7-E166-D444-A230-5C52538249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77693" y="436830"/>
                  <a:ext cx="263520" cy="48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169D69-61E4-D747-A2A4-2B6CA71B5707}"/>
              </a:ext>
            </a:extLst>
          </p:cNvPr>
          <p:cNvGrpSpPr/>
          <p:nvPr/>
        </p:nvGrpSpPr>
        <p:grpSpPr>
          <a:xfrm>
            <a:off x="4243693" y="407310"/>
            <a:ext cx="883440" cy="333720"/>
            <a:chOff x="4243693" y="407310"/>
            <a:chExt cx="88344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E29E8CB-F1A5-2C44-A1B6-88ECB04E614A}"/>
                    </a:ext>
                  </a:extLst>
                </p14:cNvPr>
                <p14:cNvContentPartPr/>
                <p14:nvPr/>
              </p14:nvContentPartPr>
              <p14:xfrm>
                <a:off x="4243693" y="407310"/>
                <a:ext cx="201600" cy="280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E29E8CB-F1A5-2C44-A1B6-88ECB04E61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28573" y="392190"/>
                  <a:ext cx="231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134EE5-84C5-8A4F-AC67-DE07C1BF1EFE}"/>
                    </a:ext>
                  </a:extLst>
                </p14:cNvPr>
                <p14:cNvContentPartPr/>
                <p14:nvPr/>
              </p14:nvContentPartPr>
              <p14:xfrm>
                <a:off x="4476613" y="507750"/>
                <a:ext cx="99000" cy="11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134EE5-84C5-8A4F-AC67-DE07C1BF1E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61493" y="492630"/>
                  <a:ext cx="129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530A1A-5A3E-8847-9187-27ABC7772097}"/>
                    </a:ext>
                  </a:extLst>
                </p14:cNvPr>
                <p14:cNvContentPartPr/>
                <p14:nvPr/>
              </p14:nvContentPartPr>
              <p14:xfrm>
                <a:off x="4614133" y="449790"/>
                <a:ext cx="211320" cy="227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530A1A-5A3E-8847-9187-27ABC77720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9013" y="434310"/>
                  <a:ext cx="241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AD1F2AF-A610-C74E-9C42-80B170526E00}"/>
                    </a:ext>
                  </a:extLst>
                </p14:cNvPr>
                <p14:cNvContentPartPr/>
                <p14:nvPr/>
              </p14:nvContentPartPr>
              <p14:xfrm>
                <a:off x="4804573" y="433590"/>
                <a:ext cx="322560" cy="307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AD1F2AF-A610-C74E-9C42-80B170526E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89453" y="418470"/>
                  <a:ext cx="35316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C5135C-083C-DC40-89AE-78B1408A4FFC}"/>
              </a:ext>
            </a:extLst>
          </p:cNvPr>
          <p:cNvGrpSpPr/>
          <p:nvPr/>
        </p:nvGrpSpPr>
        <p:grpSpPr>
          <a:xfrm>
            <a:off x="1100533" y="1529070"/>
            <a:ext cx="1138320" cy="603360"/>
            <a:chOff x="1100533" y="1529070"/>
            <a:chExt cx="1138320" cy="6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1D4E39-6699-3F4A-B423-9460599BCF14}"/>
                    </a:ext>
                  </a:extLst>
                </p14:cNvPr>
                <p14:cNvContentPartPr/>
                <p14:nvPr/>
              </p14:nvContentPartPr>
              <p14:xfrm>
                <a:off x="1100533" y="1529070"/>
                <a:ext cx="519120" cy="39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1D4E39-6699-3F4A-B423-9460599BCF1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5413" y="1513950"/>
                  <a:ext cx="5493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7BA5C98-8B90-174D-B2E8-CAD3B2AD023C}"/>
                    </a:ext>
                  </a:extLst>
                </p14:cNvPr>
                <p14:cNvContentPartPr/>
                <p14:nvPr/>
              </p14:nvContentPartPr>
              <p14:xfrm>
                <a:off x="1704253" y="1841190"/>
                <a:ext cx="216720" cy="249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7BA5C98-8B90-174D-B2E8-CAD3B2AD02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89133" y="1826070"/>
                  <a:ext cx="2473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52F30B-E5ED-3B4E-9EDD-688FF2AFEE0E}"/>
                    </a:ext>
                  </a:extLst>
                </p14:cNvPr>
                <p14:cNvContentPartPr/>
                <p14:nvPr/>
              </p14:nvContentPartPr>
              <p14:xfrm>
                <a:off x="1973533" y="1884390"/>
                <a:ext cx="206640" cy="248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52F30B-E5ED-3B4E-9EDD-688FF2AFEE0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58413" y="1868910"/>
                  <a:ext cx="237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06AEAEA-3222-9C44-AA9D-A696C86DB60E}"/>
                    </a:ext>
                  </a:extLst>
                </p14:cNvPr>
                <p14:cNvContentPartPr/>
                <p14:nvPr/>
              </p14:nvContentPartPr>
              <p14:xfrm>
                <a:off x="1984333" y="1830750"/>
                <a:ext cx="254520" cy="3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06AEAEA-3222-9C44-AA9D-A696C86DB60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68853" y="1815630"/>
                  <a:ext cx="2847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DF5FB9F-E2FC-E04B-BBBB-34AE0267C668}"/>
                    </a:ext>
                  </a:extLst>
                </p14:cNvPr>
                <p14:cNvContentPartPr/>
                <p14:nvPr/>
              </p14:nvContentPartPr>
              <p14:xfrm>
                <a:off x="1984693" y="1979070"/>
                <a:ext cx="185040" cy="21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DF5FB9F-E2FC-E04B-BBBB-34AE0267C6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69573" y="1963590"/>
                  <a:ext cx="2156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C0CDB23-47F5-AE42-B09D-B87C8447335B}"/>
              </a:ext>
            </a:extLst>
          </p:cNvPr>
          <p:cNvGrpSpPr/>
          <p:nvPr/>
        </p:nvGrpSpPr>
        <p:grpSpPr>
          <a:xfrm>
            <a:off x="2682733" y="1820310"/>
            <a:ext cx="180360" cy="90000"/>
            <a:chOff x="2682733" y="1820310"/>
            <a:chExt cx="180360" cy="9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834419-B719-664E-9F35-D3E049CC4254}"/>
                    </a:ext>
                  </a:extLst>
                </p14:cNvPr>
                <p14:cNvContentPartPr/>
                <p14:nvPr/>
              </p14:nvContentPartPr>
              <p14:xfrm>
                <a:off x="2690293" y="1894110"/>
                <a:ext cx="167400" cy="1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834419-B719-664E-9F35-D3E049CC42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75173" y="1878990"/>
                  <a:ext cx="198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F9E0EC-D3FE-9949-8591-B4D6888506AB}"/>
                    </a:ext>
                  </a:extLst>
                </p14:cNvPr>
                <p14:cNvContentPartPr/>
                <p14:nvPr/>
              </p14:nvContentPartPr>
              <p14:xfrm>
                <a:off x="2682733" y="1820310"/>
                <a:ext cx="180360" cy="21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F9E0EC-D3FE-9949-8591-B4D6888506A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67613" y="1804830"/>
                  <a:ext cx="21060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7A96F89-030E-1E4D-B1A7-354AD67098B3}"/>
              </a:ext>
            </a:extLst>
          </p:cNvPr>
          <p:cNvGrpSpPr/>
          <p:nvPr/>
        </p:nvGrpSpPr>
        <p:grpSpPr>
          <a:xfrm>
            <a:off x="4482373" y="1656150"/>
            <a:ext cx="454680" cy="412920"/>
            <a:chOff x="4482373" y="1656150"/>
            <a:chExt cx="45468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A776E53-08E2-F540-8495-0AB46B7801C0}"/>
                    </a:ext>
                  </a:extLst>
                </p14:cNvPr>
                <p14:cNvContentPartPr/>
                <p14:nvPr/>
              </p14:nvContentPartPr>
              <p14:xfrm>
                <a:off x="4603693" y="1656150"/>
                <a:ext cx="132480" cy="333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A776E53-08E2-F540-8495-0AB46B7801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88213" y="1641030"/>
                  <a:ext cx="1630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A7857D1-3B40-DF41-80DE-D87724713077}"/>
                    </a:ext>
                  </a:extLst>
                </p14:cNvPr>
                <p14:cNvContentPartPr/>
                <p14:nvPr/>
              </p14:nvContentPartPr>
              <p14:xfrm>
                <a:off x="4482373" y="1783230"/>
                <a:ext cx="315000" cy="2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A7857D1-3B40-DF41-80DE-D877247130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67253" y="1767750"/>
                  <a:ext cx="345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B3F158F-4B0B-B04F-9CCB-8CB3F60F8AF9}"/>
                    </a:ext>
                  </a:extLst>
                </p14:cNvPr>
                <p14:cNvContentPartPr/>
                <p14:nvPr/>
              </p14:nvContentPartPr>
              <p14:xfrm>
                <a:off x="4857493" y="1947030"/>
                <a:ext cx="79560" cy="122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B3F158F-4B0B-B04F-9CCB-8CB3F60F8A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42373" y="1931910"/>
                  <a:ext cx="110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A406814-3784-664E-8245-95DE32B1111F}"/>
                    </a:ext>
                  </a:extLst>
                </p14:cNvPr>
                <p14:cNvContentPartPr/>
                <p14:nvPr/>
              </p14:nvContentPartPr>
              <p14:xfrm>
                <a:off x="4852453" y="1814910"/>
                <a:ext cx="68400" cy="4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A406814-3784-664E-8245-95DE32B1111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36973" y="1799790"/>
                  <a:ext cx="9900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635860F-7074-3848-82BD-B05882CCA927}"/>
              </a:ext>
            </a:extLst>
          </p:cNvPr>
          <p:cNvGrpSpPr/>
          <p:nvPr/>
        </p:nvGrpSpPr>
        <p:grpSpPr>
          <a:xfrm>
            <a:off x="5159173" y="1608630"/>
            <a:ext cx="1598400" cy="603000"/>
            <a:chOff x="5159173" y="1608630"/>
            <a:chExt cx="1598400" cy="60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BA997A-1F29-1D45-BE46-F11DDD467431}"/>
                    </a:ext>
                  </a:extLst>
                </p14:cNvPr>
                <p14:cNvContentPartPr/>
                <p14:nvPr/>
              </p14:nvContentPartPr>
              <p14:xfrm>
                <a:off x="5159173" y="1719510"/>
                <a:ext cx="275400" cy="296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BA997A-1F29-1D45-BE46-F11DDD46743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44053" y="1704390"/>
                  <a:ext cx="3060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8A9DAA6-BA58-864C-8CC1-B27BD4972F6B}"/>
                    </a:ext>
                  </a:extLst>
                </p14:cNvPr>
                <p14:cNvContentPartPr/>
                <p14:nvPr/>
              </p14:nvContentPartPr>
              <p14:xfrm>
                <a:off x="5445013" y="1841190"/>
                <a:ext cx="100800" cy="10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8A9DAA6-BA58-864C-8CC1-B27BD4972F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29533" y="1826070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991823-60FF-FD4D-9F2C-5DAFFDABA307}"/>
                    </a:ext>
                  </a:extLst>
                </p14:cNvPr>
                <p14:cNvContentPartPr/>
                <p14:nvPr/>
              </p14:nvContentPartPr>
              <p14:xfrm>
                <a:off x="5592973" y="1746150"/>
                <a:ext cx="249120" cy="465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991823-60FF-FD4D-9F2C-5DAFFDABA3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77853" y="1730670"/>
                  <a:ext cx="2797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CC1E452-50B7-CA4B-827E-04D75C46F1DE}"/>
                    </a:ext>
                  </a:extLst>
                </p14:cNvPr>
                <p14:cNvContentPartPr/>
                <p14:nvPr/>
              </p14:nvContentPartPr>
              <p14:xfrm>
                <a:off x="6032173" y="1671990"/>
                <a:ext cx="58680" cy="418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CC1E452-50B7-CA4B-827E-04D75C46F1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17053" y="1656870"/>
                  <a:ext cx="889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1DC2A3D-399A-D64C-8B70-29F909B4CE71}"/>
                    </a:ext>
                  </a:extLst>
                </p14:cNvPr>
                <p14:cNvContentPartPr/>
                <p14:nvPr/>
              </p14:nvContentPartPr>
              <p14:xfrm>
                <a:off x="6064213" y="1709070"/>
                <a:ext cx="238320" cy="164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1DC2A3D-399A-D64C-8B70-29F909B4CE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48733" y="1693950"/>
                  <a:ext cx="268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203DF9-6749-9A49-9439-CC843457EB63}"/>
                    </a:ext>
                  </a:extLst>
                </p14:cNvPr>
                <p14:cNvContentPartPr/>
                <p14:nvPr/>
              </p14:nvContentPartPr>
              <p14:xfrm>
                <a:off x="6339253" y="1926150"/>
                <a:ext cx="74520" cy="116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203DF9-6749-9A49-9439-CC843457EB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24133" y="1910670"/>
                  <a:ext cx="104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7227CE3-DA45-EA4A-B439-C1C4877D1853}"/>
                    </a:ext>
                  </a:extLst>
                </p14:cNvPr>
                <p14:cNvContentPartPr/>
                <p14:nvPr/>
              </p14:nvContentPartPr>
              <p14:xfrm>
                <a:off x="6339253" y="1804110"/>
                <a:ext cx="53280" cy="32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7227CE3-DA45-EA4A-B439-C1C4877D18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24133" y="1788990"/>
                  <a:ext cx="83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64CB1A0-4A72-FF4D-8AE4-5A634E57B7EF}"/>
                    </a:ext>
                  </a:extLst>
                </p14:cNvPr>
                <p14:cNvContentPartPr/>
                <p14:nvPr/>
              </p14:nvContentPartPr>
              <p14:xfrm>
                <a:off x="6513853" y="1619070"/>
                <a:ext cx="243720" cy="444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64CB1A0-4A72-FF4D-8AE4-5A634E57B7E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98733" y="1603950"/>
                  <a:ext cx="2743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46879F0-B3DA-4C47-90B0-7670608F3EA7}"/>
                    </a:ext>
                  </a:extLst>
                </p14:cNvPr>
                <p14:cNvContentPartPr/>
                <p14:nvPr/>
              </p14:nvContentPartPr>
              <p14:xfrm>
                <a:off x="5858293" y="1608630"/>
                <a:ext cx="206280" cy="508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46879F0-B3DA-4C47-90B0-7670608F3EA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43173" y="1593150"/>
                  <a:ext cx="236520" cy="53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C90BA00-2AB9-BB48-AA6A-57F0144A0186}"/>
              </a:ext>
            </a:extLst>
          </p:cNvPr>
          <p:cNvGrpSpPr/>
          <p:nvPr/>
        </p:nvGrpSpPr>
        <p:grpSpPr>
          <a:xfrm>
            <a:off x="3429373" y="2132430"/>
            <a:ext cx="1560960" cy="1085040"/>
            <a:chOff x="3429373" y="2132430"/>
            <a:chExt cx="1560960" cy="108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25AE609-AA84-9741-87BC-A3898011C7FE}"/>
                    </a:ext>
                  </a:extLst>
                </p14:cNvPr>
                <p14:cNvContentPartPr/>
                <p14:nvPr/>
              </p14:nvContentPartPr>
              <p14:xfrm>
                <a:off x="4354933" y="2132430"/>
                <a:ext cx="376200" cy="37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25AE609-AA84-9741-87BC-A3898011C7F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39453" y="2116950"/>
                  <a:ext cx="4064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93B72A-2F8A-5645-B6D8-E9F1B1A3B728}"/>
                    </a:ext>
                  </a:extLst>
                </p14:cNvPr>
                <p14:cNvContentPartPr/>
                <p14:nvPr/>
              </p14:nvContentPartPr>
              <p14:xfrm>
                <a:off x="4264933" y="2683230"/>
                <a:ext cx="185400" cy="222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93B72A-2F8A-5645-B6D8-E9F1B1A3B72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49813" y="2668110"/>
                  <a:ext cx="2160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EF72E4-7261-FD4D-9F13-603122CA6C3C}"/>
                    </a:ext>
                  </a:extLst>
                </p14:cNvPr>
                <p14:cNvContentPartPr/>
                <p14:nvPr/>
              </p14:nvContentPartPr>
              <p14:xfrm>
                <a:off x="4476613" y="2672070"/>
                <a:ext cx="296640" cy="254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EF72E4-7261-FD4D-9F13-603122CA6C3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61493" y="2656950"/>
                  <a:ext cx="32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CBB9FA5-95BD-1946-BDC2-E2F1B4673A64}"/>
                    </a:ext>
                  </a:extLst>
                </p14:cNvPr>
                <p14:cNvContentPartPr/>
                <p14:nvPr/>
              </p14:nvContentPartPr>
              <p14:xfrm>
                <a:off x="4809973" y="2619870"/>
                <a:ext cx="180360" cy="322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CBB9FA5-95BD-1946-BDC2-E2F1B4673A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794853" y="2604390"/>
                  <a:ext cx="2106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32CCA8B-6E7D-B04E-8EEA-3F5F82211A2E}"/>
                    </a:ext>
                  </a:extLst>
                </p14:cNvPr>
                <p14:cNvContentPartPr/>
                <p14:nvPr/>
              </p14:nvContentPartPr>
              <p14:xfrm>
                <a:off x="3931573" y="2814990"/>
                <a:ext cx="164520" cy="233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32CCA8B-6E7D-B04E-8EEA-3F5F82211A2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6453" y="2799870"/>
                  <a:ext cx="194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D29DC32-B006-174A-9CB1-C7F6F9D5BE54}"/>
                    </a:ext>
                  </a:extLst>
                </p14:cNvPr>
                <p14:cNvContentPartPr/>
                <p14:nvPr/>
              </p14:nvContentPartPr>
              <p14:xfrm>
                <a:off x="3926173" y="2624550"/>
                <a:ext cx="74520" cy="280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D29DC32-B006-174A-9CB1-C7F6F9D5BE5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11053" y="2609070"/>
                  <a:ext cx="1051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C3D9242-E601-F546-85BC-D924DAD3EA1E}"/>
                    </a:ext>
                  </a:extLst>
                </p14:cNvPr>
                <p14:cNvContentPartPr/>
                <p14:nvPr/>
              </p14:nvContentPartPr>
              <p14:xfrm>
                <a:off x="3429373" y="2709150"/>
                <a:ext cx="481320" cy="508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C3D9242-E601-F546-85BC-D924DAD3EA1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14253" y="2694030"/>
                  <a:ext cx="5119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21F645-DE76-A841-A7AF-1340BFB715E0}"/>
                    </a:ext>
                  </a:extLst>
                </p14:cNvPr>
                <p14:cNvContentPartPr/>
                <p14:nvPr/>
              </p14:nvContentPartPr>
              <p14:xfrm>
                <a:off x="3767413" y="2502870"/>
                <a:ext cx="132480" cy="42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21F645-DE76-A841-A7AF-1340BFB715E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52293" y="2487390"/>
                  <a:ext cx="16308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F4D5830-2536-EB49-906F-7775E43B00E8}"/>
              </a:ext>
            </a:extLst>
          </p:cNvPr>
          <p:cNvGrpSpPr/>
          <p:nvPr/>
        </p:nvGrpSpPr>
        <p:grpSpPr>
          <a:xfrm>
            <a:off x="6212173" y="2137830"/>
            <a:ext cx="354600" cy="460800"/>
            <a:chOff x="6212173" y="2137830"/>
            <a:chExt cx="35460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7955666-EDCC-0944-85C9-35D49DA07410}"/>
                    </a:ext>
                  </a:extLst>
                </p14:cNvPr>
                <p14:cNvContentPartPr/>
                <p14:nvPr/>
              </p14:nvContentPartPr>
              <p14:xfrm>
                <a:off x="6212173" y="2137830"/>
                <a:ext cx="217440" cy="347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7955666-EDCC-0944-85C9-35D49DA074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97053" y="2122350"/>
                  <a:ext cx="2476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70C091B-5D81-BB4B-80B8-0FA57F951CAD}"/>
                    </a:ext>
                  </a:extLst>
                </p14:cNvPr>
                <p14:cNvContentPartPr/>
                <p14:nvPr/>
              </p14:nvContentPartPr>
              <p14:xfrm>
                <a:off x="6344653" y="2381190"/>
                <a:ext cx="222120" cy="217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70C091B-5D81-BB4B-80B8-0FA57F951CA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29173" y="2365710"/>
                  <a:ext cx="25236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EB7C483-203F-7346-9337-6A94C35FB518}"/>
              </a:ext>
            </a:extLst>
          </p:cNvPr>
          <p:cNvGrpSpPr/>
          <p:nvPr/>
        </p:nvGrpSpPr>
        <p:grpSpPr>
          <a:xfrm>
            <a:off x="6839653" y="2386230"/>
            <a:ext cx="1267200" cy="433800"/>
            <a:chOff x="6839653" y="2386230"/>
            <a:chExt cx="126720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DDC8F45-86B5-E64A-A59F-D255428EB9A0}"/>
                    </a:ext>
                  </a:extLst>
                </p14:cNvPr>
                <p14:cNvContentPartPr/>
                <p14:nvPr/>
              </p14:nvContentPartPr>
              <p14:xfrm>
                <a:off x="6839653" y="2603310"/>
                <a:ext cx="182160" cy="216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DDC8F45-86B5-E64A-A59F-D255428EB9A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24173" y="2588190"/>
                  <a:ext cx="212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3EBEA95-33EC-1645-9C79-2F5A2DEF00CF}"/>
                    </a:ext>
                  </a:extLst>
                </p14:cNvPr>
                <p14:cNvContentPartPr/>
                <p14:nvPr/>
              </p14:nvContentPartPr>
              <p14:xfrm>
                <a:off x="7053493" y="2624910"/>
                <a:ext cx="105480" cy="121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3EBEA95-33EC-1645-9C79-2F5A2DEF00C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38373" y="2609790"/>
                  <a:ext cx="136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2ED499-1634-E548-9315-E834458F1732}"/>
                    </a:ext>
                  </a:extLst>
                </p14:cNvPr>
                <p14:cNvContentPartPr/>
                <p14:nvPr/>
              </p14:nvContentPartPr>
              <p14:xfrm>
                <a:off x="7254733" y="2386230"/>
                <a:ext cx="106200" cy="413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2ED499-1634-E548-9315-E834458F17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39613" y="2371110"/>
                  <a:ext cx="136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D29A6E0-D126-8448-9457-334BD8CF25BE}"/>
                    </a:ext>
                  </a:extLst>
                </p14:cNvPr>
                <p14:cNvContentPartPr/>
                <p14:nvPr/>
              </p14:nvContentPartPr>
              <p14:xfrm>
                <a:off x="7191733" y="2571630"/>
                <a:ext cx="126720" cy="16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D29A6E0-D126-8448-9457-334BD8CF25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76613" y="2556150"/>
                  <a:ext cx="157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0F0110A-F2C3-8044-9B5F-0BAED72798C3}"/>
                    </a:ext>
                  </a:extLst>
                </p14:cNvPr>
                <p14:cNvContentPartPr/>
                <p14:nvPr/>
              </p14:nvContentPartPr>
              <p14:xfrm>
                <a:off x="7434733" y="2434110"/>
                <a:ext cx="21600" cy="344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0F0110A-F2C3-8044-9B5F-0BAED72798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19253" y="2418630"/>
                  <a:ext cx="522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04A349C-0BFA-234A-B3A1-5D176DD78953}"/>
                    </a:ext>
                  </a:extLst>
                </p14:cNvPr>
                <p14:cNvContentPartPr/>
                <p14:nvPr/>
              </p14:nvContentPartPr>
              <p14:xfrm>
                <a:off x="7365973" y="2577030"/>
                <a:ext cx="143280" cy="26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04A349C-0BFA-234A-B3A1-5D176DD7895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50493" y="2561550"/>
                  <a:ext cx="17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7FFAE64-7717-CC44-8378-959821517DB9}"/>
                    </a:ext>
                  </a:extLst>
                </p14:cNvPr>
                <p14:cNvContentPartPr/>
                <p14:nvPr/>
              </p14:nvContentPartPr>
              <p14:xfrm>
                <a:off x="7519333" y="2577030"/>
                <a:ext cx="159120" cy="159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7FFAE64-7717-CC44-8378-959821517D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503853" y="2561550"/>
                  <a:ext cx="189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425413-9E7B-704C-8FBE-349B9DE9ACFD}"/>
                    </a:ext>
                  </a:extLst>
                </p14:cNvPr>
                <p14:cNvContentPartPr/>
                <p14:nvPr/>
              </p14:nvContentPartPr>
              <p14:xfrm>
                <a:off x="7768093" y="2577030"/>
                <a:ext cx="137880" cy="143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425413-9E7B-704C-8FBE-349B9DE9ACF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52613" y="2561550"/>
                  <a:ext cx="168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B888C61-C0C4-A04B-910F-9AD50AE7B9BE}"/>
                    </a:ext>
                  </a:extLst>
                </p14:cNvPr>
                <p14:cNvContentPartPr/>
                <p14:nvPr/>
              </p14:nvContentPartPr>
              <p14:xfrm>
                <a:off x="7921453" y="2524110"/>
                <a:ext cx="185400" cy="230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B888C61-C0C4-A04B-910F-9AD50AE7B9B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906333" y="2508630"/>
                  <a:ext cx="21600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64F1347-7426-2F49-9F0F-12BE49C50C99}"/>
              </a:ext>
            </a:extLst>
          </p:cNvPr>
          <p:cNvGrpSpPr/>
          <p:nvPr/>
        </p:nvGrpSpPr>
        <p:grpSpPr>
          <a:xfrm>
            <a:off x="3218773" y="1587390"/>
            <a:ext cx="961920" cy="703800"/>
            <a:chOff x="3218773" y="1587390"/>
            <a:chExt cx="961920" cy="7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9630FA-E87B-D148-9516-B77A498366D1}"/>
                    </a:ext>
                  </a:extLst>
                </p14:cNvPr>
                <p14:cNvContentPartPr/>
                <p14:nvPr/>
              </p14:nvContentPartPr>
              <p14:xfrm>
                <a:off x="3218773" y="1867830"/>
                <a:ext cx="226080" cy="16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9630FA-E87B-D148-9516-B77A498366D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03653" y="1852350"/>
                  <a:ext cx="256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352DD2-0799-A444-97BF-DCF2CCC52907}"/>
                    </a:ext>
                  </a:extLst>
                </p14:cNvPr>
                <p14:cNvContentPartPr/>
                <p14:nvPr/>
              </p14:nvContentPartPr>
              <p14:xfrm>
                <a:off x="3664453" y="1587390"/>
                <a:ext cx="473760" cy="21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352DD2-0799-A444-97BF-DCF2CCC5290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49333" y="1571910"/>
                  <a:ext cx="504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AA05A45-FCD9-EB4B-89AA-202F355322A0}"/>
                    </a:ext>
                  </a:extLst>
                </p14:cNvPr>
                <p14:cNvContentPartPr/>
                <p14:nvPr/>
              </p14:nvContentPartPr>
              <p14:xfrm>
                <a:off x="3635293" y="1597830"/>
                <a:ext cx="269640" cy="423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AA05A45-FCD9-EB4B-89AA-202F355322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19813" y="1582710"/>
                  <a:ext cx="3002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C69526-175B-5C4B-82EF-E15D86CFD5F1}"/>
                    </a:ext>
                  </a:extLst>
                </p14:cNvPr>
                <p14:cNvContentPartPr/>
                <p14:nvPr/>
              </p14:nvContentPartPr>
              <p14:xfrm>
                <a:off x="3762373" y="2021190"/>
                <a:ext cx="418320" cy="1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C69526-175B-5C4B-82EF-E15D86CFD5F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46893" y="2006070"/>
                  <a:ext cx="448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A98285-A412-5A4A-860E-DF174195C9A2}"/>
                    </a:ext>
                  </a:extLst>
                </p14:cNvPr>
                <p14:cNvContentPartPr/>
                <p14:nvPr/>
              </p14:nvContentPartPr>
              <p14:xfrm>
                <a:off x="3762373" y="2153670"/>
                <a:ext cx="100800" cy="132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A98285-A412-5A4A-860E-DF174195C9A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46893" y="2138190"/>
                  <a:ext cx="13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A2BA66D-AFF8-1C43-84DC-904A9B9DB205}"/>
                    </a:ext>
                  </a:extLst>
                </p14:cNvPr>
                <p14:cNvContentPartPr/>
                <p14:nvPr/>
              </p14:nvContentPartPr>
              <p14:xfrm>
                <a:off x="3756973" y="2100750"/>
                <a:ext cx="2664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A2BA66D-AFF8-1C43-84DC-904A9B9DB20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41493" y="2085270"/>
                  <a:ext cx="57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364BAF8-2F8A-5549-B97B-261B74B022B9}"/>
                    </a:ext>
                  </a:extLst>
                </p14:cNvPr>
                <p14:cNvContentPartPr/>
                <p14:nvPr/>
              </p14:nvContentPartPr>
              <p14:xfrm>
                <a:off x="3884053" y="2201190"/>
                <a:ext cx="106200" cy="16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364BAF8-2F8A-5549-B97B-261B74B022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868573" y="218607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2CB9EA-D2EF-5E49-AAF8-44F5EC6FE139}"/>
                    </a:ext>
                  </a:extLst>
                </p14:cNvPr>
                <p14:cNvContentPartPr/>
                <p14:nvPr/>
              </p14:nvContentPartPr>
              <p14:xfrm>
                <a:off x="3894493" y="2153670"/>
                <a:ext cx="111600" cy="5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2CB9EA-D2EF-5E49-AAF8-44F5EC6FE1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79373" y="2138190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7D89BA3-5EEF-7E40-B8C7-0BEC353EA661}"/>
                    </a:ext>
                  </a:extLst>
                </p14:cNvPr>
                <p14:cNvContentPartPr/>
                <p14:nvPr/>
              </p14:nvContentPartPr>
              <p14:xfrm>
                <a:off x="4058653" y="2105790"/>
                <a:ext cx="16200" cy="185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7D89BA3-5EEF-7E40-B8C7-0BEC353EA66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43173" y="2090670"/>
                  <a:ext cx="468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94E45EA-0B56-3F40-924D-5BA007EA6BE9}"/>
                  </a:ext>
                </a:extLst>
              </p14:cNvPr>
              <p14:cNvContentPartPr/>
              <p14:nvPr/>
            </p14:nvContentPartPr>
            <p14:xfrm>
              <a:off x="3794053" y="1323150"/>
              <a:ext cx="153720" cy="132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94E45EA-0B56-3F40-924D-5BA007EA6BE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78573" y="1308030"/>
                <a:ext cx="1843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BC36262-B244-614A-AEB0-EE6EECE8CB9D}"/>
                  </a:ext>
                </a:extLst>
              </p14:cNvPr>
              <p14:cNvContentPartPr/>
              <p14:nvPr/>
            </p14:nvContentPartPr>
            <p14:xfrm>
              <a:off x="8328973" y="1746150"/>
              <a:ext cx="132480" cy="1432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BC36262-B244-614A-AEB0-EE6EECE8CB9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313493" y="1730670"/>
                <a:ext cx="16308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CAE78C49-D4F3-3D46-9A72-F5EA2AE1215E}"/>
              </a:ext>
            </a:extLst>
          </p:cNvPr>
          <p:cNvGrpSpPr/>
          <p:nvPr/>
        </p:nvGrpSpPr>
        <p:grpSpPr>
          <a:xfrm>
            <a:off x="8762773" y="1629510"/>
            <a:ext cx="905400" cy="302400"/>
            <a:chOff x="8762773" y="1629510"/>
            <a:chExt cx="9054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59C7AAE-299C-6841-A905-77143811B69F}"/>
                    </a:ext>
                  </a:extLst>
                </p14:cNvPr>
                <p14:cNvContentPartPr/>
                <p14:nvPr/>
              </p14:nvContentPartPr>
              <p14:xfrm>
                <a:off x="8762773" y="1719510"/>
                <a:ext cx="206640" cy="195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59C7AAE-299C-6841-A905-77143811B69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47653" y="1704390"/>
                  <a:ext cx="2372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B7A0714-1CDA-8447-9C6C-12A6C2E3FC43}"/>
                    </a:ext>
                  </a:extLst>
                </p14:cNvPr>
                <p14:cNvContentPartPr/>
                <p14:nvPr/>
              </p14:nvContentPartPr>
              <p14:xfrm>
                <a:off x="8995693" y="1629510"/>
                <a:ext cx="47880" cy="26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B7A0714-1CDA-8447-9C6C-12A6C2E3FC4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980573" y="1614390"/>
                  <a:ext cx="78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B0124A1-5061-0845-8314-A8A2BB86B2AB}"/>
                    </a:ext>
                  </a:extLst>
                </p14:cNvPr>
                <p14:cNvContentPartPr/>
                <p14:nvPr/>
              </p14:nvContentPartPr>
              <p14:xfrm>
                <a:off x="9106933" y="1698270"/>
                <a:ext cx="127440" cy="164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B0124A1-5061-0845-8314-A8A2BB86B2A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91453" y="1683150"/>
                  <a:ext cx="157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E35C90B-2B83-A646-B574-A7963E486E19}"/>
                    </a:ext>
                  </a:extLst>
                </p14:cNvPr>
                <p14:cNvContentPartPr/>
                <p14:nvPr/>
              </p14:nvContentPartPr>
              <p14:xfrm>
                <a:off x="9244453" y="1677390"/>
                <a:ext cx="190800" cy="174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E35C90B-2B83-A646-B574-A7963E486E1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228973" y="1661910"/>
                  <a:ext cx="22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B1E0C87-4F3E-334B-9F0D-D301F0AF7C0C}"/>
                    </a:ext>
                  </a:extLst>
                </p14:cNvPr>
                <p14:cNvContentPartPr/>
                <p14:nvPr/>
              </p14:nvContentPartPr>
              <p14:xfrm>
                <a:off x="9424453" y="1661550"/>
                <a:ext cx="243720" cy="270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B1E0C87-4F3E-334B-9F0D-D301F0AF7C0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08973" y="1646070"/>
                  <a:ext cx="274320" cy="30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C0F0EDB-2196-0145-82DD-4213996FA342}"/>
              </a:ext>
            </a:extLst>
          </p:cNvPr>
          <p:cNvGrpSpPr/>
          <p:nvPr/>
        </p:nvGrpSpPr>
        <p:grpSpPr>
          <a:xfrm>
            <a:off x="1086853" y="3698790"/>
            <a:ext cx="934920" cy="459720"/>
            <a:chOff x="1086853" y="3698790"/>
            <a:chExt cx="934920" cy="45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9CEB28D-F052-0441-85F9-8B5BCA52854A}"/>
                    </a:ext>
                  </a:extLst>
                </p14:cNvPr>
                <p14:cNvContentPartPr/>
                <p14:nvPr/>
              </p14:nvContentPartPr>
              <p14:xfrm>
                <a:off x="1086853" y="3698790"/>
                <a:ext cx="458280" cy="37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9CEB28D-F052-0441-85F9-8B5BCA5285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71733" y="3683310"/>
                  <a:ext cx="4888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F100981-B9FE-6044-AE01-F2330345DBE7}"/>
                    </a:ext>
                  </a:extLst>
                </p14:cNvPr>
                <p14:cNvContentPartPr/>
                <p14:nvPr/>
              </p14:nvContentPartPr>
              <p14:xfrm>
                <a:off x="1618933" y="3926670"/>
                <a:ext cx="174960" cy="226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F100981-B9FE-6044-AE01-F2330345DBE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603813" y="3911550"/>
                  <a:ext cx="2055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0C52C66-88EA-B440-BEC8-85BBD4807C92}"/>
                    </a:ext>
                  </a:extLst>
                </p14:cNvPr>
                <p14:cNvContentPartPr/>
                <p14:nvPr/>
              </p14:nvContentPartPr>
              <p14:xfrm>
                <a:off x="1862653" y="3931350"/>
                <a:ext cx="159120" cy="227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0C52C66-88EA-B440-BEC8-85BBD4807C9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47173" y="3916230"/>
                  <a:ext cx="1897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D61E65C-5FB3-B544-B060-1291AAFD24D1}"/>
                    </a:ext>
                  </a:extLst>
                </p14:cNvPr>
                <p14:cNvContentPartPr/>
                <p14:nvPr/>
              </p14:nvContentPartPr>
              <p14:xfrm>
                <a:off x="1851853" y="3873390"/>
                <a:ext cx="159120" cy="26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D61E65C-5FB3-B544-B060-1291AAFD24D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36733" y="3857910"/>
                  <a:ext cx="18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EA283FA-DA4B-EC4D-93E4-CBCA355B1BDA}"/>
                    </a:ext>
                  </a:extLst>
                </p14:cNvPr>
                <p14:cNvContentPartPr/>
                <p14:nvPr/>
              </p14:nvContentPartPr>
              <p14:xfrm>
                <a:off x="1857253" y="3989670"/>
                <a:ext cx="111600" cy="10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EA283FA-DA4B-EC4D-93E4-CBCA355B1B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41773" y="3974550"/>
                  <a:ext cx="1418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61E5995-9EBB-1148-BEBC-A3CEE966565A}"/>
              </a:ext>
            </a:extLst>
          </p:cNvPr>
          <p:cNvGrpSpPr/>
          <p:nvPr/>
        </p:nvGrpSpPr>
        <p:grpSpPr>
          <a:xfrm>
            <a:off x="2391493" y="3989670"/>
            <a:ext cx="148680" cy="95760"/>
            <a:chOff x="2391493" y="3989670"/>
            <a:chExt cx="148680" cy="9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B7AC419-0157-674D-8F3A-A974210026FB}"/>
                    </a:ext>
                  </a:extLst>
                </p14:cNvPr>
                <p14:cNvContentPartPr/>
                <p14:nvPr/>
              </p14:nvContentPartPr>
              <p14:xfrm>
                <a:off x="2391493" y="4079670"/>
                <a:ext cx="132480" cy="5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B7AC419-0157-674D-8F3A-A974210026F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76373" y="4064550"/>
                  <a:ext cx="163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AAB14D7-117D-C746-8845-69B41CEB3925}"/>
                    </a:ext>
                  </a:extLst>
                </p14:cNvPr>
                <p14:cNvContentPartPr/>
                <p14:nvPr/>
              </p14:nvContentPartPr>
              <p14:xfrm>
                <a:off x="2423533" y="3989670"/>
                <a:ext cx="116640" cy="21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AAB14D7-117D-C746-8845-69B41CEB392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08053" y="3974550"/>
                  <a:ext cx="14724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D4F3E27-836B-3043-A5DA-FA05796BAC25}"/>
                  </a:ext>
                </a:extLst>
              </p14:cNvPr>
              <p14:cNvContentPartPr/>
              <p14:nvPr/>
            </p14:nvContentPartPr>
            <p14:xfrm>
              <a:off x="2857333" y="4047990"/>
              <a:ext cx="187920" cy="162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D4F3E27-836B-3043-A5DA-FA05796BAC2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842213" y="4032870"/>
                <a:ext cx="21852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40074A-AF8D-194E-B498-254DA4FCF98D}"/>
              </a:ext>
            </a:extLst>
          </p:cNvPr>
          <p:cNvGrpSpPr/>
          <p:nvPr/>
        </p:nvGrpSpPr>
        <p:grpSpPr>
          <a:xfrm>
            <a:off x="3296533" y="3777990"/>
            <a:ext cx="450000" cy="714960"/>
            <a:chOff x="3296533" y="3777990"/>
            <a:chExt cx="450000" cy="71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D950B93-EE1A-3547-9017-42B472B2EFBA}"/>
                    </a:ext>
                  </a:extLst>
                </p14:cNvPr>
                <p14:cNvContentPartPr/>
                <p14:nvPr/>
              </p14:nvContentPartPr>
              <p14:xfrm>
                <a:off x="3296533" y="3777990"/>
                <a:ext cx="450000" cy="37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D950B93-EE1A-3547-9017-42B472B2EFB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81413" y="3762870"/>
                  <a:ext cx="480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F281E1B-65AE-AE4E-B32B-1933279B1B4F}"/>
                    </a:ext>
                  </a:extLst>
                </p14:cNvPr>
                <p14:cNvContentPartPr/>
                <p14:nvPr/>
              </p14:nvContentPartPr>
              <p14:xfrm>
                <a:off x="3306973" y="3804630"/>
                <a:ext cx="222120" cy="312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F281E1B-65AE-AE4E-B32B-1933279B1B4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91853" y="3789150"/>
                  <a:ext cx="2523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BEF747-0405-8F43-A41A-5B373EB39790}"/>
                    </a:ext>
                  </a:extLst>
                </p14:cNvPr>
                <p14:cNvContentPartPr/>
                <p14:nvPr/>
              </p14:nvContentPartPr>
              <p14:xfrm>
                <a:off x="3418213" y="4153830"/>
                <a:ext cx="317880" cy="26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BEF747-0405-8F43-A41A-5B373EB3979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403093" y="4138350"/>
                  <a:ext cx="348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476CF94-3862-4A40-AA59-A8B5E4560150}"/>
                    </a:ext>
                  </a:extLst>
                </p14:cNvPr>
                <p14:cNvContentPartPr/>
                <p14:nvPr/>
              </p14:nvContentPartPr>
              <p14:xfrm>
                <a:off x="3397693" y="4365510"/>
                <a:ext cx="79200" cy="127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476CF94-3862-4A40-AA59-A8B5E456015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82573" y="4350030"/>
                  <a:ext cx="109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C03FAC2-D1C8-A64E-AA7D-6E4C77ABB038}"/>
                    </a:ext>
                  </a:extLst>
                </p14:cNvPr>
                <p14:cNvContentPartPr/>
                <p14:nvPr/>
              </p14:nvContentPartPr>
              <p14:xfrm>
                <a:off x="3418213" y="4285950"/>
                <a:ext cx="10800" cy="21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C03FAC2-D1C8-A64E-AA7D-6E4C77ABB0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03093" y="4270830"/>
                  <a:ext cx="41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613F36E-8476-E94A-90A7-555C66FB2F12}"/>
                    </a:ext>
                  </a:extLst>
                </p14:cNvPr>
                <p14:cNvContentPartPr/>
                <p14:nvPr/>
              </p14:nvContentPartPr>
              <p14:xfrm>
                <a:off x="3497773" y="4413030"/>
                <a:ext cx="79560" cy="5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613F36E-8476-E94A-90A7-555C66FB2F1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82293" y="4397910"/>
                  <a:ext cx="110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18BDDE5-FD96-2344-8430-21C42AE26CEB}"/>
                    </a:ext>
                  </a:extLst>
                </p14:cNvPr>
                <p14:cNvContentPartPr/>
                <p14:nvPr/>
              </p14:nvContentPartPr>
              <p14:xfrm>
                <a:off x="3492373" y="4354710"/>
                <a:ext cx="84960" cy="16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18BDDE5-FD96-2344-8430-21C42AE26CE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76893" y="433959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987740D-6037-004D-A4DE-6DD326ECB9A7}"/>
                    </a:ext>
                  </a:extLst>
                </p14:cNvPr>
                <p14:cNvContentPartPr/>
                <p14:nvPr/>
              </p14:nvContentPartPr>
              <p14:xfrm>
                <a:off x="3656533" y="4312590"/>
                <a:ext cx="26640" cy="148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987740D-6037-004D-A4DE-6DD326ECB9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41053" y="4297110"/>
                  <a:ext cx="5724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689CF93-1F5A-EE43-87F1-8829AAF1BC21}"/>
                  </a:ext>
                </a:extLst>
              </p14:cNvPr>
              <p14:cNvContentPartPr/>
              <p14:nvPr/>
            </p14:nvContentPartPr>
            <p14:xfrm>
              <a:off x="3423613" y="3561270"/>
              <a:ext cx="196200" cy="79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689CF93-1F5A-EE43-87F1-8829AAF1BC2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408133" y="3545790"/>
                <a:ext cx="226800" cy="10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C9B0C97-7480-C04B-A4E8-FA5D4CDCF8F5}"/>
              </a:ext>
            </a:extLst>
          </p:cNvPr>
          <p:cNvGrpSpPr/>
          <p:nvPr/>
        </p:nvGrpSpPr>
        <p:grpSpPr>
          <a:xfrm>
            <a:off x="3953173" y="3793830"/>
            <a:ext cx="1232640" cy="651240"/>
            <a:chOff x="3953173" y="3793830"/>
            <a:chExt cx="123264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CDBF282-E717-DD48-A89D-63FB0A861A82}"/>
                    </a:ext>
                  </a:extLst>
                </p14:cNvPr>
                <p14:cNvContentPartPr/>
                <p14:nvPr/>
              </p14:nvContentPartPr>
              <p14:xfrm>
                <a:off x="4026613" y="3793830"/>
                <a:ext cx="164520" cy="370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CDBF282-E717-DD48-A89D-63FB0A861A8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011493" y="3778710"/>
                  <a:ext cx="19476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D78A6C4-BFA8-2341-8952-437352C2CA82}"/>
                    </a:ext>
                  </a:extLst>
                </p14:cNvPr>
                <p14:cNvContentPartPr/>
                <p14:nvPr/>
              </p14:nvContentPartPr>
              <p14:xfrm>
                <a:off x="3953173" y="3957990"/>
                <a:ext cx="205560" cy="26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D78A6C4-BFA8-2341-8952-437352C2CA8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38053" y="3942870"/>
                  <a:ext cx="236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A504EE2-0E17-084E-A7DB-F577BFE04350}"/>
                    </a:ext>
                  </a:extLst>
                </p14:cNvPr>
                <p14:cNvContentPartPr/>
                <p14:nvPr/>
              </p14:nvContentPartPr>
              <p14:xfrm>
                <a:off x="4291213" y="4132590"/>
                <a:ext cx="69120" cy="100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A504EE2-0E17-084E-A7DB-F577BFE0435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76093" y="4117470"/>
                  <a:ext cx="997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B4174DF-6253-7641-B8BF-5AD1DB462A21}"/>
                    </a:ext>
                  </a:extLst>
                </p14:cNvPr>
                <p14:cNvContentPartPr/>
                <p14:nvPr/>
              </p14:nvContentPartPr>
              <p14:xfrm>
                <a:off x="4328293" y="4000470"/>
                <a:ext cx="10800" cy="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B4174DF-6253-7641-B8BF-5AD1DB462A2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313173" y="3984990"/>
                  <a:ext cx="41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35E53CD-1EDF-E648-8CAF-E138A0B2BC90}"/>
                    </a:ext>
                  </a:extLst>
                </p14:cNvPr>
                <p14:cNvContentPartPr/>
                <p14:nvPr/>
              </p14:nvContentPartPr>
              <p14:xfrm>
                <a:off x="4550773" y="3846750"/>
                <a:ext cx="222480" cy="344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35E53CD-1EDF-E648-8CAF-E138A0B2BC9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535293" y="3831630"/>
                  <a:ext cx="2530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BE4B78E-0C77-9E40-9FDE-45222687AA6B}"/>
                    </a:ext>
                  </a:extLst>
                </p14:cNvPr>
                <p14:cNvContentPartPr/>
                <p14:nvPr/>
              </p14:nvContentPartPr>
              <p14:xfrm>
                <a:off x="4820413" y="3952590"/>
                <a:ext cx="106200" cy="111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BE4B78E-0C77-9E40-9FDE-45222687AA6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05293" y="3937470"/>
                  <a:ext cx="136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F10B77C-64DB-D142-8E39-C0E29A9A6219}"/>
                    </a:ext>
                  </a:extLst>
                </p14:cNvPr>
                <p14:cNvContentPartPr/>
                <p14:nvPr/>
              </p14:nvContentPartPr>
              <p14:xfrm>
                <a:off x="4939213" y="3889230"/>
                <a:ext cx="246600" cy="555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F10B77C-64DB-D142-8E39-C0E29A9A621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924093" y="3874110"/>
                  <a:ext cx="277200" cy="58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B9CB181-CFFB-1949-A17E-3A0D007D06E6}"/>
              </a:ext>
            </a:extLst>
          </p:cNvPr>
          <p:cNvGrpSpPr/>
          <p:nvPr/>
        </p:nvGrpSpPr>
        <p:grpSpPr>
          <a:xfrm>
            <a:off x="5419813" y="3825870"/>
            <a:ext cx="1036080" cy="487080"/>
            <a:chOff x="5419813" y="3825870"/>
            <a:chExt cx="103608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930552E-20F3-7642-B82E-A4A48EFA18E8}"/>
                    </a:ext>
                  </a:extLst>
                </p14:cNvPr>
                <p14:cNvContentPartPr/>
                <p14:nvPr/>
              </p14:nvContentPartPr>
              <p14:xfrm>
                <a:off x="5419813" y="3846750"/>
                <a:ext cx="295560" cy="460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930552E-20F3-7642-B82E-A4A48EFA18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04333" y="3831630"/>
                  <a:ext cx="3261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9E2A39-D116-B34A-9A90-654A985C6E88}"/>
                    </a:ext>
                  </a:extLst>
                </p14:cNvPr>
                <p14:cNvContentPartPr/>
                <p14:nvPr/>
              </p14:nvContentPartPr>
              <p14:xfrm>
                <a:off x="5656693" y="3947550"/>
                <a:ext cx="37440" cy="259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9E2A39-D116-B34A-9A90-654A985C6E8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641213" y="3932070"/>
                  <a:ext cx="68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E641E8-8DBC-B543-AF25-DCBFD49F9DF8}"/>
                    </a:ext>
                  </a:extLst>
                </p14:cNvPr>
                <p14:cNvContentPartPr/>
                <p14:nvPr/>
              </p14:nvContentPartPr>
              <p14:xfrm>
                <a:off x="5672533" y="3915510"/>
                <a:ext cx="259560" cy="127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E641E8-8DBC-B543-AF25-DCBFD49F9D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57413" y="3900390"/>
                  <a:ext cx="290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B46352B-DFC6-BE47-9AC2-EF090092DA19}"/>
                    </a:ext>
                  </a:extLst>
                </p14:cNvPr>
                <p14:cNvContentPartPr/>
                <p14:nvPr/>
              </p14:nvContentPartPr>
              <p14:xfrm>
                <a:off x="5979253" y="4143030"/>
                <a:ext cx="42840" cy="90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B46352B-DFC6-BE47-9AC2-EF090092DA1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964133" y="4127910"/>
                  <a:ext cx="73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0AF3434-22B2-6748-BDD7-48734C097DB8}"/>
                    </a:ext>
                  </a:extLst>
                </p14:cNvPr>
                <p14:cNvContentPartPr/>
                <p14:nvPr/>
              </p14:nvContentPartPr>
              <p14:xfrm>
                <a:off x="5990053" y="3995070"/>
                <a:ext cx="2664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0AF3434-22B2-6748-BDD7-48734C097DB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74573" y="3979950"/>
                  <a:ext cx="5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24A4C62-7B79-2340-87C3-4718F7BC448E}"/>
                    </a:ext>
                  </a:extLst>
                </p14:cNvPr>
                <p14:cNvContentPartPr/>
                <p14:nvPr/>
              </p14:nvContentPartPr>
              <p14:xfrm>
                <a:off x="6159253" y="3825870"/>
                <a:ext cx="296640" cy="487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24A4C62-7B79-2340-87C3-4718F7BC448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44133" y="3810390"/>
                  <a:ext cx="327240" cy="5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058FDC8-CCEF-0F45-9B87-01164BE83236}"/>
              </a:ext>
            </a:extLst>
          </p:cNvPr>
          <p:cNvGrpSpPr/>
          <p:nvPr/>
        </p:nvGrpSpPr>
        <p:grpSpPr>
          <a:xfrm>
            <a:off x="6693853" y="3815070"/>
            <a:ext cx="2460960" cy="693720"/>
            <a:chOff x="6693853" y="3815070"/>
            <a:chExt cx="2460960" cy="69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10D33B9-FAB0-F84C-8872-112005694C9B}"/>
                    </a:ext>
                  </a:extLst>
                </p14:cNvPr>
                <p14:cNvContentPartPr/>
                <p14:nvPr/>
              </p14:nvContentPartPr>
              <p14:xfrm>
                <a:off x="6693853" y="4159230"/>
                <a:ext cx="159120" cy="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10D33B9-FAB0-F84C-8872-112005694C9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78373" y="4143750"/>
                  <a:ext cx="189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3B9A840-631F-6749-955B-3A67A9A6204C}"/>
                    </a:ext>
                  </a:extLst>
                </p14:cNvPr>
                <p14:cNvContentPartPr/>
                <p14:nvPr/>
              </p14:nvContentPartPr>
              <p14:xfrm>
                <a:off x="6693853" y="4100910"/>
                <a:ext cx="143280" cy="10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3B9A840-631F-6749-955B-3A67A9A6204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78373" y="408579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D016D7C-A9B4-0246-9F94-16A8DE0E117B}"/>
                    </a:ext>
                  </a:extLst>
                </p14:cNvPr>
                <p14:cNvContentPartPr/>
                <p14:nvPr/>
              </p14:nvContentPartPr>
              <p14:xfrm>
                <a:off x="7045933" y="4143030"/>
                <a:ext cx="156240" cy="16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D016D7C-A9B4-0246-9F94-16A8DE0E117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030813" y="4127910"/>
                  <a:ext cx="186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7CF53AC-13C9-A148-805F-6A65C9638C32}"/>
                    </a:ext>
                  </a:extLst>
                </p14:cNvPr>
                <p14:cNvContentPartPr/>
                <p14:nvPr/>
              </p14:nvContentPartPr>
              <p14:xfrm>
                <a:off x="7333933" y="3815070"/>
                <a:ext cx="296640" cy="693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7CF53AC-13C9-A148-805F-6A65C9638C3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318813" y="3799950"/>
                  <a:ext cx="32724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479E793-58B5-434D-A3B9-D4B4FF4DA2F0}"/>
                    </a:ext>
                  </a:extLst>
                </p14:cNvPr>
                <p14:cNvContentPartPr/>
                <p14:nvPr/>
              </p14:nvContentPartPr>
              <p14:xfrm>
                <a:off x="7646413" y="3947910"/>
                <a:ext cx="116640" cy="306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479E793-58B5-434D-A3B9-D4B4FF4DA2F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630933" y="3932790"/>
                  <a:ext cx="1472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034E4B8-86D6-3E4C-8118-7C696B45ABE1}"/>
                    </a:ext>
                  </a:extLst>
                </p14:cNvPr>
                <p14:cNvContentPartPr/>
                <p14:nvPr/>
              </p14:nvContentPartPr>
              <p14:xfrm>
                <a:off x="7574413" y="4074270"/>
                <a:ext cx="204480" cy="21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034E4B8-86D6-3E4C-8118-7C696B45ABE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559293" y="4059150"/>
                  <a:ext cx="234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A49CEA0-061A-BD49-9EF2-7DB44FB3848F}"/>
                    </a:ext>
                  </a:extLst>
                </p14:cNvPr>
                <p14:cNvContentPartPr/>
                <p14:nvPr/>
              </p14:nvContentPartPr>
              <p14:xfrm>
                <a:off x="7863133" y="3973830"/>
                <a:ext cx="238320" cy="296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A49CEA0-061A-BD49-9EF2-7DB44FB3848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848013" y="3958710"/>
                  <a:ext cx="268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9D34424-154B-DB42-BBFC-B3322260DCD5}"/>
                    </a:ext>
                  </a:extLst>
                </p14:cNvPr>
                <p14:cNvContentPartPr/>
                <p14:nvPr/>
              </p14:nvContentPartPr>
              <p14:xfrm>
                <a:off x="8143573" y="4079670"/>
                <a:ext cx="68400" cy="1004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9D34424-154B-DB42-BBFC-B3322260DC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28453" y="4064550"/>
                  <a:ext cx="99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751E8AB-A063-C949-B3CE-414EDB99050D}"/>
                    </a:ext>
                  </a:extLst>
                </p14:cNvPr>
                <p14:cNvContentPartPr/>
                <p14:nvPr/>
              </p14:nvContentPartPr>
              <p14:xfrm>
                <a:off x="8164813" y="4016310"/>
                <a:ext cx="206640" cy="434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751E8AB-A063-C949-B3CE-414EDB99050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49693" y="4000830"/>
                  <a:ext cx="2372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6941BE5-34F6-514E-8E31-605764151343}"/>
                    </a:ext>
                  </a:extLst>
                </p14:cNvPr>
                <p14:cNvContentPartPr/>
                <p14:nvPr/>
              </p14:nvContentPartPr>
              <p14:xfrm>
                <a:off x="8487733" y="3973830"/>
                <a:ext cx="196200" cy="407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6941BE5-34F6-514E-8E31-60576415134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472253" y="3958710"/>
                  <a:ext cx="22680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21CFD4E-F972-7944-BDB4-AAED5EEB3AB6}"/>
                    </a:ext>
                  </a:extLst>
                </p14:cNvPr>
                <p14:cNvContentPartPr/>
                <p14:nvPr/>
              </p14:nvContentPartPr>
              <p14:xfrm>
                <a:off x="8688613" y="4058430"/>
                <a:ext cx="37440" cy="233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21CFD4E-F972-7944-BDB4-AAED5EEB3AB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73493" y="4043310"/>
                  <a:ext cx="68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BAAC968-B8F5-9B4A-A14C-2A7935C06736}"/>
                    </a:ext>
                  </a:extLst>
                </p14:cNvPr>
                <p14:cNvContentPartPr/>
                <p14:nvPr/>
              </p14:nvContentPartPr>
              <p14:xfrm>
                <a:off x="8699413" y="4095510"/>
                <a:ext cx="222480" cy="95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BAAC968-B8F5-9B4A-A14C-2A7935C0673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683933" y="4080390"/>
                  <a:ext cx="253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9E48E59-AD95-D941-94F0-790040D751A9}"/>
                    </a:ext>
                  </a:extLst>
                </p14:cNvPr>
                <p14:cNvContentPartPr/>
                <p14:nvPr/>
              </p14:nvContentPartPr>
              <p14:xfrm>
                <a:off x="8942773" y="3931350"/>
                <a:ext cx="212040" cy="360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9E48E59-AD95-D941-94F0-790040D751A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927653" y="3916230"/>
                  <a:ext cx="24264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124B0065-2383-FC42-B768-8980E83C33F3}"/>
              </a:ext>
            </a:extLst>
          </p:cNvPr>
          <p:cNvGrpSpPr/>
          <p:nvPr/>
        </p:nvGrpSpPr>
        <p:grpSpPr>
          <a:xfrm>
            <a:off x="9296653" y="3878790"/>
            <a:ext cx="2583360" cy="640800"/>
            <a:chOff x="9296653" y="3878790"/>
            <a:chExt cx="2583360" cy="64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B9C25A4-BCE7-C749-B8F5-CB990DDC3801}"/>
                    </a:ext>
                  </a:extLst>
                </p14:cNvPr>
                <p14:cNvContentPartPr/>
                <p14:nvPr/>
              </p14:nvContentPartPr>
              <p14:xfrm>
                <a:off x="9296653" y="4159230"/>
                <a:ext cx="170280" cy="10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B9C25A4-BCE7-C749-B8F5-CB990DDC380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81533" y="4143750"/>
                  <a:ext cx="200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44BBD21F-FD13-E04B-B19A-EB2DDAE173BF}"/>
                    </a:ext>
                  </a:extLst>
                </p14:cNvPr>
                <p14:cNvContentPartPr/>
                <p14:nvPr/>
              </p14:nvContentPartPr>
              <p14:xfrm>
                <a:off x="9371533" y="4079670"/>
                <a:ext cx="26640" cy="1962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44BBD21F-FD13-E04B-B19A-EB2DDAE173B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56053" y="4064550"/>
                  <a:ext cx="57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DAFE38E-955A-DC4B-B761-B4899E8DF8E0}"/>
                    </a:ext>
                  </a:extLst>
                </p14:cNvPr>
                <p14:cNvContentPartPr/>
                <p14:nvPr/>
              </p14:nvContentPartPr>
              <p14:xfrm>
                <a:off x="9561973" y="3979230"/>
                <a:ext cx="137880" cy="323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DAFE38E-955A-DC4B-B761-B4899E8DF8E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46493" y="3963750"/>
                  <a:ext cx="1684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71D3259-2AF6-F242-8B3C-A16F4B161516}"/>
                    </a:ext>
                  </a:extLst>
                </p14:cNvPr>
                <p14:cNvContentPartPr/>
                <p14:nvPr/>
              </p14:nvContentPartPr>
              <p14:xfrm>
                <a:off x="9747013" y="4037190"/>
                <a:ext cx="10800" cy="201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71D3259-2AF6-F242-8B3C-A16F4B16151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731893" y="4022070"/>
                  <a:ext cx="41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9B3B437-0AC4-B14A-983A-51372EA1A511}"/>
                    </a:ext>
                  </a:extLst>
                </p14:cNvPr>
                <p14:cNvContentPartPr/>
                <p14:nvPr/>
              </p14:nvContentPartPr>
              <p14:xfrm>
                <a:off x="9810733" y="4132590"/>
                <a:ext cx="127440" cy="5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9B3B437-0AC4-B14A-983A-51372EA1A51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795253" y="4117470"/>
                  <a:ext cx="15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79912B5-ACA5-8A44-816C-2A83E09315D1}"/>
                    </a:ext>
                  </a:extLst>
                </p14:cNvPr>
                <p14:cNvContentPartPr/>
                <p14:nvPr/>
              </p14:nvContentPartPr>
              <p14:xfrm>
                <a:off x="10054093" y="4016310"/>
                <a:ext cx="100800" cy="249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79912B5-ACA5-8A44-816C-2A83E09315D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38613" y="4000830"/>
                  <a:ext cx="1314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5312C04-EB03-3142-9B6D-E7FC154A9787}"/>
                    </a:ext>
                  </a:extLst>
                </p14:cNvPr>
                <p14:cNvContentPartPr/>
                <p14:nvPr/>
              </p14:nvContentPartPr>
              <p14:xfrm>
                <a:off x="10001173" y="4085070"/>
                <a:ext cx="111600" cy="216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5312C04-EB03-3142-9B6D-E7FC154A978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985693" y="4069590"/>
                  <a:ext cx="14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E8B8AA8-7F05-DB44-9E4D-04465760283B}"/>
                    </a:ext>
                  </a:extLst>
                </p14:cNvPr>
                <p14:cNvContentPartPr/>
                <p14:nvPr/>
              </p14:nvContentPartPr>
              <p14:xfrm>
                <a:off x="10180813" y="3963390"/>
                <a:ext cx="185400" cy="376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E8B8AA8-7F05-DB44-9E4D-04465760283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165693" y="3947910"/>
                  <a:ext cx="216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69844C1-27D7-B344-9B65-1CF5CDF61B51}"/>
                    </a:ext>
                  </a:extLst>
                </p14:cNvPr>
                <p14:cNvContentPartPr/>
                <p14:nvPr/>
              </p14:nvContentPartPr>
              <p14:xfrm>
                <a:off x="10387453" y="4000830"/>
                <a:ext cx="196200" cy="285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69844C1-27D7-B344-9B65-1CF5CDF61B5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371973" y="3985710"/>
                  <a:ext cx="2268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630AD21-32B2-414E-8255-15612381DFCF}"/>
                    </a:ext>
                  </a:extLst>
                </p14:cNvPr>
                <p14:cNvContentPartPr/>
                <p14:nvPr/>
              </p14:nvContentPartPr>
              <p14:xfrm>
                <a:off x="10641253" y="4085070"/>
                <a:ext cx="53280" cy="745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630AD21-32B2-414E-8255-15612381DFC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626133" y="4069590"/>
                  <a:ext cx="83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A943537-D423-ED4E-AD7C-37EB391326D1}"/>
                    </a:ext>
                  </a:extLst>
                </p14:cNvPr>
                <p14:cNvContentPartPr/>
                <p14:nvPr/>
              </p14:nvContentPartPr>
              <p14:xfrm>
                <a:off x="10710733" y="4042590"/>
                <a:ext cx="185040" cy="471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A943537-D423-ED4E-AD7C-37EB391326D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695613" y="4027470"/>
                  <a:ext cx="21564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D6B818E-1B53-A343-B3E2-E9C16F998402}"/>
                    </a:ext>
                  </a:extLst>
                </p14:cNvPr>
                <p14:cNvContentPartPr/>
                <p14:nvPr/>
              </p14:nvContentPartPr>
              <p14:xfrm>
                <a:off x="10948693" y="4000470"/>
                <a:ext cx="179640" cy="360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D6B818E-1B53-A343-B3E2-E9C16F99840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933573" y="3984990"/>
                  <a:ext cx="2102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01AFBE-69A1-BD41-AA65-93825F8619ED}"/>
                    </a:ext>
                  </a:extLst>
                </p14:cNvPr>
                <p14:cNvContentPartPr/>
                <p14:nvPr/>
              </p14:nvContentPartPr>
              <p14:xfrm>
                <a:off x="11096293" y="4047990"/>
                <a:ext cx="10800" cy="164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01AFBE-69A1-BD41-AA65-93825F8619E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81173" y="4032870"/>
                  <a:ext cx="4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14563A3-3F70-8142-B184-B308A551AA0D}"/>
                    </a:ext>
                  </a:extLst>
                </p14:cNvPr>
                <p14:cNvContentPartPr/>
                <p14:nvPr/>
              </p14:nvContentPartPr>
              <p14:xfrm>
                <a:off x="11138773" y="4143030"/>
                <a:ext cx="90360" cy="5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14563A3-3F70-8142-B184-B308A551AA0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123653" y="4127910"/>
                  <a:ext cx="12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ABF1A01-8F6F-6049-B79A-585DC29C49AC}"/>
                    </a:ext>
                  </a:extLst>
                </p14:cNvPr>
                <p14:cNvContentPartPr/>
                <p14:nvPr/>
              </p14:nvContentPartPr>
              <p14:xfrm>
                <a:off x="11371693" y="4042590"/>
                <a:ext cx="58680" cy="280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ABF1A01-8F6F-6049-B79A-585DC29C49A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356213" y="4027470"/>
                  <a:ext cx="88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FDEECE5-C777-924D-BB2D-0FA391E7A3BD}"/>
                    </a:ext>
                  </a:extLst>
                </p14:cNvPr>
                <p14:cNvContentPartPr/>
                <p14:nvPr/>
              </p14:nvContentPartPr>
              <p14:xfrm>
                <a:off x="11376733" y="4085070"/>
                <a:ext cx="174240" cy="111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FDEECE5-C777-924D-BB2D-0FA391E7A3B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361613" y="4069590"/>
                  <a:ext cx="20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13F17D0-E926-FD41-8434-6499AFDBCB68}"/>
                    </a:ext>
                  </a:extLst>
                </p14:cNvPr>
                <p14:cNvContentPartPr/>
                <p14:nvPr/>
              </p14:nvContentPartPr>
              <p14:xfrm>
                <a:off x="11525053" y="4016310"/>
                <a:ext cx="153720" cy="296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13F17D0-E926-FD41-8434-6499AFDBCB6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509933" y="4000830"/>
                  <a:ext cx="184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E58FD93-4D74-C44B-8133-F28453C244E9}"/>
                    </a:ext>
                  </a:extLst>
                </p14:cNvPr>
                <p14:cNvContentPartPr/>
                <p14:nvPr/>
              </p14:nvContentPartPr>
              <p14:xfrm>
                <a:off x="11604613" y="3878790"/>
                <a:ext cx="275400" cy="640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E58FD93-4D74-C44B-8133-F28453C244E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589133" y="3863310"/>
                  <a:ext cx="306000" cy="67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583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usen 0657 MultipolarNeur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863" y="1076343"/>
            <a:ext cx="5166718" cy="333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5/5b/Cajal_cortex_drawing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4"/>
          <a:stretch/>
        </p:blipFill>
        <p:spPr bwMode="auto">
          <a:xfrm rot="16200000">
            <a:off x="5084973" y="2207986"/>
            <a:ext cx="2240772" cy="649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79976" y="441036"/>
            <a:ext cx="8294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cs typeface="B Nazanin" pitchFamily="2" charset="-78"/>
              </a:rPr>
              <a:t>نورون</a:t>
            </a:r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 (</a:t>
            </a:r>
            <a:r>
              <a:rPr lang="en-US" sz="2800" dirty="0">
                <a:latin typeface="IRANSans" panose="020B0506030804020204" pitchFamily="34" charset="-78"/>
                <a:cs typeface="IRANSans" panose="020B0506030804020204" pitchFamily="34" charset="-78"/>
              </a:rPr>
              <a:t>Neuron</a:t>
            </a:r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)</a:t>
            </a:r>
            <a:endParaRPr lang="en-US" sz="2800" dirty="0">
              <a:solidFill>
                <a:srgbClr val="00206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057510"/>
            <a:ext cx="23487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https://en.wikipedia.org/wiki/Neuron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312201"/>
            <a:ext cx="28360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https://en.wikipedia.org/wiki/Cerebral_cortex</a:t>
            </a:r>
          </a:p>
        </p:txBody>
      </p:sp>
    </p:spTree>
    <p:extLst>
      <p:ext uri="{BB962C8B-B14F-4D97-AF65-F5344CB8AC3E}">
        <p14:creationId xmlns:p14="http://schemas.microsoft.com/office/powerpoint/2010/main" val="3478703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DBE10F1-9D61-3744-8ABD-BD6A4DB38548}"/>
              </a:ext>
            </a:extLst>
          </p:cNvPr>
          <p:cNvGrpSpPr/>
          <p:nvPr/>
        </p:nvGrpSpPr>
        <p:grpSpPr>
          <a:xfrm>
            <a:off x="767173" y="163950"/>
            <a:ext cx="1757160" cy="475920"/>
            <a:chOff x="767173" y="163950"/>
            <a:chExt cx="175716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81B5490-AFBE-9E40-A358-3C92D10B723B}"/>
                    </a:ext>
                  </a:extLst>
                </p14:cNvPr>
                <p14:cNvContentPartPr/>
                <p14:nvPr/>
              </p14:nvContentPartPr>
              <p14:xfrm>
                <a:off x="767173" y="364830"/>
                <a:ext cx="16200" cy="275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81B5490-AFBE-9E40-A358-3C92D10B72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1693" y="349710"/>
                  <a:ext cx="468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0FBB94E-5870-474F-9CD1-99F1E84E7128}"/>
                    </a:ext>
                  </a:extLst>
                </p14:cNvPr>
                <p14:cNvContentPartPr/>
                <p14:nvPr/>
              </p14:nvContentPartPr>
              <p14:xfrm>
                <a:off x="772573" y="375630"/>
                <a:ext cx="174960" cy="132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0FBB94E-5870-474F-9CD1-99F1E84E71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7093" y="360150"/>
                  <a:ext cx="20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B44CED2-15FE-3346-B6A1-7CA11B499FA1}"/>
                    </a:ext>
                  </a:extLst>
                </p14:cNvPr>
                <p14:cNvContentPartPr/>
                <p14:nvPr/>
              </p14:nvContentPartPr>
              <p14:xfrm>
                <a:off x="978853" y="359790"/>
                <a:ext cx="116640" cy="13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B44CED2-15FE-3346-B6A1-7CA11B499F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3373" y="344310"/>
                  <a:ext cx="1472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F08DE1-1B0A-804A-BA42-844703F81BB3}"/>
                    </a:ext>
                  </a:extLst>
                </p14:cNvPr>
                <p14:cNvContentPartPr/>
                <p14:nvPr/>
              </p14:nvContentPartPr>
              <p14:xfrm>
                <a:off x="1137613" y="359790"/>
                <a:ext cx="137880" cy="146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F08DE1-1B0A-804A-BA42-844703F81B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22133" y="344310"/>
                  <a:ext cx="168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D8397B7-7B88-3D47-BCB9-6EBC457D54FF}"/>
                    </a:ext>
                  </a:extLst>
                </p14:cNvPr>
                <p14:cNvContentPartPr/>
                <p14:nvPr/>
              </p14:nvContentPartPr>
              <p14:xfrm>
                <a:off x="1275133" y="163950"/>
                <a:ext cx="137880" cy="36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D8397B7-7B88-3D47-BCB9-6EBC457D54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0013" y="148470"/>
                  <a:ext cx="1684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D421805-6A34-2045-981C-C7096AD3A413}"/>
                    </a:ext>
                  </a:extLst>
                </p14:cNvPr>
                <p14:cNvContentPartPr/>
                <p14:nvPr/>
              </p14:nvContentPartPr>
              <p14:xfrm>
                <a:off x="1492213" y="375630"/>
                <a:ext cx="16200" cy="13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D421805-6A34-2045-981C-C7096AD3A4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6733" y="360150"/>
                  <a:ext cx="46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69E254-17E2-F24D-A5E4-08D1D77B6FF2}"/>
                    </a:ext>
                  </a:extLst>
                </p14:cNvPr>
                <p14:cNvContentPartPr/>
                <p14:nvPr/>
              </p14:nvContentPartPr>
              <p14:xfrm>
                <a:off x="1502653" y="306870"/>
                <a:ext cx="21600" cy="2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69E254-17E2-F24D-A5E4-08D1D77B6F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87533" y="291390"/>
                  <a:ext cx="5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F4C0C6B-8382-D24A-8D56-09C1CC7874CA}"/>
                    </a:ext>
                  </a:extLst>
                </p14:cNvPr>
                <p14:cNvContentPartPr/>
                <p14:nvPr/>
              </p14:nvContentPartPr>
              <p14:xfrm>
                <a:off x="1562773" y="359790"/>
                <a:ext cx="220680" cy="169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F4C0C6B-8382-D24A-8D56-09C1CC7874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47293" y="344310"/>
                  <a:ext cx="251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24D5E3-C295-B249-A42D-E132118EBCC9}"/>
                    </a:ext>
                  </a:extLst>
                </p14:cNvPr>
                <p14:cNvContentPartPr/>
                <p14:nvPr/>
              </p14:nvContentPartPr>
              <p14:xfrm>
                <a:off x="1836013" y="227310"/>
                <a:ext cx="32040" cy="28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24D5E3-C295-B249-A42D-E132118EBC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20893" y="212190"/>
                  <a:ext cx="62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7A171A1-13C8-DC48-9C39-F563B0C4A05A}"/>
                    </a:ext>
                  </a:extLst>
                </p14:cNvPr>
                <p14:cNvContentPartPr/>
                <p14:nvPr/>
              </p14:nvContentPartPr>
              <p14:xfrm>
                <a:off x="1814773" y="370230"/>
                <a:ext cx="127440" cy="16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7A171A1-13C8-DC48-9C39-F563B0C4A0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99653" y="355110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B1ABE2-3704-5141-BEBC-F65F625315D3}"/>
                    </a:ext>
                  </a:extLst>
                </p14:cNvPr>
                <p14:cNvContentPartPr/>
                <p14:nvPr/>
              </p14:nvContentPartPr>
              <p14:xfrm>
                <a:off x="2005213" y="365550"/>
                <a:ext cx="53280" cy="163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B1ABE2-3704-5141-BEBC-F65F625315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90093" y="350430"/>
                  <a:ext cx="83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18EB39-495B-D942-9296-DF93AC8C4357}"/>
                    </a:ext>
                  </a:extLst>
                </p14:cNvPr>
                <p14:cNvContentPartPr/>
                <p14:nvPr/>
              </p14:nvContentPartPr>
              <p14:xfrm>
                <a:off x="2016013" y="296070"/>
                <a:ext cx="16200" cy="2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18EB39-495B-D942-9296-DF93AC8C43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00533" y="280950"/>
                  <a:ext cx="46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FAAB2F-E7A8-2A49-8528-1F5AF5E2B31B}"/>
                    </a:ext>
                  </a:extLst>
                </p14:cNvPr>
                <p14:cNvContentPartPr/>
                <p14:nvPr/>
              </p14:nvContentPartPr>
              <p14:xfrm>
                <a:off x="2100613" y="354390"/>
                <a:ext cx="116640" cy="121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FAAB2F-E7A8-2A49-8528-1F5AF5E2B3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85493" y="339270"/>
                  <a:ext cx="147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0CBD6C6-90D7-584C-AB14-DE4123C5977F}"/>
                    </a:ext>
                  </a:extLst>
                </p14:cNvPr>
                <p14:cNvContentPartPr/>
                <p14:nvPr/>
              </p14:nvContentPartPr>
              <p14:xfrm>
                <a:off x="2291053" y="354390"/>
                <a:ext cx="233280" cy="174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0CBD6C6-90D7-584C-AB14-DE4123C597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75933" y="339270"/>
                  <a:ext cx="26352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E6A62E-0E0A-DF41-ADBD-7E0D2943EE4C}"/>
              </a:ext>
            </a:extLst>
          </p:cNvPr>
          <p:cNvGrpSpPr/>
          <p:nvPr/>
        </p:nvGrpSpPr>
        <p:grpSpPr>
          <a:xfrm>
            <a:off x="645493" y="888990"/>
            <a:ext cx="667080" cy="704160"/>
            <a:chOff x="645493" y="888990"/>
            <a:chExt cx="66708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26C03E-672C-B24B-8E12-5A3743B4568D}"/>
                    </a:ext>
                  </a:extLst>
                </p14:cNvPr>
                <p14:cNvContentPartPr/>
                <p14:nvPr/>
              </p14:nvContentPartPr>
              <p14:xfrm>
                <a:off x="645493" y="888990"/>
                <a:ext cx="264960" cy="704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26C03E-672C-B24B-8E12-5A3743B4568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0013" y="873510"/>
                  <a:ext cx="29556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B66FF1-245D-F149-9704-5A7C351D8B14}"/>
                    </a:ext>
                  </a:extLst>
                </p14:cNvPr>
                <p14:cNvContentPartPr/>
                <p14:nvPr/>
              </p14:nvContentPartPr>
              <p14:xfrm>
                <a:off x="878413" y="1201110"/>
                <a:ext cx="74520" cy="100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B66FF1-245D-F149-9704-5A7C351D8B1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62933" y="1185630"/>
                  <a:ext cx="105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FF9BED0-B926-6340-AF9D-00D829429C72}"/>
                    </a:ext>
                  </a:extLst>
                </p14:cNvPr>
                <p14:cNvContentPartPr/>
                <p14:nvPr/>
              </p14:nvContentPartPr>
              <p14:xfrm>
                <a:off x="1063453" y="1238190"/>
                <a:ext cx="26640" cy="26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FF9BED0-B926-6340-AF9D-00D829429C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8333" y="1222710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052BDCA-A358-C44C-8B55-79B04E2A10E4}"/>
                    </a:ext>
                  </a:extLst>
                </p14:cNvPr>
                <p14:cNvContentPartPr/>
                <p14:nvPr/>
              </p14:nvContentPartPr>
              <p14:xfrm>
                <a:off x="1174693" y="1095270"/>
                <a:ext cx="137880" cy="24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052BDCA-A358-C44C-8B55-79B04E2A10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59213" y="1079790"/>
                  <a:ext cx="168480" cy="27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D9AD178-A5EB-754F-99E3-806CDCA9B6DE}"/>
                  </a:ext>
                </a:extLst>
              </p14:cNvPr>
              <p14:cNvContentPartPr/>
              <p14:nvPr/>
            </p14:nvContentPartPr>
            <p14:xfrm>
              <a:off x="1481413" y="1264470"/>
              <a:ext cx="47880" cy="106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D9AD178-A5EB-754F-99E3-806CDCA9B6D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66293" y="1249350"/>
                <a:ext cx="7848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2BF41-6511-4843-855E-A838B95F6BA8}"/>
              </a:ext>
            </a:extLst>
          </p:cNvPr>
          <p:cNvGrpSpPr/>
          <p:nvPr/>
        </p:nvGrpSpPr>
        <p:grpSpPr>
          <a:xfrm>
            <a:off x="1889653" y="957750"/>
            <a:ext cx="809280" cy="354960"/>
            <a:chOff x="1889653" y="957750"/>
            <a:chExt cx="80928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D43C71F-2753-654D-860E-05C929AB08E4}"/>
                    </a:ext>
                  </a:extLst>
                </p14:cNvPr>
                <p14:cNvContentPartPr/>
                <p14:nvPr/>
              </p14:nvContentPartPr>
              <p14:xfrm>
                <a:off x="1889653" y="1190310"/>
                <a:ext cx="100440" cy="100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D43C71F-2753-654D-860E-05C929AB08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74173" y="1175190"/>
                  <a:ext cx="130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C655C7-7EC5-8745-B986-B040187276FC}"/>
                    </a:ext>
                  </a:extLst>
                </p14:cNvPr>
                <p14:cNvContentPartPr/>
                <p14:nvPr/>
              </p14:nvContentPartPr>
              <p14:xfrm>
                <a:off x="2079373" y="1222350"/>
                <a:ext cx="10800" cy="10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C655C7-7EC5-8745-B986-B040187276F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64253" y="120687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1B41720-512D-0448-88D1-0FD4EE3A39EF}"/>
                    </a:ext>
                  </a:extLst>
                </p14:cNvPr>
                <p14:cNvContentPartPr/>
                <p14:nvPr/>
              </p14:nvContentPartPr>
              <p14:xfrm>
                <a:off x="2185213" y="1179870"/>
                <a:ext cx="95760" cy="7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1B41720-512D-0448-88D1-0FD4EE3A39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70093" y="1164750"/>
                  <a:ext cx="126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D4F8585-4378-3445-8AA4-D1A0B8305B5C}"/>
                    </a:ext>
                  </a:extLst>
                </p14:cNvPr>
                <p14:cNvContentPartPr/>
                <p14:nvPr/>
              </p14:nvContentPartPr>
              <p14:xfrm>
                <a:off x="2349373" y="957750"/>
                <a:ext cx="233280" cy="354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D4F8585-4378-3445-8AA4-D1A0B8305B5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33893" y="942270"/>
                  <a:ext cx="2635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399CD9-20C2-C04D-A666-E24CDDBEE821}"/>
                    </a:ext>
                  </a:extLst>
                </p14:cNvPr>
                <p14:cNvContentPartPr/>
                <p14:nvPr/>
              </p14:nvContentPartPr>
              <p14:xfrm>
                <a:off x="2439373" y="1111110"/>
                <a:ext cx="259560" cy="21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399CD9-20C2-C04D-A666-E24CDDBEE8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23893" y="1095990"/>
                  <a:ext cx="29016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9F1235-8A0C-124D-BC65-4475683C8663}"/>
                  </a:ext>
                </a:extLst>
              </p14:cNvPr>
              <p14:cNvContentPartPr/>
              <p14:nvPr/>
            </p14:nvContentPartPr>
            <p14:xfrm>
              <a:off x="3010693" y="1227390"/>
              <a:ext cx="37440" cy="95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9F1235-8A0C-124D-BC65-4475683C866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95573" y="1212270"/>
                <a:ext cx="680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41F85987-53F3-1049-9BEB-59CE705FBB15}"/>
              </a:ext>
            </a:extLst>
          </p:cNvPr>
          <p:cNvGrpSpPr/>
          <p:nvPr/>
        </p:nvGrpSpPr>
        <p:grpSpPr>
          <a:xfrm>
            <a:off x="3434053" y="978630"/>
            <a:ext cx="905040" cy="297000"/>
            <a:chOff x="3434053" y="978630"/>
            <a:chExt cx="90504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867A069-1976-AE48-8980-375B0D536254}"/>
                    </a:ext>
                  </a:extLst>
                </p14:cNvPr>
                <p14:cNvContentPartPr/>
                <p14:nvPr/>
              </p14:nvContentPartPr>
              <p14:xfrm>
                <a:off x="3434053" y="1185270"/>
                <a:ext cx="126720" cy="90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867A069-1976-AE48-8980-375B0D5362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18933" y="1169790"/>
                  <a:ext cx="157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D9801F-35E9-E141-9195-34B81D3F7512}"/>
                    </a:ext>
                  </a:extLst>
                </p14:cNvPr>
                <p14:cNvContentPartPr/>
                <p14:nvPr/>
              </p14:nvContentPartPr>
              <p14:xfrm>
                <a:off x="3666973" y="1206150"/>
                <a:ext cx="360" cy="10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D9801F-35E9-E141-9195-34B81D3F751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51853" y="1191030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486EC5-AE3F-0E44-A0D3-A3DEE890F2B5}"/>
                    </a:ext>
                  </a:extLst>
                </p14:cNvPr>
                <p14:cNvContentPartPr/>
                <p14:nvPr/>
              </p14:nvContentPartPr>
              <p14:xfrm>
                <a:off x="3825733" y="1153230"/>
                <a:ext cx="95040" cy="74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486EC5-AE3F-0E44-A0D3-A3DEE890F2B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10613" y="1138110"/>
                  <a:ext cx="125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B266D4-A977-7E4E-BB14-429D2D10EE9D}"/>
                    </a:ext>
                  </a:extLst>
                </p14:cNvPr>
                <p14:cNvContentPartPr/>
                <p14:nvPr/>
              </p14:nvContentPartPr>
              <p14:xfrm>
                <a:off x="4010773" y="1021110"/>
                <a:ext cx="47880" cy="222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B266D4-A977-7E4E-BB14-429D2D10EE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95653" y="1005990"/>
                  <a:ext cx="78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38E599-A03E-0746-8365-B35C6D0377C4}"/>
                    </a:ext>
                  </a:extLst>
                </p14:cNvPr>
                <p14:cNvContentPartPr/>
                <p14:nvPr/>
              </p14:nvContentPartPr>
              <p14:xfrm>
                <a:off x="4095733" y="978630"/>
                <a:ext cx="243360" cy="270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38E599-A03E-0746-8365-B35C6D0377C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80253" y="963510"/>
                  <a:ext cx="273600" cy="30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AD61AB4-09BC-1649-B281-D46BDA4AD5EC}"/>
                  </a:ext>
                </a:extLst>
              </p14:cNvPr>
              <p14:cNvContentPartPr/>
              <p14:nvPr/>
            </p14:nvContentPartPr>
            <p14:xfrm>
              <a:off x="4592893" y="1169430"/>
              <a:ext cx="79560" cy="137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AD61AB4-09BC-1649-B281-D46BDA4AD5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77773" y="1153950"/>
                <a:ext cx="11016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03806CF-BC41-F146-8FF5-71EA5CF9FE91}"/>
              </a:ext>
            </a:extLst>
          </p:cNvPr>
          <p:cNvGrpSpPr/>
          <p:nvPr/>
        </p:nvGrpSpPr>
        <p:grpSpPr>
          <a:xfrm>
            <a:off x="4957933" y="1116510"/>
            <a:ext cx="222840" cy="116640"/>
            <a:chOff x="4957933" y="1116510"/>
            <a:chExt cx="222840" cy="11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A350FA3-1707-7141-9495-29B0003E9902}"/>
                    </a:ext>
                  </a:extLst>
                </p14:cNvPr>
                <p14:cNvContentPartPr/>
                <p14:nvPr/>
              </p14:nvContentPartPr>
              <p14:xfrm>
                <a:off x="4957933" y="1116510"/>
                <a:ext cx="116640" cy="116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A350FA3-1707-7141-9495-29B0003E990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42813" y="1101030"/>
                  <a:ext cx="147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9480A4-15F4-E94D-8DF9-D8208BCDBB0F}"/>
                    </a:ext>
                  </a:extLst>
                </p14:cNvPr>
                <p14:cNvContentPartPr/>
                <p14:nvPr/>
              </p14:nvContentPartPr>
              <p14:xfrm>
                <a:off x="5180413" y="1169430"/>
                <a:ext cx="360" cy="5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9480A4-15F4-E94D-8DF9-D8208BCDBB0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64933" y="1153950"/>
                  <a:ext cx="3096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D5EC5B-6049-6F4C-80DB-A09C3F2D52EF}"/>
              </a:ext>
            </a:extLst>
          </p:cNvPr>
          <p:cNvGrpSpPr/>
          <p:nvPr/>
        </p:nvGrpSpPr>
        <p:grpSpPr>
          <a:xfrm>
            <a:off x="5349613" y="830670"/>
            <a:ext cx="772920" cy="572040"/>
            <a:chOff x="5349613" y="830670"/>
            <a:chExt cx="772920" cy="5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8EBEE1B-9706-5A41-AA29-D21502B882D4}"/>
                    </a:ext>
                  </a:extLst>
                </p14:cNvPr>
                <p14:cNvContentPartPr/>
                <p14:nvPr/>
              </p14:nvContentPartPr>
              <p14:xfrm>
                <a:off x="5349613" y="1137390"/>
                <a:ext cx="116280" cy="58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8EBEE1B-9706-5A41-AA29-D21502B882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34493" y="1122270"/>
                  <a:ext cx="146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25ED717-A113-574A-AB30-8549909275C5}"/>
                    </a:ext>
                  </a:extLst>
                </p14:cNvPr>
                <p14:cNvContentPartPr/>
                <p14:nvPr/>
              </p14:nvContentPartPr>
              <p14:xfrm>
                <a:off x="5566693" y="1031550"/>
                <a:ext cx="47880" cy="174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25ED717-A113-574A-AB30-8549909275C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51573" y="1016430"/>
                  <a:ext cx="78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AD7155-AC37-9040-9A86-AAEA2CA7515D}"/>
                    </a:ext>
                  </a:extLst>
                </p14:cNvPr>
                <p14:cNvContentPartPr/>
                <p14:nvPr/>
              </p14:nvContentPartPr>
              <p14:xfrm>
                <a:off x="5641213" y="962790"/>
                <a:ext cx="216720" cy="233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AD7155-AC37-9040-9A86-AAEA2CA7515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26093" y="947670"/>
                  <a:ext cx="2473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61A34F-9B3E-424C-87D3-FE3F76F38F06}"/>
                    </a:ext>
                  </a:extLst>
                </p14:cNvPr>
                <p14:cNvContentPartPr/>
                <p14:nvPr/>
              </p14:nvContentPartPr>
              <p14:xfrm>
                <a:off x="5878813" y="830670"/>
                <a:ext cx="243720" cy="57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61A34F-9B3E-424C-87D3-FE3F76F38F0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63693" y="815190"/>
                  <a:ext cx="274320" cy="60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7E6817D-8C12-4B49-AAF5-9AEBF5B7F100}"/>
                  </a:ext>
                </a:extLst>
              </p14:cNvPr>
              <p14:cNvContentPartPr/>
              <p14:nvPr/>
            </p14:nvContentPartPr>
            <p14:xfrm>
              <a:off x="6550933" y="1121550"/>
              <a:ext cx="42840" cy="127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7E6817D-8C12-4B49-AAF5-9AEBF5B7F10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35813" y="1106430"/>
                <a:ext cx="73080" cy="15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4AAE79AE-CD72-D543-BDAA-9688396B6987}"/>
              </a:ext>
            </a:extLst>
          </p:cNvPr>
          <p:cNvGrpSpPr/>
          <p:nvPr/>
        </p:nvGrpSpPr>
        <p:grpSpPr>
          <a:xfrm>
            <a:off x="8328973" y="253950"/>
            <a:ext cx="577080" cy="280440"/>
            <a:chOff x="8328973" y="253950"/>
            <a:chExt cx="5770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C0197F1-B6F0-8A49-ABD4-4EE49DE60588}"/>
                    </a:ext>
                  </a:extLst>
                </p14:cNvPr>
                <p14:cNvContentPartPr/>
                <p14:nvPr/>
              </p14:nvContentPartPr>
              <p14:xfrm>
                <a:off x="8429413" y="296070"/>
                <a:ext cx="21600" cy="23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C0197F1-B6F0-8A49-ABD4-4EE49DE6058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14293" y="280950"/>
                  <a:ext cx="522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3FB6E6-6ACC-4246-8BFF-9B455A715CD7}"/>
                    </a:ext>
                  </a:extLst>
                </p14:cNvPr>
                <p14:cNvContentPartPr/>
                <p14:nvPr/>
              </p14:nvContentPartPr>
              <p14:xfrm>
                <a:off x="8328973" y="253950"/>
                <a:ext cx="243720" cy="26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3FB6E6-6ACC-4246-8BFF-9B455A715CD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13493" y="238470"/>
                  <a:ext cx="27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DE63E19-571E-5540-A0FD-8A7055F79E9F}"/>
                    </a:ext>
                  </a:extLst>
                </p14:cNvPr>
                <p14:cNvContentPartPr/>
                <p14:nvPr/>
              </p14:nvContentPartPr>
              <p14:xfrm>
                <a:off x="8482333" y="391470"/>
                <a:ext cx="137880" cy="127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DE63E19-571E-5540-A0FD-8A7055F79E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67213" y="375990"/>
                  <a:ext cx="168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A78EC52-A24B-CF4D-B4E9-D0D8E522AC80}"/>
                    </a:ext>
                  </a:extLst>
                </p14:cNvPr>
                <p14:cNvContentPartPr/>
                <p14:nvPr/>
              </p14:nvContentPartPr>
              <p14:xfrm>
                <a:off x="8630653" y="401910"/>
                <a:ext cx="148680" cy="132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A78EC52-A24B-CF4D-B4E9-D0D8E522AC8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15173" y="386790"/>
                  <a:ext cx="178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7C5F65C-F385-CA4F-97D5-483A88C92552}"/>
                    </a:ext>
                  </a:extLst>
                </p14:cNvPr>
                <p14:cNvContentPartPr/>
                <p14:nvPr/>
              </p14:nvContentPartPr>
              <p14:xfrm>
                <a:off x="8784013" y="396870"/>
                <a:ext cx="122040" cy="127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7C5F65C-F385-CA4F-97D5-483A88C925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68893" y="381390"/>
                  <a:ext cx="1526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6A88202-6F45-8C4E-98DE-A1FC6147CE61}"/>
              </a:ext>
            </a:extLst>
          </p:cNvPr>
          <p:cNvGrpSpPr/>
          <p:nvPr/>
        </p:nvGrpSpPr>
        <p:grpSpPr>
          <a:xfrm>
            <a:off x="9344893" y="232710"/>
            <a:ext cx="878760" cy="339120"/>
            <a:chOff x="9344893" y="232710"/>
            <a:chExt cx="8787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C4EB25-557E-FD44-8BAD-936EA632F198}"/>
                    </a:ext>
                  </a:extLst>
                </p14:cNvPr>
                <p14:cNvContentPartPr/>
                <p14:nvPr/>
              </p14:nvContentPartPr>
              <p14:xfrm>
                <a:off x="9344893" y="248550"/>
                <a:ext cx="217440" cy="29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C4EB25-557E-FD44-8BAD-936EA632F19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29773" y="233430"/>
                  <a:ext cx="2476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28F93A2-5D97-4E44-A39E-5004C06ECFB5}"/>
                    </a:ext>
                  </a:extLst>
                </p14:cNvPr>
                <p14:cNvContentPartPr/>
                <p14:nvPr/>
              </p14:nvContentPartPr>
              <p14:xfrm>
                <a:off x="9567013" y="232710"/>
                <a:ext cx="376200" cy="312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28F93A2-5D97-4E44-A39E-5004C06ECF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51893" y="217230"/>
                  <a:ext cx="406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A7D499E-0832-5840-991C-FF5C86A0DB07}"/>
                    </a:ext>
                  </a:extLst>
                </p14:cNvPr>
                <p14:cNvContentPartPr/>
                <p14:nvPr/>
              </p14:nvContentPartPr>
              <p14:xfrm>
                <a:off x="9958693" y="243870"/>
                <a:ext cx="264960" cy="327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A7D499E-0832-5840-991C-FF5C86A0DB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43573" y="228750"/>
                  <a:ext cx="29556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6DA844E-C557-AB4A-B250-45774BA35ACC}"/>
              </a:ext>
            </a:extLst>
          </p:cNvPr>
          <p:cNvGrpSpPr/>
          <p:nvPr/>
        </p:nvGrpSpPr>
        <p:grpSpPr>
          <a:xfrm>
            <a:off x="6969613" y="899430"/>
            <a:ext cx="680040" cy="545400"/>
            <a:chOff x="6969613" y="899430"/>
            <a:chExt cx="68004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A4D747B-40D9-9643-BD9B-E7E2CFAA196C}"/>
                    </a:ext>
                  </a:extLst>
                </p14:cNvPr>
                <p14:cNvContentPartPr/>
                <p14:nvPr/>
              </p14:nvContentPartPr>
              <p14:xfrm>
                <a:off x="6969613" y="899430"/>
                <a:ext cx="253800" cy="545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A4D747B-40D9-9643-BD9B-E7E2CFAA19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54133" y="884310"/>
                  <a:ext cx="28440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365BCB-EB23-4244-BDBA-2B6B69684640}"/>
                    </a:ext>
                  </a:extLst>
                </p14:cNvPr>
                <p14:cNvContentPartPr/>
                <p14:nvPr/>
              </p14:nvContentPartPr>
              <p14:xfrm>
                <a:off x="7439773" y="1021110"/>
                <a:ext cx="21600" cy="216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365BCB-EB23-4244-BDBA-2B6B6968464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24653" y="1005990"/>
                  <a:ext cx="5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2DAC173-B88A-A642-9AAE-ED1DC8AC544F}"/>
                    </a:ext>
                  </a:extLst>
                </p14:cNvPr>
                <p14:cNvContentPartPr/>
                <p14:nvPr/>
              </p14:nvContentPartPr>
              <p14:xfrm>
                <a:off x="7429333" y="1021110"/>
                <a:ext cx="5760" cy="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2DAC173-B88A-A642-9AAE-ED1DC8AC544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14213" y="10059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F80EC43-E91F-A04B-8D0E-4DEB31A0FFAE}"/>
                    </a:ext>
                  </a:extLst>
                </p14:cNvPr>
                <p14:cNvContentPartPr/>
                <p14:nvPr/>
              </p14:nvContentPartPr>
              <p14:xfrm>
                <a:off x="7360573" y="973590"/>
                <a:ext cx="153720" cy="296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F80EC43-E91F-A04B-8D0E-4DEB31A0FF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345453" y="958110"/>
                  <a:ext cx="184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C5B407-D81C-3145-BF46-A875A1C78C4D}"/>
                    </a:ext>
                  </a:extLst>
                </p14:cNvPr>
                <p14:cNvContentPartPr/>
                <p14:nvPr/>
              </p14:nvContentPartPr>
              <p14:xfrm>
                <a:off x="7421053" y="1216950"/>
                <a:ext cx="228600" cy="10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C5B407-D81C-3145-BF46-A875A1C78C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05933" y="1201830"/>
                  <a:ext cx="25884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517E2FD-3B7D-1146-AFEE-E58890A5AE2E}"/>
                  </a:ext>
                </a:extLst>
              </p14:cNvPr>
              <p14:cNvContentPartPr/>
              <p14:nvPr/>
            </p14:nvContentPartPr>
            <p14:xfrm>
              <a:off x="7894813" y="1201110"/>
              <a:ext cx="84960" cy="143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517E2FD-3B7D-1146-AFEE-E58890A5AE2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879693" y="1185630"/>
                <a:ext cx="1155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9E691DC-24A8-EC47-8D6B-C98E90237B32}"/>
                  </a:ext>
                </a:extLst>
              </p14:cNvPr>
              <p14:cNvContentPartPr/>
              <p14:nvPr/>
            </p14:nvContentPartPr>
            <p14:xfrm>
              <a:off x="8408173" y="1153230"/>
              <a:ext cx="106200" cy="79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9E691DC-24A8-EC47-8D6B-C98E90237B3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393053" y="1138110"/>
                <a:ext cx="1368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CBBA353-4DBF-5445-9C5D-AABFD7CEBF25}"/>
                  </a:ext>
                </a:extLst>
              </p14:cNvPr>
              <p14:cNvContentPartPr/>
              <p14:nvPr/>
            </p14:nvContentPartPr>
            <p14:xfrm>
              <a:off x="8826493" y="1201110"/>
              <a:ext cx="100440" cy="164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CBBA353-4DBF-5445-9C5D-AABFD7CEBF2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811013" y="1185630"/>
                <a:ext cx="1306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FA89C14-B493-E743-9993-EEF3F44A3448}"/>
                  </a:ext>
                </a:extLst>
              </p14:cNvPr>
              <p14:cNvContentPartPr/>
              <p14:nvPr/>
            </p14:nvContentPartPr>
            <p14:xfrm>
              <a:off x="9450733" y="1148190"/>
              <a:ext cx="122040" cy="95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FA89C14-B493-E743-9993-EEF3F44A344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435613" y="1132710"/>
                <a:ext cx="1526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8AB69E7-D3EF-A74F-A90F-00E65D9291DB}"/>
                  </a:ext>
                </a:extLst>
              </p14:cNvPr>
              <p14:cNvContentPartPr/>
              <p14:nvPr/>
            </p14:nvContentPartPr>
            <p14:xfrm>
              <a:off x="9826573" y="1185270"/>
              <a:ext cx="63720" cy="111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8AB69E7-D3EF-A74F-A90F-00E65D9291D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811093" y="1169790"/>
                <a:ext cx="94320" cy="14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4A830923-CF05-4C45-942B-E49DEBD0837E}"/>
              </a:ext>
            </a:extLst>
          </p:cNvPr>
          <p:cNvGrpSpPr/>
          <p:nvPr/>
        </p:nvGrpSpPr>
        <p:grpSpPr>
          <a:xfrm>
            <a:off x="10286653" y="793590"/>
            <a:ext cx="471240" cy="651240"/>
            <a:chOff x="10286653" y="793590"/>
            <a:chExt cx="47124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1A3B2CF-3AAA-5C4D-8A8C-2825B62F2E00}"/>
                    </a:ext>
                  </a:extLst>
                </p14:cNvPr>
                <p14:cNvContentPartPr/>
                <p14:nvPr/>
              </p14:nvContentPartPr>
              <p14:xfrm>
                <a:off x="10286653" y="1126950"/>
                <a:ext cx="90360" cy="10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1A3B2CF-3AAA-5C4D-8A8C-2825B62F2E0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71533" y="1111830"/>
                  <a:ext cx="120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E62C8ED-5D09-2E45-B653-D53B05079622}"/>
                    </a:ext>
                  </a:extLst>
                </p14:cNvPr>
                <p14:cNvContentPartPr/>
                <p14:nvPr/>
              </p14:nvContentPartPr>
              <p14:xfrm>
                <a:off x="10519573" y="793590"/>
                <a:ext cx="238320" cy="651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E62C8ED-5D09-2E45-B653-D53B050796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04453" y="778470"/>
                  <a:ext cx="268920" cy="68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D72F94E-6D4A-2241-ACB4-DF25C5892CEA}"/>
              </a:ext>
            </a:extLst>
          </p:cNvPr>
          <p:cNvGrpSpPr/>
          <p:nvPr/>
        </p:nvGrpSpPr>
        <p:grpSpPr>
          <a:xfrm>
            <a:off x="682573" y="1962870"/>
            <a:ext cx="698760" cy="566640"/>
            <a:chOff x="682573" y="1962870"/>
            <a:chExt cx="69876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1830053-4780-0946-9D5B-0C49A8CA30E3}"/>
                    </a:ext>
                  </a:extLst>
                </p14:cNvPr>
                <p14:cNvContentPartPr/>
                <p14:nvPr/>
              </p14:nvContentPartPr>
              <p14:xfrm>
                <a:off x="682573" y="1962870"/>
                <a:ext cx="216720" cy="566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1830053-4780-0946-9D5B-0C49A8CA30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7093" y="1947750"/>
                  <a:ext cx="2473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22AFA1F-844A-5E47-ACFD-DAAAD5D91694}"/>
                    </a:ext>
                  </a:extLst>
                </p14:cNvPr>
                <p14:cNvContentPartPr/>
                <p14:nvPr/>
              </p14:nvContentPartPr>
              <p14:xfrm>
                <a:off x="979213" y="2206590"/>
                <a:ext cx="89640" cy="110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22AFA1F-844A-5E47-ACFD-DAAAD5D916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4093" y="2191110"/>
                  <a:ext cx="120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46872A0-676F-534D-B7EE-B227B29A55E9}"/>
                    </a:ext>
                  </a:extLst>
                </p14:cNvPr>
                <p14:cNvContentPartPr/>
                <p14:nvPr/>
              </p14:nvContentPartPr>
              <p14:xfrm>
                <a:off x="1163893" y="2227470"/>
                <a:ext cx="26640" cy="16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46872A0-676F-534D-B7EE-B227B29A55E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48773" y="2212350"/>
                  <a:ext cx="5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284650E-77FF-0D44-B65A-EA9F6CC0BC62}"/>
                    </a:ext>
                  </a:extLst>
                </p14:cNvPr>
                <p14:cNvContentPartPr/>
                <p14:nvPr/>
              </p14:nvContentPartPr>
              <p14:xfrm>
                <a:off x="1222213" y="2089950"/>
                <a:ext cx="159120" cy="259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284650E-77FF-0D44-B65A-EA9F6CC0BC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207093" y="2074830"/>
                  <a:ext cx="18972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BE6C1C5-8CF8-3449-8023-CF6E948CDEF5}"/>
                  </a:ext>
                </a:extLst>
              </p14:cNvPr>
              <p14:cNvContentPartPr/>
              <p14:nvPr/>
            </p14:nvContentPartPr>
            <p14:xfrm>
              <a:off x="1624333" y="2291190"/>
              <a:ext cx="79200" cy="143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BE6C1C5-8CF8-3449-8023-CF6E948CDEF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609213" y="2275710"/>
                <a:ext cx="109800" cy="17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44317590-4167-6749-A83B-1E6A31A8DCC2}"/>
              </a:ext>
            </a:extLst>
          </p:cNvPr>
          <p:cNvGrpSpPr/>
          <p:nvPr/>
        </p:nvGrpSpPr>
        <p:grpSpPr>
          <a:xfrm>
            <a:off x="2010613" y="2111190"/>
            <a:ext cx="317880" cy="259560"/>
            <a:chOff x="2010613" y="2111190"/>
            <a:chExt cx="31788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0A4A054-0431-684E-A990-634908F52F05}"/>
                    </a:ext>
                  </a:extLst>
                </p14:cNvPr>
                <p14:cNvContentPartPr/>
                <p14:nvPr/>
              </p14:nvContentPartPr>
              <p14:xfrm>
                <a:off x="2010613" y="2248710"/>
                <a:ext cx="84960" cy="84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0A4A054-0431-684E-A990-634908F52F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95493" y="2233590"/>
                  <a:ext cx="115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433B2B7-8A15-F943-BD16-EF12FDD4EB53}"/>
                    </a:ext>
                  </a:extLst>
                </p14:cNvPr>
                <p14:cNvContentPartPr/>
                <p14:nvPr/>
              </p14:nvContentPartPr>
              <p14:xfrm>
                <a:off x="2169373" y="2259510"/>
                <a:ext cx="16200" cy="21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433B2B7-8A15-F943-BD16-EF12FDD4EB5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154253" y="2244030"/>
                  <a:ext cx="4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5AE581-70DD-B141-8510-D22F20A9FC40}"/>
                    </a:ext>
                  </a:extLst>
                </p14:cNvPr>
                <p14:cNvContentPartPr/>
                <p14:nvPr/>
              </p14:nvContentPartPr>
              <p14:xfrm>
                <a:off x="2280613" y="2111190"/>
                <a:ext cx="47880" cy="259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5AE581-70DD-B141-8510-D22F20A9FC4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65133" y="2096070"/>
                  <a:ext cx="78480" cy="29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6648024-1764-4742-9C24-73432F31304E}"/>
                  </a:ext>
                </a:extLst>
              </p14:cNvPr>
              <p14:cNvContentPartPr/>
              <p14:nvPr/>
            </p14:nvContentPartPr>
            <p14:xfrm>
              <a:off x="2518573" y="2291190"/>
              <a:ext cx="58680" cy="100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6648024-1764-4742-9C24-73432F31304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503453" y="2275710"/>
                <a:ext cx="88920" cy="13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6A406660-7E80-0A45-93E4-D586C73BFB14}"/>
              </a:ext>
            </a:extLst>
          </p:cNvPr>
          <p:cNvGrpSpPr/>
          <p:nvPr/>
        </p:nvGrpSpPr>
        <p:grpSpPr>
          <a:xfrm>
            <a:off x="3153613" y="2084910"/>
            <a:ext cx="476640" cy="232920"/>
            <a:chOff x="3153613" y="2084910"/>
            <a:chExt cx="47664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F54F5D-1203-CE46-9616-39EA30A6F1DC}"/>
                    </a:ext>
                  </a:extLst>
                </p14:cNvPr>
                <p14:cNvContentPartPr/>
                <p14:nvPr/>
              </p14:nvContentPartPr>
              <p14:xfrm>
                <a:off x="3153613" y="2201190"/>
                <a:ext cx="69120" cy="116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F54F5D-1203-CE46-9616-39EA30A6F1D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38493" y="2186070"/>
                  <a:ext cx="99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686F72F-26CA-2844-B182-C98333167DBA}"/>
                    </a:ext>
                  </a:extLst>
                </p14:cNvPr>
                <p14:cNvContentPartPr/>
                <p14:nvPr/>
              </p14:nvContentPartPr>
              <p14:xfrm>
                <a:off x="3328213" y="2232870"/>
                <a:ext cx="21600" cy="10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686F72F-26CA-2844-B182-C98333167D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13093" y="2217750"/>
                  <a:ext cx="52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CF066A9-664F-FB4C-AAEB-3FDAFF381D56}"/>
                    </a:ext>
                  </a:extLst>
                </p14:cNvPr>
                <p14:cNvContentPartPr/>
                <p14:nvPr/>
              </p14:nvContentPartPr>
              <p14:xfrm>
                <a:off x="3418213" y="2084910"/>
                <a:ext cx="212040" cy="22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CF066A9-664F-FB4C-AAEB-3FDAFF381D5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03093" y="2069430"/>
                  <a:ext cx="242640" cy="25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B87C2C1-E22C-1944-8109-762591D277F7}"/>
                  </a:ext>
                </a:extLst>
              </p14:cNvPr>
              <p14:cNvContentPartPr/>
              <p14:nvPr/>
            </p14:nvContentPartPr>
            <p14:xfrm>
              <a:off x="3852013" y="2248710"/>
              <a:ext cx="79200" cy="116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B87C2C1-E22C-1944-8109-762591D277F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36893" y="2233590"/>
                <a:ext cx="10980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43F41D13-458A-824A-ACAF-B8A2E6487384}"/>
              </a:ext>
            </a:extLst>
          </p:cNvPr>
          <p:cNvGrpSpPr/>
          <p:nvPr/>
        </p:nvGrpSpPr>
        <p:grpSpPr>
          <a:xfrm>
            <a:off x="4370773" y="2201190"/>
            <a:ext cx="227880" cy="95040"/>
            <a:chOff x="4370773" y="2201190"/>
            <a:chExt cx="227880" cy="9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63001CA-3E26-BC4B-8538-7B62CF0CA8C3}"/>
                    </a:ext>
                  </a:extLst>
                </p14:cNvPr>
                <p14:cNvContentPartPr/>
                <p14:nvPr/>
              </p14:nvContentPartPr>
              <p14:xfrm>
                <a:off x="4370773" y="2201190"/>
                <a:ext cx="89640" cy="95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63001CA-3E26-BC4B-8538-7B62CF0CA8C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355653" y="2186070"/>
                  <a:ext cx="120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783A805-F196-5D4E-AB66-746276AFBB70}"/>
                    </a:ext>
                  </a:extLst>
                </p14:cNvPr>
                <p14:cNvContentPartPr/>
                <p14:nvPr/>
              </p14:nvContentPartPr>
              <p14:xfrm>
                <a:off x="4587853" y="2232870"/>
                <a:ext cx="10800" cy="16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783A805-F196-5D4E-AB66-746276AFBB7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72373" y="2217750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03C540A-318F-0B42-9DBA-3C5BC88E10D4}"/>
              </a:ext>
            </a:extLst>
          </p:cNvPr>
          <p:cNvGrpSpPr/>
          <p:nvPr/>
        </p:nvGrpSpPr>
        <p:grpSpPr>
          <a:xfrm>
            <a:off x="4757053" y="1899510"/>
            <a:ext cx="492480" cy="572040"/>
            <a:chOff x="4757053" y="1899510"/>
            <a:chExt cx="492480" cy="57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A245D63-2857-9447-A5D7-FD6CA798E16F}"/>
                    </a:ext>
                  </a:extLst>
                </p14:cNvPr>
                <p14:cNvContentPartPr/>
                <p14:nvPr/>
              </p14:nvContentPartPr>
              <p14:xfrm>
                <a:off x="4757053" y="2074110"/>
                <a:ext cx="26640" cy="249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A245D63-2857-9447-A5D7-FD6CA798E1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41933" y="2058990"/>
                  <a:ext cx="57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F101549-4B3B-154A-970C-A8069F02C751}"/>
                    </a:ext>
                  </a:extLst>
                </p14:cNvPr>
                <p14:cNvContentPartPr/>
                <p14:nvPr/>
              </p14:nvContentPartPr>
              <p14:xfrm>
                <a:off x="4905373" y="1899510"/>
                <a:ext cx="344160" cy="5720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F101549-4B3B-154A-970C-A8069F02C75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89893" y="1884390"/>
                  <a:ext cx="374760" cy="60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959DA40-2B8A-7D45-A49E-591C9B076C0C}"/>
                  </a:ext>
                </a:extLst>
              </p14:cNvPr>
              <p14:cNvContentPartPr/>
              <p14:nvPr/>
            </p14:nvContentPartPr>
            <p14:xfrm>
              <a:off x="5995453" y="2169510"/>
              <a:ext cx="100800" cy="148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959DA40-2B8A-7D45-A49E-591C9B076C0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979973" y="2154030"/>
                <a:ext cx="1314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C5B2ABE-35F4-E04F-8356-5945CEF294BE}"/>
                  </a:ext>
                </a:extLst>
              </p14:cNvPr>
              <p14:cNvContentPartPr/>
              <p14:nvPr/>
            </p14:nvContentPartPr>
            <p14:xfrm>
              <a:off x="6656773" y="1947030"/>
              <a:ext cx="195480" cy="545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C5B2ABE-35F4-E04F-8356-5945CEF294B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641653" y="1931910"/>
                <a:ext cx="22608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65C5D92-447B-6D47-BBE2-F3787C0C73E6}"/>
                  </a:ext>
                </a:extLst>
              </p14:cNvPr>
              <p14:cNvContentPartPr/>
              <p14:nvPr/>
            </p14:nvContentPartPr>
            <p14:xfrm>
              <a:off x="7148893" y="2021190"/>
              <a:ext cx="42840" cy="328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65C5D92-447B-6D47-BBE2-F3787C0C73E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133773" y="2006070"/>
                <a:ext cx="730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2333752-F242-6543-9202-8B998F2484D9}"/>
                  </a:ext>
                </a:extLst>
              </p14:cNvPr>
              <p14:cNvContentPartPr/>
              <p14:nvPr/>
            </p14:nvContentPartPr>
            <p14:xfrm>
              <a:off x="7561453" y="2259510"/>
              <a:ext cx="42840" cy="127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2333752-F242-6543-9202-8B998F2484D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546333" y="2244030"/>
                <a:ext cx="730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C2EE67C-A6C3-6644-9F4D-411D802F40A4}"/>
                  </a:ext>
                </a:extLst>
              </p14:cNvPr>
              <p14:cNvContentPartPr/>
              <p14:nvPr/>
            </p14:nvContentPartPr>
            <p14:xfrm>
              <a:off x="7981573" y="2227470"/>
              <a:ext cx="99000" cy="95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C2EE67C-A6C3-6644-9F4D-411D802F40A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966093" y="2212350"/>
                <a:ext cx="1296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AA72934-5D21-5846-9CCA-F8BE301FF1E6}"/>
                  </a:ext>
                </a:extLst>
              </p14:cNvPr>
              <p14:cNvContentPartPr/>
              <p14:nvPr/>
            </p14:nvContentPartPr>
            <p14:xfrm>
              <a:off x="8318173" y="2280390"/>
              <a:ext cx="63720" cy="143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AA72934-5D21-5846-9CCA-F8BE301FF1E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303053" y="2265270"/>
                <a:ext cx="943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621B1CB-2DFA-5847-B135-4E0A310D9575}"/>
                  </a:ext>
                </a:extLst>
              </p14:cNvPr>
              <p14:cNvContentPartPr/>
              <p14:nvPr/>
            </p14:nvContentPartPr>
            <p14:xfrm>
              <a:off x="8805253" y="2248710"/>
              <a:ext cx="105480" cy="691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621B1CB-2DFA-5847-B135-4E0A310D957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789773" y="2233590"/>
                <a:ext cx="1360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C425D30-88BB-D940-AC66-45C4B869F69D}"/>
                  </a:ext>
                </a:extLst>
              </p14:cNvPr>
              <p14:cNvContentPartPr/>
              <p14:nvPr/>
            </p14:nvContentPartPr>
            <p14:xfrm>
              <a:off x="9159853" y="2254110"/>
              <a:ext cx="69120" cy="153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C425D30-88BB-D940-AC66-45C4B869F69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144373" y="2238990"/>
                <a:ext cx="99720" cy="18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682A17D-6111-364B-9B41-C85CA067EC85}"/>
              </a:ext>
            </a:extLst>
          </p:cNvPr>
          <p:cNvGrpSpPr/>
          <p:nvPr/>
        </p:nvGrpSpPr>
        <p:grpSpPr>
          <a:xfrm>
            <a:off x="9619933" y="1947030"/>
            <a:ext cx="540360" cy="603720"/>
            <a:chOff x="9619933" y="1947030"/>
            <a:chExt cx="540360" cy="60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1FCCEAF-944D-1C4C-A723-0237A2EA7863}"/>
                    </a:ext>
                  </a:extLst>
                </p14:cNvPr>
                <p14:cNvContentPartPr/>
                <p14:nvPr/>
              </p14:nvContentPartPr>
              <p14:xfrm>
                <a:off x="9619933" y="2254110"/>
                <a:ext cx="116640" cy="58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1FCCEAF-944D-1C4C-A723-0237A2EA786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04813" y="2238990"/>
                  <a:ext cx="14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9A462E9-85F1-404E-8D6B-23113A5BF323}"/>
                    </a:ext>
                  </a:extLst>
                </p14:cNvPr>
                <p14:cNvContentPartPr/>
                <p14:nvPr/>
              </p14:nvContentPartPr>
              <p14:xfrm>
                <a:off x="9752413" y="1947030"/>
                <a:ext cx="407880" cy="603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9A462E9-85F1-404E-8D6B-23113A5BF32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737293" y="1931910"/>
                  <a:ext cx="438480" cy="63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6E5B5A4-072F-E143-AB1B-259114B24698}"/>
              </a:ext>
            </a:extLst>
          </p:cNvPr>
          <p:cNvGrpSpPr/>
          <p:nvPr/>
        </p:nvGrpSpPr>
        <p:grpSpPr>
          <a:xfrm>
            <a:off x="174973" y="3021270"/>
            <a:ext cx="11064600" cy="1207080"/>
            <a:chOff x="174973" y="3021270"/>
            <a:chExt cx="11064600" cy="12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89A8A89-2B9A-D94F-B88B-74B70BC8C3BC}"/>
                    </a:ext>
                  </a:extLst>
                </p14:cNvPr>
                <p14:cNvContentPartPr/>
                <p14:nvPr/>
              </p14:nvContentPartPr>
              <p14:xfrm>
                <a:off x="375493" y="3042510"/>
                <a:ext cx="42840" cy="2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89A8A89-2B9A-D94F-B88B-74B70BC8C3B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0373" y="3027390"/>
                  <a:ext cx="73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494491F-FBEB-8849-B2FE-F324FFF505C4}"/>
                    </a:ext>
                  </a:extLst>
                </p14:cNvPr>
                <p14:cNvContentPartPr/>
                <p14:nvPr/>
              </p14:nvContentPartPr>
              <p14:xfrm>
                <a:off x="385933" y="3042510"/>
                <a:ext cx="21600" cy="53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494491F-FBEB-8849-B2FE-F324FFF505C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0813" y="3027390"/>
                  <a:ext cx="52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5939A1E-6180-8448-88A4-F0F343B5849B}"/>
                    </a:ext>
                  </a:extLst>
                </p14:cNvPr>
                <p14:cNvContentPartPr/>
                <p14:nvPr/>
              </p14:nvContentPartPr>
              <p14:xfrm>
                <a:off x="285493" y="3021270"/>
                <a:ext cx="10954080" cy="132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5939A1E-6180-8448-88A4-F0F343B5849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70373" y="3006150"/>
                  <a:ext cx="1098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AB693D4-F329-5D48-BFA4-2A3E246783D5}"/>
                    </a:ext>
                  </a:extLst>
                </p14:cNvPr>
                <p14:cNvContentPartPr/>
                <p14:nvPr/>
              </p14:nvContentPartPr>
              <p14:xfrm>
                <a:off x="481333" y="3412950"/>
                <a:ext cx="238320" cy="339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AB693D4-F329-5D48-BFA4-2A3E246783D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66213" y="3397830"/>
                  <a:ext cx="2689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5D59CAF-6031-E549-92D4-1333D0554AB9}"/>
                    </a:ext>
                  </a:extLst>
                </p14:cNvPr>
                <p14:cNvContentPartPr/>
                <p14:nvPr/>
              </p14:nvContentPartPr>
              <p14:xfrm>
                <a:off x="820453" y="3667110"/>
                <a:ext cx="147960" cy="206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5D59CAF-6031-E549-92D4-1333D0554AB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5333" y="3651630"/>
                  <a:ext cx="178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52FA158-0ECA-F144-9520-45DDE3E2A65B}"/>
                    </a:ext>
                  </a:extLst>
                </p14:cNvPr>
                <p14:cNvContentPartPr/>
                <p14:nvPr/>
              </p14:nvContentPartPr>
              <p14:xfrm>
                <a:off x="1042213" y="3703830"/>
                <a:ext cx="106200" cy="196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52FA158-0ECA-F144-9520-45DDE3E2A65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7093" y="3688710"/>
                  <a:ext cx="1368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C471ECC-F59A-384B-8B04-2BA00EC756BF}"/>
                    </a:ext>
                  </a:extLst>
                </p14:cNvPr>
                <p14:cNvContentPartPr/>
                <p14:nvPr/>
              </p14:nvContentPartPr>
              <p14:xfrm>
                <a:off x="1100533" y="3656310"/>
                <a:ext cx="185400" cy="26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C471ECC-F59A-384B-8B04-2BA00EC756B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85413" y="3641190"/>
                  <a:ext cx="216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A9EE49A-1509-114D-A00E-5C3A4089F66A}"/>
                    </a:ext>
                  </a:extLst>
                </p14:cNvPr>
                <p14:cNvContentPartPr/>
                <p14:nvPr/>
              </p14:nvContentPartPr>
              <p14:xfrm>
                <a:off x="1055173" y="3777990"/>
                <a:ext cx="172800" cy="26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A9EE49A-1509-114D-A00E-5C3A4089F66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0053" y="3762870"/>
                  <a:ext cx="203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A24DA0C-283D-E04A-982B-680B41ED2BF7}"/>
                    </a:ext>
                  </a:extLst>
                </p14:cNvPr>
                <p14:cNvContentPartPr/>
                <p14:nvPr/>
              </p14:nvContentPartPr>
              <p14:xfrm>
                <a:off x="1513093" y="3825870"/>
                <a:ext cx="143280" cy="26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A24DA0C-283D-E04A-982B-680B41ED2B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497973" y="3810390"/>
                  <a:ext cx="1738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E24B4A7-5467-6340-8AD5-5191F9D511C7}"/>
                    </a:ext>
                  </a:extLst>
                </p14:cNvPr>
                <p14:cNvContentPartPr/>
                <p14:nvPr/>
              </p14:nvContentPartPr>
              <p14:xfrm>
                <a:off x="1545133" y="3767550"/>
                <a:ext cx="127440" cy="5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E24B4A7-5467-6340-8AD5-5191F9D511C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29653" y="3752070"/>
                  <a:ext cx="15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816F90E-67E2-B041-B36C-31579D407363}"/>
                    </a:ext>
                  </a:extLst>
                </p14:cNvPr>
                <p14:cNvContentPartPr/>
                <p14:nvPr/>
              </p14:nvContentPartPr>
              <p14:xfrm>
                <a:off x="1960213" y="3804630"/>
                <a:ext cx="183240" cy="16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816F90E-67E2-B041-B36C-31579D40736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944733" y="3789150"/>
                  <a:ext cx="213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9BE3954-F249-F14F-A6C3-5AC06CDC07B7}"/>
                    </a:ext>
                  </a:extLst>
                </p14:cNvPr>
                <p14:cNvContentPartPr/>
                <p14:nvPr/>
              </p14:nvContentPartPr>
              <p14:xfrm>
                <a:off x="2306893" y="3508350"/>
                <a:ext cx="379080" cy="16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9BE3954-F249-F14F-A6C3-5AC06CDC07B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91773" y="3492870"/>
                  <a:ext cx="409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1ECE68A-AABF-894C-BAA2-8EBFCD66B2D8}"/>
                    </a:ext>
                  </a:extLst>
                </p14:cNvPr>
                <p14:cNvContentPartPr/>
                <p14:nvPr/>
              </p14:nvContentPartPr>
              <p14:xfrm>
                <a:off x="2243533" y="3529230"/>
                <a:ext cx="233280" cy="3232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1ECE68A-AABF-894C-BAA2-8EBFCD66B2D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28413" y="3514110"/>
                  <a:ext cx="2635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C887AFB-8AA5-544E-BC11-30BB2EC14927}"/>
                    </a:ext>
                  </a:extLst>
                </p14:cNvPr>
                <p14:cNvContentPartPr/>
                <p14:nvPr/>
              </p14:nvContentPartPr>
              <p14:xfrm>
                <a:off x="2349373" y="3862590"/>
                <a:ext cx="360360" cy="32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C887AFB-8AA5-544E-BC11-30BB2EC1492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33893" y="3847470"/>
                  <a:ext cx="390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2A15093-BD68-D046-BF46-494F7DAC4B0D}"/>
                    </a:ext>
                  </a:extLst>
                </p14:cNvPr>
                <p14:cNvContentPartPr/>
                <p14:nvPr/>
              </p14:nvContentPartPr>
              <p14:xfrm>
                <a:off x="2354773" y="4106310"/>
                <a:ext cx="37440" cy="122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2A15093-BD68-D046-BF46-494F7DAC4B0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39293" y="4090830"/>
                  <a:ext cx="68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0295296-0340-7C45-B83D-09E109350DC3}"/>
                    </a:ext>
                  </a:extLst>
                </p14:cNvPr>
                <p14:cNvContentPartPr/>
                <p14:nvPr/>
              </p14:nvContentPartPr>
              <p14:xfrm>
                <a:off x="2349373" y="3973830"/>
                <a:ext cx="21600" cy="10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0295296-0340-7C45-B83D-09E109350DC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333893" y="3958710"/>
                  <a:ext cx="52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2460B6B-45D5-3448-9069-B86EA46948DD}"/>
                    </a:ext>
                  </a:extLst>
                </p14:cNvPr>
                <p14:cNvContentPartPr/>
                <p14:nvPr/>
              </p14:nvContentPartPr>
              <p14:xfrm>
                <a:off x="2481493" y="4153830"/>
                <a:ext cx="47880" cy="5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2460B6B-45D5-3448-9069-B86EA46948D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66373" y="4138350"/>
                  <a:ext cx="78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35888FD-BF3E-F54A-B991-F6D7113EE366}"/>
                    </a:ext>
                  </a:extLst>
                </p14:cNvPr>
                <p14:cNvContentPartPr/>
                <p14:nvPr/>
              </p14:nvContentPartPr>
              <p14:xfrm>
                <a:off x="2471053" y="4100910"/>
                <a:ext cx="84960" cy="10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35888FD-BF3E-F54A-B991-F6D7113EE36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55933" y="4085790"/>
                  <a:ext cx="11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0A793BE-47C0-4C46-AB24-DFF0EA3B9F39}"/>
                    </a:ext>
                  </a:extLst>
                </p14:cNvPr>
                <p14:cNvContentPartPr/>
                <p14:nvPr/>
              </p14:nvContentPartPr>
              <p14:xfrm>
                <a:off x="2624413" y="4037190"/>
                <a:ext cx="26640" cy="148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0A793BE-47C0-4C46-AB24-DFF0EA3B9F3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09293" y="4022070"/>
                  <a:ext cx="57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6C2C05-EDF1-6445-8441-B0ABC795ED2B}"/>
                    </a:ext>
                  </a:extLst>
                </p14:cNvPr>
                <p14:cNvContentPartPr/>
                <p14:nvPr/>
              </p14:nvContentPartPr>
              <p14:xfrm>
                <a:off x="2381053" y="3285870"/>
                <a:ext cx="196200" cy="100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6C2C05-EDF1-6445-8441-B0ABC795ED2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365933" y="3270750"/>
                  <a:ext cx="226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6063F6B-F2BD-274B-9CBC-C22D46F141E1}"/>
                    </a:ext>
                  </a:extLst>
                </p14:cNvPr>
                <p14:cNvContentPartPr/>
                <p14:nvPr/>
              </p14:nvContentPartPr>
              <p14:xfrm>
                <a:off x="2937253" y="3555870"/>
                <a:ext cx="121320" cy="296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6063F6B-F2BD-274B-9CBC-C22D46F141E1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922133" y="3540750"/>
                  <a:ext cx="1519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A51EEEE-AC0C-6E4A-A346-8B9AFCDFCA13}"/>
                    </a:ext>
                  </a:extLst>
                </p14:cNvPr>
                <p14:cNvContentPartPr/>
                <p14:nvPr/>
              </p14:nvContentPartPr>
              <p14:xfrm>
                <a:off x="2864893" y="3682950"/>
                <a:ext cx="188640" cy="16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51EEEE-AC0C-6E4A-A346-8B9AFCDFCA1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49773" y="3667470"/>
                  <a:ext cx="218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B1E7DBF-2973-8941-9A2E-5795B5709072}"/>
                    </a:ext>
                  </a:extLst>
                </p14:cNvPr>
                <p14:cNvContentPartPr/>
                <p14:nvPr/>
              </p14:nvContentPartPr>
              <p14:xfrm>
                <a:off x="3148213" y="3810390"/>
                <a:ext cx="69120" cy="1321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B1E7DBF-2973-8941-9A2E-5795B570907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33093" y="3795270"/>
                  <a:ext cx="99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B7C01C5-CDDF-0B41-A5D3-ACE997407B1F}"/>
                    </a:ext>
                  </a:extLst>
                </p14:cNvPr>
                <p14:cNvContentPartPr/>
                <p14:nvPr/>
              </p14:nvContentPartPr>
              <p14:xfrm>
                <a:off x="3148213" y="3682950"/>
                <a:ext cx="37440" cy="586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B7C01C5-CDDF-0B41-A5D3-ACE997407B1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33093" y="3667470"/>
                  <a:ext cx="68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6952937-775D-AE4B-8557-4A0BEE8D127E}"/>
                    </a:ext>
                  </a:extLst>
                </p14:cNvPr>
                <p14:cNvContentPartPr/>
                <p14:nvPr/>
              </p14:nvContentPartPr>
              <p14:xfrm>
                <a:off x="3339013" y="3603390"/>
                <a:ext cx="164520" cy="264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6952937-775D-AE4B-8557-4A0BEE8D127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323533" y="3588270"/>
                  <a:ext cx="1947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683D04E-2E57-BC41-BB08-8139984A9AE6}"/>
                    </a:ext>
                  </a:extLst>
                </p14:cNvPr>
                <p14:cNvContentPartPr/>
                <p14:nvPr/>
              </p14:nvContentPartPr>
              <p14:xfrm>
                <a:off x="3513613" y="3714630"/>
                <a:ext cx="58680" cy="63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683D04E-2E57-BC41-BB08-8139984A9AE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498133" y="3699150"/>
                  <a:ext cx="88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7A65731-499A-2147-B432-DE32EC05F031}"/>
                    </a:ext>
                  </a:extLst>
                </p14:cNvPr>
                <p14:cNvContentPartPr/>
                <p14:nvPr/>
              </p14:nvContentPartPr>
              <p14:xfrm>
                <a:off x="3587413" y="3640470"/>
                <a:ext cx="180360" cy="417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7A65731-499A-2147-B432-DE32EC05F03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572293" y="3625350"/>
                  <a:ext cx="2106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9B4EBD3-2281-1A4D-B00B-8EB74694EE8B}"/>
                    </a:ext>
                  </a:extLst>
                </p14:cNvPr>
                <p14:cNvContentPartPr/>
                <p14:nvPr/>
              </p14:nvContentPartPr>
              <p14:xfrm>
                <a:off x="3915733" y="3577110"/>
                <a:ext cx="227880" cy="392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9B4EBD3-2281-1A4D-B00B-8EB74694EE8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900253" y="3561630"/>
                  <a:ext cx="2584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AB0423C-0CCD-554E-8657-250CC6E6C180}"/>
                    </a:ext>
                  </a:extLst>
                </p14:cNvPr>
                <p14:cNvContentPartPr/>
                <p14:nvPr/>
              </p14:nvContentPartPr>
              <p14:xfrm>
                <a:off x="4111573" y="3597990"/>
                <a:ext cx="201600" cy="238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AB0423C-0CCD-554E-8657-250CC6E6C18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96093" y="3582870"/>
                  <a:ext cx="231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A854F4F-244F-6D46-8D17-6F18CD09013C}"/>
                    </a:ext>
                  </a:extLst>
                </p14:cNvPr>
                <p14:cNvContentPartPr/>
                <p14:nvPr/>
              </p14:nvContentPartPr>
              <p14:xfrm>
                <a:off x="4344133" y="3772950"/>
                <a:ext cx="58680" cy="10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A854F4F-244F-6D46-8D17-6F18CD09013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29013" y="3757470"/>
                  <a:ext cx="889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ADA3201-CC52-C645-8058-6FF0CA902D38}"/>
                    </a:ext>
                  </a:extLst>
                </p14:cNvPr>
                <p14:cNvContentPartPr/>
                <p14:nvPr/>
              </p14:nvContentPartPr>
              <p14:xfrm>
                <a:off x="4339453" y="3661710"/>
                <a:ext cx="42120" cy="42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ADA3201-CC52-C645-8058-6FF0CA902D3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324333" y="3646230"/>
                  <a:ext cx="727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BDA1B4F-ACC0-9441-96E2-B0C78CB894F1}"/>
                    </a:ext>
                  </a:extLst>
                </p14:cNvPr>
                <p14:cNvContentPartPr/>
                <p14:nvPr/>
              </p14:nvContentPartPr>
              <p14:xfrm>
                <a:off x="4476613" y="3513390"/>
                <a:ext cx="216720" cy="407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BDA1B4F-ACC0-9441-96E2-B0C78CB894F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61493" y="3498270"/>
                  <a:ext cx="24732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E6D6C0B-198A-5C46-A692-C5FB34635262}"/>
                    </a:ext>
                  </a:extLst>
                </p14:cNvPr>
                <p14:cNvContentPartPr/>
                <p14:nvPr/>
              </p14:nvContentPartPr>
              <p14:xfrm>
                <a:off x="4820413" y="3777990"/>
                <a:ext cx="132480" cy="10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E6D6C0B-198A-5C46-A692-C5FB3463526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805293" y="3762870"/>
                  <a:ext cx="163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EFCF009-8D20-4349-A2AA-8049B336039E}"/>
                    </a:ext>
                  </a:extLst>
                </p14:cNvPr>
                <p14:cNvContentPartPr/>
                <p14:nvPr/>
              </p14:nvContentPartPr>
              <p14:xfrm>
                <a:off x="4825813" y="3720030"/>
                <a:ext cx="127440" cy="10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EFCF009-8D20-4349-A2AA-8049B336039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10693" y="3704550"/>
                  <a:ext cx="157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D630925-A405-6C41-89FD-4848BBD594D1}"/>
                    </a:ext>
                  </a:extLst>
                </p14:cNvPr>
                <p14:cNvContentPartPr/>
                <p14:nvPr/>
              </p14:nvContentPartPr>
              <p14:xfrm>
                <a:off x="5095813" y="3740910"/>
                <a:ext cx="169200" cy="5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D630925-A405-6C41-89FD-4848BBD594D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80333" y="3725790"/>
                  <a:ext cx="199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26DD6A7-C95F-7E44-896A-0BB8F0D32E65}"/>
                    </a:ext>
                  </a:extLst>
                </p14:cNvPr>
                <p14:cNvContentPartPr/>
                <p14:nvPr/>
              </p14:nvContentPartPr>
              <p14:xfrm>
                <a:off x="5413333" y="3439230"/>
                <a:ext cx="217440" cy="561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26DD6A7-C95F-7E44-896A-0BB8F0D32E6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97853" y="3424110"/>
                  <a:ext cx="24768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ECD5A7A-7BDF-D142-BAAF-8FD3F26CDA2D}"/>
                    </a:ext>
                  </a:extLst>
                </p14:cNvPr>
                <p14:cNvContentPartPr/>
                <p14:nvPr/>
              </p14:nvContentPartPr>
              <p14:xfrm>
                <a:off x="290893" y="3243750"/>
                <a:ext cx="26640" cy="174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ECD5A7A-7BDF-D142-BAAF-8FD3F26CDA2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5773" y="3228270"/>
                  <a:ext cx="5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CE72E39-4D33-3E42-B6EC-25D9C63E5D7E}"/>
                    </a:ext>
                  </a:extLst>
                </p14:cNvPr>
                <p14:cNvContentPartPr/>
                <p14:nvPr/>
              </p14:nvContentPartPr>
              <p14:xfrm>
                <a:off x="174973" y="3185430"/>
                <a:ext cx="268560" cy="3178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CE72E39-4D33-3E42-B6EC-25D9C63E5D7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59853" y="3170310"/>
                  <a:ext cx="29880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A325832-89FD-2B43-94BB-53CB2DEF4479}"/>
              </a:ext>
            </a:extLst>
          </p:cNvPr>
          <p:cNvGrpSpPr/>
          <p:nvPr/>
        </p:nvGrpSpPr>
        <p:grpSpPr>
          <a:xfrm>
            <a:off x="275053" y="1052790"/>
            <a:ext cx="253800" cy="333000"/>
            <a:chOff x="275053" y="1052790"/>
            <a:chExt cx="25380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FAFE8BD-940F-B140-BFBF-91156B5F194D}"/>
                    </a:ext>
                  </a:extLst>
                </p14:cNvPr>
                <p14:cNvContentPartPr/>
                <p14:nvPr/>
              </p14:nvContentPartPr>
              <p14:xfrm>
                <a:off x="380893" y="1153230"/>
                <a:ext cx="16200" cy="180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FAFE8BD-940F-B140-BFBF-91156B5F194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65413" y="1138110"/>
                  <a:ext cx="46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0DDEE91-04FA-F941-84AB-58D1EC024E61}"/>
                    </a:ext>
                  </a:extLst>
                </p14:cNvPr>
                <p14:cNvContentPartPr/>
                <p14:nvPr/>
              </p14:nvContentPartPr>
              <p14:xfrm>
                <a:off x="275053" y="1052790"/>
                <a:ext cx="253800" cy="333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0DDEE91-04FA-F941-84AB-58D1EC024E6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59573" y="1037670"/>
                  <a:ext cx="28440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F41EDCD-CF5B-1545-94F1-C68A0B3432B4}"/>
              </a:ext>
            </a:extLst>
          </p:cNvPr>
          <p:cNvGrpSpPr/>
          <p:nvPr/>
        </p:nvGrpSpPr>
        <p:grpSpPr>
          <a:xfrm>
            <a:off x="264973" y="1989510"/>
            <a:ext cx="337680" cy="417960"/>
            <a:chOff x="264973" y="1989510"/>
            <a:chExt cx="33768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98654AB-21C1-FE47-8C06-03150C710859}"/>
                    </a:ext>
                  </a:extLst>
                </p14:cNvPr>
                <p14:cNvContentPartPr/>
                <p14:nvPr/>
              </p14:nvContentPartPr>
              <p14:xfrm>
                <a:off x="322573" y="2100750"/>
                <a:ext cx="190800" cy="2437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98654AB-21C1-FE47-8C06-03150C71085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07453" y="2085270"/>
                  <a:ext cx="22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9613D7C-BF69-B84A-A986-947DC589F3CD}"/>
                    </a:ext>
                  </a:extLst>
                </p14:cNvPr>
                <p14:cNvContentPartPr/>
                <p14:nvPr/>
              </p14:nvContentPartPr>
              <p14:xfrm>
                <a:off x="264973" y="1989510"/>
                <a:ext cx="337680" cy="417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9613D7C-BF69-B84A-A986-947DC589F3C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49853" y="1974390"/>
                  <a:ext cx="36828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D3A825-0379-994E-911E-0C9D106DE5C6}"/>
              </a:ext>
            </a:extLst>
          </p:cNvPr>
          <p:cNvGrpSpPr/>
          <p:nvPr/>
        </p:nvGrpSpPr>
        <p:grpSpPr>
          <a:xfrm>
            <a:off x="5566693" y="3492150"/>
            <a:ext cx="2376360" cy="540000"/>
            <a:chOff x="5566693" y="3492150"/>
            <a:chExt cx="237636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96EAC57-6010-0D45-BDD1-BC2849A09B60}"/>
                    </a:ext>
                  </a:extLst>
                </p14:cNvPr>
                <p14:cNvContentPartPr/>
                <p14:nvPr/>
              </p14:nvContentPartPr>
              <p14:xfrm>
                <a:off x="5608813" y="3571710"/>
                <a:ext cx="116640" cy="225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96EAC57-6010-0D45-BDD1-BC2849A09B6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593693" y="3556590"/>
                  <a:ext cx="1472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4A4B368-C84A-1949-AA00-03ABC0914DD3}"/>
                    </a:ext>
                  </a:extLst>
                </p14:cNvPr>
                <p14:cNvContentPartPr/>
                <p14:nvPr/>
              </p14:nvContentPartPr>
              <p14:xfrm>
                <a:off x="5566693" y="3777990"/>
                <a:ext cx="201600" cy="26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4A4B368-C84A-1949-AA00-03ABC0914DD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551573" y="3762870"/>
                  <a:ext cx="231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2CA1803-923E-6545-87D9-367172B3FDE7}"/>
                    </a:ext>
                  </a:extLst>
                </p14:cNvPr>
                <p14:cNvContentPartPr/>
                <p14:nvPr/>
              </p14:nvContentPartPr>
              <p14:xfrm>
                <a:off x="5862973" y="3672150"/>
                <a:ext cx="137880" cy="1533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2CA1803-923E-6545-87D9-367172B3FDE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847853" y="3657030"/>
                  <a:ext cx="168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5282201-EBB8-D64B-8B14-2EAF4BBE66A7}"/>
                    </a:ext>
                  </a:extLst>
                </p14:cNvPr>
                <p14:cNvContentPartPr/>
                <p14:nvPr/>
              </p14:nvContentPartPr>
              <p14:xfrm>
                <a:off x="5878813" y="3682950"/>
                <a:ext cx="137880" cy="1274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5282201-EBB8-D64B-8B14-2EAF4BBE66A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863693" y="3667470"/>
                  <a:ext cx="168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CD2B426-3522-DA40-AB49-5381C5CFDF1C}"/>
                    </a:ext>
                  </a:extLst>
                </p14:cNvPr>
                <p14:cNvContentPartPr/>
                <p14:nvPr/>
              </p14:nvContentPartPr>
              <p14:xfrm>
                <a:off x="6100933" y="3587550"/>
                <a:ext cx="243720" cy="217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CD2B426-3522-DA40-AB49-5381C5CFDF1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85813" y="3572430"/>
                  <a:ext cx="2743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69808B6-DF71-644D-A48C-C1A1FCB2F484}"/>
                    </a:ext>
                  </a:extLst>
                </p14:cNvPr>
                <p14:cNvContentPartPr/>
                <p14:nvPr/>
              </p14:nvContentPartPr>
              <p14:xfrm>
                <a:off x="6339253" y="3656310"/>
                <a:ext cx="84960" cy="106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69808B6-DF71-644D-A48C-C1A1FCB2F48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24133" y="3641190"/>
                  <a:ext cx="1155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03F8E9B-9482-E044-8380-730E6AF989B2}"/>
                    </a:ext>
                  </a:extLst>
                </p14:cNvPr>
                <p14:cNvContentPartPr/>
                <p14:nvPr/>
              </p14:nvContentPartPr>
              <p14:xfrm>
                <a:off x="6424573" y="3614190"/>
                <a:ext cx="190440" cy="360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03F8E9B-9482-E044-8380-730E6AF989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09093" y="3598710"/>
                  <a:ext cx="22068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5BEC8EA-DF2F-5C42-AE17-8E2B44E56F77}"/>
                    </a:ext>
                  </a:extLst>
                </p14:cNvPr>
                <p14:cNvContentPartPr/>
                <p14:nvPr/>
              </p14:nvContentPartPr>
              <p14:xfrm>
                <a:off x="6662173" y="3846750"/>
                <a:ext cx="153720" cy="185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5BEC8EA-DF2F-5C42-AE17-8E2B44E56F7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46693" y="3831630"/>
                  <a:ext cx="184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471367F-1F35-F24E-B7E4-231A7DF92776}"/>
                    </a:ext>
                  </a:extLst>
                </p14:cNvPr>
                <p14:cNvContentPartPr/>
                <p14:nvPr/>
              </p14:nvContentPartPr>
              <p14:xfrm>
                <a:off x="6873853" y="3571710"/>
                <a:ext cx="185400" cy="370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471367F-1F35-F24E-B7E4-231A7DF927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58373" y="3556590"/>
                  <a:ext cx="2160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ADE6D37-DDEC-144F-BDD5-CC3B18B1B3CA}"/>
                    </a:ext>
                  </a:extLst>
                </p14:cNvPr>
                <p14:cNvContentPartPr/>
                <p14:nvPr/>
              </p14:nvContentPartPr>
              <p14:xfrm>
                <a:off x="6968893" y="3677550"/>
                <a:ext cx="95760" cy="106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ADE6D37-DDEC-144F-BDD5-CC3B18B1B3C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53773" y="3662430"/>
                  <a:ext cx="12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19E5125-9A97-1D42-B1BC-7A851A6C2356}"/>
                    </a:ext>
                  </a:extLst>
                </p14:cNvPr>
                <p14:cNvContentPartPr/>
                <p14:nvPr/>
              </p14:nvContentPartPr>
              <p14:xfrm>
                <a:off x="7159333" y="3725070"/>
                <a:ext cx="16200" cy="10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19E5125-9A97-1D42-B1BC-7A851A6C235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144213" y="370995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F24E44E-9968-254E-919D-7E0F5B70A181}"/>
                    </a:ext>
                  </a:extLst>
                </p14:cNvPr>
                <p14:cNvContentPartPr/>
                <p14:nvPr/>
              </p14:nvContentPartPr>
              <p14:xfrm>
                <a:off x="7233493" y="3597990"/>
                <a:ext cx="147960" cy="214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F24E44E-9968-254E-919D-7E0F5B70A18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18373" y="3582870"/>
                  <a:ext cx="178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5CAE195-F53B-6E40-BDCD-4C27E3C635DD}"/>
                    </a:ext>
                  </a:extLst>
                </p14:cNvPr>
                <p14:cNvContentPartPr/>
                <p14:nvPr/>
              </p14:nvContentPartPr>
              <p14:xfrm>
                <a:off x="7419253" y="3492150"/>
                <a:ext cx="216000" cy="429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5CAE195-F53B-6E40-BDCD-4C27E3C635D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04133" y="3477030"/>
                  <a:ext cx="24660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57BAA18-7798-FB44-89ED-F79EAC18C44A}"/>
                    </a:ext>
                  </a:extLst>
                </p14:cNvPr>
                <p14:cNvContentPartPr/>
                <p14:nvPr/>
              </p14:nvContentPartPr>
              <p14:xfrm>
                <a:off x="7738573" y="3772950"/>
                <a:ext cx="204480" cy="5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57BAA18-7798-FB44-89ED-F79EAC18C44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723453" y="3757470"/>
                  <a:ext cx="234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CDD4030-3DE3-744C-A36A-7E9155ACF16F}"/>
                    </a:ext>
                  </a:extLst>
                </p14:cNvPr>
                <p14:cNvContentPartPr/>
                <p14:nvPr/>
              </p14:nvContentPartPr>
              <p14:xfrm>
                <a:off x="7826053" y="3703830"/>
                <a:ext cx="74520" cy="243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CDD4030-3DE3-744C-A36A-7E9155ACF16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10933" y="3688710"/>
                  <a:ext cx="10476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C9E5B73-7407-5D4A-82F6-6D4025255578}"/>
              </a:ext>
            </a:extLst>
          </p:cNvPr>
          <p:cNvGrpSpPr/>
          <p:nvPr/>
        </p:nvGrpSpPr>
        <p:grpSpPr>
          <a:xfrm>
            <a:off x="8123053" y="3476310"/>
            <a:ext cx="407160" cy="619560"/>
            <a:chOff x="8123053" y="3476310"/>
            <a:chExt cx="407160" cy="61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B5563DE-B8AF-6446-AEE7-44DF2937E177}"/>
                    </a:ext>
                  </a:extLst>
                </p14:cNvPr>
                <p14:cNvContentPartPr/>
                <p14:nvPr/>
              </p14:nvContentPartPr>
              <p14:xfrm>
                <a:off x="8123053" y="3725070"/>
                <a:ext cx="115560" cy="950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B5563DE-B8AF-6446-AEE7-44DF2937E17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107933" y="3709950"/>
                  <a:ext cx="146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2241377-E831-184E-8F68-05409710CD37}"/>
                    </a:ext>
                  </a:extLst>
                </p14:cNvPr>
                <p14:cNvContentPartPr/>
                <p14:nvPr/>
              </p14:nvContentPartPr>
              <p14:xfrm>
                <a:off x="8265253" y="3476310"/>
                <a:ext cx="264960" cy="619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2241377-E831-184E-8F68-05409710CD3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50133" y="3461190"/>
                  <a:ext cx="295560" cy="65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6A9235E-65FE-C545-9E0B-1AF7B5315E12}"/>
              </a:ext>
            </a:extLst>
          </p:cNvPr>
          <p:cNvGrpSpPr/>
          <p:nvPr/>
        </p:nvGrpSpPr>
        <p:grpSpPr>
          <a:xfrm>
            <a:off x="8728573" y="3720030"/>
            <a:ext cx="172080" cy="84960"/>
            <a:chOff x="8728573" y="3720030"/>
            <a:chExt cx="172080" cy="8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9AC492D-0A1E-0342-A2C2-6B5E44A93FC7}"/>
                    </a:ext>
                  </a:extLst>
                </p14:cNvPr>
                <p14:cNvContentPartPr/>
                <p14:nvPr/>
              </p14:nvContentPartPr>
              <p14:xfrm>
                <a:off x="8762773" y="3788790"/>
                <a:ext cx="137880" cy="16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9AC492D-0A1E-0342-A2C2-6B5E44A93FC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747653" y="3773310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F224AD7-8D35-A040-97A7-4A63A0A15307}"/>
                    </a:ext>
                  </a:extLst>
                </p14:cNvPr>
                <p14:cNvContentPartPr/>
                <p14:nvPr/>
              </p14:nvContentPartPr>
              <p14:xfrm>
                <a:off x="8728573" y="3720030"/>
                <a:ext cx="150840" cy="16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F224AD7-8D35-A040-97A7-4A63A0A1530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13453" y="3704550"/>
                  <a:ext cx="1814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7C5E3E4-5E30-6F41-B7D5-226E2A4DE37F}"/>
              </a:ext>
            </a:extLst>
          </p:cNvPr>
          <p:cNvGrpSpPr/>
          <p:nvPr/>
        </p:nvGrpSpPr>
        <p:grpSpPr>
          <a:xfrm>
            <a:off x="9118093" y="3455430"/>
            <a:ext cx="774360" cy="391320"/>
            <a:chOff x="9118093" y="3455430"/>
            <a:chExt cx="77436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30E25F1-B0C3-C641-81BF-23E222B5993B}"/>
                    </a:ext>
                  </a:extLst>
                </p14:cNvPr>
                <p14:cNvContentPartPr/>
                <p14:nvPr/>
              </p14:nvContentPartPr>
              <p14:xfrm>
                <a:off x="9118093" y="3709230"/>
                <a:ext cx="79200" cy="100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30E25F1-B0C3-C641-81BF-23E222B5993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02613" y="3694110"/>
                  <a:ext cx="109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08284D5-B21A-9D4F-8AD2-752363501508}"/>
                    </a:ext>
                  </a:extLst>
                </p14:cNvPr>
                <p14:cNvContentPartPr/>
                <p14:nvPr/>
              </p14:nvContentPartPr>
              <p14:xfrm>
                <a:off x="9281533" y="3746310"/>
                <a:ext cx="58680" cy="31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08284D5-B21A-9D4F-8AD2-75236350150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266053" y="3731190"/>
                  <a:ext cx="88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897C1E6-A676-ED47-9E91-B34DADA556D6}"/>
                    </a:ext>
                  </a:extLst>
                </p14:cNvPr>
                <p14:cNvContentPartPr/>
                <p14:nvPr/>
              </p14:nvContentPartPr>
              <p14:xfrm>
                <a:off x="9466573" y="3545070"/>
                <a:ext cx="42840" cy="270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897C1E6-A676-ED47-9E91-B34DADA556D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451453" y="3529950"/>
                  <a:ext cx="730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6D860C8-91E7-E241-A409-D13E2F7A1800}"/>
                    </a:ext>
                  </a:extLst>
                </p14:cNvPr>
                <p14:cNvContentPartPr/>
                <p14:nvPr/>
              </p14:nvContentPartPr>
              <p14:xfrm>
                <a:off x="9535333" y="3455430"/>
                <a:ext cx="357120" cy="391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6D860C8-91E7-E241-A409-D13E2F7A180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520213" y="3439950"/>
                  <a:ext cx="38772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18D5B33B-A97C-AF4B-9729-5E6BF0932D98}"/>
              </a:ext>
            </a:extLst>
          </p:cNvPr>
          <p:cNvGrpSpPr/>
          <p:nvPr/>
        </p:nvGrpSpPr>
        <p:grpSpPr>
          <a:xfrm>
            <a:off x="180373" y="4190910"/>
            <a:ext cx="1153440" cy="751680"/>
            <a:chOff x="180373" y="4190910"/>
            <a:chExt cx="1153440" cy="75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4483561-34E5-0642-AB47-13787ABD55D3}"/>
                    </a:ext>
                  </a:extLst>
                </p14:cNvPr>
                <p14:cNvContentPartPr/>
                <p14:nvPr/>
              </p14:nvContentPartPr>
              <p14:xfrm>
                <a:off x="275053" y="4333830"/>
                <a:ext cx="201600" cy="185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4483561-34E5-0642-AB47-13787ABD55D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59573" y="4318350"/>
                  <a:ext cx="231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D810ED1-78D3-DA46-86DF-B2577FD505E8}"/>
                    </a:ext>
                  </a:extLst>
                </p14:cNvPr>
                <p14:cNvContentPartPr/>
                <p14:nvPr/>
              </p14:nvContentPartPr>
              <p14:xfrm>
                <a:off x="180373" y="4190910"/>
                <a:ext cx="343080" cy="380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D810ED1-78D3-DA46-86DF-B2577FD505E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5253" y="4175430"/>
                  <a:ext cx="3736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CA13EAA-5BD6-D942-B92B-CBE732FB79C4}"/>
                    </a:ext>
                  </a:extLst>
                </p14:cNvPr>
                <p14:cNvContentPartPr/>
                <p14:nvPr/>
              </p14:nvContentPartPr>
              <p14:xfrm>
                <a:off x="640093" y="4577190"/>
                <a:ext cx="185400" cy="243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CA13EAA-5BD6-D942-B92B-CBE732FB79C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24973" y="4561710"/>
                  <a:ext cx="216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BB8792B-4D02-014F-B6CC-3C04DE0BBE97}"/>
                    </a:ext>
                  </a:extLst>
                </p14:cNvPr>
                <p14:cNvContentPartPr/>
                <p14:nvPr/>
              </p14:nvContentPartPr>
              <p14:xfrm>
                <a:off x="904693" y="4688070"/>
                <a:ext cx="159120" cy="180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BB8792B-4D02-014F-B6CC-3C04DE0BBE9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89573" y="4672950"/>
                  <a:ext cx="189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24379F1-D135-6846-858A-2DDE374A1E58}"/>
                    </a:ext>
                  </a:extLst>
                </p14:cNvPr>
                <p14:cNvContentPartPr/>
                <p14:nvPr/>
              </p14:nvContentPartPr>
              <p14:xfrm>
                <a:off x="1137613" y="4709310"/>
                <a:ext cx="174960" cy="233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24379F1-D135-6846-858A-2DDE374A1E5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22133" y="4694190"/>
                  <a:ext cx="205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254C008-3500-944A-AF20-488462EA3909}"/>
                    </a:ext>
                  </a:extLst>
                </p14:cNvPr>
                <p14:cNvContentPartPr/>
                <p14:nvPr/>
              </p14:nvContentPartPr>
              <p14:xfrm>
                <a:off x="1206373" y="4651350"/>
                <a:ext cx="127440" cy="108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254C008-3500-944A-AF20-488462EA390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90893" y="4635870"/>
                  <a:ext cx="157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01AD8F4-4FB7-BF42-B07F-94108BE9D257}"/>
                    </a:ext>
                  </a:extLst>
                </p14:cNvPr>
                <p14:cNvContentPartPr/>
                <p14:nvPr/>
              </p14:nvContentPartPr>
              <p14:xfrm>
                <a:off x="1179733" y="4762230"/>
                <a:ext cx="122040" cy="108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01AD8F4-4FB7-BF42-B07F-94108BE9D25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64613" y="4747110"/>
                  <a:ext cx="1526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479784E-A379-164A-B1E2-26F845E19075}"/>
              </a:ext>
            </a:extLst>
          </p:cNvPr>
          <p:cNvGrpSpPr/>
          <p:nvPr/>
        </p:nvGrpSpPr>
        <p:grpSpPr>
          <a:xfrm>
            <a:off x="1634773" y="4783470"/>
            <a:ext cx="164520" cy="79560"/>
            <a:chOff x="1634773" y="4783470"/>
            <a:chExt cx="164520" cy="7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02BD168-A57F-2F47-912F-0F9B99C62113}"/>
                    </a:ext>
                  </a:extLst>
                </p14:cNvPr>
                <p14:cNvContentPartPr/>
                <p14:nvPr/>
              </p14:nvContentPartPr>
              <p14:xfrm>
                <a:off x="1634773" y="4852230"/>
                <a:ext cx="148680" cy="10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02BD168-A57F-2F47-912F-0F9B99C6211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619653" y="4837110"/>
                  <a:ext cx="178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9330990-C6C8-254C-A745-C6051E87A940}"/>
                    </a:ext>
                  </a:extLst>
                </p14:cNvPr>
                <p14:cNvContentPartPr/>
                <p14:nvPr/>
              </p14:nvContentPartPr>
              <p14:xfrm>
                <a:off x="1634773" y="4783470"/>
                <a:ext cx="164520" cy="108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9330990-C6C8-254C-A745-C6051E87A94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19653" y="4768350"/>
                  <a:ext cx="19476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7FFC8BB-6C2B-E54C-BB41-97F816CA53E6}"/>
                  </a:ext>
                </a:extLst>
              </p14:cNvPr>
              <p14:cNvContentPartPr/>
              <p14:nvPr/>
            </p14:nvContentPartPr>
            <p14:xfrm>
              <a:off x="2116453" y="4830990"/>
              <a:ext cx="210960" cy="26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7FFC8BB-6C2B-E54C-BB41-97F816CA53E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2101333" y="4815870"/>
                <a:ext cx="24120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49EE758-877B-AB4C-8750-E06369D8CEA0}"/>
              </a:ext>
            </a:extLst>
          </p:cNvPr>
          <p:cNvGrpSpPr/>
          <p:nvPr/>
        </p:nvGrpSpPr>
        <p:grpSpPr>
          <a:xfrm>
            <a:off x="2550253" y="4497630"/>
            <a:ext cx="2788920" cy="624960"/>
            <a:chOff x="2550253" y="4497630"/>
            <a:chExt cx="278892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1D13830-49A4-0D4C-B416-4AF050B32642}"/>
                    </a:ext>
                  </a:extLst>
                </p14:cNvPr>
                <p14:cNvContentPartPr/>
                <p14:nvPr/>
              </p14:nvContentPartPr>
              <p14:xfrm>
                <a:off x="2550253" y="4497630"/>
                <a:ext cx="238320" cy="544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81D13830-49A4-0D4C-B416-4AF050B3264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535133" y="4482510"/>
                  <a:ext cx="26892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EC141A3-53F6-6041-BC6D-115084A9250C}"/>
                    </a:ext>
                  </a:extLst>
                </p14:cNvPr>
                <p14:cNvContentPartPr/>
                <p14:nvPr/>
              </p14:nvContentPartPr>
              <p14:xfrm>
                <a:off x="2904853" y="4567110"/>
                <a:ext cx="106200" cy="306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EC141A3-53F6-6041-BC6D-115084A9250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889733" y="4551990"/>
                  <a:ext cx="136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02A436C-AA1A-A84B-BAAA-B8665867B304}"/>
                    </a:ext>
                  </a:extLst>
                </p14:cNvPr>
                <p14:cNvContentPartPr/>
                <p14:nvPr/>
              </p14:nvContentPartPr>
              <p14:xfrm>
                <a:off x="2841493" y="4830990"/>
                <a:ext cx="273240" cy="26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02A436C-AA1A-A84B-BAAA-B8665867B304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26373" y="4815870"/>
                  <a:ext cx="303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5385ECA-E0C4-AA48-9625-D19C13E7EFC4}"/>
                    </a:ext>
                  </a:extLst>
                </p14:cNvPr>
                <p14:cNvContentPartPr/>
                <p14:nvPr/>
              </p14:nvContentPartPr>
              <p14:xfrm>
                <a:off x="3233173" y="4699230"/>
                <a:ext cx="111600" cy="179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5385ECA-E0C4-AA48-9625-D19C13E7EFC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217693" y="4684110"/>
                  <a:ext cx="141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B98FB53-DA76-D64B-BAA2-645D45218856}"/>
                    </a:ext>
                  </a:extLst>
                </p14:cNvPr>
                <p14:cNvContentPartPr/>
                <p14:nvPr/>
              </p14:nvContentPartPr>
              <p14:xfrm>
                <a:off x="3222373" y="4730550"/>
                <a:ext cx="137880" cy="137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B98FB53-DA76-D64B-BAA2-645D4521885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207253" y="4715430"/>
                  <a:ext cx="1684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DF936A1-13DC-104A-8110-5B2CB4117A5C}"/>
                    </a:ext>
                  </a:extLst>
                </p14:cNvPr>
                <p14:cNvContentPartPr/>
                <p14:nvPr/>
              </p14:nvContentPartPr>
              <p14:xfrm>
                <a:off x="3502813" y="4619310"/>
                <a:ext cx="217440" cy="227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DF936A1-13DC-104A-8110-5B2CB4117A5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487693" y="4604190"/>
                  <a:ext cx="247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ADC7041-D881-2448-977A-D41421F68AFD}"/>
                    </a:ext>
                  </a:extLst>
                </p14:cNvPr>
                <p14:cNvContentPartPr/>
                <p14:nvPr/>
              </p14:nvContentPartPr>
              <p14:xfrm>
                <a:off x="3730333" y="4704270"/>
                <a:ext cx="84960" cy="100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ADC7041-D881-2448-977A-D41421F68AF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15213" y="4688790"/>
                  <a:ext cx="115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BAC3628-6B2D-B44E-84F7-A0DCE2EACA90}"/>
                    </a:ext>
                  </a:extLst>
                </p14:cNvPr>
                <p14:cNvContentPartPr/>
                <p14:nvPr/>
              </p14:nvContentPartPr>
              <p14:xfrm>
                <a:off x="3773533" y="4656390"/>
                <a:ext cx="190440" cy="392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BAC3628-6B2D-B44E-84F7-A0DCE2EACA9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758053" y="4641270"/>
                  <a:ext cx="2206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5471B2C-2F1D-4848-82C1-43523F194D79}"/>
                    </a:ext>
                  </a:extLst>
                </p14:cNvPr>
                <p14:cNvContentPartPr/>
                <p14:nvPr/>
              </p14:nvContentPartPr>
              <p14:xfrm>
                <a:off x="4006093" y="4926390"/>
                <a:ext cx="211320" cy="1962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5471B2C-2F1D-4848-82C1-43523F194D7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90973" y="4911270"/>
                  <a:ext cx="241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86CBF8D-666B-344D-BB95-003FA5345726}"/>
                    </a:ext>
                  </a:extLst>
                </p14:cNvPr>
                <p14:cNvContentPartPr/>
                <p14:nvPr/>
              </p14:nvContentPartPr>
              <p14:xfrm>
                <a:off x="4381213" y="4619310"/>
                <a:ext cx="137880" cy="439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86CBF8D-666B-344D-BB95-003FA534572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66093" y="4604190"/>
                  <a:ext cx="1684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796C0AB-446E-914A-99C5-C3F49B719B3F}"/>
                    </a:ext>
                  </a:extLst>
                </p14:cNvPr>
                <p14:cNvContentPartPr/>
                <p14:nvPr/>
              </p14:nvContentPartPr>
              <p14:xfrm>
                <a:off x="4603693" y="4752150"/>
                <a:ext cx="106200" cy="126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796C0AB-446E-914A-99C5-C3F49B719B3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88213" y="4737030"/>
                  <a:ext cx="1368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C5C3F80B-FB41-374A-8242-3D21A3288928}"/>
                    </a:ext>
                  </a:extLst>
                </p14:cNvPr>
                <p14:cNvContentPartPr/>
                <p14:nvPr/>
              </p14:nvContentPartPr>
              <p14:xfrm>
                <a:off x="4799533" y="4810110"/>
                <a:ext cx="21600" cy="5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C5C3F80B-FB41-374A-8242-3D21A328892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784053" y="4794630"/>
                  <a:ext cx="5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8A895E7-6FE3-3C42-A85E-745725EC4778}"/>
                    </a:ext>
                  </a:extLst>
                </p14:cNvPr>
                <p14:cNvContentPartPr/>
                <p14:nvPr/>
              </p14:nvContentPartPr>
              <p14:xfrm>
                <a:off x="4862893" y="4614630"/>
                <a:ext cx="153720" cy="263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8A895E7-6FE3-3C42-A85E-745725EC477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847773" y="4599510"/>
                  <a:ext cx="1843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E9A11C6-D72A-694F-B18B-8FCDC5E45B1C}"/>
                    </a:ext>
                  </a:extLst>
                </p14:cNvPr>
                <p14:cNvContentPartPr/>
                <p14:nvPr/>
              </p14:nvContentPartPr>
              <p14:xfrm>
                <a:off x="5047933" y="4550550"/>
                <a:ext cx="291240" cy="455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E9A11C6-D72A-694F-B18B-8FCDC5E45B1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032813" y="4535430"/>
                  <a:ext cx="321840" cy="48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18A2829-834E-E849-98D9-3800B520D4D9}"/>
                  </a:ext>
                </a:extLst>
              </p14:cNvPr>
              <p14:cNvContentPartPr/>
              <p14:nvPr/>
            </p14:nvContentPartPr>
            <p14:xfrm>
              <a:off x="5521333" y="4815150"/>
              <a:ext cx="214920" cy="108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18A2829-834E-E849-98D9-3800B520D4D9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506213" y="4800030"/>
                <a:ext cx="2455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62B48123-AD18-AE40-9436-169312C18DAD}"/>
                  </a:ext>
                </a:extLst>
              </p14:cNvPr>
              <p14:cNvContentPartPr/>
              <p14:nvPr/>
            </p14:nvContentPartPr>
            <p14:xfrm>
              <a:off x="5608813" y="4746390"/>
              <a:ext cx="16200" cy="2278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62B48123-AD18-AE40-9436-169312C18DAD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5593693" y="4731270"/>
                <a:ext cx="468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7E095225-A66F-7C4B-9AF9-69DB9913DB26}"/>
                  </a:ext>
                </a:extLst>
              </p14:cNvPr>
              <p14:cNvContentPartPr/>
              <p14:nvPr/>
            </p14:nvContentPartPr>
            <p14:xfrm>
              <a:off x="5868373" y="4789230"/>
              <a:ext cx="110880" cy="997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7E095225-A66F-7C4B-9AF9-69DB9913DB2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852893" y="4774110"/>
                <a:ext cx="1414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F865532-BEF6-2942-9FDE-BB6D9BECBCF4}"/>
                  </a:ext>
                </a:extLst>
              </p14:cNvPr>
              <p14:cNvContentPartPr/>
              <p14:nvPr/>
            </p14:nvContentPartPr>
            <p14:xfrm>
              <a:off x="6111733" y="4746390"/>
              <a:ext cx="116640" cy="1854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F865532-BEF6-2942-9FDE-BB6D9BECBCF4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096613" y="4731270"/>
                <a:ext cx="147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018CFA4-50FF-E140-9DEE-56F7456E90E4}"/>
                  </a:ext>
                </a:extLst>
              </p14:cNvPr>
              <p14:cNvContentPartPr/>
              <p14:nvPr/>
            </p14:nvContentPartPr>
            <p14:xfrm>
              <a:off x="6090493" y="4773030"/>
              <a:ext cx="153720" cy="1537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018CFA4-50FF-E140-9DEE-56F7456E90E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075373" y="4757550"/>
                <a:ext cx="184320" cy="18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3C4F57D-0B59-4F48-8561-DABFF208B768}"/>
              </a:ext>
            </a:extLst>
          </p:cNvPr>
          <p:cNvGrpSpPr/>
          <p:nvPr/>
        </p:nvGrpSpPr>
        <p:grpSpPr>
          <a:xfrm>
            <a:off x="6413413" y="4561350"/>
            <a:ext cx="1545480" cy="529560"/>
            <a:chOff x="6413413" y="4561350"/>
            <a:chExt cx="1545480" cy="529560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35A87E04-27BA-9A44-8C8D-F2CEACCC6EFC}"/>
                </a:ext>
              </a:extLst>
            </p:cNvPr>
            <p:cNvGrpSpPr/>
            <p:nvPr/>
          </p:nvGrpSpPr>
          <p:grpSpPr>
            <a:xfrm>
              <a:off x="6413413" y="4561350"/>
              <a:ext cx="1545480" cy="529560"/>
              <a:chOff x="6413413" y="4561350"/>
              <a:chExt cx="1545480" cy="52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111B5442-B483-3D45-BF09-D1B86AEEF017}"/>
                      </a:ext>
                    </a:extLst>
                  </p14:cNvPr>
                  <p14:cNvContentPartPr/>
                  <p14:nvPr/>
                </p14:nvContentPartPr>
                <p14:xfrm>
                  <a:off x="6413413" y="4657110"/>
                  <a:ext cx="180360" cy="21600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111B5442-B483-3D45-BF09-D1B86AEEF017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6397933" y="4641990"/>
                    <a:ext cx="210600" cy="24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8A144A07-9FB2-2342-8E54-26A176550754}"/>
                      </a:ext>
                    </a:extLst>
                  </p14:cNvPr>
                  <p14:cNvContentPartPr/>
                  <p14:nvPr/>
                </p14:nvContentPartPr>
                <p14:xfrm>
                  <a:off x="6603853" y="4730550"/>
                  <a:ext cx="53280" cy="7956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8A144A07-9FB2-2342-8E54-26A176550754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6588733" y="4715430"/>
                    <a:ext cx="8388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8CC484B8-6163-2741-9D67-2F38F89EF6D1}"/>
                      </a:ext>
                    </a:extLst>
                  </p14:cNvPr>
                  <p14:cNvContentPartPr/>
                  <p14:nvPr/>
                </p14:nvContentPartPr>
                <p14:xfrm>
                  <a:off x="6702133" y="4667190"/>
                  <a:ext cx="119160" cy="33840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8CC484B8-6163-2741-9D67-2F38F89EF6D1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6686653" y="4651710"/>
                    <a:ext cx="149760" cy="36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6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216A03E2-12C9-3940-A98D-5E6E84AC53CE}"/>
                      </a:ext>
                    </a:extLst>
                  </p14:cNvPr>
                  <p14:cNvContentPartPr/>
                  <p14:nvPr/>
                </p14:nvContentPartPr>
                <p14:xfrm>
                  <a:off x="6852613" y="4931790"/>
                  <a:ext cx="206640" cy="15912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216A03E2-12C9-3940-A98D-5E6E84AC53CE}"/>
                      </a:ext>
                    </a:extLst>
                  </p:cNvPr>
                  <p:cNvPicPr/>
                  <p:nvPr/>
                </p:nvPicPr>
                <p:blipFill>
                  <a:blip r:embed="rId367"/>
                  <a:stretch>
                    <a:fillRect/>
                  </a:stretch>
                </p:blipFill>
                <p:spPr>
                  <a:xfrm>
                    <a:off x="6837133" y="4916310"/>
                    <a:ext cx="237240" cy="18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8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B571AACD-A8AB-C04A-82B2-D18EA2CF7DB9}"/>
                      </a:ext>
                    </a:extLst>
                  </p14:cNvPr>
                  <p14:cNvContentPartPr/>
                  <p14:nvPr/>
                </p14:nvContentPartPr>
                <p14:xfrm>
                  <a:off x="7212253" y="4630110"/>
                  <a:ext cx="249120" cy="34416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B571AACD-A8AB-C04A-82B2-D18EA2CF7DB9}"/>
                      </a:ext>
                    </a:extLst>
                  </p:cNvPr>
                  <p:cNvPicPr/>
                  <p:nvPr/>
                </p:nvPicPr>
                <p:blipFill>
                  <a:blip r:embed="rId369"/>
                  <a:stretch>
                    <a:fillRect/>
                  </a:stretch>
                </p:blipFill>
                <p:spPr>
                  <a:xfrm>
                    <a:off x="7197133" y="4614630"/>
                    <a:ext cx="279720" cy="37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0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C2B36ECC-E6F9-5846-BECC-47E7E866DC9A}"/>
                      </a:ext>
                    </a:extLst>
                  </p14:cNvPr>
                  <p14:cNvContentPartPr/>
                  <p14:nvPr/>
                </p14:nvContentPartPr>
                <p14:xfrm>
                  <a:off x="7361293" y="4746390"/>
                  <a:ext cx="105480" cy="10080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C2B36ECC-E6F9-5846-BECC-47E7E866DC9A}"/>
                      </a:ext>
                    </a:extLst>
                  </p:cNvPr>
                  <p:cNvPicPr/>
                  <p:nvPr/>
                </p:nvPicPr>
                <p:blipFill>
                  <a:blip r:embed="rId371"/>
                  <a:stretch>
                    <a:fillRect/>
                  </a:stretch>
                </p:blipFill>
                <p:spPr>
                  <a:xfrm>
                    <a:off x="7345813" y="4731270"/>
                    <a:ext cx="13608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2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7E879D02-870B-6544-90EF-AF80FFD7A915}"/>
                      </a:ext>
                    </a:extLst>
                  </p14:cNvPr>
                  <p14:cNvContentPartPr/>
                  <p14:nvPr/>
                </p14:nvContentPartPr>
                <p14:xfrm>
                  <a:off x="7535173" y="4773030"/>
                  <a:ext cx="21600" cy="1620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7E879D02-870B-6544-90EF-AF80FFD7A915}"/>
                      </a:ext>
                    </a:extLst>
                  </p:cNvPr>
                  <p:cNvPicPr/>
                  <p:nvPr/>
                </p:nvPicPr>
                <p:blipFill>
                  <a:blip r:embed="rId373"/>
                  <a:stretch>
                    <a:fillRect/>
                  </a:stretch>
                </p:blipFill>
                <p:spPr>
                  <a:xfrm>
                    <a:off x="7520053" y="4757550"/>
                    <a:ext cx="5220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4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8874A218-B552-3A45-9538-4249933F3240}"/>
                      </a:ext>
                    </a:extLst>
                  </p14:cNvPr>
                  <p14:cNvContentPartPr/>
                  <p14:nvPr/>
                </p14:nvContentPartPr>
                <p14:xfrm>
                  <a:off x="7667293" y="4656390"/>
                  <a:ext cx="26640" cy="24372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8874A218-B552-3A45-9538-4249933F3240}"/>
                      </a:ext>
                    </a:extLst>
                  </p:cNvPr>
                  <p:cNvPicPr/>
                  <p:nvPr/>
                </p:nvPicPr>
                <p:blipFill>
                  <a:blip r:embed="rId375"/>
                  <a:stretch>
                    <a:fillRect/>
                  </a:stretch>
                </p:blipFill>
                <p:spPr>
                  <a:xfrm>
                    <a:off x="7652173" y="4641270"/>
                    <a:ext cx="57240" cy="27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6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51660450-45EB-2242-8477-2499E87917F4}"/>
                      </a:ext>
                    </a:extLst>
                  </p14:cNvPr>
                  <p14:cNvContentPartPr/>
                  <p14:nvPr/>
                </p14:nvContentPartPr>
                <p14:xfrm>
                  <a:off x="7799773" y="4561350"/>
                  <a:ext cx="159120" cy="3762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51660450-45EB-2242-8477-2499E87917F4}"/>
                      </a:ext>
                    </a:extLst>
                  </p:cNvPr>
                  <p:cNvPicPr/>
                  <p:nvPr/>
                </p:nvPicPr>
                <p:blipFill>
                  <a:blip r:embed="rId377"/>
                  <a:stretch>
                    <a:fillRect/>
                  </a:stretch>
                </p:blipFill>
                <p:spPr>
                  <a:xfrm>
                    <a:off x="7784653" y="4545870"/>
                    <a:ext cx="189720" cy="40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01B9325-1F6A-2044-B585-1F8887FC0233}"/>
              </a:ext>
            </a:extLst>
          </p:cNvPr>
          <p:cNvGrpSpPr/>
          <p:nvPr/>
        </p:nvGrpSpPr>
        <p:grpSpPr>
          <a:xfrm>
            <a:off x="8090653" y="4471350"/>
            <a:ext cx="778320" cy="561240"/>
            <a:chOff x="8090653" y="4471350"/>
            <a:chExt cx="778320" cy="56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BDB69AC-C019-964B-BAFC-23DA1E83C48E}"/>
                    </a:ext>
                  </a:extLst>
                </p14:cNvPr>
                <p14:cNvContentPartPr/>
                <p14:nvPr/>
              </p14:nvContentPartPr>
              <p14:xfrm>
                <a:off x="8090653" y="4778070"/>
                <a:ext cx="174960" cy="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BDB69AC-C019-964B-BAFC-23DA1E83C48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075533" y="4762950"/>
                  <a:ext cx="205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429368B-5BE7-F746-944F-0D34220E593F}"/>
                    </a:ext>
                  </a:extLst>
                </p14:cNvPr>
                <p14:cNvContentPartPr/>
                <p14:nvPr/>
              </p14:nvContentPartPr>
              <p14:xfrm>
                <a:off x="8175613" y="4720470"/>
                <a:ext cx="47880" cy="1425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429368B-5BE7-F746-944F-0D34220E593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160133" y="4705350"/>
                  <a:ext cx="78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EC89744-D300-D24C-9743-F5B2D29182B9}"/>
                    </a:ext>
                  </a:extLst>
                </p14:cNvPr>
                <p14:cNvContentPartPr/>
                <p14:nvPr/>
              </p14:nvContentPartPr>
              <p14:xfrm>
                <a:off x="8344813" y="4714710"/>
                <a:ext cx="79560" cy="90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EC89744-D300-D24C-9743-F5B2D29182B9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329693" y="4699590"/>
                  <a:ext cx="110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BD469FD-BCC3-AF45-90A5-594C0E2D0273}"/>
                    </a:ext>
                  </a:extLst>
                </p14:cNvPr>
                <p14:cNvContentPartPr/>
                <p14:nvPr/>
              </p14:nvContentPartPr>
              <p14:xfrm>
                <a:off x="8476933" y="4471350"/>
                <a:ext cx="392040" cy="5612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BD469FD-BCC3-AF45-90A5-594C0E2D027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461813" y="4455870"/>
                  <a:ext cx="422280" cy="59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795EFA23-F573-9942-A023-2DF24B22DF73}"/>
              </a:ext>
            </a:extLst>
          </p:cNvPr>
          <p:cNvGrpSpPr/>
          <p:nvPr/>
        </p:nvGrpSpPr>
        <p:grpSpPr>
          <a:xfrm>
            <a:off x="9117373" y="4508430"/>
            <a:ext cx="942480" cy="376200"/>
            <a:chOff x="9117373" y="4508430"/>
            <a:chExt cx="94248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95FC738-DC4E-9A48-B363-5DDD812F729F}"/>
                    </a:ext>
                  </a:extLst>
                </p14:cNvPr>
                <p14:cNvContentPartPr/>
                <p14:nvPr/>
              </p14:nvContentPartPr>
              <p14:xfrm>
                <a:off x="9133213" y="4757190"/>
                <a:ext cx="159120" cy="162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95FC738-DC4E-9A48-B363-5DDD812F729F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118093" y="4741710"/>
                  <a:ext cx="18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9497C27-E92C-4249-B9BE-D9582D5FB8CB}"/>
                    </a:ext>
                  </a:extLst>
                </p14:cNvPr>
                <p14:cNvContentPartPr/>
                <p14:nvPr/>
              </p14:nvContentPartPr>
              <p14:xfrm>
                <a:off x="9117373" y="4714710"/>
                <a:ext cx="143280" cy="108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9497C27-E92C-4249-B9BE-D9582D5FB8C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102253" y="469959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4CAFB99-AF0C-BD4B-A304-F115F8771669}"/>
                    </a:ext>
                  </a:extLst>
                </p14:cNvPr>
                <p14:cNvContentPartPr/>
                <p14:nvPr/>
              </p14:nvContentPartPr>
              <p14:xfrm>
                <a:off x="9434893" y="4704270"/>
                <a:ext cx="116640" cy="95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4CAFB99-AF0C-BD4B-A304-F115F877166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419773" y="4688790"/>
                  <a:ext cx="147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6408111-CF66-DC40-A16B-22ED1994A396}"/>
                    </a:ext>
                  </a:extLst>
                </p14:cNvPr>
                <p14:cNvContentPartPr/>
                <p14:nvPr/>
              </p14:nvContentPartPr>
              <p14:xfrm>
                <a:off x="9667813" y="4746390"/>
                <a:ext cx="26640" cy="5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6408111-CF66-DC40-A16B-22ED1994A39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652333" y="4731270"/>
                  <a:ext cx="5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09B7854-0BA1-6A41-87EC-A7ABCCD10806}"/>
                    </a:ext>
                  </a:extLst>
                </p14:cNvPr>
                <p14:cNvContentPartPr/>
                <p14:nvPr/>
              </p14:nvContentPartPr>
              <p14:xfrm>
                <a:off x="9797773" y="4524270"/>
                <a:ext cx="196200" cy="57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09B7854-0BA1-6A41-87EC-A7ABCCD1080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782293" y="4508790"/>
                  <a:ext cx="22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A879240-DC01-A442-AD25-7CE5C587FEF8}"/>
                    </a:ext>
                  </a:extLst>
                </p14:cNvPr>
                <p14:cNvContentPartPr/>
                <p14:nvPr/>
              </p14:nvContentPartPr>
              <p14:xfrm>
                <a:off x="9927013" y="4508430"/>
                <a:ext cx="47880" cy="376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A879240-DC01-A442-AD25-7CE5C587FEF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911893" y="4492950"/>
                  <a:ext cx="784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ED22982-2014-8146-84D8-69DDB5EEF9F2}"/>
                    </a:ext>
                  </a:extLst>
                </p14:cNvPr>
                <p14:cNvContentPartPr/>
                <p14:nvPr/>
              </p14:nvContentPartPr>
              <p14:xfrm>
                <a:off x="9847093" y="4661790"/>
                <a:ext cx="212760" cy="216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ED22982-2014-8146-84D8-69DDB5EEF9F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31613" y="4646670"/>
                  <a:ext cx="24300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D1A1CB59-CC26-9549-9847-F735F0EA6C17}"/>
                  </a:ext>
                </a:extLst>
              </p14:cNvPr>
              <p14:cNvContentPartPr/>
              <p14:nvPr/>
            </p14:nvContentPartPr>
            <p14:xfrm>
              <a:off x="216733" y="1529070"/>
              <a:ext cx="339120" cy="586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D1A1CB59-CC26-9549-9847-F735F0EA6C17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201613" y="1513950"/>
                <a:ext cx="3693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96B9C85B-5B30-0B4C-A207-377EE22CC876}"/>
                  </a:ext>
                </a:extLst>
              </p14:cNvPr>
              <p14:cNvContentPartPr/>
              <p14:nvPr/>
            </p14:nvContentPartPr>
            <p14:xfrm>
              <a:off x="6910573" y="1624470"/>
              <a:ext cx="3905640" cy="266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96B9C85B-5B30-0B4C-A207-377EE22CC876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895453" y="1608990"/>
                <a:ext cx="393624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165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7EA1FB5-A64F-D240-96F9-6E0949160C42}"/>
              </a:ext>
            </a:extLst>
          </p:cNvPr>
          <p:cNvGrpSpPr/>
          <p:nvPr/>
        </p:nvGrpSpPr>
        <p:grpSpPr>
          <a:xfrm>
            <a:off x="1116373" y="815910"/>
            <a:ext cx="1895040" cy="703080"/>
            <a:chOff x="1116373" y="815910"/>
            <a:chExt cx="1895040" cy="70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966056D-9B46-DD45-BE0B-3C64A15D5475}"/>
                    </a:ext>
                  </a:extLst>
                </p14:cNvPr>
                <p14:cNvContentPartPr/>
                <p14:nvPr/>
              </p14:nvContentPartPr>
              <p14:xfrm>
                <a:off x="1116373" y="856950"/>
                <a:ext cx="227880" cy="386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966056D-9B46-DD45-BE0B-3C64A15D547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1253" y="841830"/>
                  <a:ext cx="2584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4DF6826-5F1C-2F45-8B6B-E25BCF9E2457}"/>
                    </a:ext>
                  </a:extLst>
                </p14:cNvPr>
                <p14:cNvContentPartPr/>
                <p14:nvPr/>
              </p14:nvContentPartPr>
              <p14:xfrm>
                <a:off x="1407253" y="1031550"/>
                <a:ext cx="143280" cy="212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4DF6826-5F1C-2F45-8B6B-E25BCF9E24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92133" y="1016430"/>
                  <a:ext cx="173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716287D-2115-4F4B-8C0C-E50F53C99C17}"/>
                    </a:ext>
                  </a:extLst>
                </p14:cNvPr>
                <p14:cNvContentPartPr/>
                <p14:nvPr/>
              </p14:nvContentPartPr>
              <p14:xfrm>
                <a:off x="1656013" y="819870"/>
                <a:ext cx="10800" cy="452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716287D-2115-4F4B-8C0C-E50F53C99C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0893" y="804750"/>
                  <a:ext cx="4140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66F4C7-1AB0-044F-89BF-1D4B294B648B}"/>
                    </a:ext>
                  </a:extLst>
                </p14:cNvPr>
                <p14:cNvContentPartPr/>
                <p14:nvPr/>
              </p14:nvContentPartPr>
              <p14:xfrm>
                <a:off x="1566013" y="1005270"/>
                <a:ext cx="206640" cy="2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66F4C7-1AB0-044F-89BF-1D4B294B64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50893" y="990150"/>
                  <a:ext cx="237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2C83770-B647-504D-9466-BCE08760CA96}"/>
                    </a:ext>
                  </a:extLst>
                </p14:cNvPr>
                <p14:cNvContentPartPr/>
                <p14:nvPr/>
              </p14:nvContentPartPr>
              <p14:xfrm>
                <a:off x="1751773" y="1021830"/>
                <a:ext cx="179640" cy="193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2C83770-B647-504D-9466-BCE08760CA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6653" y="1006350"/>
                  <a:ext cx="210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32D1C7-E1A0-1948-A2CE-84F1FBFFA38B}"/>
                    </a:ext>
                  </a:extLst>
                </p14:cNvPr>
                <p14:cNvContentPartPr/>
                <p14:nvPr/>
              </p14:nvContentPartPr>
              <p14:xfrm>
                <a:off x="1974253" y="1005270"/>
                <a:ext cx="185040" cy="51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32D1C7-E1A0-1948-A2CE-84F1FBFFA3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8773" y="990150"/>
                  <a:ext cx="21564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59DBAB-B4ED-F84D-A8E3-E525E29F8808}"/>
                    </a:ext>
                  </a:extLst>
                </p14:cNvPr>
                <p14:cNvContentPartPr/>
                <p14:nvPr/>
              </p14:nvContentPartPr>
              <p14:xfrm>
                <a:off x="2212213" y="1031550"/>
                <a:ext cx="126720" cy="147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59DBAB-B4ED-F84D-A8E3-E525E29F880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7093" y="1016430"/>
                  <a:ext cx="1573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C8D4B4-C17C-F047-BEA2-78592A844895}"/>
                    </a:ext>
                  </a:extLst>
                </p14:cNvPr>
                <p14:cNvContentPartPr/>
                <p14:nvPr/>
              </p14:nvContentPartPr>
              <p14:xfrm>
                <a:off x="2396893" y="1026510"/>
                <a:ext cx="100800" cy="132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8C8D4B4-C17C-F047-BEA2-78592A84489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1773" y="1011030"/>
                  <a:ext cx="13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7B8D522-8909-D346-B27D-3D95FE022DA5}"/>
                    </a:ext>
                  </a:extLst>
                </p14:cNvPr>
                <p14:cNvContentPartPr/>
                <p14:nvPr/>
              </p14:nvContentPartPr>
              <p14:xfrm>
                <a:off x="2539813" y="1021110"/>
                <a:ext cx="21600" cy="148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7B8D522-8909-D346-B27D-3D95FE022D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24693" y="1005990"/>
                  <a:ext cx="52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7D8B7F4-B398-474B-A76E-DACD7BF8DED0}"/>
                    </a:ext>
                  </a:extLst>
                </p14:cNvPr>
                <p14:cNvContentPartPr/>
                <p14:nvPr/>
              </p14:nvContentPartPr>
              <p14:xfrm>
                <a:off x="2534413" y="925710"/>
                <a:ext cx="16200" cy="1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7D8B7F4-B398-474B-A76E-DACD7BF8DE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19293" y="910590"/>
                  <a:ext cx="4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5BC171-D675-4548-ABF0-72D501F2FC4A}"/>
                    </a:ext>
                  </a:extLst>
                </p14:cNvPr>
                <p14:cNvContentPartPr/>
                <p14:nvPr/>
              </p14:nvContentPartPr>
              <p14:xfrm>
                <a:off x="2608573" y="989430"/>
                <a:ext cx="116640" cy="20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5BC171-D675-4548-ABF0-72D501F2FC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93453" y="973950"/>
                  <a:ext cx="147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6C49142-FB9F-0749-A24D-2FEAF437E16B}"/>
                    </a:ext>
                  </a:extLst>
                </p14:cNvPr>
                <p14:cNvContentPartPr/>
                <p14:nvPr/>
              </p14:nvContentPartPr>
              <p14:xfrm>
                <a:off x="2756893" y="815910"/>
                <a:ext cx="254520" cy="348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6C49142-FB9F-0749-A24D-2FEAF437E1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41413" y="800790"/>
                  <a:ext cx="284760" cy="37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9CFCDC-D738-8441-8C0E-F4AD24F04C50}"/>
              </a:ext>
            </a:extLst>
          </p:cNvPr>
          <p:cNvGrpSpPr/>
          <p:nvPr/>
        </p:nvGrpSpPr>
        <p:grpSpPr>
          <a:xfrm>
            <a:off x="3402373" y="518550"/>
            <a:ext cx="4556160" cy="833400"/>
            <a:chOff x="3402373" y="518550"/>
            <a:chExt cx="4556160" cy="83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774E03-B70F-5B4A-98EA-73BC81C913A0}"/>
                    </a:ext>
                  </a:extLst>
                </p14:cNvPr>
                <p14:cNvContentPartPr/>
                <p14:nvPr/>
              </p14:nvContentPartPr>
              <p14:xfrm>
                <a:off x="3402373" y="804030"/>
                <a:ext cx="212040" cy="34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774E03-B70F-5B4A-98EA-73BC81C913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87253" y="788910"/>
                  <a:ext cx="2426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67DDC43-0578-674D-A560-562B9DE6F009}"/>
                    </a:ext>
                  </a:extLst>
                </p14:cNvPr>
                <p14:cNvContentPartPr/>
                <p14:nvPr/>
              </p14:nvContentPartPr>
              <p14:xfrm>
                <a:off x="3666973" y="936510"/>
                <a:ext cx="148680" cy="14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67DDC43-0578-674D-A560-562B9DE6F00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51853" y="921030"/>
                  <a:ext cx="178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E5BEDD-9401-6045-AE13-B1D7F568858C}"/>
                    </a:ext>
                  </a:extLst>
                </p14:cNvPr>
                <p14:cNvContentPartPr/>
                <p14:nvPr/>
              </p14:nvContentPartPr>
              <p14:xfrm>
                <a:off x="3804493" y="925710"/>
                <a:ext cx="100800" cy="143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E5BEDD-9401-6045-AE13-B1D7F568858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89373" y="910590"/>
                  <a:ext cx="131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3C15C28-4FD0-1649-8C69-63CBD59571E4}"/>
                    </a:ext>
                  </a:extLst>
                </p14:cNvPr>
                <p14:cNvContentPartPr/>
                <p14:nvPr/>
              </p14:nvContentPartPr>
              <p14:xfrm>
                <a:off x="3916093" y="888990"/>
                <a:ext cx="205560" cy="20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3C15C28-4FD0-1649-8C69-63CBD59571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00973" y="873510"/>
                  <a:ext cx="236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4292BD-D45B-E34F-9541-56880090EC8B}"/>
                    </a:ext>
                  </a:extLst>
                </p14:cNvPr>
                <p14:cNvContentPartPr/>
                <p14:nvPr/>
              </p14:nvContentPartPr>
              <p14:xfrm>
                <a:off x="4122013" y="836070"/>
                <a:ext cx="179640" cy="24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4292BD-D45B-E34F-9541-56880090EC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06893" y="820590"/>
                  <a:ext cx="2102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0DEF3B5-CA1E-2147-BDA2-AA91991E482F}"/>
                    </a:ext>
                  </a:extLst>
                </p14:cNvPr>
                <p14:cNvContentPartPr/>
                <p14:nvPr/>
              </p14:nvContentPartPr>
              <p14:xfrm>
                <a:off x="4402453" y="1010670"/>
                <a:ext cx="200880" cy="2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0DEF3B5-CA1E-2147-BDA2-AA91991E48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87333" y="995190"/>
                  <a:ext cx="231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E873643-F297-6A40-866F-E737EB1F0E2E}"/>
                    </a:ext>
                  </a:extLst>
                </p14:cNvPr>
                <p14:cNvContentPartPr/>
                <p14:nvPr/>
              </p14:nvContentPartPr>
              <p14:xfrm>
                <a:off x="4751653" y="751110"/>
                <a:ext cx="254520" cy="34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E873643-F297-6A40-866F-E737EB1F0E2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36533" y="735990"/>
                  <a:ext cx="2847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D5BF82D-20CE-4D48-9029-30ACD90586D6}"/>
                    </a:ext>
                  </a:extLst>
                </p14:cNvPr>
                <p14:cNvContentPartPr/>
                <p14:nvPr/>
              </p14:nvContentPartPr>
              <p14:xfrm>
                <a:off x="4788733" y="666510"/>
                <a:ext cx="227880" cy="42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D5BF82D-20CE-4D48-9029-30ACD90586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73613" y="651390"/>
                  <a:ext cx="258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6F0E0F-5B3B-DA4E-B801-69338FE6772F}"/>
                    </a:ext>
                  </a:extLst>
                </p14:cNvPr>
                <p14:cNvContentPartPr/>
                <p14:nvPr/>
              </p14:nvContentPartPr>
              <p14:xfrm>
                <a:off x="4772893" y="841110"/>
                <a:ext cx="174960" cy="2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6F0E0F-5B3B-DA4E-B801-69338FE677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57773" y="825990"/>
                  <a:ext cx="20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0AA017D-BE3C-B14D-B7CD-2FC823FCA4BF}"/>
                    </a:ext>
                  </a:extLst>
                </p14:cNvPr>
                <p14:cNvContentPartPr/>
                <p14:nvPr/>
              </p14:nvContentPartPr>
              <p14:xfrm>
                <a:off x="5037493" y="862350"/>
                <a:ext cx="106200" cy="177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0AA017D-BE3C-B14D-B7CD-2FC823FCA4B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022373" y="847230"/>
                  <a:ext cx="136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3F8E75E-EA37-644D-ABBC-898026F2ED6B}"/>
                    </a:ext>
                  </a:extLst>
                </p14:cNvPr>
                <p14:cNvContentPartPr/>
                <p14:nvPr/>
              </p14:nvContentPartPr>
              <p14:xfrm>
                <a:off x="5238733" y="671910"/>
                <a:ext cx="42840" cy="40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3F8E75E-EA37-644D-ABBC-898026F2ED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23253" y="656790"/>
                  <a:ext cx="7308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C7A3D3-EAAB-554E-BE9F-87AD54F564F3}"/>
                    </a:ext>
                  </a:extLst>
                </p14:cNvPr>
                <p14:cNvContentPartPr/>
                <p14:nvPr/>
              </p14:nvContentPartPr>
              <p14:xfrm>
                <a:off x="5212093" y="814830"/>
                <a:ext cx="127440" cy="1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C7A3D3-EAAB-554E-BE9F-87AD54F564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96973" y="799350"/>
                  <a:ext cx="157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2BB25F7-A225-FE4B-B57E-3D42B3EB4046}"/>
                    </a:ext>
                  </a:extLst>
                </p14:cNvPr>
                <p14:cNvContentPartPr/>
                <p14:nvPr/>
              </p14:nvContentPartPr>
              <p14:xfrm>
                <a:off x="5397493" y="836070"/>
                <a:ext cx="100800" cy="132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2BB25F7-A225-FE4B-B57E-3D42B3EB404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82013" y="820590"/>
                  <a:ext cx="131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73FA116-2262-E04F-93D0-7E9F43EE2805}"/>
                    </a:ext>
                  </a:extLst>
                </p14:cNvPr>
                <p14:cNvContentPartPr/>
                <p14:nvPr/>
              </p14:nvContentPartPr>
              <p14:xfrm>
                <a:off x="5545453" y="841110"/>
                <a:ext cx="105480" cy="142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73FA116-2262-E04F-93D0-7E9F43EE280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30333" y="825990"/>
                  <a:ext cx="136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0C732A-D196-ED4E-8CCD-B71A2CE49844}"/>
                    </a:ext>
                  </a:extLst>
                </p14:cNvPr>
                <p14:cNvContentPartPr/>
                <p14:nvPr/>
              </p14:nvContentPartPr>
              <p14:xfrm>
                <a:off x="5714653" y="762270"/>
                <a:ext cx="174240" cy="315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0C732A-D196-ED4E-8CCD-B71A2CE498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99533" y="747150"/>
                  <a:ext cx="2048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940BDB-ABD9-2545-A6EA-18A4C1F79255}"/>
                    </a:ext>
                  </a:extLst>
                </p14:cNvPr>
                <p14:cNvContentPartPr/>
                <p14:nvPr/>
              </p14:nvContentPartPr>
              <p14:xfrm>
                <a:off x="5921653" y="726990"/>
                <a:ext cx="248400" cy="532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940BDB-ABD9-2545-A6EA-18A4C1F7925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06533" y="711870"/>
                  <a:ext cx="27900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3DB981-550B-7941-928B-BE430235F8D0}"/>
                    </a:ext>
                  </a:extLst>
                </p14:cNvPr>
                <p14:cNvContentPartPr/>
                <p14:nvPr/>
              </p14:nvContentPartPr>
              <p14:xfrm>
                <a:off x="6357613" y="925710"/>
                <a:ext cx="344880" cy="21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3DB981-550B-7941-928B-BE430235F8D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42133" y="910590"/>
                  <a:ext cx="375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681D00-5A6D-A842-B65B-E5EF2E48C99A}"/>
                    </a:ext>
                  </a:extLst>
                </p14:cNvPr>
                <p14:cNvContentPartPr/>
                <p14:nvPr/>
              </p14:nvContentPartPr>
              <p14:xfrm>
                <a:off x="6603853" y="862350"/>
                <a:ext cx="264240" cy="15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681D00-5A6D-A842-B65B-E5EF2E48C99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88733" y="847230"/>
                  <a:ext cx="294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667F47-66E9-234E-86AC-BD9810A4160C}"/>
                    </a:ext>
                  </a:extLst>
                </p14:cNvPr>
                <p14:cNvContentPartPr/>
                <p14:nvPr/>
              </p14:nvContentPartPr>
              <p14:xfrm>
                <a:off x="6614293" y="867750"/>
                <a:ext cx="16200" cy="153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667F47-66E9-234E-86AC-BD9810A4160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99173" y="852270"/>
                  <a:ext cx="46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7A78ED-5409-0F4F-AB08-755B93FB98AE}"/>
                    </a:ext>
                  </a:extLst>
                </p14:cNvPr>
                <p14:cNvContentPartPr/>
                <p14:nvPr/>
              </p14:nvContentPartPr>
              <p14:xfrm>
                <a:off x="6688453" y="925710"/>
                <a:ext cx="111600" cy="8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7A78ED-5409-0F4F-AB08-755B93FB98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73333" y="910590"/>
                  <a:ext cx="141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BD32F2-FE98-6540-BE5D-00B7AC5DCE1E}"/>
                    </a:ext>
                  </a:extLst>
                </p14:cNvPr>
                <p14:cNvContentPartPr/>
                <p14:nvPr/>
              </p14:nvContentPartPr>
              <p14:xfrm>
                <a:off x="6630133" y="904830"/>
                <a:ext cx="74520" cy="90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BD32F2-FE98-6540-BE5D-00B7AC5DCE1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15013" y="889350"/>
                  <a:ext cx="10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8C2B807-3A98-5245-80E5-F20A04E7ECFA}"/>
                    </a:ext>
                  </a:extLst>
                </p14:cNvPr>
                <p14:cNvContentPartPr/>
                <p14:nvPr/>
              </p14:nvContentPartPr>
              <p14:xfrm>
                <a:off x="6582613" y="915270"/>
                <a:ext cx="100800" cy="10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8C2B807-3A98-5245-80E5-F20A04E7ECF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67493" y="900150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F63BC75-B3E7-2340-999C-D99D2D4C89EB}"/>
                    </a:ext>
                  </a:extLst>
                </p14:cNvPr>
                <p14:cNvContentPartPr/>
                <p14:nvPr/>
              </p14:nvContentPartPr>
              <p14:xfrm>
                <a:off x="7159333" y="571470"/>
                <a:ext cx="159120" cy="249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F63BC75-B3E7-2340-999C-D99D2D4C89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44213" y="555990"/>
                  <a:ext cx="189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183550-533D-C843-83AF-BFCF7D4A72CC}"/>
                    </a:ext>
                  </a:extLst>
                </p14:cNvPr>
                <p14:cNvContentPartPr/>
                <p14:nvPr/>
              </p14:nvContentPartPr>
              <p14:xfrm>
                <a:off x="7302253" y="560670"/>
                <a:ext cx="312120" cy="249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183550-533D-C843-83AF-BFCF7D4A72C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87133" y="545550"/>
                  <a:ext cx="3423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1CE878D-CBC6-5847-874A-4071E28591D2}"/>
                    </a:ext>
                  </a:extLst>
                </p14:cNvPr>
                <p14:cNvContentPartPr/>
                <p14:nvPr/>
              </p14:nvContentPartPr>
              <p14:xfrm>
                <a:off x="7609333" y="518550"/>
                <a:ext cx="212040" cy="323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1CE878D-CBC6-5847-874A-4071E28591D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593853" y="503070"/>
                  <a:ext cx="242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A3984C8-A316-9F41-AFF0-DD9CC95A5219}"/>
                    </a:ext>
                  </a:extLst>
                </p14:cNvPr>
                <p14:cNvContentPartPr/>
                <p14:nvPr/>
              </p14:nvContentPartPr>
              <p14:xfrm>
                <a:off x="6915973" y="1158630"/>
                <a:ext cx="159120" cy="137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A3984C8-A316-9F41-AFF0-DD9CC95A521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900853" y="1143510"/>
                  <a:ext cx="189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C7345DC-3530-2847-94A8-950C62F14587}"/>
                    </a:ext>
                  </a:extLst>
                </p14:cNvPr>
                <p14:cNvContentPartPr/>
                <p14:nvPr/>
              </p14:nvContentPartPr>
              <p14:xfrm>
                <a:off x="7106413" y="1153230"/>
                <a:ext cx="116640" cy="190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C7345DC-3530-2847-94A8-950C62F1458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91293" y="1138110"/>
                  <a:ext cx="147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72395C4-B8E8-D646-AEBD-35C4F05BB485}"/>
                    </a:ext>
                  </a:extLst>
                </p14:cNvPr>
                <p14:cNvContentPartPr/>
                <p14:nvPr/>
              </p14:nvContentPartPr>
              <p14:xfrm>
                <a:off x="7238893" y="1164030"/>
                <a:ext cx="122040" cy="137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72395C4-B8E8-D646-AEBD-35C4F05BB4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223413" y="1148910"/>
                  <a:ext cx="152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DC4467A-E801-1140-9E48-2D99FDBE44F5}"/>
                    </a:ext>
                  </a:extLst>
                </p14:cNvPr>
                <p14:cNvContentPartPr/>
                <p14:nvPr/>
              </p14:nvContentPartPr>
              <p14:xfrm>
                <a:off x="7399813" y="1216950"/>
                <a:ext cx="82800" cy="16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DC4467A-E801-1140-9E48-2D99FDBE44F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84693" y="1201830"/>
                  <a:ext cx="113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7F5AD2E-F2D7-0849-AC83-1C6796178984}"/>
                    </a:ext>
                  </a:extLst>
                </p14:cNvPr>
                <p14:cNvContentPartPr/>
                <p14:nvPr/>
              </p14:nvContentPartPr>
              <p14:xfrm>
                <a:off x="7540573" y="1084470"/>
                <a:ext cx="95760" cy="259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7F5AD2E-F2D7-0849-AC83-1C679617898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25093" y="1069350"/>
                  <a:ext cx="126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01B171-7E5C-9640-9D59-9BC725CD998D}"/>
                    </a:ext>
                  </a:extLst>
                </p14:cNvPr>
                <p14:cNvContentPartPr/>
                <p14:nvPr/>
              </p14:nvContentPartPr>
              <p14:xfrm>
                <a:off x="7683853" y="1201110"/>
                <a:ext cx="84600" cy="10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01B171-7E5C-9640-9D59-9BC725CD998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68733" y="1185630"/>
                  <a:ext cx="114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942EBA-33DF-0B41-B33F-79E951C181BF}"/>
                    </a:ext>
                  </a:extLst>
                </p14:cNvPr>
                <p14:cNvContentPartPr/>
                <p14:nvPr/>
              </p14:nvContentPartPr>
              <p14:xfrm>
                <a:off x="7815613" y="1052790"/>
                <a:ext cx="32040" cy="299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942EBA-33DF-0B41-B33F-79E951C181B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800493" y="1037670"/>
                  <a:ext cx="626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EB566D-7572-7D49-B8AD-A274689B24D4}"/>
                    </a:ext>
                  </a:extLst>
                </p14:cNvPr>
                <p14:cNvContentPartPr/>
                <p14:nvPr/>
              </p14:nvContentPartPr>
              <p14:xfrm>
                <a:off x="7742533" y="1137390"/>
                <a:ext cx="216000" cy="2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EB566D-7572-7D49-B8AD-A274689B24D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727413" y="1122270"/>
                  <a:ext cx="2466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8B86B93-DB01-264D-9F05-5322B16EE5ED}"/>
              </a:ext>
            </a:extLst>
          </p:cNvPr>
          <p:cNvGrpSpPr/>
          <p:nvPr/>
        </p:nvGrpSpPr>
        <p:grpSpPr>
          <a:xfrm>
            <a:off x="8392333" y="592350"/>
            <a:ext cx="555840" cy="460800"/>
            <a:chOff x="8392333" y="592350"/>
            <a:chExt cx="55584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68C385A-EB1D-B040-96A9-AA101544FFBB}"/>
                    </a:ext>
                  </a:extLst>
                </p14:cNvPr>
                <p14:cNvContentPartPr/>
                <p14:nvPr/>
              </p14:nvContentPartPr>
              <p14:xfrm>
                <a:off x="8392333" y="592350"/>
                <a:ext cx="254520" cy="46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68C385A-EB1D-B040-96A9-AA101544FF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77213" y="577230"/>
                  <a:ext cx="28476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C47B24-FD77-7F4A-80A9-BC6C0A384C7F}"/>
                    </a:ext>
                  </a:extLst>
                </p14:cNvPr>
                <p14:cNvContentPartPr/>
                <p14:nvPr/>
              </p14:nvContentPartPr>
              <p14:xfrm>
                <a:off x="8721013" y="677310"/>
                <a:ext cx="110880" cy="222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C47B24-FD77-7F4A-80A9-BC6C0A384C7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05893" y="661830"/>
                  <a:ext cx="141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3449BFF-630A-EB4F-BD50-CB79A058DEE7}"/>
                    </a:ext>
                  </a:extLst>
                </p14:cNvPr>
                <p14:cNvContentPartPr/>
                <p14:nvPr/>
              </p14:nvContentPartPr>
              <p14:xfrm>
                <a:off x="8728573" y="856950"/>
                <a:ext cx="219600" cy="16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3449BFF-630A-EB4F-BD50-CB79A058DE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13453" y="841830"/>
                  <a:ext cx="2502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2A70C8F-6F71-2448-BEDD-5BAFEA61387F}"/>
              </a:ext>
            </a:extLst>
          </p:cNvPr>
          <p:cNvGrpSpPr/>
          <p:nvPr/>
        </p:nvGrpSpPr>
        <p:grpSpPr>
          <a:xfrm>
            <a:off x="9149053" y="788190"/>
            <a:ext cx="259200" cy="159120"/>
            <a:chOff x="9149053" y="788190"/>
            <a:chExt cx="25920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605F150-C41C-AE4E-9D7F-94C7BF84543A}"/>
                    </a:ext>
                  </a:extLst>
                </p14:cNvPr>
                <p14:cNvContentPartPr/>
                <p14:nvPr/>
              </p14:nvContentPartPr>
              <p14:xfrm>
                <a:off x="9149053" y="856950"/>
                <a:ext cx="68400" cy="90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605F150-C41C-AE4E-9D7F-94C7BF8454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33933" y="841830"/>
                  <a:ext cx="99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C50CF4F-74D0-0C42-B893-34616B1A98A8}"/>
                    </a:ext>
                  </a:extLst>
                </p14:cNvPr>
                <p14:cNvContentPartPr/>
                <p14:nvPr/>
              </p14:nvContentPartPr>
              <p14:xfrm>
                <a:off x="9323653" y="788190"/>
                <a:ext cx="84600" cy="74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C50CF4F-74D0-0C42-B893-34616B1A98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308533" y="773070"/>
                  <a:ext cx="1148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F3DBD4B-5E48-3D41-A7C3-0729B2420DBF}"/>
              </a:ext>
            </a:extLst>
          </p:cNvPr>
          <p:cNvGrpSpPr/>
          <p:nvPr/>
        </p:nvGrpSpPr>
        <p:grpSpPr>
          <a:xfrm>
            <a:off x="9672853" y="523590"/>
            <a:ext cx="1132920" cy="460800"/>
            <a:chOff x="9672853" y="523590"/>
            <a:chExt cx="1132920" cy="4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9862D2A-9759-B442-ABC9-6E1C0091130E}"/>
                    </a:ext>
                  </a:extLst>
                </p14:cNvPr>
                <p14:cNvContentPartPr/>
                <p14:nvPr/>
              </p14:nvContentPartPr>
              <p14:xfrm>
                <a:off x="9672853" y="830670"/>
                <a:ext cx="74520" cy="122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9862D2A-9759-B442-ABC9-6E1C0091130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657733" y="815190"/>
                  <a:ext cx="105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6BFC271-40BB-3D45-BC79-FD634EB699EF}"/>
                    </a:ext>
                  </a:extLst>
                </p14:cNvPr>
                <p14:cNvContentPartPr/>
                <p14:nvPr/>
              </p14:nvContentPartPr>
              <p14:xfrm>
                <a:off x="9852853" y="761910"/>
                <a:ext cx="106200" cy="79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6BFC271-40BB-3D45-BC79-FD634EB699E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837733" y="746430"/>
                  <a:ext cx="136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1FFD28-A8AF-C64F-A707-5E378712D9C7}"/>
                    </a:ext>
                  </a:extLst>
                </p14:cNvPr>
                <p14:cNvContentPartPr/>
                <p14:nvPr/>
              </p14:nvContentPartPr>
              <p14:xfrm>
                <a:off x="10133293" y="793590"/>
                <a:ext cx="63720" cy="143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1FFD28-A8AF-C64F-A707-5E378712D9C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18173" y="778470"/>
                  <a:ext cx="94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DB14F3-305E-8048-927A-9DC3E1D76E00}"/>
                    </a:ext>
                  </a:extLst>
                </p14:cNvPr>
                <p14:cNvContentPartPr/>
                <p14:nvPr/>
              </p14:nvContentPartPr>
              <p14:xfrm>
                <a:off x="10350373" y="761910"/>
                <a:ext cx="90360" cy="90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5DB14F3-305E-8048-927A-9DC3E1D76E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34893" y="746430"/>
                  <a:ext cx="12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4833E8-9C0E-D84A-88DB-385EC3465FD9}"/>
                    </a:ext>
                  </a:extLst>
                </p14:cNvPr>
                <p14:cNvContentPartPr/>
                <p14:nvPr/>
              </p14:nvContentPartPr>
              <p14:xfrm>
                <a:off x="10524973" y="523590"/>
                <a:ext cx="280800" cy="460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4833E8-9C0E-D84A-88DB-385EC3465FD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09853" y="508470"/>
                  <a:ext cx="311400" cy="49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8EC8F6F-FD7D-CF45-823B-A8D50156B230}"/>
                  </a:ext>
                </a:extLst>
              </p14:cNvPr>
              <p14:cNvContentPartPr/>
              <p14:nvPr/>
            </p14:nvContentPartPr>
            <p14:xfrm>
              <a:off x="8439853" y="1364910"/>
              <a:ext cx="264960" cy="5191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8EC8F6F-FD7D-CF45-823B-A8D50156B23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424733" y="1349790"/>
                <a:ext cx="295560" cy="54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20BC3B5B-60A2-584C-BEF2-2A08ADAA4120}"/>
              </a:ext>
            </a:extLst>
          </p:cNvPr>
          <p:cNvGrpSpPr/>
          <p:nvPr/>
        </p:nvGrpSpPr>
        <p:grpSpPr>
          <a:xfrm>
            <a:off x="8689333" y="1581990"/>
            <a:ext cx="1242720" cy="232920"/>
            <a:chOff x="8689333" y="1581990"/>
            <a:chExt cx="12427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4933E7-BD4D-6441-AECA-2268D3918072}"/>
                    </a:ext>
                  </a:extLst>
                </p14:cNvPr>
                <p14:cNvContentPartPr/>
                <p14:nvPr/>
              </p14:nvContentPartPr>
              <p14:xfrm>
                <a:off x="8689333" y="1581990"/>
                <a:ext cx="137520" cy="106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4933E7-BD4D-6441-AECA-2268D391807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74213" y="1566870"/>
                  <a:ext cx="167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D446D47-09B9-F74A-853D-D363FEDD244E}"/>
                    </a:ext>
                  </a:extLst>
                </p14:cNvPr>
                <p14:cNvContentPartPr/>
                <p14:nvPr/>
              </p14:nvContentPartPr>
              <p14:xfrm>
                <a:off x="9011533" y="1645350"/>
                <a:ext cx="95760" cy="169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D446D47-09B9-F74A-853D-D363FEDD244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996413" y="1630230"/>
                  <a:ext cx="126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E71F628-A9AA-C142-ACE0-D7BB4DF05A08}"/>
                    </a:ext>
                  </a:extLst>
                </p14:cNvPr>
                <p14:cNvContentPartPr/>
                <p14:nvPr/>
              </p14:nvContentPartPr>
              <p14:xfrm>
                <a:off x="9260293" y="1593150"/>
                <a:ext cx="137880" cy="123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E71F628-A9AA-C142-ACE0-D7BB4DF05A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244813" y="1578030"/>
                  <a:ext cx="1684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73EFF6-4B2F-E743-9601-5C587F59EDFB}"/>
                    </a:ext>
                  </a:extLst>
                </p14:cNvPr>
                <p14:cNvContentPartPr/>
                <p14:nvPr/>
              </p14:nvContentPartPr>
              <p14:xfrm>
                <a:off x="9561973" y="1666590"/>
                <a:ext cx="73800" cy="132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73EFF6-4B2F-E743-9601-5C587F59EDF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46493" y="1651470"/>
                  <a:ext cx="104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DA7C981-A9F4-4149-8116-102FE2F6E931}"/>
                    </a:ext>
                  </a:extLst>
                </p14:cNvPr>
                <p14:cNvContentPartPr/>
                <p14:nvPr/>
              </p14:nvContentPartPr>
              <p14:xfrm>
                <a:off x="9794533" y="1587750"/>
                <a:ext cx="137520" cy="121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DA7C981-A9F4-4149-8116-102FE2F6E93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79413" y="1572630"/>
                  <a:ext cx="16776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BB30BD3-C260-034B-B223-E16A2E206AEE}"/>
                  </a:ext>
                </a:extLst>
              </p14:cNvPr>
              <p14:cNvContentPartPr/>
              <p14:nvPr/>
            </p14:nvContentPartPr>
            <p14:xfrm>
              <a:off x="10127893" y="1661550"/>
              <a:ext cx="47880" cy="957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BB30BD3-C260-034B-B223-E16A2E206AE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112773" y="1646070"/>
                <a:ext cx="784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171F5C6F-225B-A642-A56D-D28D3250435E}"/>
              </a:ext>
            </a:extLst>
          </p:cNvPr>
          <p:cNvGrpSpPr/>
          <p:nvPr/>
        </p:nvGrpSpPr>
        <p:grpSpPr>
          <a:xfrm>
            <a:off x="10411573" y="1381110"/>
            <a:ext cx="537120" cy="492480"/>
            <a:chOff x="10411573" y="1381110"/>
            <a:chExt cx="5371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56A356C-C1C3-8E43-941B-4F59A8A6751A}"/>
                    </a:ext>
                  </a:extLst>
                </p14:cNvPr>
                <p14:cNvContentPartPr/>
                <p14:nvPr/>
              </p14:nvContentPartPr>
              <p14:xfrm>
                <a:off x="10429573" y="1470750"/>
                <a:ext cx="95760" cy="275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56A356C-C1C3-8E43-941B-4F59A8A6751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14453" y="1455630"/>
                  <a:ext cx="1260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85FCF99-E932-B942-B340-F7037C56D40E}"/>
                    </a:ext>
                  </a:extLst>
                </p14:cNvPr>
                <p14:cNvContentPartPr/>
                <p14:nvPr/>
              </p14:nvContentPartPr>
              <p14:xfrm>
                <a:off x="10411573" y="1693230"/>
                <a:ext cx="240840" cy="26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85FCF99-E932-B942-B340-F7037C56D4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396093" y="1677750"/>
                  <a:ext cx="271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05E6789-46E6-AA4C-815B-685F599DC0E7}"/>
                    </a:ext>
                  </a:extLst>
                </p14:cNvPr>
                <p14:cNvContentPartPr/>
                <p14:nvPr/>
              </p14:nvContentPartPr>
              <p14:xfrm>
                <a:off x="10646653" y="1381110"/>
                <a:ext cx="302040" cy="492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05E6789-46E6-AA4C-815B-685F599DC0E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31533" y="1365630"/>
                  <a:ext cx="332640" cy="52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64CA897-8998-CC41-B090-50F08F3E3FFB}"/>
              </a:ext>
            </a:extLst>
          </p:cNvPr>
          <p:cNvGrpSpPr/>
          <p:nvPr/>
        </p:nvGrpSpPr>
        <p:grpSpPr>
          <a:xfrm>
            <a:off x="1095133" y="3201270"/>
            <a:ext cx="1397520" cy="460080"/>
            <a:chOff x="1095133" y="3201270"/>
            <a:chExt cx="139752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92EB159-FBA1-BC4A-8D94-67B329DE61A0}"/>
                    </a:ext>
                  </a:extLst>
                </p14:cNvPr>
                <p14:cNvContentPartPr/>
                <p14:nvPr/>
              </p14:nvContentPartPr>
              <p14:xfrm>
                <a:off x="1095133" y="3201270"/>
                <a:ext cx="238320" cy="259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92EB159-FBA1-BC4A-8D94-67B329DE61A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80013" y="3186150"/>
                  <a:ext cx="2689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7187E11-7C3B-AA46-9514-1A098DA5B74E}"/>
                    </a:ext>
                  </a:extLst>
                </p14:cNvPr>
                <p14:cNvContentPartPr/>
                <p14:nvPr/>
              </p14:nvContentPartPr>
              <p14:xfrm>
                <a:off x="1486813" y="3259590"/>
                <a:ext cx="63720" cy="401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7187E11-7C3B-AA46-9514-1A098DA5B7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71693" y="3244110"/>
                  <a:ext cx="9432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291FA98-8570-AC4D-B18D-9113AFEFE1DB}"/>
                    </a:ext>
                  </a:extLst>
                </p14:cNvPr>
                <p14:cNvContentPartPr/>
                <p14:nvPr/>
              </p14:nvContentPartPr>
              <p14:xfrm>
                <a:off x="1492213" y="3232950"/>
                <a:ext cx="212040" cy="174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291FA98-8570-AC4D-B18D-9113AFEFE1D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76733" y="3217830"/>
                  <a:ext cx="242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5E0EDA5-FF3D-F04A-B44E-655F5041C9C3}"/>
                    </a:ext>
                  </a:extLst>
                </p14:cNvPr>
                <p14:cNvContentPartPr/>
                <p14:nvPr/>
              </p14:nvContentPartPr>
              <p14:xfrm>
                <a:off x="1724773" y="3244110"/>
                <a:ext cx="190800" cy="190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5E0EDA5-FF3D-F04A-B44E-655F5041C9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09653" y="3228990"/>
                  <a:ext cx="22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ABC1589-4AC9-854C-B96A-1C391D9B0C5B}"/>
                    </a:ext>
                  </a:extLst>
                </p14:cNvPr>
                <p14:cNvContentPartPr/>
                <p14:nvPr/>
              </p14:nvContentPartPr>
              <p14:xfrm>
                <a:off x="1883533" y="3248790"/>
                <a:ext cx="111600" cy="148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ABC1589-4AC9-854C-B96A-1C391D9B0C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68413" y="3233670"/>
                  <a:ext cx="14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0B4B43C-6A11-0043-B143-1CDDFCFB012D}"/>
                    </a:ext>
                  </a:extLst>
                </p14:cNvPr>
                <p14:cNvContentPartPr/>
                <p14:nvPr/>
              </p14:nvContentPartPr>
              <p14:xfrm>
                <a:off x="2047693" y="3243750"/>
                <a:ext cx="185400" cy="227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0B4B43C-6A11-0043-B143-1CDDFCFB012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32573" y="3228270"/>
                  <a:ext cx="216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51E2E78-151A-1749-848E-2FF5F8CB43F2}"/>
                    </a:ext>
                  </a:extLst>
                </p14:cNvPr>
                <p14:cNvContentPartPr/>
                <p14:nvPr/>
              </p14:nvContentPartPr>
              <p14:xfrm>
                <a:off x="2301853" y="3227910"/>
                <a:ext cx="190800" cy="19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51E2E78-151A-1749-848E-2FF5F8CB43F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86373" y="3212430"/>
                  <a:ext cx="2214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067961B-727D-1443-ACCB-841A69D5F3EC}"/>
              </a:ext>
            </a:extLst>
          </p:cNvPr>
          <p:cNvGrpSpPr/>
          <p:nvPr/>
        </p:nvGrpSpPr>
        <p:grpSpPr>
          <a:xfrm>
            <a:off x="2873173" y="3000030"/>
            <a:ext cx="1860480" cy="661680"/>
            <a:chOff x="2873173" y="3000030"/>
            <a:chExt cx="1860480" cy="66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C410F3D-9FE3-434D-BE51-6341ABEF3A45}"/>
                    </a:ext>
                  </a:extLst>
                </p14:cNvPr>
                <p14:cNvContentPartPr/>
                <p14:nvPr/>
              </p14:nvContentPartPr>
              <p14:xfrm>
                <a:off x="2873173" y="3217110"/>
                <a:ext cx="201600" cy="227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C410F3D-9FE3-434D-BE51-6341ABEF3A4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58053" y="3201990"/>
                  <a:ext cx="231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C25BFA5-2367-044A-B7E1-C18BBC1BD8E9}"/>
                    </a:ext>
                  </a:extLst>
                </p14:cNvPr>
                <p14:cNvContentPartPr/>
                <p14:nvPr/>
              </p14:nvContentPartPr>
              <p14:xfrm>
                <a:off x="3100693" y="3048270"/>
                <a:ext cx="291240" cy="370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C25BFA5-2367-044A-B7E1-C18BBC1BD8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085573" y="3033150"/>
                  <a:ext cx="321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D69193F-5CA6-5D4D-827A-6E5F3FC5AB09}"/>
                    </a:ext>
                  </a:extLst>
                </p14:cNvPr>
                <p14:cNvContentPartPr/>
                <p14:nvPr/>
              </p14:nvContentPartPr>
              <p14:xfrm>
                <a:off x="3275293" y="3211710"/>
                <a:ext cx="185400" cy="16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D69193F-5CA6-5D4D-827A-6E5F3FC5AB0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260173" y="3196590"/>
                  <a:ext cx="21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EE5EF47-C2C9-4543-973A-581D093052F7}"/>
                    </a:ext>
                  </a:extLst>
                </p14:cNvPr>
                <p14:cNvContentPartPr/>
                <p14:nvPr/>
              </p14:nvContentPartPr>
              <p14:xfrm>
                <a:off x="3465733" y="3196590"/>
                <a:ext cx="111600" cy="190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EE5EF47-C2C9-4543-973A-581D093052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50613" y="3181470"/>
                  <a:ext cx="141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13277FB-233A-EC41-B525-7459FAF01534}"/>
                    </a:ext>
                  </a:extLst>
                </p14:cNvPr>
                <p14:cNvContentPartPr/>
                <p14:nvPr/>
              </p14:nvContentPartPr>
              <p14:xfrm>
                <a:off x="3593533" y="3211710"/>
                <a:ext cx="174240" cy="450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3277FB-233A-EC41-B525-7459FAF015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578053" y="3196590"/>
                  <a:ext cx="2048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B487AE1-3381-C048-AB7C-54931DE29CFB}"/>
                    </a:ext>
                  </a:extLst>
                </p14:cNvPr>
                <p14:cNvContentPartPr/>
                <p14:nvPr/>
              </p14:nvContentPartPr>
              <p14:xfrm>
                <a:off x="3804493" y="3232950"/>
                <a:ext cx="122040" cy="159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B487AE1-3381-C048-AB7C-54931DE29CF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789373" y="3217830"/>
                  <a:ext cx="152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F102738-3673-E348-AE4C-58187E2AAA26}"/>
                    </a:ext>
                  </a:extLst>
                </p14:cNvPr>
                <p14:cNvContentPartPr/>
                <p14:nvPr/>
              </p14:nvContentPartPr>
              <p14:xfrm>
                <a:off x="3952813" y="3190830"/>
                <a:ext cx="122040" cy="172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F102738-3673-E348-AE4C-58187E2AAA2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937333" y="3175350"/>
                  <a:ext cx="152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365C508-98CA-9E4A-9FC1-8E4B66B3DD66}"/>
                    </a:ext>
                  </a:extLst>
                </p14:cNvPr>
                <p14:cNvContentPartPr/>
                <p14:nvPr/>
              </p14:nvContentPartPr>
              <p14:xfrm>
                <a:off x="4122013" y="3222510"/>
                <a:ext cx="26640" cy="169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365C508-98CA-9E4A-9FC1-8E4B66B3DD6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106893" y="3207030"/>
                  <a:ext cx="57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5CEDE0A-5419-1C43-9F96-84FA221FC793}"/>
                    </a:ext>
                  </a:extLst>
                </p14:cNvPr>
                <p14:cNvContentPartPr/>
                <p14:nvPr/>
              </p14:nvContentPartPr>
              <p14:xfrm>
                <a:off x="4137853" y="3105870"/>
                <a:ext cx="10800" cy="5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5CEDE0A-5419-1C43-9F96-84FA221FC79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122733" y="309075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4C2DCF8-FED2-7E49-B088-32D4088086B5}"/>
                    </a:ext>
                  </a:extLst>
                </p14:cNvPr>
                <p14:cNvContentPartPr/>
                <p14:nvPr/>
              </p14:nvContentPartPr>
              <p14:xfrm>
                <a:off x="4201573" y="3195870"/>
                <a:ext cx="217440" cy="19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4C2DCF8-FED2-7E49-B088-32D4088086B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86093" y="3180750"/>
                  <a:ext cx="247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2125CE4-006E-9D49-B6E0-12B16A6EC80A}"/>
                    </a:ext>
                  </a:extLst>
                </p14:cNvPr>
                <p14:cNvContentPartPr/>
                <p14:nvPr/>
              </p14:nvContentPartPr>
              <p14:xfrm>
                <a:off x="4449973" y="3000030"/>
                <a:ext cx="283680" cy="363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2125CE4-006E-9D49-B6E0-12B16A6EC80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34853" y="2984910"/>
                  <a:ext cx="314280" cy="39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7419C6D-CD74-2E47-9FAE-12116AE4DE60}"/>
              </a:ext>
            </a:extLst>
          </p:cNvPr>
          <p:cNvGrpSpPr/>
          <p:nvPr/>
        </p:nvGrpSpPr>
        <p:grpSpPr>
          <a:xfrm>
            <a:off x="5100853" y="2994990"/>
            <a:ext cx="2672280" cy="497880"/>
            <a:chOff x="5100853" y="2994990"/>
            <a:chExt cx="267228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9E48DB2-8F12-6347-AAFF-4A4B48EF80EB}"/>
                    </a:ext>
                  </a:extLst>
                </p14:cNvPr>
                <p14:cNvContentPartPr/>
                <p14:nvPr/>
              </p14:nvContentPartPr>
              <p14:xfrm>
                <a:off x="5100853" y="3074190"/>
                <a:ext cx="164520" cy="253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9E48DB2-8F12-6347-AAFF-4A4B48EF80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85733" y="3059070"/>
                  <a:ext cx="194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E4E1523-289C-7742-A2F2-0AD0DBBD711A}"/>
                    </a:ext>
                  </a:extLst>
                </p14:cNvPr>
                <p14:cNvContentPartPr/>
                <p14:nvPr/>
              </p14:nvContentPartPr>
              <p14:xfrm>
                <a:off x="5312533" y="3164190"/>
                <a:ext cx="90360" cy="132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E4E1523-289C-7742-A2F2-0AD0DBBD71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97413" y="3149070"/>
                  <a:ext cx="1209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E9A1943-B3A8-C641-AE08-F41654607C50}"/>
                    </a:ext>
                  </a:extLst>
                </p14:cNvPr>
                <p14:cNvContentPartPr/>
                <p14:nvPr/>
              </p14:nvContentPartPr>
              <p14:xfrm>
                <a:off x="5423773" y="3185430"/>
                <a:ext cx="79560" cy="116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E9A1943-B3A8-C641-AE08-F41654607C5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408653" y="3170310"/>
                  <a:ext cx="110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5E23C6F-0DC8-9142-AAB8-2416E8FF658A}"/>
                    </a:ext>
                  </a:extLst>
                </p14:cNvPr>
                <p14:cNvContentPartPr/>
                <p14:nvPr/>
              </p14:nvContentPartPr>
              <p14:xfrm>
                <a:off x="5495053" y="3148350"/>
                <a:ext cx="180720" cy="159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5E23C6F-0DC8-9142-AAB8-2416E8FF658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79573" y="3133230"/>
                  <a:ext cx="211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3CB83EC-F1E4-A648-A482-70E72EE25B4A}"/>
                    </a:ext>
                  </a:extLst>
                </p14:cNvPr>
                <p14:cNvContentPartPr/>
                <p14:nvPr/>
              </p14:nvContentPartPr>
              <p14:xfrm>
                <a:off x="5640853" y="3116670"/>
                <a:ext cx="248400" cy="217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3CB83EC-F1E4-A648-A482-70E72EE25B4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25373" y="3101190"/>
                  <a:ext cx="279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49C9751-82CF-4142-8B55-BE112C2D6764}"/>
                    </a:ext>
                  </a:extLst>
                </p14:cNvPr>
                <p14:cNvContentPartPr/>
                <p14:nvPr/>
              </p14:nvContentPartPr>
              <p14:xfrm>
                <a:off x="5984653" y="3259590"/>
                <a:ext cx="111600" cy="5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49C9751-82CF-4142-8B55-BE112C2D676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69533" y="3244110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2E3D03C-1BAC-7C44-9C7C-74D8196173A4}"/>
                    </a:ext>
                  </a:extLst>
                </p14:cNvPr>
                <p14:cNvContentPartPr/>
                <p14:nvPr/>
              </p14:nvContentPartPr>
              <p14:xfrm>
                <a:off x="6148813" y="3047910"/>
                <a:ext cx="185400" cy="291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2E3D03C-1BAC-7C44-9C7C-74D8196173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33333" y="3032430"/>
                  <a:ext cx="216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3540B1A-2D84-224C-A79C-CABEDC69AB23}"/>
                    </a:ext>
                  </a:extLst>
                </p14:cNvPr>
                <p14:cNvContentPartPr/>
                <p14:nvPr/>
              </p14:nvContentPartPr>
              <p14:xfrm>
                <a:off x="6164653" y="3000030"/>
                <a:ext cx="222480" cy="32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3540B1A-2D84-224C-A79C-CABEDC69AB2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49533" y="2984910"/>
                  <a:ext cx="253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3F792BB-B5C4-F94C-9D90-0AB430B1F40F}"/>
                    </a:ext>
                  </a:extLst>
                </p14:cNvPr>
                <p14:cNvContentPartPr/>
                <p14:nvPr/>
              </p14:nvContentPartPr>
              <p14:xfrm>
                <a:off x="6165373" y="3158790"/>
                <a:ext cx="132120" cy="21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3F792BB-B5C4-F94C-9D90-0AB430B1F40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49893" y="3143670"/>
                  <a:ext cx="162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B34C273-53B9-094A-A980-886BE2D2BA04}"/>
                    </a:ext>
                  </a:extLst>
                </p14:cNvPr>
                <p14:cNvContentPartPr/>
                <p14:nvPr/>
              </p14:nvContentPartPr>
              <p14:xfrm>
                <a:off x="6360493" y="3142950"/>
                <a:ext cx="79560" cy="169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B34C273-53B9-094A-A980-886BE2D2BA0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45013" y="3127830"/>
                  <a:ext cx="110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29D8EE-E52C-1241-8438-6AEDE44B71F1}"/>
                    </a:ext>
                  </a:extLst>
                </p14:cNvPr>
                <p14:cNvContentPartPr/>
                <p14:nvPr/>
              </p14:nvContentPartPr>
              <p14:xfrm>
                <a:off x="6508453" y="2994990"/>
                <a:ext cx="42840" cy="307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29D8EE-E52C-1241-8438-6AEDE44B71F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493333" y="2979510"/>
                  <a:ext cx="730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EB554A4-0935-5849-829D-6BD0D45116AA}"/>
                    </a:ext>
                  </a:extLst>
                </p14:cNvPr>
                <p14:cNvContentPartPr/>
                <p14:nvPr/>
              </p14:nvContentPartPr>
              <p14:xfrm>
                <a:off x="6455533" y="3111270"/>
                <a:ext cx="148680" cy="26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EB554A4-0935-5849-829D-6BD0D45116A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40413" y="3096150"/>
                  <a:ext cx="178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C328A89-1D09-8F4B-8125-96286311CB3A}"/>
                    </a:ext>
                  </a:extLst>
                </p14:cNvPr>
                <p14:cNvContentPartPr/>
                <p14:nvPr/>
              </p14:nvContentPartPr>
              <p14:xfrm>
                <a:off x="6598453" y="3127110"/>
                <a:ext cx="122040" cy="143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C328A89-1D09-8F4B-8125-96286311CB3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583333" y="3111990"/>
                  <a:ext cx="152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51C1EC4-AD13-384F-B45F-1EB2653AB645}"/>
                    </a:ext>
                  </a:extLst>
                </p14:cNvPr>
                <p14:cNvContentPartPr/>
                <p14:nvPr/>
              </p14:nvContentPartPr>
              <p14:xfrm>
                <a:off x="6720133" y="3158790"/>
                <a:ext cx="69120" cy="111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1C1EC4-AD13-384F-B45F-1EB2653AB64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705013" y="3143670"/>
                  <a:ext cx="99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6BA389D-3341-E14C-BDFB-1F49F9359A9A}"/>
                    </a:ext>
                  </a:extLst>
                </p14:cNvPr>
                <p14:cNvContentPartPr/>
                <p14:nvPr/>
              </p14:nvContentPartPr>
              <p14:xfrm>
                <a:off x="6852613" y="3079590"/>
                <a:ext cx="122040" cy="294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6BA389D-3341-E14C-BDFB-1F49F9359A9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837133" y="3064470"/>
                  <a:ext cx="1526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40C9854-585D-4343-87E3-D38670931BD6}"/>
                    </a:ext>
                  </a:extLst>
                </p14:cNvPr>
                <p14:cNvContentPartPr/>
                <p14:nvPr/>
              </p14:nvContentPartPr>
              <p14:xfrm>
                <a:off x="6984733" y="3084990"/>
                <a:ext cx="206640" cy="407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40C9854-585D-4343-87E3-D38670931BD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69613" y="3069510"/>
                  <a:ext cx="2372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D5B5254-6789-0C41-95CB-C69294F626A8}"/>
                    </a:ext>
                  </a:extLst>
                </p14:cNvPr>
                <p14:cNvContentPartPr/>
                <p14:nvPr/>
              </p14:nvContentPartPr>
              <p14:xfrm>
                <a:off x="7320973" y="3217110"/>
                <a:ext cx="340920" cy="10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D5B5254-6789-0C41-95CB-C69294F626A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305853" y="3201990"/>
                  <a:ext cx="371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285C94-BEBC-B647-A507-1E289C542584}"/>
                    </a:ext>
                  </a:extLst>
                </p14:cNvPr>
                <p14:cNvContentPartPr/>
                <p14:nvPr/>
              </p14:nvContentPartPr>
              <p14:xfrm>
                <a:off x="7524733" y="3127110"/>
                <a:ext cx="248400" cy="185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285C94-BEBC-B647-A507-1E289C54258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09253" y="3111990"/>
                  <a:ext cx="279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9BB1F9-59BC-3B4F-8AA2-D42E148B4E11}"/>
                    </a:ext>
                  </a:extLst>
                </p14:cNvPr>
                <p14:cNvContentPartPr/>
                <p14:nvPr/>
              </p14:nvContentPartPr>
              <p14:xfrm>
                <a:off x="7545613" y="3116670"/>
                <a:ext cx="26640" cy="201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9BB1F9-59BC-3B4F-8AA2-D42E148B4E1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30493" y="3101190"/>
                  <a:ext cx="57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D63F6B-D90B-1942-9849-5DD2098A49F2}"/>
                    </a:ext>
                  </a:extLst>
                </p14:cNvPr>
                <p14:cNvContentPartPr/>
                <p14:nvPr/>
              </p14:nvContentPartPr>
              <p14:xfrm>
                <a:off x="7619773" y="3169950"/>
                <a:ext cx="79560" cy="119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D63F6B-D90B-1942-9849-5DD2098A49F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604653" y="3154830"/>
                  <a:ext cx="1101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57BE1FB-E22D-574B-BA91-4C1456964708}"/>
                    </a:ext>
                  </a:extLst>
                </p14:cNvPr>
                <p14:cNvContentPartPr/>
                <p14:nvPr/>
              </p14:nvContentPartPr>
              <p14:xfrm>
                <a:off x="7561453" y="3158790"/>
                <a:ext cx="100800" cy="69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57BE1FB-E22D-574B-BA91-4C145696470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46333" y="3143670"/>
                  <a:ext cx="13140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672A2B6-B995-CF4B-AF53-302627F0F306}"/>
              </a:ext>
            </a:extLst>
          </p:cNvPr>
          <p:cNvGrpSpPr/>
          <p:nvPr/>
        </p:nvGrpSpPr>
        <p:grpSpPr>
          <a:xfrm>
            <a:off x="7990213" y="2894190"/>
            <a:ext cx="740880" cy="339120"/>
            <a:chOff x="7990213" y="2894190"/>
            <a:chExt cx="74088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85A3AC8-00AD-7A48-8276-817D6942B3B1}"/>
                    </a:ext>
                  </a:extLst>
                </p14:cNvPr>
                <p14:cNvContentPartPr/>
                <p14:nvPr/>
              </p14:nvContentPartPr>
              <p14:xfrm>
                <a:off x="7990213" y="2904990"/>
                <a:ext cx="132480" cy="264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85A3AC8-00AD-7A48-8276-817D6942B3B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75093" y="2889870"/>
                  <a:ext cx="1630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754FB89-1BC2-6745-B6E2-FD33D290F6D7}"/>
                    </a:ext>
                  </a:extLst>
                </p14:cNvPr>
                <p14:cNvContentPartPr/>
                <p14:nvPr/>
              </p14:nvContentPartPr>
              <p14:xfrm>
                <a:off x="8164813" y="2894190"/>
                <a:ext cx="291240" cy="273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754FB89-1BC2-6745-B6E2-FD33D290F6D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49693" y="2879070"/>
                  <a:ext cx="321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80187F0-B74B-9E4F-8F2C-5AE6925216FF}"/>
                    </a:ext>
                  </a:extLst>
                </p14:cNvPr>
                <p14:cNvContentPartPr/>
                <p14:nvPr/>
              </p14:nvContentPartPr>
              <p14:xfrm>
                <a:off x="8492773" y="2902470"/>
                <a:ext cx="238320" cy="330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80187F0-B74B-9E4F-8F2C-5AE6925216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77653" y="2887350"/>
                  <a:ext cx="26892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0D8D6CA-A128-884E-B61C-69A24B3226E2}"/>
              </a:ext>
            </a:extLst>
          </p:cNvPr>
          <p:cNvGrpSpPr/>
          <p:nvPr/>
        </p:nvGrpSpPr>
        <p:grpSpPr>
          <a:xfrm>
            <a:off x="7878973" y="3423390"/>
            <a:ext cx="947160" cy="820800"/>
            <a:chOff x="7878973" y="3423390"/>
            <a:chExt cx="947160" cy="82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E36C89-BBC1-4044-9BA5-42C049848E65}"/>
                    </a:ext>
                  </a:extLst>
                </p14:cNvPr>
                <p14:cNvContentPartPr/>
                <p14:nvPr/>
              </p14:nvContentPartPr>
              <p14:xfrm>
                <a:off x="8006053" y="3540030"/>
                <a:ext cx="21600" cy="122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E36C89-BBC1-4044-9BA5-42C049848E6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90933" y="3524550"/>
                  <a:ext cx="5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D9AA621-FBF1-4C40-B859-ADF53C9FAFBA}"/>
                    </a:ext>
                  </a:extLst>
                </p14:cNvPr>
                <p14:cNvContentPartPr/>
                <p14:nvPr/>
              </p14:nvContentPartPr>
              <p14:xfrm>
                <a:off x="8006053" y="3428790"/>
                <a:ext cx="5760" cy="32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D9AA621-FBF1-4C40-B859-ADF53C9FAF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90933" y="3413670"/>
                  <a:ext cx="3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D8576D-C871-9A43-A511-800E956776C5}"/>
                    </a:ext>
                  </a:extLst>
                </p14:cNvPr>
                <p14:cNvContentPartPr/>
                <p14:nvPr/>
              </p14:nvContentPartPr>
              <p14:xfrm>
                <a:off x="8064373" y="3524550"/>
                <a:ext cx="100800" cy="169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D8576D-C871-9A43-A511-800E956776C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48893" y="3509430"/>
                  <a:ext cx="131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F895398-8FFE-7B4F-8A8E-AFDD8954713E}"/>
                    </a:ext>
                  </a:extLst>
                </p14:cNvPr>
                <p14:cNvContentPartPr/>
                <p14:nvPr/>
              </p14:nvContentPartPr>
              <p14:xfrm>
                <a:off x="8212333" y="3423390"/>
                <a:ext cx="69120" cy="259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F895398-8FFE-7B4F-8A8E-AFDD8954713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97213" y="3408270"/>
                  <a:ext cx="997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E89F10-2F70-7442-9252-FEC5844912F1}"/>
                    </a:ext>
                  </a:extLst>
                </p14:cNvPr>
                <p14:cNvContentPartPr/>
                <p14:nvPr/>
              </p14:nvContentPartPr>
              <p14:xfrm>
                <a:off x="8170213" y="3524190"/>
                <a:ext cx="122040" cy="10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E89F10-2F70-7442-9252-FEC5844912F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54733" y="3508710"/>
                  <a:ext cx="152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91E39A3-0031-0F4E-8C80-5E5DF8B9C177}"/>
                    </a:ext>
                  </a:extLst>
                </p14:cNvPr>
                <p14:cNvContentPartPr/>
                <p14:nvPr/>
              </p14:nvContentPartPr>
              <p14:xfrm>
                <a:off x="8313133" y="3492870"/>
                <a:ext cx="196200" cy="359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91E39A3-0031-0F4E-8C80-5E5DF8B9C17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97653" y="3477750"/>
                  <a:ext cx="226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6644774-9D3F-CA4E-9D16-F9E24CACE160}"/>
                    </a:ext>
                  </a:extLst>
                </p14:cNvPr>
                <p14:cNvContentPartPr/>
                <p14:nvPr/>
              </p14:nvContentPartPr>
              <p14:xfrm>
                <a:off x="8529853" y="3524190"/>
                <a:ext cx="243720" cy="111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6644774-9D3F-CA4E-9D16-F9E24CACE16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514733" y="3508710"/>
                  <a:ext cx="274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859EC89-1B91-2240-97B3-2493BFF13B13}"/>
                    </a:ext>
                  </a:extLst>
                </p14:cNvPr>
                <p14:cNvContentPartPr/>
                <p14:nvPr/>
              </p14:nvContentPartPr>
              <p14:xfrm>
                <a:off x="7878973" y="4063830"/>
                <a:ext cx="111600" cy="153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859EC89-1B91-2240-97B3-2493BFF13B1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863853" y="4048710"/>
                  <a:ext cx="141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8FE322C-4D42-8244-AB9D-DB1B82EE2898}"/>
                    </a:ext>
                  </a:extLst>
                </p14:cNvPr>
                <p14:cNvContentPartPr/>
                <p14:nvPr/>
              </p14:nvContentPartPr>
              <p14:xfrm>
                <a:off x="8032693" y="4071390"/>
                <a:ext cx="84960" cy="146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FE322C-4D42-8244-AB9D-DB1B82EE289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17213" y="4056270"/>
                  <a:ext cx="115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48A7C22-F59D-074D-AD18-9BE2EDD9D31C}"/>
                    </a:ext>
                  </a:extLst>
                </p14:cNvPr>
                <p14:cNvContentPartPr/>
                <p14:nvPr/>
              </p14:nvContentPartPr>
              <p14:xfrm>
                <a:off x="8170573" y="4063830"/>
                <a:ext cx="132120" cy="180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48A7C22-F59D-074D-AD18-9BE2EDD9D31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55453" y="4048710"/>
                  <a:ext cx="162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6374A2F-4E83-3648-8CF7-5244717C8995}"/>
                    </a:ext>
                  </a:extLst>
                </p14:cNvPr>
                <p14:cNvContentPartPr/>
                <p14:nvPr/>
              </p14:nvContentPartPr>
              <p14:xfrm>
                <a:off x="8286493" y="4100910"/>
                <a:ext cx="95760" cy="122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6374A2F-4E83-3648-8CF7-5244717C899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71373" y="4085790"/>
                  <a:ext cx="126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329227E-840B-0542-8FA3-15801B907C42}"/>
                    </a:ext>
                  </a:extLst>
                </p14:cNvPr>
                <p14:cNvContentPartPr/>
                <p14:nvPr/>
              </p14:nvContentPartPr>
              <p14:xfrm>
                <a:off x="8403133" y="3900390"/>
                <a:ext cx="95760" cy="322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329227E-840B-0542-8FA3-15801B907C4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87653" y="3885270"/>
                  <a:ext cx="1260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77C514F-13C1-BC40-902D-91B5684EEB83}"/>
                    </a:ext>
                  </a:extLst>
                </p14:cNvPr>
                <p14:cNvContentPartPr/>
                <p14:nvPr/>
              </p14:nvContentPartPr>
              <p14:xfrm>
                <a:off x="8551813" y="3934590"/>
                <a:ext cx="274320" cy="298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77C514F-13C1-BC40-902D-91B5684EEB8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36333" y="3919110"/>
                  <a:ext cx="30492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EC44B5A-4C43-DF44-B2A9-44147AC24D31}"/>
              </a:ext>
            </a:extLst>
          </p:cNvPr>
          <p:cNvGrpSpPr/>
          <p:nvPr/>
        </p:nvGrpSpPr>
        <p:grpSpPr>
          <a:xfrm>
            <a:off x="8228533" y="1206150"/>
            <a:ext cx="307080" cy="32400"/>
            <a:chOff x="8228533" y="1206150"/>
            <a:chExt cx="30708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BD26F75-A905-C548-8CBD-0BCA6CF3F1D1}"/>
                    </a:ext>
                  </a:extLst>
                </p14:cNvPr>
                <p14:cNvContentPartPr/>
                <p14:nvPr/>
              </p14:nvContentPartPr>
              <p14:xfrm>
                <a:off x="8228533" y="1216950"/>
                <a:ext cx="69120" cy="21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BD26F75-A905-C548-8CBD-0BCA6CF3F1D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213053" y="1201830"/>
                  <a:ext cx="997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F03C6C6-8BD8-684E-9994-659602BD3C14}"/>
                    </a:ext>
                  </a:extLst>
                </p14:cNvPr>
                <p14:cNvContentPartPr/>
                <p14:nvPr/>
              </p14:nvContentPartPr>
              <p14:xfrm>
                <a:off x="8471893" y="1206150"/>
                <a:ext cx="63720" cy="5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F03C6C6-8BD8-684E-9994-659602BD3C1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456413" y="1191030"/>
                  <a:ext cx="9432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76E6A96-CD46-EC45-A281-5E43623A452A}"/>
                  </a:ext>
                </a:extLst>
              </p14:cNvPr>
              <p14:cNvContentPartPr/>
              <p14:nvPr/>
            </p14:nvContentPartPr>
            <p14:xfrm>
              <a:off x="8741533" y="1195710"/>
              <a:ext cx="122040" cy="108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76E6A96-CD46-EC45-A281-5E43623A452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726413" y="1180590"/>
                <a:ext cx="152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F54ECA3-6C2D-DA42-82FA-D7673697278A}"/>
                  </a:ext>
                </a:extLst>
              </p14:cNvPr>
              <p14:cNvContentPartPr/>
              <p14:nvPr/>
            </p14:nvContentPartPr>
            <p14:xfrm>
              <a:off x="9186133" y="1185270"/>
              <a:ext cx="148680" cy="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F54ECA3-6C2D-DA42-82FA-D7673697278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171013" y="1169790"/>
                <a:ext cx="178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714EA1F-F063-124A-9990-BB828F24C889}"/>
                  </a:ext>
                </a:extLst>
              </p14:cNvPr>
              <p14:cNvContentPartPr/>
              <p14:nvPr/>
            </p14:nvContentPartPr>
            <p14:xfrm>
              <a:off x="9641173" y="1153230"/>
              <a:ext cx="185400" cy="10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714EA1F-F063-124A-9990-BB828F24C889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626053" y="1138110"/>
                <a:ext cx="216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CBF110B-770C-7C4A-97CB-53E2CD4147A7}"/>
                  </a:ext>
                </a:extLst>
              </p14:cNvPr>
              <p14:cNvContentPartPr/>
              <p14:nvPr/>
            </p14:nvContentPartPr>
            <p14:xfrm>
              <a:off x="10149133" y="1132350"/>
              <a:ext cx="137880" cy="10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CBF110B-770C-7C4A-97CB-53E2CD4147A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134013" y="1116870"/>
                <a:ext cx="1684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13EEA66-E772-4F40-937F-83747CD22259}"/>
                  </a:ext>
                </a:extLst>
              </p14:cNvPr>
              <p14:cNvContentPartPr/>
              <p14:nvPr/>
            </p14:nvContentPartPr>
            <p14:xfrm>
              <a:off x="10530373" y="1116510"/>
              <a:ext cx="212040" cy="108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13EEA66-E772-4F40-937F-83747CD2225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514893" y="1101030"/>
                <a:ext cx="242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ECEFFF53-B6C1-114C-B5C7-B72E16CE2891}"/>
                  </a:ext>
                </a:extLst>
              </p14:cNvPr>
              <p14:cNvContentPartPr/>
              <p14:nvPr/>
            </p14:nvContentPartPr>
            <p14:xfrm>
              <a:off x="11091253" y="1116510"/>
              <a:ext cx="37440" cy="57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ECEFFF53-B6C1-114C-B5C7-B72E16CE2891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1075773" y="1101030"/>
                <a:ext cx="6804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74B919F-58FB-AB40-929D-0B257EA63EF4}"/>
              </a:ext>
            </a:extLst>
          </p:cNvPr>
          <p:cNvGrpSpPr/>
          <p:nvPr/>
        </p:nvGrpSpPr>
        <p:grpSpPr>
          <a:xfrm>
            <a:off x="9461173" y="2904990"/>
            <a:ext cx="513000" cy="439560"/>
            <a:chOff x="9461173" y="2904990"/>
            <a:chExt cx="513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52E9B9C-91B9-D249-A40A-882ED3D0498E}"/>
                    </a:ext>
                  </a:extLst>
                </p14:cNvPr>
                <p14:cNvContentPartPr/>
                <p14:nvPr/>
              </p14:nvContentPartPr>
              <p14:xfrm>
                <a:off x="9461173" y="2904990"/>
                <a:ext cx="180360" cy="365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52E9B9C-91B9-D249-A40A-882ED3D0498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46053" y="2889870"/>
                  <a:ext cx="2106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7C73ADA-84F4-594A-836F-3D36CDDAC675}"/>
                    </a:ext>
                  </a:extLst>
                </p14:cNvPr>
                <p14:cNvContentPartPr/>
                <p14:nvPr/>
              </p14:nvContentPartPr>
              <p14:xfrm>
                <a:off x="9614893" y="3042510"/>
                <a:ext cx="74520" cy="106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7C73ADA-84F4-594A-836F-3D36CDDAC67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599413" y="3027390"/>
                  <a:ext cx="105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203C86E-E3B5-4141-BB94-814E6E2A723A}"/>
                    </a:ext>
                  </a:extLst>
                </p14:cNvPr>
                <p14:cNvContentPartPr/>
                <p14:nvPr/>
              </p14:nvContentPartPr>
              <p14:xfrm>
                <a:off x="9725773" y="2904990"/>
                <a:ext cx="248400" cy="439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203C86E-E3B5-4141-BB94-814E6E2A723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710653" y="2889870"/>
                  <a:ext cx="27900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2ED8A99-54C4-1E4C-9D86-0BD98300C53D}"/>
              </a:ext>
            </a:extLst>
          </p:cNvPr>
          <p:cNvGrpSpPr/>
          <p:nvPr/>
        </p:nvGrpSpPr>
        <p:grpSpPr>
          <a:xfrm>
            <a:off x="9329053" y="3608790"/>
            <a:ext cx="687960" cy="492480"/>
            <a:chOff x="9329053" y="3608790"/>
            <a:chExt cx="68796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BFD137F-8374-E345-ADC8-8B39E0EAA427}"/>
                    </a:ext>
                  </a:extLst>
                </p14:cNvPr>
                <p14:cNvContentPartPr/>
                <p14:nvPr/>
              </p14:nvContentPartPr>
              <p14:xfrm>
                <a:off x="9329053" y="3645870"/>
                <a:ext cx="190800" cy="413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BFD137F-8374-E345-ADC8-8B39E0EAA42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13933" y="3630390"/>
                  <a:ext cx="2214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784C8A5-F722-F64B-A4A4-66C435D021FF}"/>
                    </a:ext>
                  </a:extLst>
                </p14:cNvPr>
                <p14:cNvContentPartPr/>
                <p14:nvPr/>
              </p14:nvContentPartPr>
              <p14:xfrm>
                <a:off x="9619933" y="3687990"/>
                <a:ext cx="153720" cy="196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784C8A5-F722-F64B-A4A4-66C435D021F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604813" y="3672870"/>
                  <a:ext cx="184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9B00052-4AE4-A143-9E9B-BFFE3284490C}"/>
                    </a:ext>
                  </a:extLst>
                </p14:cNvPr>
                <p14:cNvContentPartPr/>
                <p14:nvPr/>
              </p14:nvContentPartPr>
              <p14:xfrm>
                <a:off x="9773653" y="3608790"/>
                <a:ext cx="243360" cy="492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9B00052-4AE4-A143-9E9B-BFFE3284490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58173" y="3593310"/>
                  <a:ext cx="273600" cy="52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EE7BB73-F206-EE4B-8B51-8B11227F77A5}"/>
                  </a:ext>
                </a:extLst>
              </p14:cNvPr>
              <p14:cNvContentPartPr/>
              <p14:nvPr/>
            </p14:nvContentPartPr>
            <p14:xfrm>
              <a:off x="809293" y="2327910"/>
              <a:ext cx="10303200" cy="1062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EE7BB73-F206-EE4B-8B51-8B11227F77A5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94173" y="2312790"/>
                <a:ext cx="10333800" cy="1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993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9976" y="441036"/>
            <a:ext cx="8294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rgbClr val="333333"/>
                </a:solidFill>
                <a:latin typeface="IRANSans" panose="020B0506030804020204" pitchFamily="34" charset="-78"/>
                <a:cs typeface="B Nazanin" pitchFamily="2" charset="-78"/>
              </a:rPr>
              <a:t>فریمورک های یادگیری ماشین</a:t>
            </a:r>
            <a:endParaRPr lang="en-US" sz="2800" dirty="0">
              <a:solidFill>
                <a:srgbClr val="333333"/>
              </a:solidFill>
              <a:latin typeface="IRANSans" panose="020B0506030804020204" pitchFamily="34" charset="-78"/>
              <a:cs typeface="B Nazanin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0" y="1085482"/>
            <a:ext cx="6060621" cy="53240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188" y="6462587"/>
            <a:ext cx="30073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https://www.kaggle.com/kaggle-survey-2020</a:t>
            </a:r>
          </a:p>
        </p:txBody>
      </p:sp>
    </p:spTree>
    <p:extLst>
      <p:ext uri="{BB962C8B-B14F-4D97-AF65-F5344CB8AC3E}">
        <p14:creationId xmlns:p14="http://schemas.microsoft.com/office/powerpoint/2010/main" val="3677308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9976" y="441036"/>
            <a:ext cx="8294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en-US" sz="6000" b="1" dirty="0"/>
              <a:t>Keras</a:t>
            </a:r>
            <a:endParaRPr lang="en-US" sz="2800" dirty="0">
              <a:solidFill>
                <a:srgbClr val="33333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4961" y="1675105"/>
            <a:ext cx="29118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https://keras.io/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570D3D-B6B7-AE43-B6EB-AE25974789C6}"/>
                  </a:ext>
                </a:extLst>
              </p14:cNvPr>
              <p14:cNvContentPartPr/>
              <p14:nvPr/>
            </p14:nvContentPartPr>
            <p14:xfrm>
              <a:off x="6090493" y="1921830"/>
              <a:ext cx="253800" cy="290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570D3D-B6B7-AE43-B6EB-AE25974789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5373" y="1906710"/>
                <a:ext cx="284400" cy="32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66E1798-7ACD-2B4F-9C74-442071704492}"/>
              </a:ext>
            </a:extLst>
          </p:cNvPr>
          <p:cNvGrpSpPr/>
          <p:nvPr/>
        </p:nvGrpSpPr>
        <p:grpSpPr>
          <a:xfrm>
            <a:off x="6408013" y="1677390"/>
            <a:ext cx="1720080" cy="518760"/>
            <a:chOff x="6408013" y="1677390"/>
            <a:chExt cx="172008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07D7EDB-9A77-834D-BC83-CC5056D10C12}"/>
                    </a:ext>
                  </a:extLst>
                </p14:cNvPr>
                <p14:cNvContentPartPr/>
                <p14:nvPr/>
              </p14:nvContentPartPr>
              <p14:xfrm>
                <a:off x="6408013" y="1926150"/>
                <a:ext cx="201600" cy="256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07D7EDB-9A77-834D-BC83-CC5056D10C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2893" y="1910670"/>
                  <a:ext cx="2318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A8CF7E4-60DE-A34F-ACA9-372D794DDFC7}"/>
                    </a:ext>
                  </a:extLst>
                </p14:cNvPr>
                <p14:cNvContentPartPr/>
                <p14:nvPr/>
              </p14:nvContentPartPr>
              <p14:xfrm>
                <a:off x="6746773" y="1909950"/>
                <a:ext cx="190800" cy="28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A8CF7E4-60DE-A34F-ACA9-372D794DDFC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31293" y="1894830"/>
                  <a:ext cx="2214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2FCDBCE-3D4A-1348-976A-A44FC0649F8C}"/>
                    </a:ext>
                  </a:extLst>
                </p14:cNvPr>
                <p14:cNvContentPartPr/>
                <p14:nvPr/>
              </p14:nvContentPartPr>
              <p14:xfrm>
                <a:off x="6783853" y="1894110"/>
                <a:ext cx="169560" cy="2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2FCDBCE-3D4A-1348-976A-A44FC0649F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68373" y="1878990"/>
                  <a:ext cx="200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D8B0E8D-521A-1443-BB24-0AC0EB2FC09D}"/>
                    </a:ext>
                  </a:extLst>
                </p14:cNvPr>
                <p14:cNvContentPartPr/>
                <p14:nvPr/>
              </p14:nvContentPartPr>
              <p14:xfrm>
                <a:off x="6768013" y="2031990"/>
                <a:ext cx="174960" cy="32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D8B0E8D-521A-1443-BB24-0AC0EB2FC09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52533" y="2016510"/>
                  <a:ext cx="205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B494E5-133C-A34F-AE30-478D67B12A6A}"/>
                    </a:ext>
                  </a:extLst>
                </p14:cNvPr>
                <p14:cNvContentPartPr/>
                <p14:nvPr/>
              </p14:nvContentPartPr>
              <p14:xfrm>
                <a:off x="7095973" y="1883670"/>
                <a:ext cx="21600" cy="27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B494E5-133C-A34F-AE30-478D67B12A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80853" y="1868550"/>
                  <a:ext cx="522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60ECF61-505E-FB47-AD9B-6C57A715A28B}"/>
                    </a:ext>
                  </a:extLst>
                </p14:cNvPr>
                <p14:cNvContentPartPr/>
                <p14:nvPr/>
              </p14:nvContentPartPr>
              <p14:xfrm>
                <a:off x="7014253" y="2142870"/>
                <a:ext cx="198360" cy="1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60ECF61-505E-FB47-AD9B-6C57A715A2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999133" y="2127750"/>
                  <a:ext cx="22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C238D28-191B-D04B-9521-367294805121}"/>
                    </a:ext>
                  </a:extLst>
                </p14:cNvPr>
                <p14:cNvContentPartPr/>
                <p14:nvPr/>
              </p14:nvContentPartPr>
              <p14:xfrm>
                <a:off x="6997693" y="1883670"/>
                <a:ext cx="187920" cy="26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C238D28-191B-D04B-9521-36729480512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82573" y="1868550"/>
                  <a:ext cx="2185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05DAC9-3CF2-D748-9161-1C33F88255CD}"/>
                    </a:ext>
                  </a:extLst>
                </p14:cNvPr>
                <p14:cNvContentPartPr/>
                <p14:nvPr/>
              </p14:nvContentPartPr>
              <p14:xfrm>
                <a:off x="7302253" y="1920750"/>
                <a:ext cx="21600" cy="248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05DAC9-3CF2-D748-9161-1C33F88255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87133" y="1905270"/>
                  <a:ext cx="522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30408D-57B1-B041-A7ED-3FBBDE442DA7}"/>
                    </a:ext>
                  </a:extLst>
                </p14:cNvPr>
                <p14:cNvContentPartPr/>
                <p14:nvPr/>
              </p14:nvContentPartPr>
              <p14:xfrm>
                <a:off x="7287133" y="1830750"/>
                <a:ext cx="211320" cy="296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30408D-57B1-B041-A7ED-3FBBDE442D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71653" y="1815630"/>
                  <a:ext cx="241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427BA6-B9E4-0A49-9393-D658751CA139}"/>
                    </a:ext>
                  </a:extLst>
                </p14:cNvPr>
                <p14:cNvContentPartPr/>
                <p14:nvPr/>
              </p14:nvContentPartPr>
              <p14:xfrm>
                <a:off x="7530493" y="1878990"/>
                <a:ext cx="185040" cy="237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1427BA6-B9E4-0A49-9393-D658751CA13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15373" y="1863870"/>
                  <a:ext cx="2156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49C58F-2B85-7946-B99D-1B226BBC6F93}"/>
                    </a:ext>
                  </a:extLst>
                </p14:cNvPr>
                <p14:cNvContentPartPr/>
                <p14:nvPr/>
              </p14:nvContentPartPr>
              <p14:xfrm>
                <a:off x="7789333" y="1857030"/>
                <a:ext cx="232560" cy="30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49C58F-2B85-7946-B99D-1B226BBC6F9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73853" y="1841910"/>
                  <a:ext cx="263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223568-C64C-EF4A-B42B-327195F219F2}"/>
                    </a:ext>
                  </a:extLst>
                </p14:cNvPr>
                <p14:cNvContentPartPr/>
                <p14:nvPr/>
              </p14:nvContentPartPr>
              <p14:xfrm>
                <a:off x="8058973" y="1677390"/>
                <a:ext cx="32040" cy="143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223568-C64C-EF4A-B42B-327195F219F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43853" y="1661910"/>
                  <a:ext cx="62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637714-3A4D-CE47-9394-8F24E9FE2990}"/>
                    </a:ext>
                  </a:extLst>
                </p14:cNvPr>
                <p14:cNvContentPartPr/>
                <p14:nvPr/>
              </p14:nvContentPartPr>
              <p14:xfrm>
                <a:off x="8101813" y="1687830"/>
                <a:ext cx="26280" cy="106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637714-3A4D-CE47-9394-8F24E9FE29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86693" y="1672710"/>
                  <a:ext cx="568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2E82DA-0157-BB42-B700-E8E3F11264C4}"/>
              </a:ext>
            </a:extLst>
          </p:cNvPr>
          <p:cNvGrpSpPr/>
          <p:nvPr/>
        </p:nvGrpSpPr>
        <p:grpSpPr>
          <a:xfrm>
            <a:off x="5926333" y="1666590"/>
            <a:ext cx="95760" cy="180360"/>
            <a:chOff x="5926333" y="1666590"/>
            <a:chExt cx="9576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206326-69E8-7243-BE8E-D9CD016B5C2B}"/>
                    </a:ext>
                  </a:extLst>
                </p14:cNvPr>
                <p14:cNvContentPartPr/>
                <p14:nvPr/>
              </p14:nvContentPartPr>
              <p14:xfrm>
                <a:off x="5926333" y="1693230"/>
                <a:ext cx="21600" cy="127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206326-69E8-7243-BE8E-D9CD016B5C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11213" y="1677750"/>
                  <a:ext cx="522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D7D6EC5-03EA-9745-A62E-762A365EAE56}"/>
                    </a:ext>
                  </a:extLst>
                </p14:cNvPr>
                <p14:cNvContentPartPr/>
                <p14:nvPr/>
              </p14:nvContentPartPr>
              <p14:xfrm>
                <a:off x="6000493" y="1666590"/>
                <a:ext cx="21600" cy="18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D7D6EC5-03EA-9745-A62E-762A365EAE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85373" y="1651470"/>
                  <a:ext cx="5220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19CA27-D4EA-BD42-B0CF-EC24E9352603}"/>
              </a:ext>
            </a:extLst>
          </p:cNvPr>
          <p:cNvGrpSpPr/>
          <p:nvPr/>
        </p:nvGrpSpPr>
        <p:grpSpPr>
          <a:xfrm>
            <a:off x="7251853" y="915270"/>
            <a:ext cx="1569240" cy="312480"/>
            <a:chOff x="7251853" y="915270"/>
            <a:chExt cx="156924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021793-FAC6-CE48-B869-DDF0B524F0FC}"/>
                    </a:ext>
                  </a:extLst>
                </p14:cNvPr>
                <p14:cNvContentPartPr/>
                <p14:nvPr/>
              </p14:nvContentPartPr>
              <p14:xfrm>
                <a:off x="7251853" y="1079430"/>
                <a:ext cx="246600" cy="10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021793-FAC6-CE48-B869-DDF0B524F0F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36373" y="1063950"/>
                  <a:ext cx="277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4215A1-9BDA-9C48-BCDE-4A2AB38E614D}"/>
                    </a:ext>
                  </a:extLst>
                </p14:cNvPr>
                <p14:cNvContentPartPr/>
                <p14:nvPr/>
              </p14:nvContentPartPr>
              <p14:xfrm>
                <a:off x="7476853" y="1036950"/>
                <a:ext cx="227880" cy="18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4215A1-9BDA-9C48-BCDE-4A2AB38E61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61733" y="1021830"/>
                  <a:ext cx="258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429800-BAED-294B-8520-54383C992050}"/>
                    </a:ext>
                  </a:extLst>
                </p14:cNvPr>
                <p14:cNvContentPartPr/>
                <p14:nvPr/>
              </p14:nvContentPartPr>
              <p14:xfrm>
                <a:off x="7858093" y="952350"/>
                <a:ext cx="243720" cy="275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429800-BAED-294B-8520-54383C9920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42613" y="937230"/>
                  <a:ext cx="274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22A775-10F2-B74F-AB32-30F31D048B33}"/>
                    </a:ext>
                  </a:extLst>
                </p14:cNvPr>
                <p14:cNvContentPartPr/>
                <p14:nvPr/>
              </p14:nvContentPartPr>
              <p14:xfrm>
                <a:off x="8133133" y="1036950"/>
                <a:ext cx="201600" cy="153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22A775-10F2-B74F-AB32-30F31D048B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18013" y="1021830"/>
                  <a:ext cx="231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ABB307-0137-6244-BFB7-63FA2C74C8C3}"/>
                    </a:ext>
                  </a:extLst>
                </p14:cNvPr>
                <p14:cNvContentPartPr/>
                <p14:nvPr/>
              </p14:nvContentPartPr>
              <p14:xfrm>
                <a:off x="8307733" y="1042350"/>
                <a:ext cx="100800" cy="10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ABB307-0137-6244-BFB7-63FA2C74C8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92613" y="1026870"/>
                  <a:ext cx="131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A93BED6-7234-424F-AE97-B80537C31BE2}"/>
                    </a:ext>
                  </a:extLst>
                </p14:cNvPr>
                <p14:cNvContentPartPr/>
                <p14:nvPr/>
              </p14:nvContentPartPr>
              <p14:xfrm>
                <a:off x="8487733" y="1026510"/>
                <a:ext cx="212040" cy="159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A93BED6-7234-424F-AE97-B80537C31B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72253" y="1011030"/>
                  <a:ext cx="242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E1A3991-A056-9940-BB39-629B699B5CC5}"/>
                    </a:ext>
                  </a:extLst>
                </p14:cNvPr>
                <p14:cNvContentPartPr/>
                <p14:nvPr/>
              </p14:nvContentPartPr>
              <p14:xfrm>
                <a:off x="8635693" y="915270"/>
                <a:ext cx="185400" cy="296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E1A3991-A056-9940-BB39-629B699B5C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620573" y="900150"/>
                  <a:ext cx="216000" cy="32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2E69B6-C33B-0341-84CA-60E1F85B7CA1}"/>
              </a:ext>
            </a:extLst>
          </p:cNvPr>
          <p:cNvGrpSpPr/>
          <p:nvPr/>
        </p:nvGrpSpPr>
        <p:grpSpPr>
          <a:xfrm>
            <a:off x="9090733" y="888990"/>
            <a:ext cx="804240" cy="302040"/>
            <a:chOff x="9090733" y="888990"/>
            <a:chExt cx="80424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F6FDB8F-253F-5049-8561-477A172C0906}"/>
                    </a:ext>
                  </a:extLst>
                </p14:cNvPr>
                <p14:cNvContentPartPr/>
                <p14:nvPr/>
              </p14:nvContentPartPr>
              <p14:xfrm>
                <a:off x="9090733" y="946950"/>
                <a:ext cx="227880" cy="222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F6FDB8F-253F-5049-8561-477A172C090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75613" y="931830"/>
                  <a:ext cx="258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0A8C4A-85E5-5247-B2E7-AA8845FBE7BF}"/>
                    </a:ext>
                  </a:extLst>
                </p14:cNvPr>
                <p14:cNvContentPartPr/>
                <p14:nvPr/>
              </p14:nvContentPartPr>
              <p14:xfrm>
                <a:off x="9318613" y="1031550"/>
                <a:ext cx="105480" cy="79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0A8C4A-85E5-5247-B2E7-AA8845FBE7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03133" y="1016430"/>
                  <a:ext cx="136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762F6F3-59A8-574D-ADE4-D8AB559BFA69}"/>
                    </a:ext>
                  </a:extLst>
                </p14:cNvPr>
                <p14:cNvContentPartPr/>
                <p14:nvPr/>
              </p14:nvContentPartPr>
              <p14:xfrm>
                <a:off x="9471973" y="941910"/>
                <a:ext cx="90360" cy="249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762F6F3-59A8-574D-ADE4-D8AB559BFA6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56493" y="926430"/>
                  <a:ext cx="1209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AADBA8-4E4C-C844-BF19-3EF2CA1FF3BA}"/>
                    </a:ext>
                  </a:extLst>
                </p14:cNvPr>
                <p14:cNvContentPartPr/>
                <p14:nvPr/>
              </p14:nvContentPartPr>
              <p14:xfrm>
                <a:off x="9604813" y="888990"/>
                <a:ext cx="290160" cy="302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AADBA8-4E4C-C844-BF19-3EF2CA1FF3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89693" y="873510"/>
                  <a:ext cx="320760" cy="33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307A28-66EC-EC49-A4F4-92B0DD34021B}"/>
              </a:ext>
            </a:extLst>
          </p:cNvPr>
          <p:cNvGrpSpPr/>
          <p:nvPr/>
        </p:nvGrpSpPr>
        <p:grpSpPr>
          <a:xfrm>
            <a:off x="1036813" y="2735790"/>
            <a:ext cx="1826280" cy="470520"/>
            <a:chOff x="1036813" y="2735790"/>
            <a:chExt cx="182628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242052-24EC-174F-AD2C-59D99BC0DBFE}"/>
                    </a:ext>
                  </a:extLst>
                </p14:cNvPr>
                <p14:cNvContentPartPr/>
                <p14:nvPr/>
              </p14:nvContentPartPr>
              <p14:xfrm>
                <a:off x="1105933" y="2857470"/>
                <a:ext cx="58680" cy="328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242052-24EC-174F-AD2C-59D99BC0DBF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0453" y="2841990"/>
                  <a:ext cx="889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720DBA-C6E2-AA4D-92C7-B07B9B42FAAA}"/>
                    </a:ext>
                  </a:extLst>
                </p14:cNvPr>
                <p14:cNvContentPartPr/>
                <p14:nvPr/>
              </p14:nvContentPartPr>
              <p14:xfrm>
                <a:off x="1036813" y="2799150"/>
                <a:ext cx="444960" cy="63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720DBA-C6E2-AA4D-92C7-B07B9B42FAA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1693" y="2784030"/>
                  <a:ext cx="475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D3BBAE8-7C15-DF45-9EAD-C9505AB425A6}"/>
                    </a:ext>
                  </a:extLst>
                </p14:cNvPr>
                <p14:cNvContentPartPr/>
                <p14:nvPr/>
              </p14:nvContentPartPr>
              <p14:xfrm>
                <a:off x="1333453" y="2973750"/>
                <a:ext cx="164520" cy="180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D3BBAE8-7C15-DF45-9EAD-C9505AB425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17973" y="2958630"/>
                  <a:ext cx="194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7148B0A-7E28-3B4B-B82F-87D4D3AAA595}"/>
                    </a:ext>
                  </a:extLst>
                </p14:cNvPr>
                <p14:cNvContentPartPr/>
                <p14:nvPr/>
              </p14:nvContentPartPr>
              <p14:xfrm>
                <a:off x="1545133" y="2986710"/>
                <a:ext cx="116640" cy="164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7148B0A-7E28-3B4B-B82F-87D4D3AAA59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29653" y="2971590"/>
                  <a:ext cx="147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90AC1C3-251D-A24B-9476-2A251AE8AD69}"/>
                    </a:ext>
                  </a:extLst>
                </p14:cNvPr>
                <p14:cNvContentPartPr/>
                <p14:nvPr/>
              </p14:nvContentPartPr>
              <p14:xfrm>
                <a:off x="1693093" y="2989590"/>
                <a:ext cx="147960" cy="216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90AC1C3-251D-A24B-9476-2A251AE8AD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77973" y="2974470"/>
                  <a:ext cx="178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8491993-7A73-CA40-AFA6-E3DD787F857F}"/>
                    </a:ext>
                  </a:extLst>
                </p14:cNvPr>
                <p14:cNvContentPartPr/>
                <p14:nvPr/>
              </p14:nvContentPartPr>
              <p14:xfrm>
                <a:off x="1883533" y="2994990"/>
                <a:ext cx="84600" cy="158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8491993-7A73-CA40-AFA6-E3DD787F85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68413" y="2979510"/>
                  <a:ext cx="114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5805471-3D0D-CD42-874C-59F5B582F19E}"/>
                    </a:ext>
                  </a:extLst>
                </p14:cNvPr>
                <p14:cNvContentPartPr/>
                <p14:nvPr/>
              </p14:nvContentPartPr>
              <p14:xfrm>
                <a:off x="2016013" y="2984910"/>
                <a:ext cx="137880" cy="153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5805471-3D0D-CD42-874C-59F5B582F1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00533" y="2969790"/>
                  <a:ext cx="1684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688C2F-226B-CA4D-9EF2-421D50B55B9A}"/>
                    </a:ext>
                  </a:extLst>
                </p14:cNvPr>
                <p14:cNvContentPartPr/>
                <p14:nvPr/>
              </p14:nvContentPartPr>
              <p14:xfrm>
                <a:off x="2253973" y="2735790"/>
                <a:ext cx="84960" cy="444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688C2F-226B-CA4D-9EF2-421D50B55B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38853" y="2720310"/>
                  <a:ext cx="1155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7C42263-A991-384E-B2CC-329C96E439CF}"/>
                    </a:ext>
                  </a:extLst>
                </p14:cNvPr>
                <p14:cNvContentPartPr/>
                <p14:nvPr/>
              </p14:nvContentPartPr>
              <p14:xfrm>
                <a:off x="2201053" y="2973750"/>
                <a:ext cx="185400" cy="16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7C42263-A991-384E-B2CC-329C96E439C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85933" y="2958630"/>
                  <a:ext cx="21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9A2BB3C-54D1-1643-AD8B-8924AD05C77A}"/>
                    </a:ext>
                  </a:extLst>
                </p14:cNvPr>
                <p14:cNvContentPartPr/>
                <p14:nvPr/>
              </p14:nvContentPartPr>
              <p14:xfrm>
                <a:off x="2402293" y="2849190"/>
                <a:ext cx="37440" cy="331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9A2BB3C-54D1-1643-AD8B-8924AD05C77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86813" y="2833710"/>
                  <a:ext cx="680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D894AF6-1F91-6842-885C-DDF2B5E30E9E}"/>
                    </a:ext>
                  </a:extLst>
                </p14:cNvPr>
                <p14:cNvContentPartPr/>
                <p14:nvPr/>
              </p14:nvContentPartPr>
              <p14:xfrm>
                <a:off x="2481493" y="2968350"/>
                <a:ext cx="111600" cy="161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894AF6-1F91-6842-885C-DDF2B5E30E9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66373" y="2953230"/>
                  <a:ext cx="141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61E1C21-D012-C748-ACA3-929375CBAD2A}"/>
                    </a:ext>
                  </a:extLst>
                </p14:cNvPr>
                <p14:cNvContentPartPr/>
                <p14:nvPr/>
              </p14:nvContentPartPr>
              <p14:xfrm>
                <a:off x="2629813" y="2904990"/>
                <a:ext cx="233280" cy="25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61E1C21-D012-C748-ACA3-929375CBAD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14693" y="2889870"/>
                  <a:ext cx="263520" cy="28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DBF2B23-E989-5C4C-9EDE-775D244E8937}"/>
              </a:ext>
            </a:extLst>
          </p:cNvPr>
          <p:cNvGrpSpPr/>
          <p:nvPr/>
        </p:nvGrpSpPr>
        <p:grpSpPr>
          <a:xfrm>
            <a:off x="1021693" y="3492870"/>
            <a:ext cx="1063440" cy="269640"/>
            <a:chOff x="1021693" y="3492870"/>
            <a:chExt cx="106344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A79334-F03F-014A-A188-F7DD76F24354}"/>
                    </a:ext>
                  </a:extLst>
                </p14:cNvPr>
                <p14:cNvContentPartPr/>
                <p14:nvPr/>
              </p14:nvContentPartPr>
              <p14:xfrm>
                <a:off x="1021693" y="3492870"/>
                <a:ext cx="190440" cy="269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A79334-F03F-014A-A188-F7DD76F243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06573" y="3477750"/>
                  <a:ext cx="2206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C5B3BE4-9906-1B42-B153-31E1A4588FB4}"/>
                    </a:ext>
                  </a:extLst>
                </p14:cNvPr>
                <p14:cNvContentPartPr/>
                <p14:nvPr/>
              </p14:nvContentPartPr>
              <p14:xfrm>
                <a:off x="1275133" y="3524190"/>
                <a:ext cx="180360" cy="222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C5B3BE4-9906-1B42-B153-31E1A4588FB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60013" y="3508710"/>
                  <a:ext cx="210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AFFD781-638A-1648-9FA4-6D10D9D0C697}"/>
                    </a:ext>
                  </a:extLst>
                </p14:cNvPr>
                <p14:cNvContentPartPr/>
                <p14:nvPr/>
              </p14:nvContentPartPr>
              <p14:xfrm>
                <a:off x="1576813" y="3555870"/>
                <a:ext cx="16200" cy="206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AFFD781-638A-1648-9FA4-6D10D9D0C69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61333" y="3540750"/>
                  <a:ext cx="468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173EC44-5D61-9043-A6C8-F97DD5B8CA1D}"/>
                    </a:ext>
                  </a:extLst>
                </p14:cNvPr>
                <p14:cNvContentPartPr/>
                <p14:nvPr/>
              </p14:nvContentPartPr>
              <p14:xfrm>
                <a:off x="1518493" y="3529230"/>
                <a:ext cx="196200" cy="21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173EC44-5D61-9043-A6C8-F97DD5B8CA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503373" y="3514110"/>
                  <a:ext cx="22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7B9CD0D-AEEB-C14A-B1D0-58918512E406}"/>
                    </a:ext>
                  </a:extLst>
                </p14:cNvPr>
                <p14:cNvContentPartPr/>
                <p14:nvPr/>
              </p14:nvContentPartPr>
              <p14:xfrm>
                <a:off x="1857253" y="3518790"/>
                <a:ext cx="16200" cy="212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7B9CD0D-AEEB-C14A-B1D0-58918512E40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41773" y="3503670"/>
                  <a:ext cx="46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A90F56B-EFCE-AD42-8C38-A3B191BE20A3}"/>
                    </a:ext>
                  </a:extLst>
                </p14:cNvPr>
                <p14:cNvContentPartPr/>
                <p14:nvPr/>
              </p14:nvContentPartPr>
              <p14:xfrm>
                <a:off x="1888933" y="3508710"/>
                <a:ext cx="196200" cy="237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A90F56B-EFCE-AD42-8C38-A3B191BE20A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73813" y="3493590"/>
                  <a:ext cx="22680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232C9D3-1EA4-F44E-AAF6-8E4DC8AAAF65}"/>
              </a:ext>
            </a:extLst>
          </p:cNvPr>
          <p:cNvGrpSpPr/>
          <p:nvPr/>
        </p:nvGrpSpPr>
        <p:grpSpPr>
          <a:xfrm>
            <a:off x="1079293" y="4047990"/>
            <a:ext cx="1132920" cy="391680"/>
            <a:chOff x="1079293" y="4047990"/>
            <a:chExt cx="113292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C0270F7-C4FC-D04E-A124-55D4C4177E9C}"/>
                    </a:ext>
                  </a:extLst>
                </p14:cNvPr>
                <p14:cNvContentPartPr/>
                <p14:nvPr/>
              </p14:nvContentPartPr>
              <p14:xfrm>
                <a:off x="1121773" y="4085070"/>
                <a:ext cx="47880" cy="291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C0270F7-C4FC-D04E-A124-55D4C4177E9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6293" y="4069590"/>
                  <a:ext cx="78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00963F-46DD-9C41-A9BF-37B4673177FF}"/>
                    </a:ext>
                  </a:extLst>
                </p14:cNvPr>
                <p14:cNvContentPartPr/>
                <p14:nvPr/>
              </p14:nvContentPartPr>
              <p14:xfrm>
                <a:off x="1079293" y="4047990"/>
                <a:ext cx="365400" cy="21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00963F-46DD-9C41-A9BF-37B4673177F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4173" y="4032870"/>
                  <a:ext cx="39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76E0E2-0D16-074E-8D94-E7D334DD7F13}"/>
                    </a:ext>
                  </a:extLst>
                </p14:cNvPr>
                <p14:cNvContentPartPr/>
                <p14:nvPr/>
              </p14:nvContentPartPr>
              <p14:xfrm>
                <a:off x="1290973" y="4047990"/>
                <a:ext cx="137880" cy="354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76E0E2-0D16-074E-8D94-E7D334DD7F1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75853" y="4032870"/>
                  <a:ext cx="1684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A9D1739-2696-464A-96B1-09D226A25945}"/>
                    </a:ext>
                  </a:extLst>
                </p14:cNvPr>
                <p14:cNvContentPartPr/>
                <p14:nvPr/>
              </p14:nvContentPartPr>
              <p14:xfrm>
                <a:off x="1497253" y="4190910"/>
                <a:ext cx="180360" cy="19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A9D1739-2696-464A-96B1-09D226A2594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82133" y="4175430"/>
                  <a:ext cx="2106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1AB175-87AD-BB4A-817C-DFFFF52349F5}"/>
                    </a:ext>
                  </a:extLst>
                </p14:cNvPr>
                <p14:cNvContentPartPr/>
                <p14:nvPr/>
              </p14:nvContentPartPr>
              <p14:xfrm>
                <a:off x="1714333" y="4186230"/>
                <a:ext cx="153720" cy="200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1AB175-87AD-BB4A-817C-DFFFF52349F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99213" y="4170750"/>
                  <a:ext cx="184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CA25757-2EF2-BE4A-A89B-DA6F42A41FBE}"/>
                    </a:ext>
                  </a:extLst>
                </p14:cNvPr>
                <p14:cNvContentPartPr/>
                <p14:nvPr/>
              </p14:nvContentPartPr>
              <p14:xfrm>
                <a:off x="1888933" y="4201350"/>
                <a:ext cx="174960" cy="238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CA25757-2EF2-BE4A-A89B-DA6F42A41F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73813" y="4186230"/>
                  <a:ext cx="2055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0FC198E-53AE-024E-856E-DE11EF82C46A}"/>
                    </a:ext>
                  </a:extLst>
                </p14:cNvPr>
                <p14:cNvContentPartPr/>
                <p14:nvPr/>
              </p14:nvContentPartPr>
              <p14:xfrm>
                <a:off x="2121853" y="4222590"/>
                <a:ext cx="90360" cy="169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0FC198E-53AE-024E-856E-DE11EF82C46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06373" y="4207470"/>
                  <a:ext cx="12096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404F3F5-28C7-B14D-98A1-9300BE767E21}"/>
                  </a:ext>
                </a:extLst>
              </p14:cNvPr>
              <p14:cNvContentPartPr/>
              <p14:nvPr/>
            </p14:nvContentPartPr>
            <p14:xfrm>
              <a:off x="613813" y="2820390"/>
              <a:ext cx="238320" cy="2037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404F3F5-28C7-B14D-98A1-9300BE767E2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8333" y="2804910"/>
                <a:ext cx="268920" cy="206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A6E6161E-52CA-AC45-B70D-688B0B135C26}"/>
              </a:ext>
            </a:extLst>
          </p:cNvPr>
          <p:cNvGrpSpPr/>
          <p:nvPr/>
        </p:nvGrpSpPr>
        <p:grpSpPr>
          <a:xfrm>
            <a:off x="6225853" y="2820390"/>
            <a:ext cx="653400" cy="487080"/>
            <a:chOff x="6225853" y="2820390"/>
            <a:chExt cx="65340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B7F7310-98B1-7347-9207-AE13FEE9E574}"/>
                    </a:ext>
                  </a:extLst>
                </p14:cNvPr>
                <p14:cNvContentPartPr/>
                <p14:nvPr/>
              </p14:nvContentPartPr>
              <p14:xfrm>
                <a:off x="6355093" y="2899590"/>
                <a:ext cx="196200" cy="359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B7F7310-98B1-7347-9207-AE13FEE9E57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39973" y="2884470"/>
                  <a:ext cx="226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001ADC3-F40F-6D40-B1B2-18C1BE97D47B}"/>
                    </a:ext>
                  </a:extLst>
                </p14:cNvPr>
                <p14:cNvContentPartPr/>
                <p14:nvPr/>
              </p14:nvContentPartPr>
              <p14:xfrm>
                <a:off x="6225853" y="3042510"/>
                <a:ext cx="250200" cy="26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001ADC3-F40F-6D40-B1B2-18C1BE97D47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10373" y="3027390"/>
                  <a:ext cx="280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D8167D1-7DE0-1147-87AC-3B8C01C55072}"/>
                    </a:ext>
                  </a:extLst>
                </p14:cNvPr>
                <p14:cNvContentPartPr/>
                <p14:nvPr/>
              </p14:nvContentPartPr>
              <p14:xfrm>
                <a:off x="6656773" y="2820390"/>
                <a:ext cx="90360" cy="487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D8167D1-7DE0-1147-87AC-3B8C01C5507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1653" y="2804910"/>
                  <a:ext cx="12096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FC166B2-18C0-1C43-8DA6-684B0C788C26}"/>
                    </a:ext>
                  </a:extLst>
                </p14:cNvPr>
                <p14:cNvContentPartPr/>
                <p14:nvPr/>
              </p14:nvContentPartPr>
              <p14:xfrm>
                <a:off x="6550933" y="3042510"/>
                <a:ext cx="212040" cy="37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FC166B2-18C0-1C43-8DA6-684B0C788C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35813" y="3027390"/>
                  <a:ext cx="24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6DDADC6-1740-E449-93DA-1CD7405B656D}"/>
                    </a:ext>
                  </a:extLst>
                </p14:cNvPr>
                <p14:cNvContentPartPr/>
                <p14:nvPr/>
              </p14:nvContentPartPr>
              <p14:xfrm>
                <a:off x="6810133" y="3122070"/>
                <a:ext cx="69120" cy="58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6DDADC6-1740-E449-93DA-1CD7405B656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95013" y="3106590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822CCE2-E624-054D-9C82-A2D90718DF91}"/>
              </a:ext>
            </a:extLst>
          </p:cNvPr>
          <p:cNvGrpSpPr/>
          <p:nvPr/>
        </p:nvGrpSpPr>
        <p:grpSpPr>
          <a:xfrm>
            <a:off x="7127653" y="2952510"/>
            <a:ext cx="1078200" cy="354960"/>
            <a:chOff x="7127653" y="2952510"/>
            <a:chExt cx="107820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FC6D8A3-9D6C-2945-B266-B56A9C43E845}"/>
                    </a:ext>
                  </a:extLst>
                </p14:cNvPr>
                <p14:cNvContentPartPr/>
                <p14:nvPr/>
              </p14:nvContentPartPr>
              <p14:xfrm>
                <a:off x="7127653" y="2952510"/>
                <a:ext cx="42840" cy="354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FC6D8A3-9D6C-2945-B266-B56A9C43E84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12533" y="2937390"/>
                  <a:ext cx="730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B6CB16D-5478-B043-A974-FF4621DB1971}"/>
                    </a:ext>
                  </a:extLst>
                </p14:cNvPr>
                <p14:cNvContentPartPr/>
                <p14:nvPr/>
              </p14:nvContentPartPr>
              <p14:xfrm>
                <a:off x="7143493" y="3032070"/>
                <a:ext cx="185400" cy="196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B6CB16D-5478-B043-A974-FF4621DB197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28373" y="3016590"/>
                  <a:ext cx="216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48C1CF7-BFFE-FD4F-B646-9D20352E0352}"/>
                    </a:ext>
                  </a:extLst>
                </p14:cNvPr>
                <p14:cNvContentPartPr/>
                <p14:nvPr/>
              </p14:nvContentPartPr>
              <p14:xfrm>
                <a:off x="7376413" y="3047910"/>
                <a:ext cx="323280" cy="153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48C1CF7-BFFE-FD4F-B646-9D20352E03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61293" y="3032430"/>
                  <a:ext cx="353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DAE3629-E8AC-324F-8D29-D256CDB1B0B4}"/>
                    </a:ext>
                  </a:extLst>
                </p14:cNvPr>
                <p14:cNvContentPartPr/>
                <p14:nvPr/>
              </p14:nvContentPartPr>
              <p14:xfrm>
                <a:off x="7746853" y="3042510"/>
                <a:ext cx="217440" cy="190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DAE3629-E8AC-324F-8D29-D256CDB1B0B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731733" y="3027390"/>
                  <a:ext cx="24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FD41096-B90A-A346-B36E-E35F4B9CC342}"/>
                    </a:ext>
                  </a:extLst>
                </p14:cNvPr>
                <p14:cNvContentPartPr/>
                <p14:nvPr/>
              </p14:nvContentPartPr>
              <p14:xfrm>
                <a:off x="7979773" y="3016230"/>
                <a:ext cx="226080" cy="249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FD41096-B90A-A346-B36E-E35F4B9CC34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64293" y="3000750"/>
                  <a:ext cx="256680" cy="27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0096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D3BAFE-3314-B146-923B-9E3C3DBEF063}"/>
              </a:ext>
            </a:extLst>
          </p:cNvPr>
          <p:cNvSpPr/>
          <p:nvPr/>
        </p:nvSpPr>
        <p:spPr>
          <a:xfrm>
            <a:off x="4419600" y="5249338"/>
            <a:ext cx="3352800" cy="66604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Input</a:t>
            </a:r>
            <a:endParaRPr lang="en-CH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F64BAE-BAD6-0244-9B89-033EF858F273}"/>
              </a:ext>
            </a:extLst>
          </p:cNvPr>
          <p:cNvSpPr/>
          <p:nvPr/>
        </p:nvSpPr>
        <p:spPr>
          <a:xfrm>
            <a:off x="4419600" y="4318005"/>
            <a:ext cx="3352800" cy="66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Hidden</a:t>
            </a:r>
            <a:endParaRPr lang="en-CH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440105-964C-D147-A47B-4D92B5EFAB07}"/>
              </a:ext>
            </a:extLst>
          </p:cNvPr>
          <p:cNvSpPr/>
          <p:nvPr/>
        </p:nvSpPr>
        <p:spPr>
          <a:xfrm>
            <a:off x="4419600" y="3386672"/>
            <a:ext cx="3352800" cy="66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Hidden</a:t>
            </a:r>
            <a:endParaRPr lang="en-CH" b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221B562-EA1F-984D-A568-28FE50F98529}"/>
              </a:ext>
            </a:extLst>
          </p:cNvPr>
          <p:cNvSpPr/>
          <p:nvPr/>
        </p:nvSpPr>
        <p:spPr>
          <a:xfrm>
            <a:off x="4419600" y="2455339"/>
            <a:ext cx="3352800" cy="66604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Concatenate</a:t>
            </a:r>
            <a:endParaRPr lang="en-CH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DA1F45-372F-4C41-8EB5-A34E67B192E4}"/>
              </a:ext>
            </a:extLst>
          </p:cNvPr>
          <p:cNvSpPr/>
          <p:nvPr/>
        </p:nvSpPr>
        <p:spPr>
          <a:xfrm>
            <a:off x="4419600" y="1524006"/>
            <a:ext cx="3352800" cy="66604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600" b="1" dirty="0"/>
              <a:t>Output</a:t>
            </a:r>
            <a:endParaRPr lang="en-CH" b="1" dirty="0"/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5F53FA12-4A0C-8A4B-AD04-932C4BC356B6}"/>
              </a:ext>
            </a:extLst>
          </p:cNvPr>
          <p:cNvSpPr/>
          <p:nvPr/>
        </p:nvSpPr>
        <p:spPr>
          <a:xfrm rot="10800000">
            <a:off x="7874001" y="2630313"/>
            <a:ext cx="841020" cy="2957690"/>
          </a:xfrm>
          <a:prstGeom prst="curvedRightArrow">
            <a:avLst>
              <a:gd name="adj1" fmla="val 5075"/>
              <a:gd name="adj2" fmla="val 50000"/>
              <a:gd name="adj3" fmla="val 210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94E043-4CA3-DC4B-B9EB-68575079B4EA}"/>
              </a:ext>
            </a:extLst>
          </p:cNvPr>
          <p:cNvSpPr txBox="1"/>
          <p:nvPr/>
        </p:nvSpPr>
        <p:spPr>
          <a:xfrm>
            <a:off x="3317169" y="178295"/>
            <a:ext cx="555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4000" b="1" dirty="0"/>
              <a:t>Wide and Deep Network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AC315F3E-D1D7-444B-BE58-9F4BA2F39098}"/>
              </a:ext>
            </a:extLst>
          </p:cNvPr>
          <p:cNvSpPr/>
          <p:nvPr/>
        </p:nvSpPr>
        <p:spPr>
          <a:xfrm>
            <a:off x="5949244" y="4989693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AFAAB989-5E75-4041-931D-ECC363AB0F90}"/>
              </a:ext>
            </a:extLst>
          </p:cNvPr>
          <p:cNvSpPr/>
          <p:nvPr/>
        </p:nvSpPr>
        <p:spPr>
          <a:xfrm>
            <a:off x="5949243" y="4052717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E7EBFE42-7A9F-064C-A28C-9A47B6B1EFE3}"/>
              </a:ext>
            </a:extLst>
          </p:cNvPr>
          <p:cNvSpPr/>
          <p:nvPr/>
        </p:nvSpPr>
        <p:spPr>
          <a:xfrm>
            <a:off x="5949243" y="3110099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0790B76-C7A9-BF4F-BD24-D813E181D94A}"/>
              </a:ext>
            </a:extLst>
          </p:cNvPr>
          <p:cNvSpPr/>
          <p:nvPr/>
        </p:nvSpPr>
        <p:spPr>
          <a:xfrm>
            <a:off x="5949243" y="2190051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83BBB2-C707-C94D-A9A3-45BF0DDAF33F}"/>
              </a:ext>
            </a:extLst>
          </p:cNvPr>
          <p:cNvSpPr txBox="1"/>
          <p:nvPr/>
        </p:nvSpPr>
        <p:spPr>
          <a:xfrm>
            <a:off x="428977" y="942617"/>
            <a:ext cx="828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“Wide and Deep Learning for Recommender Systems” Heng-Tze Cheng et al.</a:t>
            </a:r>
          </a:p>
        </p:txBody>
      </p:sp>
    </p:spTree>
    <p:extLst>
      <p:ext uri="{BB962C8B-B14F-4D97-AF65-F5344CB8AC3E}">
        <p14:creationId xmlns:p14="http://schemas.microsoft.com/office/powerpoint/2010/main" val="1555212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D3BAFE-3314-B146-923B-9E3C3DBEF063}"/>
              </a:ext>
            </a:extLst>
          </p:cNvPr>
          <p:cNvSpPr/>
          <p:nvPr/>
        </p:nvSpPr>
        <p:spPr>
          <a:xfrm>
            <a:off x="4566355" y="5260626"/>
            <a:ext cx="1529643" cy="66604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InputB</a:t>
            </a:r>
            <a:endParaRPr lang="en-CH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F64BAE-BAD6-0244-9B89-033EF858F273}"/>
              </a:ext>
            </a:extLst>
          </p:cNvPr>
          <p:cNvSpPr/>
          <p:nvPr/>
        </p:nvSpPr>
        <p:spPr>
          <a:xfrm>
            <a:off x="3900306" y="4312362"/>
            <a:ext cx="3352800" cy="66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Hidden</a:t>
            </a:r>
            <a:endParaRPr lang="en-CH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440105-964C-D147-A47B-4D92B5EFAB07}"/>
              </a:ext>
            </a:extLst>
          </p:cNvPr>
          <p:cNvSpPr/>
          <p:nvPr/>
        </p:nvSpPr>
        <p:spPr>
          <a:xfrm>
            <a:off x="3883368" y="3386672"/>
            <a:ext cx="3352800" cy="66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Hidden</a:t>
            </a:r>
            <a:endParaRPr lang="en-CH" b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221B562-EA1F-984D-A568-28FE50F98529}"/>
              </a:ext>
            </a:extLst>
          </p:cNvPr>
          <p:cNvSpPr/>
          <p:nvPr/>
        </p:nvSpPr>
        <p:spPr>
          <a:xfrm>
            <a:off x="4419600" y="2455339"/>
            <a:ext cx="3352800" cy="66604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Concatenate</a:t>
            </a:r>
            <a:endParaRPr lang="en-CH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DA1F45-372F-4C41-8EB5-A34E67B192E4}"/>
              </a:ext>
            </a:extLst>
          </p:cNvPr>
          <p:cNvSpPr/>
          <p:nvPr/>
        </p:nvSpPr>
        <p:spPr>
          <a:xfrm>
            <a:off x="4419600" y="1524006"/>
            <a:ext cx="3352800" cy="66604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600" b="1" dirty="0"/>
              <a:t>Output</a:t>
            </a:r>
            <a:endParaRPr lang="en-CH" b="1" dirty="0"/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5F53FA12-4A0C-8A4B-AD04-932C4BC356B6}"/>
              </a:ext>
            </a:extLst>
          </p:cNvPr>
          <p:cNvSpPr/>
          <p:nvPr/>
        </p:nvSpPr>
        <p:spPr>
          <a:xfrm rot="10800000">
            <a:off x="7874001" y="2630313"/>
            <a:ext cx="841020" cy="2957690"/>
          </a:xfrm>
          <a:prstGeom prst="curvedRightArrow">
            <a:avLst>
              <a:gd name="adj1" fmla="val 5075"/>
              <a:gd name="adj2" fmla="val 50000"/>
              <a:gd name="adj3" fmla="val 210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94E043-4CA3-DC4B-B9EB-68575079B4EA}"/>
              </a:ext>
            </a:extLst>
          </p:cNvPr>
          <p:cNvSpPr txBox="1"/>
          <p:nvPr/>
        </p:nvSpPr>
        <p:spPr>
          <a:xfrm>
            <a:off x="3317169" y="178295"/>
            <a:ext cx="555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4000" b="1" dirty="0"/>
              <a:t>Wide and Deep Network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AC315F3E-D1D7-444B-BE58-9F4BA2F39098}"/>
              </a:ext>
            </a:extLst>
          </p:cNvPr>
          <p:cNvSpPr/>
          <p:nvPr/>
        </p:nvSpPr>
        <p:spPr>
          <a:xfrm>
            <a:off x="5283195" y="4978409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AFAAB989-5E75-4041-931D-ECC363AB0F90}"/>
              </a:ext>
            </a:extLst>
          </p:cNvPr>
          <p:cNvSpPr/>
          <p:nvPr/>
        </p:nvSpPr>
        <p:spPr>
          <a:xfrm>
            <a:off x="5283195" y="4052717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E7EBFE42-7A9F-064C-A28C-9A47B6B1EFE3}"/>
              </a:ext>
            </a:extLst>
          </p:cNvPr>
          <p:cNvSpPr/>
          <p:nvPr/>
        </p:nvSpPr>
        <p:spPr>
          <a:xfrm>
            <a:off x="5949243" y="3110099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0790B76-C7A9-BF4F-BD24-D813E181D94A}"/>
              </a:ext>
            </a:extLst>
          </p:cNvPr>
          <p:cNvSpPr/>
          <p:nvPr/>
        </p:nvSpPr>
        <p:spPr>
          <a:xfrm>
            <a:off x="5949243" y="2190051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85342A-97E5-A24C-AD0C-E58210030DCF}"/>
              </a:ext>
            </a:extLst>
          </p:cNvPr>
          <p:cNvSpPr/>
          <p:nvPr/>
        </p:nvSpPr>
        <p:spPr>
          <a:xfrm>
            <a:off x="6293554" y="5260626"/>
            <a:ext cx="1529643" cy="66604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InputA</a:t>
            </a:r>
            <a:endParaRPr lang="en-CH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113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D3BAFE-3314-B146-923B-9E3C3DBEF063}"/>
              </a:ext>
            </a:extLst>
          </p:cNvPr>
          <p:cNvSpPr/>
          <p:nvPr/>
        </p:nvSpPr>
        <p:spPr>
          <a:xfrm>
            <a:off x="4566355" y="5260626"/>
            <a:ext cx="1529643" cy="66604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InputB</a:t>
            </a:r>
            <a:endParaRPr lang="en-CH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F64BAE-BAD6-0244-9B89-033EF858F273}"/>
              </a:ext>
            </a:extLst>
          </p:cNvPr>
          <p:cNvSpPr/>
          <p:nvPr/>
        </p:nvSpPr>
        <p:spPr>
          <a:xfrm>
            <a:off x="3900306" y="4312362"/>
            <a:ext cx="3352800" cy="66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Hidden</a:t>
            </a:r>
            <a:endParaRPr lang="en-CH" b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440105-964C-D147-A47B-4D92B5EFAB07}"/>
              </a:ext>
            </a:extLst>
          </p:cNvPr>
          <p:cNvSpPr/>
          <p:nvPr/>
        </p:nvSpPr>
        <p:spPr>
          <a:xfrm>
            <a:off x="3883368" y="3386672"/>
            <a:ext cx="3352800" cy="66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Hidden</a:t>
            </a:r>
            <a:endParaRPr lang="en-CH" b="1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221B562-EA1F-984D-A568-28FE50F98529}"/>
              </a:ext>
            </a:extLst>
          </p:cNvPr>
          <p:cNvSpPr/>
          <p:nvPr/>
        </p:nvSpPr>
        <p:spPr>
          <a:xfrm>
            <a:off x="4419600" y="2455339"/>
            <a:ext cx="3352800" cy="66604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/>
              <a:t>Concatenate</a:t>
            </a:r>
            <a:endParaRPr lang="en-CH" b="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DA1F45-372F-4C41-8EB5-A34E67B192E4}"/>
              </a:ext>
            </a:extLst>
          </p:cNvPr>
          <p:cNvSpPr/>
          <p:nvPr/>
        </p:nvSpPr>
        <p:spPr>
          <a:xfrm>
            <a:off x="4419600" y="1524006"/>
            <a:ext cx="3352800" cy="66604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600" b="1" dirty="0"/>
              <a:t>Output</a:t>
            </a:r>
            <a:endParaRPr lang="en-CH" b="1" dirty="0"/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5F53FA12-4A0C-8A4B-AD04-932C4BC356B6}"/>
              </a:ext>
            </a:extLst>
          </p:cNvPr>
          <p:cNvSpPr/>
          <p:nvPr/>
        </p:nvSpPr>
        <p:spPr>
          <a:xfrm rot="10800000">
            <a:off x="7874001" y="2630313"/>
            <a:ext cx="841020" cy="2957690"/>
          </a:xfrm>
          <a:prstGeom prst="curvedRightArrow">
            <a:avLst>
              <a:gd name="adj1" fmla="val 5075"/>
              <a:gd name="adj2" fmla="val 50000"/>
              <a:gd name="adj3" fmla="val 210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94E043-4CA3-DC4B-B9EB-68575079B4EA}"/>
              </a:ext>
            </a:extLst>
          </p:cNvPr>
          <p:cNvSpPr txBox="1"/>
          <p:nvPr/>
        </p:nvSpPr>
        <p:spPr>
          <a:xfrm>
            <a:off x="3317169" y="178295"/>
            <a:ext cx="5557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4000" b="1" dirty="0"/>
              <a:t>Wide and Deep Network</a:t>
            </a:r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AC315F3E-D1D7-444B-BE58-9F4BA2F39098}"/>
              </a:ext>
            </a:extLst>
          </p:cNvPr>
          <p:cNvSpPr/>
          <p:nvPr/>
        </p:nvSpPr>
        <p:spPr>
          <a:xfrm>
            <a:off x="5283195" y="4978409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AFAAB989-5E75-4041-931D-ECC363AB0F90}"/>
              </a:ext>
            </a:extLst>
          </p:cNvPr>
          <p:cNvSpPr/>
          <p:nvPr/>
        </p:nvSpPr>
        <p:spPr>
          <a:xfrm>
            <a:off x="5283195" y="4052717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Up Arrow 20">
            <a:extLst>
              <a:ext uri="{FF2B5EF4-FFF2-40B4-BE49-F238E27FC236}">
                <a16:creationId xmlns:a16="http://schemas.microsoft.com/office/drawing/2014/main" id="{E7EBFE42-7A9F-064C-A28C-9A47B6B1EFE3}"/>
              </a:ext>
            </a:extLst>
          </p:cNvPr>
          <p:cNvSpPr/>
          <p:nvPr/>
        </p:nvSpPr>
        <p:spPr>
          <a:xfrm>
            <a:off x="5949243" y="3110099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0790B76-C7A9-BF4F-BD24-D813E181D94A}"/>
              </a:ext>
            </a:extLst>
          </p:cNvPr>
          <p:cNvSpPr/>
          <p:nvPr/>
        </p:nvSpPr>
        <p:spPr>
          <a:xfrm>
            <a:off x="5949243" y="2190051"/>
            <a:ext cx="293511" cy="25964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85342A-97E5-A24C-AD0C-E58210030DCF}"/>
              </a:ext>
            </a:extLst>
          </p:cNvPr>
          <p:cNvSpPr/>
          <p:nvPr/>
        </p:nvSpPr>
        <p:spPr>
          <a:xfrm>
            <a:off x="6293554" y="5260626"/>
            <a:ext cx="1529643" cy="666045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InputA</a:t>
            </a:r>
            <a:endParaRPr lang="en-CH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6D0C18C2-99DC-3644-BB1F-72AD9069A4C9}"/>
              </a:ext>
            </a:extLst>
          </p:cNvPr>
          <p:cNvSpPr/>
          <p:nvPr/>
        </p:nvSpPr>
        <p:spPr>
          <a:xfrm rot="18866213">
            <a:off x="3407888" y="3007979"/>
            <a:ext cx="293511" cy="680411"/>
          </a:xfrm>
          <a:prstGeom prst="upArrow">
            <a:avLst>
              <a:gd name="adj1" fmla="val 22965"/>
              <a:gd name="adj2" fmla="val 8791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5D0C126-CF52-A741-9CBE-12B8EE18DF85}"/>
              </a:ext>
            </a:extLst>
          </p:cNvPr>
          <p:cNvSpPr/>
          <p:nvPr/>
        </p:nvSpPr>
        <p:spPr>
          <a:xfrm>
            <a:off x="530568" y="2390440"/>
            <a:ext cx="3352800" cy="66604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3600" b="1" dirty="0"/>
              <a:t>Helper Output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777352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33E156-9FAB-3842-9433-5D7AE342265C}"/>
              </a:ext>
            </a:extLst>
          </p:cNvPr>
          <p:cNvSpPr txBox="1"/>
          <p:nvPr/>
        </p:nvSpPr>
        <p:spPr>
          <a:xfrm>
            <a:off x="378373" y="315309"/>
            <a:ext cx="993227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CH" sz="2800" b="1" dirty="0"/>
              <a:t>Number of hidden layers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sz="28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sz="2800" b="1" dirty="0"/>
              <a:t>Number of neurons per hidden layer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sz="28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2800" b="1" dirty="0"/>
              <a:t>L</a:t>
            </a:r>
            <a:r>
              <a:rPr lang="en-CH" sz="2800" b="1" dirty="0"/>
              <a:t>earning rate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sz="28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sz="2800" b="1" dirty="0"/>
              <a:t>Optimizer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sz="28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sz="2800" b="1" dirty="0"/>
              <a:t>Batch size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sz="28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CH" sz="2800" b="1" dirty="0"/>
              <a:t>Activation function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CH" dirty="0"/>
          </a:p>
          <a:p>
            <a:pPr marL="285750" indent="-285750">
              <a:buFont typeface="Wingdings" pitchFamily="2" charset="2"/>
              <a:buChar char="Ø"/>
            </a:pP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CE09E-103C-C34A-A21C-07C6461E2F60}"/>
              </a:ext>
            </a:extLst>
          </p:cNvPr>
          <p:cNvSpPr txBox="1"/>
          <p:nvPr/>
        </p:nvSpPr>
        <p:spPr>
          <a:xfrm>
            <a:off x="1177159" y="5528441"/>
            <a:ext cx="9490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A disciplined approach to neural network hyperparameters</a:t>
            </a:r>
          </a:p>
          <a:p>
            <a:r>
              <a:rPr lang="en-CH" dirty="0"/>
              <a:t>L. N. Smith 2018</a:t>
            </a:r>
          </a:p>
          <a:p>
            <a:r>
              <a:rPr lang="en-CH" dirty="0"/>
              <a:t>arXiv 1803.09820</a:t>
            </a:r>
          </a:p>
        </p:txBody>
      </p:sp>
    </p:spTree>
    <p:extLst>
      <p:ext uri="{BB962C8B-B14F-4D97-AF65-F5344CB8AC3E}">
        <p14:creationId xmlns:p14="http://schemas.microsoft.com/office/powerpoint/2010/main" val="380902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9976" y="441036"/>
            <a:ext cx="8294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cs typeface="B Nazanin" pitchFamily="2" charset="-78"/>
              </a:rPr>
              <a:t>نورون</a:t>
            </a:r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 (</a:t>
            </a:r>
            <a:r>
              <a:rPr lang="en-US" sz="2800" dirty="0">
                <a:latin typeface="IRANSans" panose="020B0506030804020204" pitchFamily="34" charset="-78"/>
                <a:cs typeface="IRANSans" panose="020B0506030804020204" pitchFamily="34" charset="-78"/>
              </a:rPr>
              <a:t>Neuron</a:t>
            </a:r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)</a:t>
            </a:r>
            <a:endParaRPr lang="en-US" sz="2800" dirty="0">
              <a:solidFill>
                <a:srgbClr val="00206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9767" y="1448116"/>
            <a:ext cx="986568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latin typeface="Georgia" panose="02040502050405020303" pitchFamily="18" charset="0"/>
              </a:rPr>
              <a:t>“A logical calculus of the ideas immanent in nervous activity”</a:t>
            </a:r>
          </a:p>
          <a:p>
            <a:endParaRPr lang="fa-IR" sz="28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Warren S. McCulloch and Walter Pits</a:t>
            </a:r>
            <a:endParaRPr lang="en-US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E5BD9F8-742B-3B4B-931F-A01E637844DC}"/>
                  </a:ext>
                </a:extLst>
              </p14:cNvPr>
              <p14:cNvContentPartPr/>
              <p14:nvPr/>
            </p14:nvContentPartPr>
            <p14:xfrm>
              <a:off x="1156333" y="6122380"/>
              <a:ext cx="209160" cy="3074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E5BD9F8-742B-3B4B-931F-A01E637844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1213" y="6106900"/>
                <a:ext cx="2397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03DDF002-03DF-5748-8EDF-6D7D7C9D5CC8}"/>
                  </a:ext>
                </a:extLst>
              </p14:cNvPr>
              <p14:cNvContentPartPr/>
              <p14:nvPr/>
            </p14:nvContentPartPr>
            <p14:xfrm>
              <a:off x="1550173" y="6339100"/>
              <a:ext cx="106200" cy="162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03DDF002-03DF-5748-8EDF-6D7D7C9D5C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5053" y="6323980"/>
                <a:ext cx="1368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6A22971-4AD2-1F49-851E-34C13314FA0A}"/>
                  </a:ext>
                </a:extLst>
              </p14:cNvPr>
              <p14:cNvContentPartPr/>
              <p14:nvPr/>
            </p14:nvContentPartPr>
            <p14:xfrm>
              <a:off x="1555573" y="6265300"/>
              <a:ext cx="90360" cy="162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6A22971-4AD2-1F49-851E-34C13314FA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0453" y="6249820"/>
                <a:ext cx="1209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3EA30D9-5411-D141-B3EA-0E0CB6778299}"/>
                  </a:ext>
                </a:extLst>
              </p14:cNvPr>
              <p14:cNvContentPartPr/>
              <p14:nvPr/>
            </p14:nvContentPartPr>
            <p14:xfrm>
              <a:off x="2185213" y="6312820"/>
              <a:ext cx="10800" cy="162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3EA30D9-5411-D141-B3EA-0E0CB67782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0093" y="6297700"/>
                <a:ext cx="41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060103DB-6911-EE4F-91EB-6D9B52B9D661}"/>
                  </a:ext>
                </a:extLst>
              </p14:cNvPr>
              <p14:cNvContentPartPr/>
              <p14:nvPr/>
            </p14:nvContentPartPr>
            <p14:xfrm>
              <a:off x="1910173" y="6101140"/>
              <a:ext cx="249120" cy="2966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060103DB-6911-EE4F-91EB-6D9B52B9D6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94693" y="6086020"/>
                <a:ext cx="2797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D114685F-32C4-1D46-ADBD-C19E3A6CA41D}"/>
                  </a:ext>
                </a:extLst>
              </p14:cNvPr>
              <p14:cNvContentPartPr/>
              <p14:nvPr/>
            </p14:nvContentPartPr>
            <p14:xfrm>
              <a:off x="1957693" y="6244060"/>
              <a:ext cx="243720" cy="1620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D114685F-32C4-1D46-ADBD-C19E3A6CA4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42573" y="6228580"/>
                <a:ext cx="27432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43C00894-545B-0F43-92DF-C0FE23141CCF}"/>
              </a:ext>
            </a:extLst>
          </p:cNvPr>
          <p:cNvGrpSpPr/>
          <p:nvPr/>
        </p:nvGrpSpPr>
        <p:grpSpPr>
          <a:xfrm>
            <a:off x="1349293" y="3121780"/>
            <a:ext cx="735480" cy="2852640"/>
            <a:chOff x="1349293" y="3121780"/>
            <a:chExt cx="735480" cy="28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267F7B4-B541-A646-9829-BFA33ADA59EF}"/>
                    </a:ext>
                  </a:extLst>
                </p14:cNvPr>
                <p14:cNvContentPartPr/>
                <p14:nvPr/>
              </p14:nvContentPartPr>
              <p14:xfrm>
                <a:off x="1439293" y="3672220"/>
                <a:ext cx="645480" cy="587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267F7B4-B541-A646-9829-BFA33ADA59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3813" y="3657100"/>
                  <a:ext cx="67572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2F73A819-5DAA-7743-B320-A8A29ADAB72E}"/>
                    </a:ext>
                  </a:extLst>
                </p14:cNvPr>
                <p14:cNvContentPartPr/>
                <p14:nvPr/>
              </p14:nvContentPartPr>
              <p14:xfrm>
                <a:off x="1619653" y="3825580"/>
                <a:ext cx="248400" cy="280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2F73A819-5DAA-7743-B320-A8A29ADAB72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04533" y="3810460"/>
                  <a:ext cx="279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246FF1C-EC39-5F4D-8AA4-9ED367648D5B}"/>
                    </a:ext>
                  </a:extLst>
                </p14:cNvPr>
                <p14:cNvContentPartPr/>
                <p14:nvPr/>
              </p14:nvContentPartPr>
              <p14:xfrm>
                <a:off x="1724773" y="3159580"/>
                <a:ext cx="42840" cy="5130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246FF1C-EC39-5F4D-8AA4-9ED367648D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09653" y="3144460"/>
                  <a:ext cx="7308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FC9F51A-E021-244D-A9DF-7A85F375FA91}"/>
                    </a:ext>
                  </a:extLst>
                </p14:cNvPr>
                <p14:cNvContentPartPr/>
                <p14:nvPr/>
              </p14:nvContentPartPr>
              <p14:xfrm>
                <a:off x="1650973" y="3121780"/>
                <a:ext cx="196200" cy="1274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FC9F51A-E021-244D-A9DF-7A85F375FA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35493" y="3106660"/>
                  <a:ext cx="22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8A375A6-3127-F045-B966-E10552380445}"/>
                    </a:ext>
                  </a:extLst>
                </p14:cNvPr>
                <p14:cNvContentPartPr/>
                <p14:nvPr/>
              </p14:nvContentPartPr>
              <p14:xfrm>
                <a:off x="1349293" y="5354860"/>
                <a:ext cx="572040" cy="619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8A375A6-3127-F045-B966-E105523804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33813" y="5339740"/>
                  <a:ext cx="60228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A5E0922-F724-BA4B-8C67-57C7ECBC9295}"/>
                    </a:ext>
                  </a:extLst>
                </p14:cNvPr>
                <p14:cNvContentPartPr/>
                <p14:nvPr/>
              </p14:nvContentPartPr>
              <p14:xfrm>
                <a:off x="1603093" y="5466100"/>
                <a:ext cx="159120" cy="254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A5E0922-F724-BA4B-8C67-57C7ECBC92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87973" y="5450980"/>
                  <a:ext cx="189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B46141D-1397-274D-8D73-0A16107E4DBC}"/>
                    </a:ext>
                  </a:extLst>
                </p14:cNvPr>
                <p14:cNvContentPartPr/>
                <p14:nvPr/>
              </p14:nvContentPartPr>
              <p14:xfrm>
                <a:off x="1618933" y="5603620"/>
                <a:ext cx="153720" cy="266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B46141D-1397-274D-8D73-0A16107E4D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03813" y="5588500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F53DE3D-3AE3-AF4E-9E7D-69B179117A26}"/>
                    </a:ext>
                  </a:extLst>
                </p14:cNvPr>
                <p14:cNvContentPartPr/>
                <p14:nvPr/>
              </p14:nvContentPartPr>
              <p14:xfrm>
                <a:off x="1624333" y="4540180"/>
                <a:ext cx="132480" cy="8046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F53DE3D-3AE3-AF4E-9E7D-69B179117A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09213" y="4524700"/>
                  <a:ext cx="16308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F3783FA-D8BC-1E4B-A6CF-A68A5CEF20AB}"/>
                    </a:ext>
                  </a:extLst>
                </p14:cNvPr>
                <p14:cNvContentPartPr/>
                <p14:nvPr/>
              </p14:nvContentPartPr>
              <p14:xfrm>
                <a:off x="1645573" y="4264780"/>
                <a:ext cx="95760" cy="254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F3783FA-D8BC-1E4B-A6CF-A68A5CEF20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30453" y="4249660"/>
                  <a:ext cx="126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F2FC08A9-9E1E-ED4C-92B5-EE186B84ABE2}"/>
                    </a:ext>
                  </a:extLst>
                </p14:cNvPr>
                <p14:cNvContentPartPr/>
                <p14:nvPr/>
              </p14:nvContentPartPr>
              <p14:xfrm>
                <a:off x="1587253" y="4233100"/>
                <a:ext cx="159120" cy="106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F2FC08A9-9E1E-ED4C-92B5-EE186B84AB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72133" y="4217980"/>
                  <a:ext cx="189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FC0F5992-142D-C84B-8B32-2269A2436287}"/>
                    </a:ext>
                  </a:extLst>
                </p14:cNvPr>
                <p14:cNvContentPartPr/>
                <p14:nvPr/>
              </p14:nvContentPartPr>
              <p14:xfrm>
                <a:off x="1724773" y="4201420"/>
                <a:ext cx="238320" cy="323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FC0F5992-142D-C84B-8B32-2269A243628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09653" y="4186300"/>
                  <a:ext cx="2689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A6561824-3CDB-A345-8947-14A5200A8A62}"/>
                    </a:ext>
                  </a:extLst>
                </p14:cNvPr>
                <p14:cNvContentPartPr/>
                <p14:nvPr/>
              </p14:nvContentPartPr>
              <p14:xfrm>
                <a:off x="1870213" y="4201420"/>
                <a:ext cx="98640" cy="153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A6561824-3CDB-A345-8947-14A5200A8A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54733" y="4186300"/>
                  <a:ext cx="128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F3C338B-ABAB-A042-A9F6-AE03BBEADCD4}"/>
                    </a:ext>
                  </a:extLst>
                </p14:cNvPr>
                <p14:cNvContentPartPr/>
                <p14:nvPr/>
              </p14:nvContentPartPr>
              <p14:xfrm>
                <a:off x="1719733" y="4476460"/>
                <a:ext cx="32040" cy="1796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F3C338B-ABAB-A042-A9F6-AE03BBEADC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04253" y="4461340"/>
                  <a:ext cx="62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3B2F21A-64DD-D241-B768-69A5644A546C}"/>
                    </a:ext>
                  </a:extLst>
                </p14:cNvPr>
                <p14:cNvContentPartPr/>
                <p14:nvPr/>
              </p14:nvContentPartPr>
              <p14:xfrm>
                <a:off x="1846453" y="4196020"/>
                <a:ext cx="111600" cy="1166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3B2F21A-64DD-D241-B768-69A5644A54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31333" y="4180900"/>
                  <a:ext cx="14184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E6801D51-6836-C247-9AED-945042E76B86}"/>
              </a:ext>
            </a:extLst>
          </p:cNvPr>
          <p:cNvGrpSpPr/>
          <p:nvPr/>
        </p:nvGrpSpPr>
        <p:grpSpPr>
          <a:xfrm>
            <a:off x="2793973" y="3053740"/>
            <a:ext cx="2158560" cy="2830680"/>
            <a:chOff x="2793973" y="3053740"/>
            <a:chExt cx="2158560" cy="28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D050A07-0A7C-8F42-86F5-728A6BE7E210}"/>
                    </a:ext>
                  </a:extLst>
                </p14:cNvPr>
                <p14:cNvContentPartPr/>
                <p14:nvPr/>
              </p14:nvContentPartPr>
              <p14:xfrm>
                <a:off x="3640333" y="3613900"/>
                <a:ext cx="672480" cy="5400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D050A07-0A7C-8F42-86F5-728A6BE7E2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25213" y="3598780"/>
                  <a:ext cx="70272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0BED8E9-5B06-D445-BD5C-6A7B234181A6}"/>
                    </a:ext>
                  </a:extLst>
                </p14:cNvPr>
                <p14:cNvContentPartPr/>
                <p14:nvPr/>
              </p14:nvContentPartPr>
              <p14:xfrm>
                <a:off x="3799093" y="3746380"/>
                <a:ext cx="212040" cy="2545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0BED8E9-5B06-D445-BD5C-6A7B234181A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83973" y="3730900"/>
                  <a:ext cx="2426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E456BA6-E378-4941-8921-ED1C476C6EFB}"/>
                    </a:ext>
                  </a:extLst>
                </p14:cNvPr>
                <p14:cNvContentPartPr/>
                <p14:nvPr/>
              </p14:nvContentPartPr>
              <p14:xfrm>
                <a:off x="3989173" y="3103060"/>
                <a:ext cx="43200" cy="7282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E456BA6-E378-4941-8921-ED1C476C6E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74053" y="3087940"/>
                  <a:ext cx="7344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5181790-0C65-2D4A-A35E-4202D4A61EE2}"/>
                    </a:ext>
                  </a:extLst>
                </p14:cNvPr>
                <p14:cNvContentPartPr/>
                <p14:nvPr/>
              </p14:nvContentPartPr>
              <p14:xfrm>
                <a:off x="3936973" y="3053740"/>
                <a:ext cx="217440" cy="1267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5181790-0C65-2D4A-A35E-4202D4A61EE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21493" y="3038620"/>
                  <a:ext cx="247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AF48712-535B-AB45-8C4E-CED9527C0756}"/>
                    </a:ext>
                  </a:extLst>
                </p14:cNvPr>
                <p14:cNvContentPartPr/>
                <p14:nvPr/>
              </p14:nvContentPartPr>
              <p14:xfrm>
                <a:off x="3069013" y="4148500"/>
                <a:ext cx="889200" cy="10738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AF48712-535B-AB45-8C4E-CED9527C07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53893" y="4133380"/>
                  <a:ext cx="919800" cy="11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9A888EFF-DB2B-3E4F-B07B-C1F458159C93}"/>
                    </a:ext>
                  </a:extLst>
                </p14:cNvPr>
                <p14:cNvContentPartPr/>
                <p14:nvPr/>
              </p14:nvContentPartPr>
              <p14:xfrm>
                <a:off x="3814933" y="4143100"/>
                <a:ext cx="185400" cy="2278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9A888EFF-DB2B-3E4F-B07B-C1F458159C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99813" y="4127980"/>
                  <a:ext cx="216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AC39A21-876F-274D-9849-1F5308DC5733}"/>
                    </a:ext>
                  </a:extLst>
                </p14:cNvPr>
                <p14:cNvContentPartPr/>
                <p14:nvPr/>
              </p14:nvContentPartPr>
              <p14:xfrm>
                <a:off x="2793973" y="5257300"/>
                <a:ext cx="524160" cy="563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AC39A21-876F-274D-9849-1F5308DC57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78493" y="5242180"/>
                  <a:ext cx="55476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73DBC45-539D-6344-83DB-A42DF0AC9462}"/>
                    </a:ext>
                  </a:extLst>
                </p14:cNvPr>
                <p14:cNvContentPartPr/>
                <p14:nvPr/>
              </p14:nvContentPartPr>
              <p14:xfrm>
                <a:off x="2984413" y="5376820"/>
                <a:ext cx="143280" cy="2484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73DBC45-539D-6344-83DB-A42DF0AC94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68933" y="5361340"/>
                  <a:ext cx="173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F767812-5F38-F14D-8CC8-74507C087320}"/>
                    </a:ext>
                  </a:extLst>
                </p14:cNvPr>
                <p14:cNvContentPartPr/>
                <p14:nvPr/>
              </p14:nvContentPartPr>
              <p14:xfrm>
                <a:off x="2994853" y="5513620"/>
                <a:ext cx="100800" cy="10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F767812-5F38-F14D-8CC8-74507C0873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79733" y="5498500"/>
                  <a:ext cx="13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630C4961-4650-2242-9805-089922BB26BB}"/>
                    </a:ext>
                  </a:extLst>
                </p14:cNvPr>
                <p14:cNvContentPartPr/>
                <p14:nvPr/>
              </p14:nvContentPartPr>
              <p14:xfrm>
                <a:off x="4122013" y="4158940"/>
                <a:ext cx="455400" cy="11696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630C4961-4650-2242-9805-089922BB26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06893" y="4143820"/>
                  <a:ext cx="48600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E823516-A24B-FD40-9C44-B895639F27FC}"/>
                    </a:ext>
                  </a:extLst>
                </p14:cNvPr>
                <p14:cNvContentPartPr/>
                <p14:nvPr/>
              </p14:nvContentPartPr>
              <p14:xfrm>
                <a:off x="4074493" y="4132660"/>
                <a:ext cx="206640" cy="174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E823516-A24B-FD40-9C44-B895639F27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059013" y="4117540"/>
                  <a:ext cx="23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68F027F-335D-0646-B755-BE24353DC4D5}"/>
                    </a:ext>
                  </a:extLst>
                </p14:cNvPr>
                <p14:cNvContentPartPr/>
                <p14:nvPr/>
              </p14:nvContentPartPr>
              <p14:xfrm>
                <a:off x="4339093" y="5291500"/>
                <a:ext cx="613440" cy="592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68F027F-335D-0646-B755-BE24353DC4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23613" y="5276380"/>
                  <a:ext cx="6440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EAC9F88-91A9-FB47-B058-682720DFC5FA}"/>
                    </a:ext>
                  </a:extLst>
                </p14:cNvPr>
                <p14:cNvContentPartPr/>
                <p14:nvPr/>
              </p14:nvContentPartPr>
              <p14:xfrm>
                <a:off x="4614133" y="5455660"/>
                <a:ext cx="16200" cy="238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EAC9F88-91A9-FB47-B058-682720DFC5F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99013" y="5440180"/>
                  <a:ext cx="46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33A9CFF1-221D-C74E-A259-748B877FF24E}"/>
                    </a:ext>
                  </a:extLst>
                </p14:cNvPr>
                <p14:cNvContentPartPr/>
                <p14:nvPr/>
              </p14:nvContentPartPr>
              <p14:xfrm>
                <a:off x="4539973" y="5413180"/>
                <a:ext cx="280080" cy="3337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33A9CFF1-221D-C74E-A259-748B877FF2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24853" y="5398060"/>
                  <a:ext cx="31068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511CAEA-33A5-DE44-A3B1-68101B262697}"/>
              </a:ext>
            </a:extLst>
          </p:cNvPr>
          <p:cNvGrpSpPr/>
          <p:nvPr/>
        </p:nvGrpSpPr>
        <p:grpSpPr>
          <a:xfrm>
            <a:off x="3201853" y="5995300"/>
            <a:ext cx="1978920" cy="386640"/>
            <a:chOff x="3201853" y="5995300"/>
            <a:chExt cx="197892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76AEE15-09A9-CD40-A1E8-EAFD04595248}"/>
                    </a:ext>
                  </a:extLst>
                </p14:cNvPr>
                <p14:cNvContentPartPr/>
                <p14:nvPr/>
              </p14:nvContentPartPr>
              <p14:xfrm>
                <a:off x="3201853" y="6069460"/>
                <a:ext cx="237960" cy="3124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76AEE15-09A9-CD40-A1E8-EAFD0459524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86733" y="6053980"/>
                  <a:ext cx="268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DD723937-C101-CF41-A094-49A1D8CA7F38}"/>
                    </a:ext>
                  </a:extLst>
                </p14:cNvPr>
                <p14:cNvContentPartPr/>
                <p14:nvPr/>
              </p14:nvContentPartPr>
              <p14:xfrm>
                <a:off x="3619453" y="6254500"/>
                <a:ext cx="169560" cy="266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DD723937-C101-CF41-A094-49A1D8CA7F3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03973" y="6239380"/>
                  <a:ext cx="2001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0D292BE-1756-4346-A1BF-764DA06D9EDC}"/>
                    </a:ext>
                  </a:extLst>
                </p14:cNvPr>
                <p14:cNvContentPartPr/>
                <p14:nvPr/>
              </p14:nvContentPartPr>
              <p14:xfrm>
                <a:off x="3614053" y="6180340"/>
                <a:ext cx="190800" cy="16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0D292BE-1756-4346-A1BF-764DA06D9E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98933" y="6165220"/>
                  <a:ext cx="22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E603F46-93AC-F940-81B9-11A528462FA9}"/>
                    </a:ext>
                  </a:extLst>
                </p14:cNvPr>
                <p14:cNvContentPartPr/>
                <p14:nvPr/>
              </p14:nvContentPartPr>
              <p14:xfrm>
                <a:off x="3968653" y="5995300"/>
                <a:ext cx="190800" cy="3020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E603F46-93AC-F940-81B9-11A528462F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53173" y="5980180"/>
                  <a:ext cx="2214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90EC649-FE5D-DD49-AEF6-445A5F11FA22}"/>
                    </a:ext>
                  </a:extLst>
                </p14:cNvPr>
                <p14:cNvContentPartPr/>
                <p14:nvPr/>
              </p14:nvContentPartPr>
              <p14:xfrm>
                <a:off x="3995653" y="6143620"/>
                <a:ext cx="158400" cy="216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90EC649-FE5D-DD49-AEF6-445A5F11FA2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80533" y="6128140"/>
                  <a:ext cx="189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C468714-F9ED-2C4E-AD77-6F17953118C0}"/>
                    </a:ext>
                  </a:extLst>
                </p14:cNvPr>
                <p14:cNvContentPartPr/>
                <p14:nvPr/>
              </p14:nvContentPartPr>
              <p14:xfrm>
                <a:off x="4354933" y="6122380"/>
                <a:ext cx="164520" cy="1692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C468714-F9ED-2C4E-AD77-6F17953118C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39453" y="6106900"/>
                  <a:ext cx="194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F981F4F5-6710-224D-82CB-939EFA548F41}"/>
                    </a:ext>
                  </a:extLst>
                </p14:cNvPr>
                <p14:cNvContentPartPr/>
                <p14:nvPr/>
              </p14:nvContentPartPr>
              <p14:xfrm>
                <a:off x="4534933" y="6127420"/>
                <a:ext cx="122040" cy="1324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F981F4F5-6710-224D-82CB-939EFA548F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19453" y="6112300"/>
                  <a:ext cx="152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DF8E4C9-D47D-444D-93C3-D26967CA0979}"/>
                    </a:ext>
                  </a:extLst>
                </p14:cNvPr>
                <p14:cNvContentPartPr/>
                <p14:nvPr/>
              </p14:nvContentPartPr>
              <p14:xfrm>
                <a:off x="4688293" y="6003580"/>
                <a:ext cx="116280" cy="2620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DF8E4C9-D47D-444D-93C3-D26967CA09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72813" y="5988100"/>
                  <a:ext cx="146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2CD2647-4E37-2542-BAE3-783281001595}"/>
                    </a:ext>
                  </a:extLst>
                </p14:cNvPr>
                <p14:cNvContentPartPr/>
                <p14:nvPr/>
              </p14:nvContentPartPr>
              <p14:xfrm>
                <a:off x="4963333" y="6026980"/>
                <a:ext cx="16200" cy="238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2CD2647-4E37-2542-BAE3-78328100159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48213" y="6011860"/>
                  <a:ext cx="468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A52A7DD-A6D8-914D-AE11-4F08C708128D}"/>
                    </a:ext>
                  </a:extLst>
                </p14:cNvPr>
                <p14:cNvContentPartPr/>
                <p14:nvPr/>
              </p14:nvContentPartPr>
              <p14:xfrm>
                <a:off x="4963333" y="6000700"/>
                <a:ext cx="217440" cy="290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A52A7DD-A6D8-914D-AE11-4F08C708128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948213" y="5985220"/>
                  <a:ext cx="24768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DCF22CA1-9607-6A43-B92F-D60D66CB95A5}"/>
              </a:ext>
            </a:extLst>
          </p:cNvPr>
          <p:cNvGrpSpPr/>
          <p:nvPr/>
        </p:nvGrpSpPr>
        <p:grpSpPr>
          <a:xfrm>
            <a:off x="5847133" y="3031780"/>
            <a:ext cx="1846080" cy="2741400"/>
            <a:chOff x="5847133" y="3031780"/>
            <a:chExt cx="1846080" cy="274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8372BCC-0A98-B844-908B-AA0C27AA3F25}"/>
                    </a:ext>
                  </a:extLst>
                </p14:cNvPr>
                <p14:cNvContentPartPr/>
                <p14:nvPr/>
              </p14:nvContentPartPr>
              <p14:xfrm>
                <a:off x="6360493" y="3571780"/>
                <a:ext cx="714600" cy="5824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8372BCC-0A98-B844-908B-AA0C27AA3F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45013" y="3556300"/>
                  <a:ext cx="745200" cy="61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27E05CED-9536-DD42-B440-431BC81B6D7D}"/>
                    </a:ext>
                  </a:extLst>
                </p14:cNvPr>
                <p14:cNvContentPartPr/>
                <p14:nvPr/>
              </p14:nvContentPartPr>
              <p14:xfrm>
                <a:off x="6540493" y="3751780"/>
                <a:ext cx="233280" cy="2120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27E05CED-9536-DD42-B440-431BC81B6D7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25013" y="3736300"/>
                  <a:ext cx="2635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B6394B38-CE1E-5141-BB37-960D793A146B}"/>
                    </a:ext>
                  </a:extLst>
                </p14:cNvPr>
                <p14:cNvContentPartPr/>
                <p14:nvPr/>
              </p14:nvContentPartPr>
              <p14:xfrm>
                <a:off x="6698893" y="3100900"/>
                <a:ext cx="16200" cy="43956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B6394B38-CE1E-5141-BB37-960D793A146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683773" y="3085420"/>
                  <a:ext cx="468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816EAE0-7387-A445-A72A-8DDC3929DB11}"/>
                    </a:ext>
                  </a:extLst>
                </p14:cNvPr>
                <p14:cNvContentPartPr/>
                <p14:nvPr/>
              </p14:nvContentPartPr>
              <p14:xfrm>
                <a:off x="6577213" y="3031780"/>
                <a:ext cx="280800" cy="1274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816EAE0-7387-A445-A72A-8DDC3929DB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62093" y="3016660"/>
                  <a:ext cx="31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EF26461-DED8-6D42-90E5-F2E7875404A3}"/>
                    </a:ext>
                  </a:extLst>
                </p14:cNvPr>
                <p14:cNvContentPartPr/>
                <p14:nvPr/>
              </p14:nvContentPartPr>
              <p14:xfrm>
                <a:off x="5847133" y="5196100"/>
                <a:ext cx="497880" cy="5666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EF26461-DED8-6D42-90E5-F2E7875404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32013" y="5180980"/>
                  <a:ext cx="5281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BB5329B-B801-FA4C-AA39-1DB72D38F3E7}"/>
                    </a:ext>
                  </a:extLst>
                </p14:cNvPr>
                <p14:cNvContentPartPr/>
                <p14:nvPr/>
              </p14:nvContentPartPr>
              <p14:xfrm>
                <a:off x="6000493" y="5354860"/>
                <a:ext cx="143280" cy="2491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BB5329B-B801-FA4C-AA39-1DB72D38F3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85373" y="5339740"/>
                  <a:ext cx="1738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CF8AD24-7690-E446-84FE-5926347F7B0B}"/>
                    </a:ext>
                  </a:extLst>
                </p14:cNvPr>
                <p14:cNvContentPartPr/>
                <p14:nvPr/>
              </p14:nvContentPartPr>
              <p14:xfrm>
                <a:off x="6016333" y="5466100"/>
                <a:ext cx="95760" cy="532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CF8AD24-7690-E446-84FE-5926347F7B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01213" y="5450980"/>
                  <a:ext cx="1260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E737DFE8-A9E7-7748-ACE9-463D962D0BCD}"/>
                    </a:ext>
                  </a:extLst>
                </p14:cNvPr>
                <p14:cNvContentPartPr/>
                <p14:nvPr/>
              </p14:nvContentPartPr>
              <p14:xfrm>
                <a:off x="7185973" y="5233180"/>
                <a:ext cx="507240" cy="5400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E737DFE8-A9E7-7748-ACE9-463D962D0BC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170493" y="5218060"/>
                  <a:ext cx="53784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CBEA8DC-9630-3D47-948F-925E53F17103}"/>
                    </a:ext>
                  </a:extLst>
                </p14:cNvPr>
                <p14:cNvContentPartPr/>
                <p14:nvPr/>
              </p14:nvContentPartPr>
              <p14:xfrm>
                <a:off x="7344733" y="5413180"/>
                <a:ext cx="32040" cy="2224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CBEA8DC-9630-3D47-948F-925E53F1710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29253" y="5398060"/>
                  <a:ext cx="62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369050F-1B9B-A84E-8530-1C3B4658C4A2}"/>
                    </a:ext>
                  </a:extLst>
                </p14:cNvPr>
                <p14:cNvContentPartPr/>
                <p14:nvPr/>
              </p14:nvContentPartPr>
              <p14:xfrm>
                <a:off x="7344733" y="5376100"/>
                <a:ext cx="201600" cy="294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369050F-1B9B-A84E-8530-1C3B4658C4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29253" y="5360980"/>
                  <a:ext cx="2318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27E59D9-CFA6-7E44-AA58-167B6741EEB0}"/>
                    </a:ext>
                  </a:extLst>
                </p14:cNvPr>
                <p14:cNvContentPartPr/>
                <p14:nvPr/>
              </p14:nvContentPartPr>
              <p14:xfrm>
                <a:off x="6106333" y="4376020"/>
                <a:ext cx="339120" cy="7729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27E59D9-CFA6-7E44-AA58-167B6741EEB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91213" y="4360900"/>
                  <a:ext cx="369360" cy="80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A8405B5-2FB8-1C4B-869F-66402C41F1F9}"/>
                    </a:ext>
                  </a:extLst>
                </p14:cNvPr>
                <p14:cNvContentPartPr/>
                <p14:nvPr/>
              </p14:nvContentPartPr>
              <p14:xfrm>
                <a:off x="6455533" y="4085140"/>
                <a:ext cx="10800" cy="2912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A8405B5-2FB8-1C4B-869F-66402C41F1F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40413" y="4069660"/>
                  <a:ext cx="414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BF0BE207-DAE0-2C49-AF39-9ED51C2B3843}"/>
                    </a:ext>
                  </a:extLst>
                </p14:cNvPr>
                <p14:cNvContentPartPr/>
                <p14:nvPr/>
              </p14:nvContentPartPr>
              <p14:xfrm>
                <a:off x="6397573" y="4100980"/>
                <a:ext cx="148680" cy="795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BF0BE207-DAE0-2C49-AF39-9ED51C2B384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82093" y="4085500"/>
                  <a:ext cx="17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AC61A38-3B4F-9F48-A35A-F6D1D6072745}"/>
                    </a:ext>
                  </a:extLst>
                </p14:cNvPr>
                <p14:cNvContentPartPr/>
                <p14:nvPr/>
              </p14:nvContentPartPr>
              <p14:xfrm>
                <a:off x="6471373" y="4158940"/>
                <a:ext cx="196200" cy="1591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AC61A38-3B4F-9F48-A35A-F6D1D607274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56253" y="4143820"/>
                  <a:ext cx="226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04B5AA1-091D-FE4E-850F-F9F170BD666C}"/>
                    </a:ext>
                  </a:extLst>
                </p14:cNvPr>
                <p14:cNvContentPartPr/>
                <p14:nvPr/>
              </p14:nvContentPartPr>
              <p14:xfrm>
                <a:off x="6588013" y="4143100"/>
                <a:ext cx="111600" cy="164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04B5AA1-091D-FE4E-850F-F9F170BD66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72533" y="4127980"/>
                  <a:ext cx="1418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AC2F671-86CD-B647-94DD-EF258A537471}"/>
                    </a:ext>
                  </a:extLst>
                </p14:cNvPr>
                <p14:cNvContentPartPr/>
                <p14:nvPr/>
              </p14:nvContentPartPr>
              <p14:xfrm>
                <a:off x="7037653" y="4365580"/>
                <a:ext cx="323280" cy="836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AC2F671-86CD-B647-94DD-EF258A53747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22533" y="4350100"/>
                  <a:ext cx="35352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05F49E4-2FB5-6B4A-82EE-AC4FD0097E04}"/>
                    </a:ext>
                  </a:extLst>
                </p14:cNvPr>
                <p14:cNvContentPartPr/>
                <p14:nvPr/>
              </p14:nvContentPartPr>
              <p14:xfrm>
                <a:off x="7021813" y="4370620"/>
                <a:ext cx="10800" cy="57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05F49E4-2FB5-6B4A-82EE-AC4FD0097E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06693" y="4355500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E2A3932-6B3B-C049-96C0-78516B5790A4}"/>
                    </a:ext>
                  </a:extLst>
                </p14:cNvPr>
                <p14:cNvContentPartPr/>
                <p14:nvPr/>
              </p14:nvContentPartPr>
              <p14:xfrm>
                <a:off x="6841813" y="4132660"/>
                <a:ext cx="201600" cy="23832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E2A3932-6B3B-C049-96C0-78516B5790A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26693" y="4117540"/>
                  <a:ext cx="231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E2BF97B-2299-C449-8475-C4209487C16A}"/>
                    </a:ext>
                  </a:extLst>
                </p14:cNvPr>
                <p14:cNvContentPartPr/>
                <p14:nvPr/>
              </p14:nvContentPartPr>
              <p14:xfrm>
                <a:off x="6831373" y="4106020"/>
                <a:ext cx="122040" cy="137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E2BF97B-2299-C449-8475-C4209487C16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16253" y="4090900"/>
                  <a:ext cx="1526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5569045-C381-D54E-9A7C-FD3A9FF896A1}"/>
                    </a:ext>
                  </a:extLst>
                </p14:cNvPr>
                <p14:cNvContentPartPr/>
                <p14:nvPr/>
              </p14:nvContentPartPr>
              <p14:xfrm>
                <a:off x="7037653" y="3984340"/>
                <a:ext cx="42840" cy="354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5569045-C381-D54E-9A7C-FD3A9FF896A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22533" y="3969220"/>
                  <a:ext cx="730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4774804-01DA-9042-981B-F74D9FE576B7}"/>
                    </a:ext>
                  </a:extLst>
                </p14:cNvPr>
                <p14:cNvContentPartPr/>
                <p14:nvPr/>
              </p14:nvContentPartPr>
              <p14:xfrm>
                <a:off x="6995533" y="3963100"/>
                <a:ext cx="116640" cy="9504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4774804-01DA-9042-981B-F74D9FE576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980053" y="3947980"/>
                  <a:ext cx="14724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9BC162F-5A9F-B54A-817A-E427080B1A3C}"/>
              </a:ext>
            </a:extLst>
          </p:cNvPr>
          <p:cNvGrpSpPr/>
          <p:nvPr/>
        </p:nvGrpSpPr>
        <p:grpSpPr>
          <a:xfrm>
            <a:off x="6001213" y="6005740"/>
            <a:ext cx="1803600" cy="386280"/>
            <a:chOff x="6001213" y="6005740"/>
            <a:chExt cx="18036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0A3595A-A08E-F54A-A239-A7FA69A51EEE}"/>
                    </a:ext>
                  </a:extLst>
                </p14:cNvPr>
                <p14:cNvContentPartPr/>
                <p14:nvPr/>
              </p14:nvContentPartPr>
              <p14:xfrm>
                <a:off x="6001213" y="6090700"/>
                <a:ext cx="248400" cy="3013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0A3595A-A08E-F54A-A239-A7FA69A51EE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85733" y="6075220"/>
                  <a:ext cx="2790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C6BFD50-D6C5-FE42-B7F8-2ECCD671FAA7}"/>
                    </a:ext>
                  </a:extLst>
                </p14:cNvPr>
                <p14:cNvContentPartPr/>
                <p14:nvPr/>
              </p14:nvContentPartPr>
              <p14:xfrm>
                <a:off x="6392173" y="6281140"/>
                <a:ext cx="84960" cy="1620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C6BFD50-D6C5-FE42-B7F8-2ECCD671FAA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377053" y="626566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37F1B5C-6329-494C-A16B-81D6A986D88A}"/>
                    </a:ext>
                  </a:extLst>
                </p14:cNvPr>
                <p14:cNvContentPartPr/>
                <p14:nvPr/>
              </p14:nvContentPartPr>
              <p14:xfrm>
                <a:off x="6376333" y="6201580"/>
                <a:ext cx="127440" cy="57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37F1B5C-6329-494C-A16B-81D6A986D88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60853" y="6186460"/>
                  <a:ext cx="157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DFBD50A-C6EC-1C49-B8BA-99686F5A3791}"/>
                    </a:ext>
                  </a:extLst>
                </p14:cNvPr>
                <p14:cNvContentPartPr/>
                <p14:nvPr/>
              </p14:nvContentPartPr>
              <p14:xfrm>
                <a:off x="6625093" y="6005740"/>
                <a:ext cx="169560" cy="312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DFBD50A-C6EC-1C49-B8BA-99686F5A379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609613" y="5990620"/>
                  <a:ext cx="2001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73D325E-A49D-354B-A5EF-9DC9B7A8273E}"/>
                    </a:ext>
                  </a:extLst>
                </p14:cNvPr>
                <p14:cNvContentPartPr/>
                <p14:nvPr/>
              </p14:nvContentPartPr>
              <p14:xfrm>
                <a:off x="6640933" y="6164500"/>
                <a:ext cx="132480" cy="216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73D325E-A49D-354B-A5EF-9DC9B7A8273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25453" y="6149380"/>
                  <a:ext cx="163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E67F9DF-A9CA-D64E-BD56-E88B202177AA}"/>
                    </a:ext>
                  </a:extLst>
                </p14:cNvPr>
                <p14:cNvContentPartPr/>
                <p14:nvPr/>
              </p14:nvContentPartPr>
              <p14:xfrm>
                <a:off x="6974653" y="6154060"/>
                <a:ext cx="152640" cy="185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E67F9DF-A9CA-D64E-BD56-E88B202177A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59533" y="6138940"/>
                  <a:ext cx="183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3B69CD27-0EDF-DA41-B1CE-6D314ABE56B3}"/>
                    </a:ext>
                  </a:extLst>
                </p14:cNvPr>
                <p14:cNvContentPartPr/>
                <p14:nvPr/>
              </p14:nvContentPartPr>
              <p14:xfrm>
                <a:off x="7170493" y="6169900"/>
                <a:ext cx="137520" cy="116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3B69CD27-0EDF-DA41-B1CE-6D314ABE56B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155373" y="6154780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7F5F5254-28E3-364E-8EF1-34075E4A03EE}"/>
                    </a:ext>
                  </a:extLst>
                </p14:cNvPr>
                <p14:cNvContentPartPr/>
                <p14:nvPr/>
              </p14:nvContentPartPr>
              <p14:xfrm>
                <a:off x="7529773" y="6042820"/>
                <a:ext cx="21600" cy="2649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7F5F5254-28E3-364E-8EF1-34075E4A03E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14653" y="6027700"/>
                  <a:ext cx="52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463E040-2AD2-324B-A1F9-2A7AEEFB3119}"/>
                    </a:ext>
                  </a:extLst>
                </p14:cNvPr>
                <p14:cNvContentPartPr/>
                <p14:nvPr/>
              </p14:nvContentPartPr>
              <p14:xfrm>
                <a:off x="7471813" y="6042820"/>
                <a:ext cx="333000" cy="3160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463E040-2AD2-324B-A1F9-2A7AEEFB311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56333" y="6027700"/>
                  <a:ext cx="36360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F83C00C3-AEEA-544F-8366-1BCCE75CD516}"/>
              </a:ext>
            </a:extLst>
          </p:cNvPr>
          <p:cNvGrpSpPr/>
          <p:nvPr/>
        </p:nvGrpSpPr>
        <p:grpSpPr>
          <a:xfrm>
            <a:off x="8260213" y="3042580"/>
            <a:ext cx="1873440" cy="2677680"/>
            <a:chOff x="8260213" y="3042580"/>
            <a:chExt cx="1873440" cy="267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6E2D27A1-1B77-F145-8AE6-B579B849A25C}"/>
                    </a:ext>
                  </a:extLst>
                </p14:cNvPr>
                <p14:cNvContentPartPr/>
                <p14:nvPr/>
              </p14:nvContentPartPr>
              <p14:xfrm>
                <a:off x="9683653" y="3598060"/>
                <a:ext cx="32040" cy="320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6E2D27A1-1B77-F145-8AE6-B579B849A2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68173" y="3582940"/>
                  <a:ext cx="62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57A87D4-40FD-8442-8CF0-DBED959BDF9F}"/>
                    </a:ext>
                  </a:extLst>
                </p14:cNvPr>
                <p14:cNvContentPartPr/>
                <p14:nvPr/>
              </p14:nvContentPartPr>
              <p14:xfrm>
                <a:off x="9043213" y="3492220"/>
                <a:ext cx="703440" cy="5878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57A87D4-40FD-8442-8CF0-DBED959BDF9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028093" y="3477100"/>
                  <a:ext cx="73404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65715A00-D861-FE47-AB6D-5777E3AABB11}"/>
                    </a:ext>
                  </a:extLst>
                </p14:cNvPr>
                <p14:cNvContentPartPr/>
                <p14:nvPr/>
              </p14:nvContentPartPr>
              <p14:xfrm>
                <a:off x="9228613" y="3667540"/>
                <a:ext cx="296640" cy="279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65715A00-D861-FE47-AB6D-5777E3AABB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213133" y="3652420"/>
                  <a:ext cx="3272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DAC6551C-A518-4443-A84D-D8DA0C67DE52}"/>
                    </a:ext>
                  </a:extLst>
                </p14:cNvPr>
                <p14:cNvContentPartPr/>
                <p14:nvPr/>
              </p14:nvContentPartPr>
              <p14:xfrm>
                <a:off x="9381973" y="3042580"/>
                <a:ext cx="37440" cy="5770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DAC6551C-A518-4443-A84D-D8DA0C67DE5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366853" y="3027100"/>
                  <a:ext cx="6804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E575D67A-9F7E-2148-94F9-50691B69F8F9}"/>
                    </a:ext>
                  </a:extLst>
                </p14:cNvPr>
                <p14:cNvContentPartPr/>
                <p14:nvPr/>
              </p14:nvContentPartPr>
              <p14:xfrm>
                <a:off x="9239773" y="3047980"/>
                <a:ext cx="227160" cy="143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E575D67A-9F7E-2148-94F9-50691B69F8F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24293" y="3032500"/>
                  <a:ext cx="257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AC2B986-C695-F74A-BBAF-FD63A0219291}"/>
                    </a:ext>
                  </a:extLst>
                </p14:cNvPr>
                <p14:cNvContentPartPr/>
                <p14:nvPr/>
              </p14:nvContentPartPr>
              <p14:xfrm>
                <a:off x="8529853" y="4270180"/>
                <a:ext cx="630000" cy="9975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AC2B986-C695-F74A-BBAF-FD63A02192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14733" y="4255060"/>
                  <a:ext cx="66060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93868969-2E2D-2C4E-8933-82772298CD4E}"/>
                    </a:ext>
                  </a:extLst>
                </p14:cNvPr>
                <p14:cNvContentPartPr/>
                <p14:nvPr/>
              </p14:nvContentPartPr>
              <p14:xfrm>
                <a:off x="8672773" y="5339020"/>
                <a:ext cx="26640" cy="108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93868969-2E2D-2C4E-8933-82772298CD4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657653" y="532390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D1BAA34-9813-3940-A51D-DA20DFDE268C}"/>
                    </a:ext>
                  </a:extLst>
                </p14:cNvPr>
                <p14:cNvContentPartPr/>
                <p14:nvPr/>
              </p14:nvContentPartPr>
              <p14:xfrm>
                <a:off x="8260213" y="5228140"/>
                <a:ext cx="534240" cy="4820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D1BAA34-9813-3940-A51D-DA20DFDE26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44733" y="5212660"/>
                  <a:ext cx="5648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3587952-239F-034E-BB26-D8E2847591EA}"/>
                    </a:ext>
                  </a:extLst>
                </p14:cNvPr>
                <p14:cNvContentPartPr/>
                <p14:nvPr/>
              </p14:nvContentPartPr>
              <p14:xfrm>
                <a:off x="8445253" y="5354860"/>
                <a:ext cx="196200" cy="2016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3587952-239F-034E-BB26-D8E2847591E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430133" y="5339740"/>
                  <a:ext cx="2268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6A570776-26A8-7142-8CD6-AF666BF5CA9D}"/>
                    </a:ext>
                  </a:extLst>
                </p14:cNvPr>
                <p14:cNvContentPartPr/>
                <p14:nvPr/>
              </p14:nvContentPartPr>
              <p14:xfrm>
                <a:off x="8492773" y="5481940"/>
                <a:ext cx="69120" cy="108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6A570776-26A8-7142-8CD6-AF666BF5CA9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77653" y="5466820"/>
                  <a:ext cx="99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0E82BC5-8D7B-DC47-8C1D-C8DD75C4FA0E}"/>
                    </a:ext>
                  </a:extLst>
                </p14:cNvPr>
                <p14:cNvContentPartPr/>
                <p14:nvPr/>
              </p14:nvContentPartPr>
              <p14:xfrm>
                <a:off x="9133213" y="3979300"/>
                <a:ext cx="26640" cy="2808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0E82BC5-8D7B-DC47-8C1D-C8DD75C4FA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118093" y="3963820"/>
                  <a:ext cx="572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7E087DDC-74A1-F345-92F8-CD4E232F1EBF}"/>
                    </a:ext>
                  </a:extLst>
                </p14:cNvPr>
                <p14:cNvContentPartPr/>
                <p14:nvPr/>
              </p14:nvContentPartPr>
              <p14:xfrm>
                <a:off x="9080293" y="4005580"/>
                <a:ext cx="153720" cy="896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7E087DDC-74A1-F345-92F8-CD4E232F1EB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65173" y="3990460"/>
                  <a:ext cx="1843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FAD4BCF3-0B29-4840-8772-44ED340E9758}"/>
                    </a:ext>
                  </a:extLst>
                </p14:cNvPr>
                <p14:cNvContentPartPr/>
                <p14:nvPr/>
              </p14:nvContentPartPr>
              <p14:xfrm>
                <a:off x="9170293" y="4116820"/>
                <a:ext cx="238320" cy="1537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FAD4BCF3-0B29-4840-8772-44ED340E97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55173" y="4101340"/>
                  <a:ext cx="268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05C1E31-E223-064F-A36B-AE34550A75E6}"/>
                    </a:ext>
                  </a:extLst>
                </p14:cNvPr>
                <p14:cNvContentPartPr/>
                <p14:nvPr/>
              </p14:nvContentPartPr>
              <p14:xfrm>
                <a:off x="9313213" y="4090180"/>
                <a:ext cx="143280" cy="2120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05C1E31-E223-064F-A36B-AE34550A75E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297733" y="4075060"/>
                  <a:ext cx="173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6675842-8F87-6D42-986F-926B146022F8}"/>
                    </a:ext>
                  </a:extLst>
                </p14:cNvPr>
                <p14:cNvContentPartPr/>
                <p14:nvPr/>
              </p14:nvContentPartPr>
              <p14:xfrm>
                <a:off x="9509053" y="5233180"/>
                <a:ext cx="624600" cy="4870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6675842-8F87-6D42-986F-926B146022F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93573" y="5218060"/>
                  <a:ext cx="6552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CBDB4941-E8DE-7C47-BAEC-E9027DE40F41}"/>
                    </a:ext>
                  </a:extLst>
                </p14:cNvPr>
                <p14:cNvContentPartPr/>
                <p14:nvPr/>
              </p14:nvContentPartPr>
              <p14:xfrm>
                <a:off x="9757813" y="5397340"/>
                <a:ext cx="10800" cy="164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CBDB4941-E8DE-7C47-BAEC-E9027DE40F4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742333" y="5382220"/>
                  <a:ext cx="414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41C2176-F6EA-2243-A253-3DB775FB4419}"/>
                    </a:ext>
                  </a:extLst>
                </p14:cNvPr>
                <p14:cNvContentPartPr/>
                <p14:nvPr/>
              </p14:nvContentPartPr>
              <p14:xfrm>
                <a:off x="9747013" y="5360260"/>
                <a:ext cx="227880" cy="206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41C2176-F6EA-2243-A253-3DB775FB441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31893" y="5345140"/>
                  <a:ext cx="25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E3FA065-9BB1-5B4A-9C4C-BD8C95EB04AD}"/>
                    </a:ext>
                  </a:extLst>
                </p14:cNvPr>
                <p14:cNvContentPartPr/>
                <p14:nvPr/>
              </p14:nvContentPartPr>
              <p14:xfrm>
                <a:off x="9715333" y="4936900"/>
                <a:ext cx="111600" cy="3020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E3FA065-9BB1-5B4A-9C4C-BD8C95EB04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00213" y="4921780"/>
                  <a:ext cx="141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6679186B-6CC0-3345-B628-8C91AB22A5E0}"/>
                    </a:ext>
                  </a:extLst>
                </p14:cNvPr>
                <p14:cNvContentPartPr/>
                <p14:nvPr/>
              </p14:nvContentPartPr>
              <p14:xfrm>
                <a:off x="9498253" y="4613980"/>
                <a:ext cx="365400" cy="3495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6679186B-6CC0-3345-B628-8C91AB22A5E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83133" y="4598860"/>
                  <a:ext cx="3960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9632652-386A-874A-8325-31BA7714AE79}"/>
                    </a:ext>
                  </a:extLst>
                </p14:cNvPr>
                <p14:cNvContentPartPr/>
                <p14:nvPr/>
              </p14:nvContentPartPr>
              <p14:xfrm>
                <a:off x="9625333" y="4746460"/>
                <a:ext cx="148680" cy="637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9632652-386A-874A-8325-31BA7714AE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10213" y="4731340"/>
                  <a:ext cx="178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9B255F2-9413-4442-8145-2D44114C0CE9}"/>
                    </a:ext>
                  </a:extLst>
                </p14:cNvPr>
                <p14:cNvContentPartPr/>
                <p14:nvPr/>
              </p14:nvContentPartPr>
              <p14:xfrm>
                <a:off x="9588253" y="4624780"/>
                <a:ext cx="143280" cy="637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9B255F2-9413-4442-8145-2D44114C0C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73133" y="4609660"/>
                  <a:ext cx="17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386944D-4FF9-B24D-8075-5CB78D28AC44}"/>
                    </a:ext>
                  </a:extLst>
                </p14:cNvPr>
                <p14:cNvContentPartPr/>
                <p14:nvPr/>
              </p14:nvContentPartPr>
              <p14:xfrm>
                <a:off x="9572413" y="4613980"/>
                <a:ext cx="148680" cy="903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386944D-4FF9-B24D-8075-5CB78D28AC4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557293" y="4598860"/>
                  <a:ext cx="178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3ED034E-F882-F244-A372-88F76AC9BEE7}"/>
                    </a:ext>
                  </a:extLst>
                </p14:cNvPr>
                <p14:cNvContentPartPr/>
                <p14:nvPr/>
              </p14:nvContentPartPr>
              <p14:xfrm>
                <a:off x="9582853" y="4153900"/>
                <a:ext cx="148680" cy="4608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3ED034E-F882-F244-A372-88F76AC9BEE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567733" y="4138420"/>
                  <a:ext cx="1789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879969E-5BD1-C348-8025-BB86A277B0C5}"/>
                    </a:ext>
                  </a:extLst>
                </p14:cNvPr>
                <p14:cNvContentPartPr/>
                <p14:nvPr/>
              </p14:nvContentPartPr>
              <p14:xfrm>
                <a:off x="9529933" y="4106020"/>
                <a:ext cx="180360" cy="1720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879969E-5BD1-C348-8025-BB86A277B0C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14813" y="4090900"/>
                  <a:ext cx="2106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F9A91880-8BE8-6140-95AA-E6454DCFABA3}"/>
                    </a:ext>
                  </a:extLst>
                </p14:cNvPr>
                <p14:cNvContentPartPr/>
                <p14:nvPr/>
              </p14:nvContentPartPr>
              <p14:xfrm>
                <a:off x="9260293" y="4391860"/>
                <a:ext cx="58680" cy="108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F9A91880-8BE8-6140-95AA-E6454DCFABA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44813" y="4376740"/>
                  <a:ext cx="88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FFCEA03-5063-6A4F-84A6-D94CD61DDD62}"/>
                    </a:ext>
                  </a:extLst>
                </p14:cNvPr>
                <p14:cNvContentPartPr/>
                <p14:nvPr/>
              </p14:nvContentPartPr>
              <p14:xfrm>
                <a:off x="9037813" y="4354780"/>
                <a:ext cx="84960" cy="428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FFCEA03-5063-6A4F-84A6-D94CD61DDD6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22693" y="4339660"/>
                  <a:ext cx="115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5AF52DC-F134-F947-AED9-22F17EFCFB07}"/>
                    </a:ext>
                  </a:extLst>
                </p14:cNvPr>
                <p14:cNvContentPartPr/>
                <p14:nvPr/>
              </p14:nvContentPartPr>
              <p14:xfrm>
                <a:off x="8974453" y="4222660"/>
                <a:ext cx="26640" cy="745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5AF52DC-F134-F947-AED9-22F17EFCFB0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959333" y="4207180"/>
                  <a:ext cx="572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D55905FF-E63D-6040-9802-4463BDC42419}"/>
                    </a:ext>
                  </a:extLst>
                </p14:cNvPr>
                <p14:cNvContentPartPr/>
                <p14:nvPr/>
              </p14:nvContentPartPr>
              <p14:xfrm>
                <a:off x="8984893" y="4063900"/>
                <a:ext cx="16200" cy="586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D55905FF-E63D-6040-9802-4463BDC4241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969773" y="4048420"/>
                  <a:ext cx="46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7F302A3-3681-CE42-A913-36AE62F0288A}"/>
                    </a:ext>
                  </a:extLst>
                </p14:cNvPr>
                <p14:cNvContentPartPr/>
                <p14:nvPr/>
              </p14:nvContentPartPr>
              <p14:xfrm>
                <a:off x="9069853" y="3995140"/>
                <a:ext cx="74520" cy="216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7F302A3-3681-CE42-A913-36AE62F0288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054373" y="3979660"/>
                  <a:ext cx="105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2A9A090-0344-B442-9D1D-68D9B2E9C8D5}"/>
                    </a:ext>
                  </a:extLst>
                </p14:cNvPr>
                <p14:cNvContentPartPr/>
                <p14:nvPr/>
              </p14:nvContentPartPr>
              <p14:xfrm>
                <a:off x="9302413" y="3968500"/>
                <a:ext cx="79560" cy="320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2A9A090-0344-B442-9D1D-68D9B2E9C8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287293" y="3953380"/>
                  <a:ext cx="110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944E0C93-DF2F-A34A-88FD-05A24B98742F}"/>
                    </a:ext>
                  </a:extLst>
                </p14:cNvPr>
                <p14:cNvContentPartPr/>
                <p14:nvPr/>
              </p14:nvContentPartPr>
              <p14:xfrm>
                <a:off x="9450733" y="4010980"/>
                <a:ext cx="32040" cy="532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944E0C93-DF2F-A34A-88FD-05A24B98742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435613" y="3995500"/>
                  <a:ext cx="62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8BE17C3-A524-494F-A5F4-54E3F4606AC7}"/>
                    </a:ext>
                  </a:extLst>
                </p14:cNvPr>
                <p14:cNvContentPartPr/>
                <p14:nvPr/>
              </p14:nvContentPartPr>
              <p14:xfrm>
                <a:off x="9440293" y="4153900"/>
                <a:ext cx="37440" cy="691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8BE17C3-A524-494F-A5F4-54E3F4606AC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424813" y="4138420"/>
                  <a:ext cx="680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501590FC-A9B5-E941-A0FC-F932CADCEB85}"/>
                    </a:ext>
                  </a:extLst>
                </p14:cNvPr>
                <p14:cNvContentPartPr/>
                <p14:nvPr/>
              </p14:nvContentPartPr>
              <p14:xfrm>
                <a:off x="9291973" y="4376020"/>
                <a:ext cx="37440" cy="320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501590FC-A9B5-E941-A0FC-F932CADCEB8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76853" y="4360900"/>
                  <a:ext cx="68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C8093D8D-C0FE-FD44-B53C-4D1B0FE90C31}"/>
                    </a:ext>
                  </a:extLst>
                </p14:cNvPr>
                <p14:cNvContentPartPr/>
                <p14:nvPr/>
              </p14:nvContentPartPr>
              <p14:xfrm>
                <a:off x="9688693" y="4063900"/>
                <a:ext cx="95760" cy="16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C8093D8D-C0FE-FD44-B53C-4D1B0FE90C3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673573" y="4048420"/>
                  <a:ext cx="12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7765A9C0-6636-724D-A597-BE347D9DB36E}"/>
                    </a:ext>
                  </a:extLst>
                </p14:cNvPr>
                <p14:cNvContentPartPr/>
                <p14:nvPr/>
              </p14:nvContentPartPr>
              <p14:xfrm>
                <a:off x="9535333" y="4085140"/>
                <a:ext cx="84960" cy="37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7765A9C0-6636-724D-A597-BE347D9DB36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20213" y="4069660"/>
                  <a:ext cx="1155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6977F92-3D85-174D-BE77-D4FF784B579D}"/>
                    </a:ext>
                  </a:extLst>
                </p14:cNvPr>
                <p14:cNvContentPartPr/>
                <p14:nvPr/>
              </p14:nvContentPartPr>
              <p14:xfrm>
                <a:off x="9487813" y="4201420"/>
                <a:ext cx="32040" cy="745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6977F92-3D85-174D-BE77-D4FF784B579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472693" y="4186300"/>
                  <a:ext cx="62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BC73E84D-2B4C-E742-A042-3E481AF433BC}"/>
                    </a:ext>
                  </a:extLst>
                </p14:cNvPr>
                <p14:cNvContentPartPr/>
                <p14:nvPr/>
              </p14:nvContentPartPr>
              <p14:xfrm>
                <a:off x="9535333" y="4370620"/>
                <a:ext cx="21600" cy="47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BC73E84D-2B4C-E742-A042-3E481AF433B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20213" y="4355500"/>
                  <a:ext cx="52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33BC004-A581-2241-A821-587B6DCB1D9C}"/>
                    </a:ext>
                  </a:extLst>
                </p14:cNvPr>
                <p14:cNvContentPartPr/>
                <p14:nvPr/>
              </p14:nvContentPartPr>
              <p14:xfrm>
                <a:off x="9704893" y="4402660"/>
                <a:ext cx="79560" cy="216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33BC004-A581-2241-A821-587B6DCB1D9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689413" y="4387180"/>
                  <a:ext cx="110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86F9F9F-1823-8047-9819-62C4B5F8B570}"/>
                    </a:ext>
                  </a:extLst>
                </p14:cNvPr>
                <p14:cNvContentPartPr/>
                <p14:nvPr/>
              </p14:nvContentPartPr>
              <p14:xfrm>
                <a:off x="9900373" y="4238500"/>
                <a:ext cx="16200" cy="9036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86F9F9F-1823-8047-9819-62C4B5F8B57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85253" y="4223020"/>
                  <a:ext cx="46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B1EFCAD-414F-4047-85A4-6466556F7624}"/>
                    </a:ext>
                  </a:extLst>
                </p14:cNvPr>
                <p14:cNvContentPartPr/>
                <p14:nvPr/>
              </p14:nvContentPartPr>
              <p14:xfrm>
                <a:off x="9747013" y="4106020"/>
                <a:ext cx="164520" cy="637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B1EFCAD-414F-4047-85A4-6466556F762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731893" y="4090900"/>
                  <a:ext cx="19476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69ECCEF4-6FA1-4A4E-8A6C-FFEA4AC54A17}"/>
              </a:ext>
            </a:extLst>
          </p:cNvPr>
          <p:cNvGrpSpPr/>
          <p:nvPr/>
        </p:nvGrpSpPr>
        <p:grpSpPr>
          <a:xfrm>
            <a:off x="8577733" y="5912860"/>
            <a:ext cx="2709720" cy="452520"/>
            <a:chOff x="8577733" y="5912860"/>
            <a:chExt cx="2709720" cy="45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DC7C4D58-FE47-3A4F-B9C6-EF781FA53684}"/>
                    </a:ext>
                  </a:extLst>
                </p14:cNvPr>
                <p14:cNvContentPartPr/>
                <p14:nvPr/>
              </p14:nvContentPartPr>
              <p14:xfrm>
                <a:off x="8577733" y="5995300"/>
                <a:ext cx="286200" cy="3700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DC7C4D58-FE47-3A4F-B9C6-EF781FA5368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62253" y="5980180"/>
                  <a:ext cx="3164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2452C39-890E-0A46-B5CB-CBFEC876A924}"/>
                    </a:ext>
                  </a:extLst>
                </p14:cNvPr>
                <p14:cNvContentPartPr/>
                <p14:nvPr/>
              </p14:nvContentPartPr>
              <p14:xfrm>
                <a:off x="9011533" y="6259900"/>
                <a:ext cx="106200" cy="57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2452C39-890E-0A46-B5CB-CBFEC876A92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996413" y="6244780"/>
                  <a:ext cx="13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9C489F2D-6BAE-E84C-8C20-D8A68D010205}"/>
                    </a:ext>
                  </a:extLst>
                </p14:cNvPr>
                <p14:cNvContentPartPr/>
                <p14:nvPr/>
              </p14:nvContentPartPr>
              <p14:xfrm>
                <a:off x="8984893" y="6191140"/>
                <a:ext cx="132480" cy="108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9C489F2D-6BAE-E84C-8C20-D8A68D01020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969773" y="6175660"/>
                  <a:ext cx="163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F230DAC4-9877-AE44-8E9A-E841B8DCF602}"/>
                    </a:ext>
                  </a:extLst>
                </p14:cNvPr>
                <p14:cNvContentPartPr/>
                <p14:nvPr/>
              </p14:nvContentPartPr>
              <p14:xfrm>
                <a:off x="9286573" y="5995300"/>
                <a:ext cx="185400" cy="3232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230DAC4-9877-AE44-8E9A-E841B8DCF60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71453" y="5980180"/>
                  <a:ext cx="2160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63330405-CC07-7E46-9764-6434A2C201A8}"/>
                    </a:ext>
                  </a:extLst>
                </p14:cNvPr>
                <p14:cNvContentPartPr/>
                <p14:nvPr/>
              </p14:nvContentPartPr>
              <p14:xfrm>
                <a:off x="9318613" y="6148660"/>
                <a:ext cx="79560" cy="10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63330405-CC07-7E46-9764-6434A2C201A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03133" y="613354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77E7BD59-27D0-4043-912A-488CA4A4D2B4}"/>
                    </a:ext>
                  </a:extLst>
                </p14:cNvPr>
                <p14:cNvContentPartPr/>
                <p14:nvPr/>
              </p14:nvContentPartPr>
              <p14:xfrm>
                <a:off x="9604813" y="6101140"/>
                <a:ext cx="158400" cy="2016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77E7BD59-27D0-4043-912A-488CA4A4D2B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89693" y="6086020"/>
                  <a:ext cx="189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0A130CC4-84C5-0E4B-B8CE-3389FB3328E3}"/>
                    </a:ext>
                  </a:extLst>
                </p14:cNvPr>
                <p14:cNvContentPartPr/>
                <p14:nvPr/>
              </p14:nvContentPartPr>
              <p14:xfrm>
                <a:off x="9794533" y="6138220"/>
                <a:ext cx="127440" cy="1486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0A130CC4-84C5-0E4B-B8CE-3389FB3328E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79413" y="6122740"/>
                  <a:ext cx="157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9DC970F-6AB9-614A-BDE0-47B7276BDEC3}"/>
                    </a:ext>
                  </a:extLst>
                </p14:cNvPr>
                <p14:cNvContentPartPr/>
                <p14:nvPr/>
              </p14:nvContentPartPr>
              <p14:xfrm>
                <a:off x="9948613" y="5912860"/>
                <a:ext cx="185040" cy="3942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9DC970F-6AB9-614A-BDE0-47B7276BDEC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33493" y="5897740"/>
                  <a:ext cx="2156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5CA613F-6637-BE43-A7EE-D2146F7AFAF7}"/>
                    </a:ext>
                  </a:extLst>
                </p14:cNvPr>
                <p14:cNvContentPartPr/>
                <p14:nvPr/>
              </p14:nvContentPartPr>
              <p14:xfrm>
                <a:off x="10355773" y="6122380"/>
                <a:ext cx="95760" cy="2174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5CA613F-6637-BE43-A7EE-D2146F7AFAF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340293" y="6106900"/>
                  <a:ext cx="126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7547BAB-0AFB-884A-8EAE-F4AC0FD51492}"/>
                    </a:ext>
                  </a:extLst>
                </p14:cNvPr>
                <p14:cNvContentPartPr/>
                <p14:nvPr/>
              </p14:nvContentPartPr>
              <p14:xfrm>
                <a:off x="10466653" y="6148660"/>
                <a:ext cx="174240" cy="1638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7547BAB-0AFB-884A-8EAE-F4AC0FD5149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51533" y="6133540"/>
                  <a:ext cx="204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994B0623-3F23-1646-9C81-02D3EC1DDA23}"/>
                    </a:ext>
                  </a:extLst>
                </p14:cNvPr>
                <p14:cNvContentPartPr/>
                <p14:nvPr/>
              </p14:nvContentPartPr>
              <p14:xfrm>
                <a:off x="10710013" y="5969380"/>
                <a:ext cx="37440" cy="3121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994B0623-3F23-1646-9C81-02D3EC1DDA2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694893" y="5954260"/>
                  <a:ext cx="680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8BF0C5F-A9D0-FC4D-A547-C5186A637EDD}"/>
                    </a:ext>
                  </a:extLst>
                </p14:cNvPr>
                <p14:cNvContentPartPr/>
                <p14:nvPr/>
              </p14:nvContentPartPr>
              <p14:xfrm>
                <a:off x="10630813" y="6085300"/>
                <a:ext cx="222120" cy="216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8BF0C5F-A9D0-FC4D-A547-C5186A637ED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615693" y="6069820"/>
                  <a:ext cx="2523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C908E4F1-FDBD-6B4C-BCA1-A80FB794F3EE}"/>
                    </a:ext>
                  </a:extLst>
                </p14:cNvPr>
                <p14:cNvContentPartPr/>
                <p14:nvPr/>
              </p14:nvContentPartPr>
              <p14:xfrm>
                <a:off x="11017093" y="6000700"/>
                <a:ext cx="21600" cy="2703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C908E4F1-FDBD-6B4C-BCA1-A80FB794F3E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001973" y="5985220"/>
                  <a:ext cx="52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0D319E52-3196-5740-B4F1-109881B55E7B}"/>
                    </a:ext>
                  </a:extLst>
                </p14:cNvPr>
                <p14:cNvContentPartPr/>
                <p14:nvPr/>
              </p14:nvContentPartPr>
              <p14:xfrm>
                <a:off x="10991893" y="5995300"/>
                <a:ext cx="295560" cy="3391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0D319E52-3196-5740-B4F1-109881B55E7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76413" y="5980180"/>
                  <a:ext cx="326160" cy="36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86743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9976" y="441036"/>
            <a:ext cx="8294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rgbClr val="333333"/>
                </a:solidFill>
                <a:latin typeface="IRANSans" panose="020B0506030804020204" pitchFamily="34" charset="-78"/>
                <a:cs typeface="B Nazanin" pitchFamily="2" charset="-78"/>
              </a:rPr>
              <a:t>پرسپترون</a:t>
            </a:r>
            <a:r>
              <a:rPr lang="en-US" sz="2800" dirty="0">
                <a:solidFill>
                  <a:srgbClr val="3333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800" dirty="0">
                <a:solidFill>
                  <a:srgbClr val="3333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(</a:t>
            </a:r>
            <a:r>
              <a:rPr lang="en-US" sz="2800" dirty="0">
                <a:solidFill>
                  <a:srgbClr val="333333"/>
                </a:solidFill>
                <a:latin typeface="Georgia" panose="02040502050405020303" pitchFamily="18" charset="0"/>
              </a:rPr>
              <a:t>Perceptron</a:t>
            </a:r>
            <a:r>
              <a:rPr lang="fa-IR" sz="2800" dirty="0">
                <a:solidFill>
                  <a:srgbClr val="3333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)</a:t>
            </a:r>
            <a:endParaRPr lang="en-US" sz="2800" dirty="0">
              <a:solidFill>
                <a:srgbClr val="00206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9766" y="1448116"/>
            <a:ext cx="1126973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latin typeface="Georgia" panose="02040502050405020303" pitchFamily="18" charset="0"/>
              </a:rPr>
              <a:t>“The perceptron: A probabilistic model for information storage and organization in the brain”</a:t>
            </a:r>
            <a:endParaRPr lang="fa-IR" sz="28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Frank Rosenblatt</a:t>
            </a:r>
            <a:endParaRPr lang="en-US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766" y="3635794"/>
            <a:ext cx="1126973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latin typeface="Georgia" panose="02040502050405020303" pitchFamily="18" charset="0"/>
              </a:rPr>
              <a:t>“The Organization of Behavior” (Wiley)</a:t>
            </a:r>
            <a:endParaRPr lang="fa-IR" sz="28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Donald Hebb</a:t>
            </a:r>
            <a:endParaRPr lang="en-US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9765" y="5056556"/>
            <a:ext cx="1126973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333333"/>
                </a:solidFill>
                <a:latin typeface="Georgia" panose="02040502050405020303" pitchFamily="18" charset="0"/>
              </a:rPr>
              <a:t>“Perceptrons”</a:t>
            </a:r>
            <a:endParaRPr lang="fa-IR" sz="28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Marvin Minsky and Seymour Papert</a:t>
            </a:r>
            <a:endParaRPr lang="en-US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099C41-8F47-4048-8C16-DCABD4C7B2FD}"/>
              </a:ext>
            </a:extLst>
          </p:cNvPr>
          <p:cNvGrpSpPr/>
          <p:nvPr/>
        </p:nvGrpSpPr>
        <p:grpSpPr>
          <a:xfrm>
            <a:off x="2656093" y="2476300"/>
            <a:ext cx="857880" cy="360360"/>
            <a:chOff x="2656093" y="2476300"/>
            <a:chExt cx="8578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A5DAE01-5350-BF45-BA2C-8E0A98C67D25}"/>
                    </a:ext>
                  </a:extLst>
                </p14:cNvPr>
                <p14:cNvContentPartPr/>
                <p14:nvPr/>
              </p14:nvContentPartPr>
              <p14:xfrm>
                <a:off x="2656093" y="2529220"/>
                <a:ext cx="26640" cy="246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A5DAE01-5350-BF45-BA2C-8E0A98C67D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40973" y="2514100"/>
                  <a:ext cx="57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051DC6-1628-BE46-B86B-FDA0F4AA6CCF}"/>
                    </a:ext>
                  </a:extLst>
                </p14:cNvPr>
                <p14:cNvContentPartPr/>
                <p14:nvPr/>
              </p14:nvContentPartPr>
              <p14:xfrm>
                <a:off x="2788573" y="2486740"/>
                <a:ext cx="137880" cy="29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051DC6-1628-BE46-B86B-FDA0F4AA6CC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3453" y="2471620"/>
                  <a:ext cx="168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130AFA7-0794-FB45-A9DC-0396C7DB09ED}"/>
                    </a:ext>
                  </a:extLst>
                </p14:cNvPr>
                <p14:cNvContentPartPr/>
                <p14:nvPr/>
              </p14:nvContentPartPr>
              <p14:xfrm>
                <a:off x="2968573" y="2502940"/>
                <a:ext cx="217440" cy="253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130AFA7-0794-FB45-A9DC-0396C7DB09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53093" y="2487460"/>
                  <a:ext cx="247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1464F1-E19B-9F4E-B6F6-DBE85E25A555}"/>
                    </a:ext>
                  </a:extLst>
                </p14:cNvPr>
                <p14:cNvContentPartPr/>
                <p14:nvPr/>
              </p14:nvContentPartPr>
              <p14:xfrm>
                <a:off x="3206533" y="2476300"/>
                <a:ext cx="238320" cy="360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1464F1-E19B-9F4E-B6F6-DBE85E25A5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91413" y="2461180"/>
                  <a:ext cx="2689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FDE827-3EE0-974F-A1D5-8250CA730F1A}"/>
                    </a:ext>
                  </a:extLst>
                </p14:cNvPr>
                <p14:cNvContentPartPr/>
                <p14:nvPr/>
              </p14:nvContentPartPr>
              <p14:xfrm>
                <a:off x="3240733" y="2587540"/>
                <a:ext cx="273240" cy="42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FDE827-3EE0-974F-A1D5-8250CA730F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5253" y="2572060"/>
                  <a:ext cx="30384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153BD0-1D56-1B45-A43A-579D748A6015}"/>
                  </a:ext>
                </a:extLst>
              </p14:cNvPr>
              <p14:cNvContentPartPr/>
              <p14:nvPr/>
            </p14:nvContentPartPr>
            <p14:xfrm>
              <a:off x="745933" y="2846670"/>
              <a:ext cx="1645920" cy="17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153BD0-1D56-1B45-A43A-579D748A60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0813" y="2831550"/>
                <a:ext cx="16765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E95AED-A52F-4246-B8E1-FB16CFA1ACE4}"/>
                  </a:ext>
                </a:extLst>
              </p14:cNvPr>
              <p14:cNvContentPartPr/>
              <p14:nvPr/>
            </p14:nvContentPartPr>
            <p14:xfrm>
              <a:off x="708853" y="4688070"/>
              <a:ext cx="4244400" cy="74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E95AED-A52F-4246-B8E1-FB16CFA1ACE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3733" y="4672950"/>
                <a:ext cx="427464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80E6DBA4-9000-1140-BB90-B20E68C300B0}"/>
              </a:ext>
            </a:extLst>
          </p:cNvPr>
          <p:cNvGrpSpPr/>
          <p:nvPr/>
        </p:nvGrpSpPr>
        <p:grpSpPr>
          <a:xfrm>
            <a:off x="7270573" y="4206750"/>
            <a:ext cx="1254600" cy="476640"/>
            <a:chOff x="7270573" y="4206750"/>
            <a:chExt cx="1254600" cy="47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0D5745B-9ADA-4447-A84E-50C340A21D6B}"/>
                    </a:ext>
                  </a:extLst>
                </p14:cNvPr>
                <p14:cNvContentPartPr/>
                <p14:nvPr/>
              </p14:nvContentPartPr>
              <p14:xfrm>
                <a:off x="7270573" y="4381350"/>
                <a:ext cx="26640" cy="254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0D5745B-9ADA-4447-A84E-50C340A21D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55453" y="4366230"/>
                  <a:ext cx="5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B68A80-2B24-0D49-93A7-2603006D90F3}"/>
                    </a:ext>
                  </a:extLst>
                </p14:cNvPr>
                <p14:cNvContentPartPr/>
                <p14:nvPr/>
              </p14:nvContentPartPr>
              <p14:xfrm>
                <a:off x="7371013" y="4349670"/>
                <a:ext cx="21600" cy="31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B68A80-2B24-0D49-93A7-2603006D90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55893" y="4334190"/>
                  <a:ext cx="5220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EF475B-9EA4-C043-9406-FAC01917E564}"/>
                    </a:ext>
                  </a:extLst>
                </p14:cNvPr>
                <p14:cNvContentPartPr/>
                <p14:nvPr/>
              </p14:nvContentPartPr>
              <p14:xfrm>
                <a:off x="7275973" y="4487190"/>
                <a:ext cx="153720" cy="2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EF475B-9EA4-C043-9406-FAC01917E56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60493" y="4472070"/>
                  <a:ext cx="18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4DE4C55-A1C1-6943-9F3A-3717EDB6D20D}"/>
                    </a:ext>
                  </a:extLst>
                </p14:cNvPr>
                <p14:cNvContentPartPr/>
                <p14:nvPr/>
              </p14:nvContentPartPr>
              <p14:xfrm>
                <a:off x="7445173" y="4455510"/>
                <a:ext cx="148680" cy="143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4DE4C55-A1C1-6943-9F3A-3717EDB6D2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30053" y="4440030"/>
                  <a:ext cx="178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F3D9C0-DC33-CE4F-A9FD-7DBD51D63B74}"/>
                    </a:ext>
                  </a:extLst>
                </p14:cNvPr>
                <p14:cNvContentPartPr/>
                <p14:nvPr/>
              </p14:nvContentPartPr>
              <p14:xfrm>
                <a:off x="7731013" y="4333830"/>
                <a:ext cx="201600" cy="31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F3D9C0-DC33-CE4F-A9FD-7DBD51D63B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15533" y="4318350"/>
                  <a:ext cx="2318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D7D2E72-3AF0-AB49-B114-9D1186E6EFD9}"/>
                    </a:ext>
                  </a:extLst>
                </p14:cNvPr>
                <p14:cNvContentPartPr/>
                <p14:nvPr/>
              </p14:nvContentPartPr>
              <p14:xfrm>
                <a:off x="8000653" y="4323030"/>
                <a:ext cx="201600" cy="34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D7D2E72-3AF0-AB49-B114-9D1186E6EF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85533" y="4307910"/>
                  <a:ext cx="231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9F3CF1-8680-9E44-96A3-8847CD6874B2}"/>
                    </a:ext>
                  </a:extLst>
                </p14:cNvPr>
                <p14:cNvContentPartPr/>
                <p14:nvPr/>
              </p14:nvContentPartPr>
              <p14:xfrm>
                <a:off x="8233573" y="4206750"/>
                <a:ext cx="79560" cy="159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9F3CF1-8680-9E44-96A3-8847CD6874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18453" y="4191270"/>
                  <a:ext cx="110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E6662CA-63F4-EC4D-ACA0-2E6BCC8928E8}"/>
                    </a:ext>
                  </a:extLst>
                </p14:cNvPr>
                <p14:cNvContentPartPr/>
                <p14:nvPr/>
              </p14:nvContentPartPr>
              <p14:xfrm>
                <a:off x="8291893" y="4465950"/>
                <a:ext cx="233280" cy="217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E6662CA-63F4-EC4D-ACA0-2E6BCC8928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276773" y="4450830"/>
                  <a:ext cx="263520" cy="24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CA55A5-6B85-A64D-B91C-B2D242086BEE}"/>
              </a:ext>
            </a:extLst>
          </p:cNvPr>
          <p:cNvGrpSpPr/>
          <p:nvPr/>
        </p:nvGrpSpPr>
        <p:grpSpPr>
          <a:xfrm>
            <a:off x="8937373" y="4344270"/>
            <a:ext cx="810000" cy="339480"/>
            <a:chOff x="8937373" y="4344270"/>
            <a:chExt cx="81000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2C9423-7B1A-3A4A-A307-F2DC232657BF}"/>
                    </a:ext>
                  </a:extLst>
                </p14:cNvPr>
                <p14:cNvContentPartPr/>
                <p14:nvPr/>
              </p14:nvContentPartPr>
              <p14:xfrm>
                <a:off x="8937373" y="4460550"/>
                <a:ext cx="153720" cy="153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2C9423-7B1A-3A4A-A307-F2DC232657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22253" y="4445430"/>
                  <a:ext cx="184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E29D6FF-A37A-2149-8C5F-FBE8588DB42D}"/>
                    </a:ext>
                  </a:extLst>
                </p14:cNvPr>
                <p14:cNvContentPartPr/>
                <p14:nvPr/>
              </p14:nvContentPartPr>
              <p14:xfrm>
                <a:off x="9122773" y="4447230"/>
                <a:ext cx="217440" cy="214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E29D6FF-A37A-2149-8C5F-FBE8588DB4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07293" y="4431750"/>
                  <a:ext cx="2476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AF3C334-76EB-5443-81CE-ECCA36EFF784}"/>
                    </a:ext>
                  </a:extLst>
                </p14:cNvPr>
                <p14:cNvContentPartPr/>
                <p14:nvPr/>
              </p14:nvContentPartPr>
              <p14:xfrm>
                <a:off x="9356053" y="4344270"/>
                <a:ext cx="79200" cy="323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AF3C334-76EB-5443-81CE-ECCA36EFF7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40933" y="4329150"/>
                  <a:ext cx="109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5FCA55B-14BB-B24A-B869-CE99C973D9A0}"/>
                    </a:ext>
                  </a:extLst>
                </p14:cNvPr>
                <p14:cNvContentPartPr/>
                <p14:nvPr/>
              </p14:nvContentPartPr>
              <p14:xfrm>
                <a:off x="9433093" y="4460550"/>
                <a:ext cx="314280" cy="223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5FCA55B-14BB-B24A-B869-CE99C973D9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17973" y="4445430"/>
                  <a:ext cx="34488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09FEBE-FB69-274A-B927-F3422261EB3F}"/>
              </a:ext>
            </a:extLst>
          </p:cNvPr>
          <p:cNvGrpSpPr/>
          <p:nvPr/>
        </p:nvGrpSpPr>
        <p:grpSpPr>
          <a:xfrm>
            <a:off x="5857573" y="4873470"/>
            <a:ext cx="1154160" cy="397080"/>
            <a:chOff x="5857573" y="4873470"/>
            <a:chExt cx="115416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098C6F-903C-A44E-A03C-F080726A542C}"/>
                    </a:ext>
                  </a:extLst>
                </p14:cNvPr>
                <p14:cNvContentPartPr/>
                <p14:nvPr/>
              </p14:nvContentPartPr>
              <p14:xfrm>
                <a:off x="5857573" y="4894710"/>
                <a:ext cx="42840" cy="100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098C6F-903C-A44E-A03C-F080726A54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42453" y="4879230"/>
                  <a:ext cx="73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0C1D37-9026-634B-BBAC-59A2191A6785}"/>
                    </a:ext>
                  </a:extLst>
                </p14:cNvPr>
                <p14:cNvContentPartPr/>
                <p14:nvPr/>
              </p14:nvContentPartPr>
              <p14:xfrm>
                <a:off x="5926333" y="4873470"/>
                <a:ext cx="16200" cy="153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0C1D37-9026-634B-BBAC-59A2191A67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11213" y="4858350"/>
                  <a:ext cx="46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4B742BA-6C26-3742-A83F-42AD32C5050A}"/>
                    </a:ext>
                  </a:extLst>
                </p14:cNvPr>
                <p14:cNvContentPartPr/>
                <p14:nvPr/>
              </p14:nvContentPartPr>
              <p14:xfrm>
                <a:off x="6042973" y="5090550"/>
                <a:ext cx="217440" cy="174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4B742BA-6C26-3742-A83F-42AD32C5050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27493" y="5075070"/>
                  <a:ext cx="2476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FC0ACF0-D3AA-3D47-B70D-98321E29C6F3}"/>
                    </a:ext>
                  </a:extLst>
                </p14:cNvPr>
                <p14:cNvContentPartPr/>
                <p14:nvPr/>
              </p14:nvContentPartPr>
              <p14:xfrm>
                <a:off x="6302173" y="5095590"/>
                <a:ext cx="174960" cy="137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FC0ACF0-D3AA-3D47-B70D-98321E29C6F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87053" y="5080470"/>
                  <a:ext cx="205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74108C-72A5-8344-873F-D4618868D481}"/>
                    </a:ext>
                  </a:extLst>
                </p14:cNvPr>
                <p14:cNvContentPartPr/>
                <p14:nvPr/>
              </p14:nvContentPartPr>
              <p14:xfrm>
                <a:off x="6503413" y="4952670"/>
                <a:ext cx="63720" cy="270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74108C-72A5-8344-873F-D4618868D48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87933" y="4937550"/>
                  <a:ext cx="943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8622DB1-D900-7742-8008-409386EC2CB6}"/>
                    </a:ext>
                  </a:extLst>
                </p14:cNvPr>
                <p14:cNvContentPartPr/>
                <p14:nvPr/>
              </p14:nvContentPartPr>
              <p14:xfrm>
                <a:off x="6582613" y="4963470"/>
                <a:ext cx="74520" cy="243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8622DB1-D900-7742-8008-409386EC2CB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67493" y="4947990"/>
                  <a:ext cx="1051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57215F3-892E-9D46-9C16-A1FDB80A4554}"/>
                    </a:ext>
                  </a:extLst>
                </p14:cNvPr>
                <p14:cNvContentPartPr/>
                <p14:nvPr/>
              </p14:nvContentPartPr>
              <p14:xfrm>
                <a:off x="6688453" y="5058510"/>
                <a:ext cx="323280" cy="212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57215F3-892E-9D46-9C16-A1FDB80A45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73333" y="5043390"/>
                  <a:ext cx="35352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2C301E-73AB-9541-AE7F-9DCC52E0FE08}"/>
              </a:ext>
            </a:extLst>
          </p:cNvPr>
          <p:cNvGrpSpPr/>
          <p:nvPr/>
        </p:nvGrpSpPr>
        <p:grpSpPr>
          <a:xfrm>
            <a:off x="7371733" y="4894710"/>
            <a:ext cx="798840" cy="397080"/>
            <a:chOff x="7371733" y="4894710"/>
            <a:chExt cx="7988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2A534F2-D1FC-944A-855B-BFCD22402220}"/>
                    </a:ext>
                  </a:extLst>
                </p14:cNvPr>
                <p14:cNvContentPartPr/>
                <p14:nvPr/>
              </p14:nvContentPartPr>
              <p14:xfrm>
                <a:off x="7461013" y="4958070"/>
                <a:ext cx="32040" cy="275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2A534F2-D1FC-944A-855B-BFCD224022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45893" y="4942950"/>
                  <a:ext cx="62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66249B-F23F-EA47-9BD0-5DF5A325173C}"/>
                    </a:ext>
                  </a:extLst>
                </p14:cNvPr>
                <p14:cNvContentPartPr/>
                <p14:nvPr/>
              </p14:nvContentPartPr>
              <p14:xfrm>
                <a:off x="7371733" y="5058510"/>
                <a:ext cx="248400" cy="1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66249B-F23F-EA47-9BD0-5DF5A32517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56613" y="5043390"/>
                  <a:ext cx="279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C3F0D7-83B9-F349-AFDD-7E1D6DD65229}"/>
                    </a:ext>
                  </a:extLst>
                </p14:cNvPr>
                <p14:cNvContentPartPr/>
                <p14:nvPr/>
              </p14:nvContentPartPr>
              <p14:xfrm>
                <a:off x="7582693" y="4936830"/>
                <a:ext cx="143280" cy="354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C3F0D7-83B9-F349-AFDD-7E1D6DD6522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67573" y="4921710"/>
                  <a:ext cx="1738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A215FEC-31D3-E943-AD77-893705A009F5}"/>
                    </a:ext>
                  </a:extLst>
                </p14:cNvPr>
                <p14:cNvContentPartPr/>
                <p14:nvPr/>
              </p14:nvContentPartPr>
              <p14:xfrm>
                <a:off x="7768093" y="5069670"/>
                <a:ext cx="196200" cy="206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A215FEC-31D3-E943-AD77-893705A009F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52613" y="5054550"/>
                  <a:ext cx="2268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09415D-18D7-9540-96A3-767920675E9F}"/>
                    </a:ext>
                  </a:extLst>
                </p14:cNvPr>
                <p14:cNvContentPartPr/>
                <p14:nvPr/>
              </p14:nvContentPartPr>
              <p14:xfrm>
                <a:off x="8006053" y="4894710"/>
                <a:ext cx="26640" cy="333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09415D-18D7-9540-96A3-767920675E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90933" y="4879230"/>
                  <a:ext cx="572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6384F8D-BCE1-C64B-A12B-A74A35246CF9}"/>
                    </a:ext>
                  </a:extLst>
                </p14:cNvPr>
                <p14:cNvContentPartPr/>
                <p14:nvPr/>
              </p14:nvContentPartPr>
              <p14:xfrm>
                <a:off x="7937293" y="5026830"/>
                <a:ext cx="233280" cy="5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384F8D-BCE1-C64B-A12B-A74A35246C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22173" y="5011710"/>
                  <a:ext cx="2635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F38970-F051-9546-96B5-BCEC65FE3DAC}"/>
              </a:ext>
            </a:extLst>
          </p:cNvPr>
          <p:cNvGrpSpPr/>
          <p:nvPr/>
        </p:nvGrpSpPr>
        <p:grpSpPr>
          <a:xfrm>
            <a:off x="8434813" y="4852230"/>
            <a:ext cx="693360" cy="401760"/>
            <a:chOff x="8434813" y="4852230"/>
            <a:chExt cx="69336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B7F4C87-C70D-4B43-9881-C233FD8422E6}"/>
                    </a:ext>
                  </a:extLst>
                </p14:cNvPr>
                <p14:cNvContentPartPr/>
                <p14:nvPr/>
              </p14:nvContentPartPr>
              <p14:xfrm>
                <a:off x="8487733" y="4852230"/>
                <a:ext cx="90360" cy="401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B7F4C87-C70D-4B43-9881-C233FD8422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72253" y="4837110"/>
                  <a:ext cx="12096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E173005-875B-AF45-AEC0-B659CD3A2FC5}"/>
                    </a:ext>
                  </a:extLst>
                </p14:cNvPr>
                <p14:cNvContentPartPr/>
                <p14:nvPr/>
              </p14:nvContentPartPr>
              <p14:xfrm>
                <a:off x="8434813" y="5069310"/>
                <a:ext cx="174960" cy="32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E173005-875B-AF45-AEC0-B659CD3A2F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19333" y="5053830"/>
                  <a:ext cx="205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A58489-6B08-EF48-AB3F-B9EAABE5A707}"/>
                    </a:ext>
                  </a:extLst>
                </p14:cNvPr>
                <p14:cNvContentPartPr/>
                <p14:nvPr/>
              </p14:nvContentPartPr>
              <p14:xfrm>
                <a:off x="8646493" y="5095590"/>
                <a:ext cx="21600" cy="122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A58489-6B08-EF48-AB3F-B9EAABE5A7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31013" y="5080470"/>
                  <a:ext cx="522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54F7921-2A3D-B545-8AE8-BF690F63F3FA}"/>
                    </a:ext>
                  </a:extLst>
                </p14:cNvPr>
                <p14:cNvContentPartPr/>
                <p14:nvPr/>
              </p14:nvContentPartPr>
              <p14:xfrm>
                <a:off x="8657653" y="5005590"/>
                <a:ext cx="31680" cy="21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54F7921-2A3D-B545-8AE8-BF690F63F3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42173" y="4990470"/>
                  <a:ext cx="61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ED6D14E-6F20-C747-B3E3-D1CE39FBE4C2}"/>
                    </a:ext>
                  </a:extLst>
                </p14:cNvPr>
                <p14:cNvContentPartPr/>
                <p14:nvPr/>
              </p14:nvContentPartPr>
              <p14:xfrm>
                <a:off x="8725693" y="5037630"/>
                <a:ext cx="174960" cy="174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ED6D14E-6F20-C747-B3E3-D1CE39FBE4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10573" y="5022150"/>
                  <a:ext cx="205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BE248A5-6B7D-0F4F-9815-9D93AF4A944D}"/>
                    </a:ext>
                  </a:extLst>
                </p14:cNvPr>
                <p14:cNvContentPartPr/>
                <p14:nvPr/>
              </p14:nvContentPartPr>
              <p14:xfrm>
                <a:off x="8905693" y="5053470"/>
                <a:ext cx="222480" cy="185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BE248A5-6B7D-0F4F-9815-9D93AF4A94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90573" y="5037990"/>
                  <a:ext cx="25308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5D47E12-0D52-C74A-AA6A-7874AFA87FBE}"/>
              </a:ext>
            </a:extLst>
          </p:cNvPr>
          <p:cNvGrpSpPr/>
          <p:nvPr/>
        </p:nvGrpSpPr>
        <p:grpSpPr>
          <a:xfrm>
            <a:off x="9535333" y="4926390"/>
            <a:ext cx="1471680" cy="624600"/>
            <a:chOff x="9535333" y="4926390"/>
            <a:chExt cx="147168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C59FA18-B7D5-EF43-A376-331E7DCD8632}"/>
                    </a:ext>
                  </a:extLst>
                </p14:cNvPr>
                <p14:cNvContentPartPr/>
                <p14:nvPr/>
              </p14:nvContentPartPr>
              <p14:xfrm>
                <a:off x="9572413" y="4926390"/>
                <a:ext cx="26640" cy="339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C59FA18-B7D5-EF43-A376-331E7DCD86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557293" y="4911270"/>
                  <a:ext cx="57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96FB67-7956-2240-8833-A11E324BD328}"/>
                    </a:ext>
                  </a:extLst>
                </p14:cNvPr>
                <p14:cNvContentPartPr/>
                <p14:nvPr/>
              </p14:nvContentPartPr>
              <p14:xfrm>
                <a:off x="9535333" y="5063910"/>
                <a:ext cx="174960" cy="21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96FB67-7956-2240-8833-A11E324BD32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20213" y="5048790"/>
                  <a:ext cx="205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1FE12A2-BDD0-E34F-812E-A22F8AEF7D26}"/>
                    </a:ext>
                  </a:extLst>
                </p14:cNvPr>
                <p14:cNvContentPartPr/>
                <p14:nvPr/>
              </p14:nvContentPartPr>
              <p14:xfrm>
                <a:off x="9704893" y="5095590"/>
                <a:ext cx="126720" cy="143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1FE12A2-BDD0-E34F-812E-A22F8AEF7D2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89413" y="5080470"/>
                  <a:ext cx="157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35FA6C5-AB73-E649-988B-0D9C38501BD1}"/>
                    </a:ext>
                  </a:extLst>
                </p14:cNvPr>
                <p14:cNvContentPartPr/>
                <p14:nvPr/>
              </p14:nvContentPartPr>
              <p14:xfrm>
                <a:off x="9832333" y="5058510"/>
                <a:ext cx="206280" cy="492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35FA6C5-AB73-E649-988B-0D9C38501BD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17213" y="5043390"/>
                  <a:ext cx="2365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B5E1B2-25C0-7B49-A47E-935D5D72E3D6}"/>
                    </a:ext>
                  </a:extLst>
                </p14:cNvPr>
                <p14:cNvContentPartPr/>
                <p14:nvPr/>
              </p14:nvContentPartPr>
              <p14:xfrm>
                <a:off x="10091173" y="5106390"/>
                <a:ext cx="159120" cy="159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B5E1B2-25C0-7B49-A47E-935D5D72E3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75693" y="5090910"/>
                  <a:ext cx="189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41FD4DC-1E16-3744-9758-961A6F02941D}"/>
                    </a:ext>
                  </a:extLst>
                </p14:cNvPr>
                <p14:cNvContentPartPr/>
                <p14:nvPr/>
              </p14:nvContentPartPr>
              <p14:xfrm>
                <a:off x="10339573" y="4931790"/>
                <a:ext cx="47880" cy="410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41FD4DC-1E16-3744-9758-961A6F02941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24453" y="4916310"/>
                  <a:ext cx="78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6D2B50-ABFC-1641-874A-D606F49A9784}"/>
                    </a:ext>
                  </a:extLst>
                </p14:cNvPr>
                <p14:cNvContentPartPr/>
                <p14:nvPr/>
              </p14:nvContentPartPr>
              <p14:xfrm>
                <a:off x="10265773" y="5106390"/>
                <a:ext cx="227880" cy="26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6D2B50-ABFC-1641-874A-D606F49A978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250293" y="5090910"/>
                  <a:ext cx="258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750BAF-9072-5A4C-AF24-8CA82B9D560D}"/>
                    </a:ext>
                  </a:extLst>
                </p14:cNvPr>
                <p14:cNvContentPartPr/>
                <p14:nvPr/>
              </p14:nvContentPartPr>
              <p14:xfrm>
                <a:off x="10472053" y="4989750"/>
                <a:ext cx="122040" cy="381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750BAF-9072-5A4C-AF24-8CA82B9D560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456933" y="4974630"/>
                  <a:ext cx="1526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782881-6EFD-5D40-9FA9-2BCF9EF9D40B}"/>
                    </a:ext>
                  </a:extLst>
                </p14:cNvPr>
                <p14:cNvContentPartPr/>
                <p14:nvPr/>
              </p14:nvContentPartPr>
              <p14:xfrm>
                <a:off x="10652053" y="5138070"/>
                <a:ext cx="317880" cy="183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782881-6EFD-5D40-9FA9-2BCF9EF9D40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636573" y="5122950"/>
                  <a:ext cx="348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B997CC-D7BD-CB4E-8938-B02037F3DBE3}"/>
                    </a:ext>
                  </a:extLst>
                </p14:cNvPr>
                <p14:cNvContentPartPr/>
                <p14:nvPr/>
              </p14:nvContentPartPr>
              <p14:xfrm>
                <a:off x="10879573" y="5254350"/>
                <a:ext cx="127440" cy="180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B997CC-D7BD-CB4E-8938-B02037F3DBE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64093" y="5239230"/>
                  <a:ext cx="15768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A72B87D-6133-C04F-8C83-039EADF93CB7}"/>
              </a:ext>
            </a:extLst>
          </p:cNvPr>
          <p:cNvGrpSpPr/>
          <p:nvPr/>
        </p:nvGrpSpPr>
        <p:grpSpPr>
          <a:xfrm>
            <a:off x="6498013" y="5841870"/>
            <a:ext cx="847080" cy="264960"/>
            <a:chOff x="6498013" y="5841870"/>
            <a:chExt cx="8470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EA6FEF0-347A-3F40-A904-A6E77DEDA1B0}"/>
                    </a:ext>
                  </a:extLst>
                </p14:cNvPr>
                <p14:cNvContentPartPr/>
                <p14:nvPr/>
              </p14:nvContentPartPr>
              <p14:xfrm>
                <a:off x="6498013" y="5883990"/>
                <a:ext cx="249120" cy="206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EA6FEF0-347A-3F40-A904-A6E77DEDA1B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82893" y="5868870"/>
                  <a:ext cx="2797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26D9D5-F24C-1743-9E84-0812DB276914}"/>
                    </a:ext>
                  </a:extLst>
                </p14:cNvPr>
                <p14:cNvContentPartPr/>
                <p14:nvPr/>
              </p14:nvContentPartPr>
              <p14:xfrm>
                <a:off x="6868453" y="5942310"/>
                <a:ext cx="53280" cy="164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26D9D5-F24C-1743-9E84-0812DB2769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53333" y="5927190"/>
                  <a:ext cx="838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4B71857-FC7D-6E42-8C2E-ABA6CBB1D2F2}"/>
                    </a:ext>
                  </a:extLst>
                </p14:cNvPr>
                <p14:cNvContentPartPr/>
                <p14:nvPr/>
              </p14:nvContentPartPr>
              <p14:xfrm>
                <a:off x="6894733" y="5841870"/>
                <a:ext cx="26640" cy="37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4B71857-FC7D-6E42-8C2E-ABA6CBB1D2F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79613" y="5826750"/>
                  <a:ext cx="57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63CCAC4-9325-ED4A-94EC-0B6EA0DC1C2D}"/>
                    </a:ext>
                  </a:extLst>
                </p14:cNvPr>
                <p14:cNvContentPartPr/>
                <p14:nvPr/>
              </p14:nvContentPartPr>
              <p14:xfrm>
                <a:off x="6990133" y="5895150"/>
                <a:ext cx="169560" cy="200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63CCAC4-9325-ED4A-94EC-0B6EA0DC1C2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75013" y="5880030"/>
                  <a:ext cx="200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978601-A527-AF40-A4F2-9FCFD7C2A21E}"/>
                    </a:ext>
                  </a:extLst>
                </p14:cNvPr>
                <p14:cNvContentPartPr/>
                <p14:nvPr/>
              </p14:nvContentPartPr>
              <p14:xfrm>
                <a:off x="7170133" y="5916030"/>
                <a:ext cx="174960" cy="169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978601-A527-AF40-A4F2-9FCFD7C2A2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54653" y="5900550"/>
                  <a:ext cx="2055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0A04883-5678-F046-B9F8-AC13E0E29E9D}"/>
              </a:ext>
            </a:extLst>
          </p:cNvPr>
          <p:cNvGrpSpPr/>
          <p:nvPr/>
        </p:nvGrpSpPr>
        <p:grpSpPr>
          <a:xfrm>
            <a:off x="7821013" y="5677710"/>
            <a:ext cx="1820520" cy="624600"/>
            <a:chOff x="7821013" y="5677710"/>
            <a:chExt cx="182052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3D3A84F-E269-4A40-82BD-746E03C0BF2E}"/>
                    </a:ext>
                  </a:extLst>
                </p14:cNvPr>
                <p14:cNvContentPartPr/>
                <p14:nvPr/>
              </p14:nvContentPartPr>
              <p14:xfrm>
                <a:off x="7900213" y="5847270"/>
                <a:ext cx="53280" cy="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3D3A84F-E269-4A40-82BD-746E03C0BF2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85093" y="5831790"/>
                  <a:ext cx="8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FD7D68C-9DA4-D640-B38C-A772796F0C82}"/>
                    </a:ext>
                  </a:extLst>
                </p14:cNvPr>
                <p14:cNvContentPartPr/>
                <p14:nvPr/>
              </p14:nvContentPartPr>
              <p14:xfrm>
                <a:off x="7894813" y="5693550"/>
                <a:ext cx="26640" cy="400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FD7D68C-9DA4-D640-B38C-A772796F0C8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79693" y="5678430"/>
                  <a:ext cx="572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2310F5D-AE18-914F-A5E2-EB3908530235}"/>
                    </a:ext>
                  </a:extLst>
                </p14:cNvPr>
                <p14:cNvContentPartPr/>
                <p14:nvPr/>
              </p14:nvContentPartPr>
              <p14:xfrm>
                <a:off x="7821013" y="5857710"/>
                <a:ext cx="296640" cy="37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2310F5D-AE18-914F-A5E2-EB39085302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05533" y="5842590"/>
                  <a:ext cx="327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41123CA-0166-1147-963D-128230BC5748}"/>
                    </a:ext>
                  </a:extLst>
                </p14:cNvPr>
                <p14:cNvContentPartPr/>
                <p14:nvPr/>
              </p14:nvContentPartPr>
              <p14:xfrm>
                <a:off x="8058973" y="5921070"/>
                <a:ext cx="132480" cy="111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41123CA-0166-1147-963D-128230BC574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43853" y="5905950"/>
                  <a:ext cx="163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753334E-16EF-364F-8E26-4AD8D0CFFFE3}"/>
                    </a:ext>
                  </a:extLst>
                </p14:cNvPr>
                <p14:cNvContentPartPr/>
                <p14:nvPr/>
              </p14:nvContentPartPr>
              <p14:xfrm>
                <a:off x="8191453" y="5883990"/>
                <a:ext cx="217440" cy="41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753334E-16EF-364F-8E26-4AD8D0CFFFE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75973" y="5868870"/>
                  <a:ext cx="2476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249621C-76F7-8F45-94FF-7E4D9762B28A}"/>
                    </a:ext>
                  </a:extLst>
                </p14:cNvPr>
                <p14:cNvContentPartPr/>
                <p14:nvPr/>
              </p14:nvContentPartPr>
              <p14:xfrm>
                <a:off x="8451373" y="5936910"/>
                <a:ext cx="195480" cy="116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249621C-76F7-8F45-94FF-7E4D9762B2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35893" y="5921790"/>
                  <a:ext cx="226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6DD9A51-71B2-864A-B375-1C937098E146}"/>
                    </a:ext>
                  </a:extLst>
                </p14:cNvPr>
                <p14:cNvContentPartPr/>
                <p14:nvPr/>
              </p14:nvContentPartPr>
              <p14:xfrm>
                <a:off x="8683573" y="5794350"/>
                <a:ext cx="32040" cy="286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6DD9A51-71B2-864A-B375-1C937098E1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68093" y="5778870"/>
                  <a:ext cx="62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A62D645-C7C5-0F40-B011-C7C0F463A42A}"/>
                    </a:ext>
                  </a:extLst>
                </p14:cNvPr>
                <p14:cNvContentPartPr/>
                <p14:nvPr/>
              </p14:nvContentPartPr>
              <p14:xfrm>
                <a:off x="8656933" y="5873550"/>
                <a:ext cx="206640" cy="16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A62D645-C7C5-0F40-B011-C7C0F463A42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41813" y="5858430"/>
                  <a:ext cx="23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679E6B-4268-E44A-94FF-7C251551EB11}"/>
                    </a:ext>
                  </a:extLst>
                </p14:cNvPr>
                <p14:cNvContentPartPr/>
                <p14:nvPr/>
              </p14:nvContentPartPr>
              <p14:xfrm>
                <a:off x="8832253" y="5751870"/>
                <a:ext cx="115560" cy="381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679E6B-4268-E44A-94FF-7C251551EB1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816773" y="5736750"/>
                  <a:ext cx="1461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7620F5D-DF1E-EF43-AC7A-87DE6B4BEAA8}"/>
                    </a:ext>
                  </a:extLst>
                </p14:cNvPr>
                <p14:cNvContentPartPr/>
                <p14:nvPr/>
              </p14:nvContentPartPr>
              <p14:xfrm>
                <a:off x="9016933" y="5910630"/>
                <a:ext cx="349560" cy="182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7620F5D-DF1E-EF43-AC7A-87DE6B4BEA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01453" y="5895510"/>
                  <a:ext cx="380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59276A7-F1E2-C242-919E-BB36AE5BC14F}"/>
                    </a:ext>
                  </a:extLst>
                </p14:cNvPr>
                <p14:cNvContentPartPr/>
                <p14:nvPr/>
              </p14:nvContentPartPr>
              <p14:xfrm>
                <a:off x="9546133" y="5688510"/>
                <a:ext cx="26640" cy="174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59276A7-F1E2-C242-919E-BB36AE5BC14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530653" y="5673030"/>
                  <a:ext cx="5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11E86D8-27B2-6A4F-80F6-63CFEEEE0501}"/>
                    </a:ext>
                  </a:extLst>
                </p14:cNvPr>
                <p14:cNvContentPartPr/>
                <p14:nvPr/>
              </p14:nvContentPartPr>
              <p14:xfrm>
                <a:off x="9614893" y="5677710"/>
                <a:ext cx="26640" cy="153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11E86D8-27B2-6A4F-80F6-63CFEEEE050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599413" y="5662590"/>
                  <a:ext cx="5724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D6D0922-12E7-1F40-AB5C-D6220086C590}"/>
                  </a:ext>
                </a:extLst>
              </p14:cNvPr>
              <p14:cNvContentPartPr/>
              <p14:nvPr/>
            </p14:nvContentPartPr>
            <p14:xfrm>
              <a:off x="809293" y="6032310"/>
              <a:ext cx="3646440" cy="275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D6D0922-12E7-1F40-AB5C-D6220086C59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4173" y="6017190"/>
                <a:ext cx="3676680" cy="30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D241B763-B4D5-0D4B-AE83-17E8912D2757}"/>
              </a:ext>
            </a:extLst>
          </p:cNvPr>
          <p:cNvGrpSpPr/>
          <p:nvPr/>
        </p:nvGrpSpPr>
        <p:grpSpPr>
          <a:xfrm>
            <a:off x="4640773" y="5868870"/>
            <a:ext cx="624600" cy="365040"/>
            <a:chOff x="4640773" y="5868870"/>
            <a:chExt cx="62460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53D1885-CB98-4E45-BD55-34CC4F5E975E}"/>
                    </a:ext>
                  </a:extLst>
                </p14:cNvPr>
                <p14:cNvContentPartPr/>
                <p14:nvPr/>
              </p14:nvContentPartPr>
              <p14:xfrm>
                <a:off x="4640773" y="5963550"/>
                <a:ext cx="5760" cy="185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53D1885-CB98-4E45-BD55-34CC4F5E97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25293" y="594843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2294D5-1D35-AA4B-8FEC-E2641D464004}"/>
                    </a:ext>
                  </a:extLst>
                </p14:cNvPr>
                <p14:cNvContentPartPr/>
                <p14:nvPr/>
              </p14:nvContentPartPr>
              <p14:xfrm>
                <a:off x="4714573" y="5910630"/>
                <a:ext cx="122040" cy="275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2294D5-1D35-AA4B-8FEC-E2641D46400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99453" y="5895510"/>
                  <a:ext cx="1526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F9CF112-2F77-4848-97E8-38BAC8382036}"/>
                    </a:ext>
                  </a:extLst>
                </p14:cNvPr>
                <p14:cNvContentPartPr/>
                <p14:nvPr/>
              </p14:nvContentPartPr>
              <p14:xfrm>
                <a:off x="4884133" y="5873550"/>
                <a:ext cx="143280" cy="275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F9CF112-2F77-4848-97E8-38BAC838203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68653" y="5858430"/>
                  <a:ext cx="1738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8283F1B-A6ED-B04E-B5EC-1BCAEF5D896B}"/>
                    </a:ext>
                  </a:extLst>
                </p14:cNvPr>
                <p14:cNvContentPartPr/>
                <p14:nvPr/>
              </p14:nvContentPartPr>
              <p14:xfrm>
                <a:off x="5127493" y="5868870"/>
                <a:ext cx="137880" cy="36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8283F1B-A6ED-B04E-B5EC-1BCAEF5D896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12373" y="5853750"/>
                  <a:ext cx="168480" cy="39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5581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5B0A463-497D-B748-B071-D47C7459426F}"/>
                  </a:ext>
                </a:extLst>
              </p14:cNvPr>
              <p14:cNvContentPartPr/>
              <p14:nvPr/>
            </p14:nvContentPartPr>
            <p14:xfrm>
              <a:off x="4190773" y="2397100"/>
              <a:ext cx="1095840" cy="7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5B0A463-497D-B748-B071-D47C745942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5653" y="2381620"/>
                <a:ext cx="112608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C9B3935-1249-F647-93DF-E9AA74ED3EF7}"/>
              </a:ext>
            </a:extLst>
          </p:cNvPr>
          <p:cNvGrpSpPr/>
          <p:nvPr/>
        </p:nvGrpSpPr>
        <p:grpSpPr>
          <a:xfrm>
            <a:off x="2857333" y="1142860"/>
            <a:ext cx="5540760" cy="4412880"/>
            <a:chOff x="2857333" y="1142860"/>
            <a:chExt cx="5540760" cy="441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2607CA8-D145-1E4A-84BA-FC80B1F5D22C}"/>
                    </a:ext>
                  </a:extLst>
                </p14:cNvPr>
                <p14:cNvContentPartPr/>
                <p14:nvPr/>
              </p14:nvContentPartPr>
              <p14:xfrm>
                <a:off x="7175173" y="5191060"/>
                <a:ext cx="16200" cy="243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2607CA8-D145-1E4A-84BA-FC80B1F5D2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60053" y="5175580"/>
                  <a:ext cx="4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96ABB3-1FDA-DA45-95C6-4F3098A5C389}"/>
                    </a:ext>
                  </a:extLst>
                </p14:cNvPr>
                <p14:cNvContentPartPr/>
                <p14:nvPr/>
              </p14:nvContentPartPr>
              <p14:xfrm>
                <a:off x="7111813" y="5413180"/>
                <a:ext cx="217440" cy="42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96ABB3-1FDA-DA45-95C6-4F3098A5C3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96693" y="5398060"/>
                  <a:ext cx="247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788E336-9684-4B48-ACFB-8C8AFC04D6BC}"/>
                    </a:ext>
                  </a:extLst>
                </p14:cNvPr>
                <p14:cNvContentPartPr/>
                <p14:nvPr/>
              </p14:nvContentPartPr>
              <p14:xfrm>
                <a:off x="7164733" y="5095660"/>
                <a:ext cx="206640" cy="10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788E336-9684-4B48-ACFB-8C8AFC04D6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49613" y="5080540"/>
                  <a:ext cx="23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393FA1-D503-1941-9889-EED1448B1463}"/>
                    </a:ext>
                  </a:extLst>
                </p14:cNvPr>
                <p14:cNvContentPartPr/>
                <p14:nvPr/>
              </p14:nvContentPartPr>
              <p14:xfrm>
                <a:off x="7392253" y="5281060"/>
                <a:ext cx="148680" cy="19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393FA1-D503-1941-9889-EED1448B14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77133" y="5265580"/>
                  <a:ext cx="1789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F1BF3AE-5241-044D-A149-EB936C96E8AE}"/>
                    </a:ext>
                  </a:extLst>
                </p14:cNvPr>
                <p14:cNvContentPartPr/>
                <p14:nvPr/>
              </p14:nvContentPartPr>
              <p14:xfrm>
                <a:off x="7593493" y="5238580"/>
                <a:ext cx="211320" cy="317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F1BF3AE-5241-044D-A149-EB936C96E8A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78013" y="5223460"/>
                  <a:ext cx="24192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EF7923-A58A-B143-BBEF-E400EB8F340F}"/>
                    </a:ext>
                  </a:extLst>
                </p14:cNvPr>
                <p14:cNvContentPartPr/>
                <p14:nvPr/>
              </p14:nvContentPartPr>
              <p14:xfrm>
                <a:off x="7836853" y="5243980"/>
                <a:ext cx="201600" cy="190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EF7923-A58A-B143-BBEF-E400EB8F34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21373" y="5228500"/>
                  <a:ext cx="2318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2E5D953-A512-3E42-8600-4E6D3082B4EF}"/>
                    </a:ext>
                  </a:extLst>
                </p14:cNvPr>
                <p14:cNvContentPartPr/>
                <p14:nvPr/>
              </p14:nvContentPartPr>
              <p14:xfrm>
                <a:off x="8196493" y="5032300"/>
                <a:ext cx="42840" cy="37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2E5D953-A512-3E42-8600-4E6D3082B4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81373" y="5016820"/>
                  <a:ext cx="7308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E51229-E59D-E044-B400-CA0F128F19E6}"/>
                    </a:ext>
                  </a:extLst>
                </p14:cNvPr>
                <p14:cNvContentPartPr/>
                <p14:nvPr/>
              </p14:nvContentPartPr>
              <p14:xfrm>
                <a:off x="8127733" y="5185660"/>
                <a:ext cx="264960" cy="21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E51229-E59D-E044-B400-CA0F128F19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12613" y="5170540"/>
                  <a:ext cx="295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CB3CB67-00AE-8D4B-B426-3A72C319E3AD}"/>
                    </a:ext>
                  </a:extLst>
                </p14:cNvPr>
                <p14:cNvContentPartPr/>
                <p14:nvPr/>
              </p14:nvContentPartPr>
              <p14:xfrm>
                <a:off x="6926773" y="4002700"/>
                <a:ext cx="249120" cy="228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CB3CB67-00AE-8D4B-B426-3A72C319E3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11293" y="3987580"/>
                  <a:ext cx="279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79AC86E-1A35-7440-B11E-500331C4C531}"/>
                    </a:ext>
                  </a:extLst>
                </p14:cNvPr>
                <p14:cNvContentPartPr/>
                <p14:nvPr/>
              </p14:nvContentPartPr>
              <p14:xfrm>
                <a:off x="7249333" y="4026820"/>
                <a:ext cx="153720" cy="180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79AC86E-1A35-7440-B11E-500331C4C5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34213" y="4011700"/>
                  <a:ext cx="184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BE168E-A22A-524E-9A03-A9592758539D}"/>
                    </a:ext>
                  </a:extLst>
                </p14:cNvPr>
                <p14:cNvContentPartPr/>
                <p14:nvPr/>
              </p14:nvContentPartPr>
              <p14:xfrm>
                <a:off x="7439773" y="4042660"/>
                <a:ext cx="16200" cy="174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BE168E-A22A-524E-9A03-A959275853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24653" y="4027540"/>
                  <a:ext cx="468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329D15C-4A56-4C43-9A1C-34D9E5EC0A99}"/>
                    </a:ext>
                  </a:extLst>
                </p14:cNvPr>
                <p14:cNvContentPartPr/>
                <p14:nvPr/>
              </p14:nvContentPartPr>
              <p14:xfrm>
                <a:off x="7461013" y="3926380"/>
                <a:ext cx="10800" cy="10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329D15C-4A56-4C43-9A1C-34D9E5EC0A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45893" y="391090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110EE08-3432-D54E-A7EC-79D2F514C19C}"/>
                    </a:ext>
                  </a:extLst>
                </p14:cNvPr>
                <p14:cNvContentPartPr/>
                <p14:nvPr/>
              </p14:nvContentPartPr>
              <p14:xfrm>
                <a:off x="7445173" y="4005580"/>
                <a:ext cx="365400" cy="487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110EE08-3432-D54E-A7EC-79D2F514C1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30053" y="3990460"/>
                  <a:ext cx="3960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E2F34B5-F9B3-4A4E-8404-E6BF6FD75EA8}"/>
                    </a:ext>
                  </a:extLst>
                </p14:cNvPr>
                <p14:cNvContentPartPr/>
                <p14:nvPr/>
              </p14:nvContentPartPr>
              <p14:xfrm>
                <a:off x="7778533" y="3878500"/>
                <a:ext cx="127440" cy="365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E2F34B5-F9B3-4A4E-8404-E6BF6FD75E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63413" y="3863380"/>
                  <a:ext cx="1576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54AE28-B92F-CB45-AD7F-FA9B2928AA7E}"/>
                    </a:ext>
                  </a:extLst>
                </p14:cNvPr>
                <p14:cNvContentPartPr/>
                <p14:nvPr/>
              </p14:nvContentPartPr>
              <p14:xfrm>
                <a:off x="8006053" y="3905140"/>
                <a:ext cx="37440" cy="360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54AE28-B92F-CB45-AD7F-FA9B2928AA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90933" y="3889660"/>
                  <a:ext cx="680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3C865CD-7892-7945-8EE2-65D7956C183C}"/>
                    </a:ext>
                  </a:extLst>
                </p14:cNvPr>
                <p14:cNvContentPartPr/>
                <p14:nvPr/>
              </p14:nvContentPartPr>
              <p14:xfrm>
                <a:off x="7984813" y="4021420"/>
                <a:ext cx="159120" cy="10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3C865CD-7892-7945-8EE2-65D7956C18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69693" y="4006300"/>
                  <a:ext cx="189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329531C-3BE6-2A42-A15B-4E6753C56CEF}"/>
                    </a:ext>
                  </a:extLst>
                </p14:cNvPr>
                <p14:cNvContentPartPr/>
                <p14:nvPr/>
              </p14:nvContentPartPr>
              <p14:xfrm>
                <a:off x="8175613" y="4048060"/>
                <a:ext cx="222480" cy="275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329531C-3BE6-2A42-A15B-4E6753C56C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60133" y="4032580"/>
                  <a:ext cx="253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33FED55-2FE7-6B48-8067-927BC2C50803}"/>
                    </a:ext>
                  </a:extLst>
                </p14:cNvPr>
                <p14:cNvContentPartPr/>
                <p14:nvPr/>
              </p14:nvContentPartPr>
              <p14:xfrm>
                <a:off x="6095893" y="5312740"/>
                <a:ext cx="16200" cy="21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33FED55-2FE7-6B48-8067-927BC2C508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80413" y="5297260"/>
                  <a:ext cx="4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BAEE05-F309-EB45-B2D5-FA9EA6B7D8CC}"/>
                    </a:ext>
                  </a:extLst>
                </p14:cNvPr>
                <p14:cNvContentPartPr/>
                <p14:nvPr/>
              </p14:nvContentPartPr>
              <p14:xfrm>
                <a:off x="6090493" y="5153980"/>
                <a:ext cx="42840" cy="4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2BAEE05-F309-EB45-B2D5-FA9EA6B7D8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75373" y="5138500"/>
                  <a:ext cx="7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8E1991D-FD0D-B34B-9076-4B350DE5EE8D}"/>
                    </a:ext>
                  </a:extLst>
                </p14:cNvPr>
                <p14:cNvContentPartPr/>
                <p14:nvPr/>
              </p14:nvContentPartPr>
              <p14:xfrm>
                <a:off x="6005893" y="5053540"/>
                <a:ext cx="227880" cy="31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8E1991D-FD0D-B34B-9076-4B350DE5EE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90773" y="5038060"/>
                  <a:ext cx="2584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7EF22B8-FD71-FB45-8C0C-7AE849BC3A7A}"/>
                    </a:ext>
                  </a:extLst>
                </p14:cNvPr>
                <p14:cNvContentPartPr/>
                <p14:nvPr/>
              </p14:nvContentPartPr>
              <p14:xfrm>
                <a:off x="6042973" y="5127340"/>
                <a:ext cx="222480" cy="27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7EF22B8-FD71-FB45-8C0C-7AE849BC3A7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27493" y="5112220"/>
                  <a:ext cx="2530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1458D80-7C5A-4640-BF66-13C77B8D5703}"/>
                    </a:ext>
                  </a:extLst>
                </p14:cNvPr>
                <p14:cNvContentPartPr/>
                <p14:nvPr/>
              </p14:nvContentPartPr>
              <p14:xfrm>
                <a:off x="6339253" y="5211940"/>
                <a:ext cx="248400" cy="259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1458D80-7C5A-4640-BF66-13C77B8D570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24133" y="5196820"/>
                  <a:ext cx="279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7DB7F3-7C6D-9B4B-8319-DA5895EB0648}"/>
                    </a:ext>
                  </a:extLst>
                </p14:cNvPr>
                <p14:cNvContentPartPr/>
                <p14:nvPr/>
              </p14:nvContentPartPr>
              <p14:xfrm>
                <a:off x="5995453" y="5079820"/>
                <a:ext cx="233280" cy="264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7DB7F3-7C6D-9B4B-8319-DA5895EB06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79973" y="5064700"/>
                  <a:ext cx="263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026B30A-F58D-BF43-B391-2FC4D01B5F89}"/>
                    </a:ext>
                  </a:extLst>
                </p14:cNvPr>
                <p14:cNvContentPartPr/>
                <p14:nvPr/>
              </p14:nvContentPartPr>
              <p14:xfrm>
                <a:off x="6011293" y="5111500"/>
                <a:ext cx="249120" cy="238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026B30A-F58D-BF43-B391-2FC4D01B5F8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95813" y="5096380"/>
                  <a:ext cx="2797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056BC5-7A30-1E41-BAA0-146D8B2CA038}"/>
                    </a:ext>
                  </a:extLst>
                </p14:cNvPr>
                <p14:cNvContentPartPr/>
                <p14:nvPr/>
              </p14:nvContentPartPr>
              <p14:xfrm>
                <a:off x="6175093" y="4376020"/>
                <a:ext cx="42840" cy="667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056BC5-7A30-1E41-BAA0-146D8B2CA03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59973" y="4360900"/>
                  <a:ext cx="73080" cy="69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11F097-A503-434F-A54D-2C82C0400D14}"/>
                    </a:ext>
                  </a:extLst>
                </p14:cNvPr>
                <p14:cNvContentPartPr/>
                <p14:nvPr/>
              </p14:nvContentPartPr>
              <p14:xfrm>
                <a:off x="5921293" y="3878500"/>
                <a:ext cx="529560" cy="55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11F097-A503-434F-A54D-2C82C0400D1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05813" y="3863380"/>
                  <a:ext cx="56016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FC8B45-7CE1-EC45-8973-E7F0BE6E3957}"/>
                    </a:ext>
                  </a:extLst>
                </p14:cNvPr>
                <p14:cNvContentPartPr/>
                <p14:nvPr/>
              </p14:nvContentPartPr>
              <p14:xfrm>
                <a:off x="6042973" y="4023940"/>
                <a:ext cx="174960" cy="18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FC8B45-7CE1-EC45-8973-E7F0BE6E39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027493" y="4008460"/>
                  <a:ext cx="205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C81A481-0C7C-BC4B-8006-11AECF821260}"/>
                    </a:ext>
                  </a:extLst>
                </p14:cNvPr>
                <p14:cNvContentPartPr/>
                <p14:nvPr/>
              </p14:nvContentPartPr>
              <p14:xfrm>
                <a:off x="6265093" y="4032220"/>
                <a:ext cx="137880" cy="206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C81A481-0C7C-BC4B-8006-11AECF8212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49973" y="4016740"/>
                  <a:ext cx="16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28694A-28EC-D448-AC47-36F75F58443C}"/>
                    </a:ext>
                  </a:extLst>
                </p14:cNvPr>
                <p14:cNvContentPartPr/>
                <p14:nvPr/>
              </p14:nvContentPartPr>
              <p14:xfrm>
                <a:off x="2858053" y="5116900"/>
                <a:ext cx="163800" cy="122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28694A-28EC-D448-AC47-36F75F5844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42573" y="5101780"/>
                  <a:ext cx="194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887A6B-CB8D-1343-A92E-3F459C0E963C}"/>
                    </a:ext>
                  </a:extLst>
                </p14:cNvPr>
                <p14:cNvContentPartPr/>
                <p14:nvPr/>
              </p14:nvContentPartPr>
              <p14:xfrm>
                <a:off x="2857333" y="5079820"/>
                <a:ext cx="153720" cy="22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887A6B-CB8D-1343-A92E-3F459C0E96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42213" y="5064700"/>
                  <a:ext cx="184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3D5509-61A6-5941-965C-B07CBCBE3CAE}"/>
                    </a:ext>
                  </a:extLst>
                </p14:cNvPr>
                <p14:cNvContentPartPr/>
                <p14:nvPr/>
              </p14:nvContentPartPr>
              <p14:xfrm>
                <a:off x="3153613" y="5201500"/>
                <a:ext cx="42840" cy="159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3D5509-61A6-5941-965C-B07CBCBE3CA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38493" y="5186380"/>
                  <a:ext cx="73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802565E-EFEC-FD48-AAA8-36C0F93ADC9D}"/>
                    </a:ext>
                  </a:extLst>
                </p14:cNvPr>
                <p14:cNvContentPartPr/>
                <p14:nvPr/>
              </p14:nvContentPartPr>
              <p14:xfrm>
                <a:off x="3116533" y="4370620"/>
                <a:ext cx="423720" cy="524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802565E-EFEC-FD48-AAA8-36C0F93ADC9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01413" y="4355500"/>
                  <a:ext cx="45432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6CA146-65FF-904C-BFAD-120B0DF395F7}"/>
                    </a:ext>
                  </a:extLst>
                </p14:cNvPr>
                <p14:cNvContentPartPr/>
                <p14:nvPr/>
              </p14:nvContentPartPr>
              <p14:xfrm>
                <a:off x="3486973" y="3926380"/>
                <a:ext cx="455400" cy="482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6CA146-65FF-904C-BFAD-120B0DF395F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71853" y="3910900"/>
                  <a:ext cx="4860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758DA04-37AA-5246-8C18-F9DBCDF4B209}"/>
                    </a:ext>
                  </a:extLst>
                </p14:cNvPr>
                <p14:cNvContentPartPr/>
                <p14:nvPr/>
              </p14:nvContentPartPr>
              <p14:xfrm>
                <a:off x="3550693" y="4090180"/>
                <a:ext cx="169560" cy="146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758DA04-37AA-5246-8C18-F9DBCDF4B2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35213" y="4075060"/>
                  <a:ext cx="200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B2F7E2C-355F-4943-973A-6BE1789D709D}"/>
                    </a:ext>
                  </a:extLst>
                </p14:cNvPr>
                <p14:cNvContentPartPr/>
                <p14:nvPr/>
              </p14:nvContentPartPr>
              <p14:xfrm>
                <a:off x="3756973" y="4085140"/>
                <a:ext cx="58680" cy="127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B2F7E2C-355F-4943-973A-6BE1789D709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41493" y="4069660"/>
                  <a:ext cx="88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58C46C-7AC0-F04B-BB57-D5C645CB5B46}"/>
                    </a:ext>
                  </a:extLst>
                </p14:cNvPr>
                <p14:cNvContentPartPr/>
                <p14:nvPr/>
              </p14:nvContentPartPr>
              <p14:xfrm>
                <a:off x="4323253" y="5053540"/>
                <a:ext cx="137880" cy="24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58C46C-7AC0-F04B-BB57-D5C645CB5B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07773" y="5038060"/>
                  <a:ext cx="1684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ACEC3FE-6365-5747-B3A9-4CE9E7D078DC}"/>
                    </a:ext>
                  </a:extLst>
                </p14:cNvPr>
                <p14:cNvContentPartPr/>
                <p14:nvPr/>
              </p14:nvContentPartPr>
              <p14:xfrm>
                <a:off x="4360333" y="5053540"/>
                <a:ext cx="111600" cy="20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ACEC3FE-6365-5747-B3A9-4CE9E7D078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44853" y="5038060"/>
                  <a:ext cx="141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4B02A7-41A8-A940-82C5-469FC95FCF62}"/>
                    </a:ext>
                  </a:extLst>
                </p14:cNvPr>
                <p14:cNvContentPartPr/>
                <p14:nvPr/>
              </p14:nvContentPartPr>
              <p14:xfrm>
                <a:off x="4579573" y="5217340"/>
                <a:ext cx="156600" cy="19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4B02A7-41A8-A940-82C5-469FC95FCF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64093" y="5202220"/>
                  <a:ext cx="187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1ECF5F-59B9-0444-8FED-CAA6BC5EC6B3}"/>
                    </a:ext>
                  </a:extLst>
                </p14:cNvPr>
                <p14:cNvContentPartPr/>
                <p14:nvPr/>
              </p14:nvContentPartPr>
              <p14:xfrm>
                <a:off x="4598293" y="4503100"/>
                <a:ext cx="63720" cy="559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1ECF5F-59B9-0444-8FED-CAA6BC5EC6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83173" y="4487620"/>
                  <a:ext cx="943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69178DE-B248-6547-945D-38F567ADEA2E}"/>
                    </a:ext>
                  </a:extLst>
                </p14:cNvPr>
                <p14:cNvContentPartPr/>
                <p14:nvPr/>
              </p14:nvContentPartPr>
              <p14:xfrm>
                <a:off x="4429093" y="3936820"/>
                <a:ext cx="528840" cy="534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69178DE-B248-6547-945D-38F567ADEA2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13613" y="3921700"/>
                  <a:ext cx="55944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9FDDDA-EF4C-C74A-9401-A8E0791FB8B5}"/>
                    </a:ext>
                  </a:extLst>
                </p14:cNvPr>
                <p14:cNvContentPartPr/>
                <p14:nvPr/>
              </p14:nvContentPartPr>
              <p14:xfrm>
                <a:off x="4534933" y="4111420"/>
                <a:ext cx="148680" cy="153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19FDDDA-EF4C-C74A-9401-A8E0791FB8B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19453" y="4096300"/>
                  <a:ext cx="178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4280F1-B83E-F340-ACCF-276A441A1794}"/>
                    </a:ext>
                  </a:extLst>
                </p14:cNvPr>
                <p14:cNvContentPartPr/>
                <p14:nvPr/>
              </p14:nvContentPartPr>
              <p14:xfrm>
                <a:off x="4693693" y="4079740"/>
                <a:ext cx="180360" cy="137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4280F1-B83E-F340-ACCF-276A441A17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78213" y="4064620"/>
                  <a:ext cx="210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C6B7C6-354C-FB49-A944-C911D43BBFD4}"/>
                    </a:ext>
                  </a:extLst>
                </p14:cNvPr>
                <p14:cNvContentPartPr/>
                <p14:nvPr/>
              </p14:nvContentPartPr>
              <p14:xfrm>
                <a:off x="4196173" y="2015860"/>
                <a:ext cx="1074600" cy="868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C6B7C6-354C-FB49-A944-C911D43BBF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80693" y="2000740"/>
                  <a:ext cx="1105200" cy="8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EB9AB21-E839-E54C-AFEC-AC4448F2B0B7}"/>
                    </a:ext>
                  </a:extLst>
                </p14:cNvPr>
                <p14:cNvContentPartPr/>
                <p14:nvPr/>
              </p14:nvContentPartPr>
              <p14:xfrm>
                <a:off x="3799093" y="2825500"/>
                <a:ext cx="704160" cy="1090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EB9AB21-E839-E54C-AFEC-AC4448F2B0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83973" y="2810380"/>
                  <a:ext cx="734760" cy="11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582074B-1D3E-EB49-BFFA-9AB36659BC5C}"/>
                    </a:ext>
                  </a:extLst>
                </p14:cNvPr>
                <p14:cNvContentPartPr/>
                <p14:nvPr/>
              </p14:nvContentPartPr>
              <p14:xfrm>
                <a:off x="4344853" y="2852140"/>
                <a:ext cx="153360" cy="206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582074B-1D3E-EB49-BFFA-9AB36659BC5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29733" y="2836660"/>
                  <a:ext cx="1836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B07786A-E656-8246-A0C2-F1844225BB46}"/>
                    </a:ext>
                  </a:extLst>
                </p14:cNvPr>
                <p14:cNvContentPartPr/>
                <p14:nvPr/>
              </p14:nvContentPartPr>
              <p14:xfrm>
                <a:off x="4682893" y="2883820"/>
                <a:ext cx="53280" cy="1047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B07786A-E656-8246-A0C2-F1844225BB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667773" y="2868700"/>
                  <a:ext cx="8388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5D4606B-E61B-624A-A467-04D92C25B0FB}"/>
                    </a:ext>
                  </a:extLst>
                </p14:cNvPr>
                <p14:cNvContentPartPr/>
                <p14:nvPr/>
              </p14:nvContentPartPr>
              <p14:xfrm>
                <a:off x="4651213" y="2889220"/>
                <a:ext cx="196200" cy="137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5D4606B-E61B-624A-A467-04D92C25B0F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36093" y="2873740"/>
                  <a:ext cx="226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A71203A-B385-6E4C-A3F7-92F19907D1F0}"/>
                    </a:ext>
                  </a:extLst>
                </p14:cNvPr>
                <p14:cNvContentPartPr/>
                <p14:nvPr/>
              </p14:nvContentPartPr>
              <p14:xfrm>
                <a:off x="5143333" y="2740900"/>
                <a:ext cx="878760" cy="117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A71203A-B385-6E4C-A3F7-92F19907D1F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28213" y="2725780"/>
                  <a:ext cx="909360" cy="12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86B29AB-5B57-B244-9A73-4580B6D9D60A}"/>
                    </a:ext>
                  </a:extLst>
                </p14:cNvPr>
                <p14:cNvContentPartPr/>
                <p14:nvPr/>
              </p14:nvContentPartPr>
              <p14:xfrm>
                <a:off x="5137933" y="2730460"/>
                <a:ext cx="153720" cy="174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86B29AB-5B57-B244-9A73-4580B6D9D6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22813" y="2714980"/>
                  <a:ext cx="1843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0E3AFB1-C540-F743-AEB1-3A7603E9F70B}"/>
                    </a:ext>
                  </a:extLst>
                </p14:cNvPr>
                <p14:cNvContentPartPr/>
                <p14:nvPr/>
              </p14:nvContentPartPr>
              <p14:xfrm>
                <a:off x="4622413" y="2492140"/>
                <a:ext cx="240840" cy="10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0E3AFB1-C540-F743-AEB1-3A7603E9F70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07293" y="2477020"/>
                  <a:ext cx="271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15156E3-6703-FD4D-B6BD-BA47B21FA58C}"/>
                    </a:ext>
                  </a:extLst>
                </p14:cNvPr>
                <p14:cNvContentPartPr/>
                <p14:nvPr/>
              </p14:nvContentPartPr>
              <p14:xfrm>
                <a:off x="4587853" y="2486740"/>
                <a:ext cx="137880" cy="227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15156E3-6703-FD4D-B6BD-BA47B21FA5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72373" y="2471620"/>
                  <a:ext cx="168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FB4ACF-E30D-FA49-B312-5CDB479076FF}"/>
                    </a:ext>
                  </a:extLst>
                </p14:cNvPr>
                <p14:cNvContentPartPr/>
                <p14:nvPr/>
              </p14:nvContentPartPr>
              <p14:xfrm>
                <a:off x="4635373" y="2698420"/>
                <a:ext cx="217440" cy="32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FB4ACF-E30D-FA49-B312-5CDB479076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619893" y="2683300"/>
                  <a:ext cx="24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27B541-DDBB-224C-BA8E-58D12DF5B202}"/>
                    </a:ext>
                  </a:extLst>
                </p14:cNvPr>
                <p14:cNvContentPartPr/>
                <p14:nvPr/>
              </p14:nvContentPartPr>
              <p14:xfrm>
                <a:off x="4690453" y="2105860"/>
                <a:ext cx="252000" cy="5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27B541-DDBB-224C-BA8E-58D12DF5B2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675333" y="2090740"/>
                  <a:ext cx="282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37FC3A2-E974-2C41-9C8F-6EDD047128A2}"/>
                    </a:ext>
                  </a:extLst>
                </p14:cNvPr>
                <p14:cNvContentPartPr/>
                <p14:nvPr/>
              </p14:nvContentPartPr>
              <p14:xfrm>
                <a:off x="4677493" y="2111260"/>
                <a:ext cx="37440" cy="217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37FC3A2-E974-2C41-9C8F-6EDD047128A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62373" y="2095780"/>
                  <a:ext cx="68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5F5E71-C4CF-A046-A10D-45CC3959E7D8}"/>
                    </a:ext>
                  </a:extLst>
                </p14:cNvPr>
                <p14:cNvContentPartPr/>
                <p14:nvPr/>
              </p14:nvContentPartPr>
              <p14:xfrm>
                <a:off x="4412893" y="2338780"/>
                <a:ext cx="296640" cy="26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5F5E71-C4CF-A046-A10D-45CC3959E7D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97773" y="2323660"/>
                  <a:ext cx="327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7BABC98-F949-6E42-9B95-23B25ED88FBD}"/>
                    </a:ext>
                  </a:extLst>
                </p14:cNvPr>
                <p14:cNvContentPartPr/>
                <p14:nvPr/>
              </p14:nvContentPartPr>
              <p14:xfrm>
                <a:off x="4762453" y="1174540"/>
                <a:ext cx="42840" cy="852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7BABC98-F949-6E42-9B95-23B25ED88FB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46973" y="1159420"/>
                  <a:ext cx="7308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41532CB-0759-044F-8301-8227BF945B26}"/>
                    </a:ext>
                  </a:extLst>
                </p14:cNvPr>
                <p14:cNvContentPartPr/>
                <p14:nvPr/>
              </p14:nvContentPartPr>
              <p14:xfrm>
                <a:off x="4662373" y="1142860"/>
                <a:ext cx="280080" cy="302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41532CB-0759-044F-8301-8227BF945B2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47253" y="1127740"/>
                  <a:ext cx="3106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45F918A-645E-3E4F-8ADD-1B123F0EAEEE}"/>
                    </a:ext>
                  </a:extLst>
                </p14:cNvPr>
                <p14:cNvContentPartPr/>
                <p14:nvPr/>
              </p14:nvContentPartPr>
              <p14:xfrm>
                <a:off x="5106253" y="2571700"/>
                <a:ext cx="450000" cy="16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45F918A-645E-3E4F-8ADD-1B123F0EAE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91133" y="2556220"/>
                  <a:ext cx="48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DD459D2-7DFF-9549-B653-0EF0C21C3C4F}"/>
                    </a:ext>
                  </a:extLst>
                </p14:cNvPr>
                <p14:cNvContentPartPr/>
                <p14:nvPr/>
              </p14:nvContentPartPr>
              <p14:xfrm>
                <a:off x="5487853" y="2518780"/>
                <a:ext cx="237960" cy="174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DD459D2-7DFF-9549-B653-0EF0C21C3C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72733" y="2503300"/>
                  <a:ext cx="268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1D7D907-86BD-EE43-8D2C-EC7F4727AEA4}"/>
                    </a:ext>
                  </a:extLst>
                </p14:cNvPr>
                <p14:cNvContentPartPr/>
                <p14:nvPr/>
              </p14:nvContentPartPr>
              <p14:xfrm>
                <a:off x="5907253" y="2470900"/>
                <a:ext cx="224280" cy="206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1D7D907-86BD-EE43-8D2C-EC7F4727AEA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91773" y="2455780"/>
                  <a:ext cx="254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04674AC-E515-B842-9139-17B1F75039C4}"/>
                    </a:ext>
                  </a:extLst>
                </p14:cNvPr>
                <p14:cNvContentPartPr/>
                <p14:nvPr/>
              </p14:nvContentPartPr>
              <p14:xfrm>
                <a:off x="6143413" y="2486740"/>
                <a:ext cx="222480" cy="185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04674AC-E515-B842-9139-17B1F75039C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28293" y="2471620"/>
                  <a:ext cx="253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AB12C50-6D99-CA44-8CFF-FF0F86C0B007}"/>
                    </a:ext>
                  </a:extLst>
                </p14:cNvPr>
                <p14:cNvContentPartPr/>
                <p14:nvPr/>
              </p14:nvContentPartPr>
              <p14:xfrm>
                <a:off x="6370933" y="2502940"/>
                <a:ext cx="275400" cy="174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AB12C50-6D99-CA44-8CFF-FF0F86C0B0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55813" y="2487460"/>
                  <a:ext cx="306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8D867B8-5655-D149-8ADF-70AF797E0D19}"/>
                    </a:ext>
                  </a:extLst>
                </p14:cNvPr>
                <p14:cNvContentPartPr/>
                <p14:nvPr/>
              </p14:nvContentPartPr>
              <p14:xfrm>
                <a:off x="6915973" y="2455060"/>
                <a:ext cx="63720" cy="57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8D867B8-5655-D149-8ADF-70AF797E0D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00853" y="2439940"/>
                  <a:ext cx="9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BD2C0FF-F736-8744-BE87-299D32A9DC38}"/>
                    </a:ext>
                  </a:extLst>
                </p14:cNvPr>
                <p14:cNvContentPartPr/>
                <p14:nvPr/>
              </p14:nvContentPartPr>
              <p14:xfrm>
                <a:off x="6910573" y="2645500"/>
                <a:ext cx="69120" cy="69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BD2C0FF-F736-8744-BE87-299D32A9DC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95453" y="263038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5182A6F-2AB4-B34D-B7D0-FC1983A6E1D3}"/>
              </a:ext>
            </a:extLst>
          </p:cNvPr>
          <p:cNvGrpSpPr/>
          <p:nvPr/>
        </p:nvGrpSpPr>
        <p:grpSpPr>
          <a:xfrm>
            <a:off x="7212253" y="2270020"/>
            <a:ext cx="1710000" cy="475920"/>
            <a:chOff x="7212253" y="2270020"/>
            <a:chExt cx="171000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189634F-B9CE-DE42-946D-C1F43347FF5A}"/>
                    </a:ext>
                  </a:extLst>
                </p14:cNvPr>
                <p14:cNvContentPartPr/>
                <p14:nvPr/>
              </p14:nvContentPartPr>
              <p14:xfrm>
                <a:off x="7283533" y="2270020"/>
                <a:ext cx="407880" cy="26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189634F-B9CE-DE42-946D-C1F43347FF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68413" y="2254540"/>
                  <a:ext cx="438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803A60F-F5F0-4A43-8D8B-E9DCE579A0EC}"/>
                    </a:ext>
                  </a:extLst>
                </p14:cNvPr>
                <p14:cNvContentPartPr/>
                <p14:nvPr/>
              </p14:nvContentPartPr>
              <p14:xfrm>
                <a:off x="7212253" y="2301700"/>
                <a:ext cx="243720" cy="418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803A60F-F5F0-4A43-8D8B-E9DCE579A0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97133" y="2286580"/>
                  <a:ext cx="274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A6E2BCD-BFA2-3949-88B8-49480E768D15}"/>
                    </a:ext>
                  </a:extLst>
                </p14:cNvPr>
                <p14:cNvContentPartPr/>
                <p14:nvPr/>
              </p14:nvContentPartPr>
              <p14:xfrm>
                <a:off x="7302253" y="2687980"/>
                <a:ext cx="317880" cy="37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A6E2BCD-BFA2-3949-88B8-49480E768D1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87133" y="2672860"/>
                  <a:ext cx="348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F624318-08CD-D744-9DD8-B960FB9C818E}"/>
                    </a:ext>
                  </a:extLst>
                </p14:cNvPr>
                <p14:cNvContentPartPr/>
                <p14:nvPr/>
              </p14:nvContentPartPr>
              <p14:xfrm>
                <a:off x="7789333" y="2439220"/>
                <a:ext cx="222480" cy="190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F624318-08CD-D744-9DD8-B960FB9C818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73853" y="2424100"/>
                  <a:ext cx="253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9E14158-AF9E-6248-88DC-E427F37FFD90}"/>
                    </a:ext>
                  </a:extLst>
                </p14:cNvPr>
                <p14:cNvContentPartPr/>
                <p14:nvPr/>
              </p14:nvContentPartPr>
              <p14:xfrm>
                <a:off x="8090653" y="2576740"/>
                <a:ext cx="84960" cy="9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9E14158-AF9E-6248-88DC-E427F37FFD9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75533" y="2561620"/>
                  <a:ext cx="115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07D0586-805F-0A44-9F62-7FD3406641B9}"/>
                    </a:ext>
                  </a:extLst>
                </p14:cNvPr>
                <p14:cNvContentPartPr/>
                <p14:nvPr/>
              </p14:nvContentPartPr>
              <p14:xfrm>
                <a:off x="8085613" y="2433820"/>
                <a:ext cx="5760" cy="32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07D0586-805F-0A44-9F62-7FD3406641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70133" y="2418700"/>
                  <a:ext cx="3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5457A1A-03A5-0549-8623-45E475423AF8}"/>
                    </a:ext>
                  </a:extLst>
                </p14:cNvPr>
                <p14:cNvContentPartPr/>
                <p14:nvPr/>
              </p14:nvContentPartPr>
              <p14:xfrm>
                <a:off x="8297293" y="2455060"/>
                <a:ext cx="122040" cy="243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5457A1A-03A5-0549-8623-45E475423AF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81813" y="2439940"/>
                  <a:ext cx="152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F1E7711-C88B-8A44-9352-48565DDC9269}"/>
                    </a:ext>
                  </a:extLst>
                </p14:cNvPr>
                <p14:cNvContentPartPr/>
                <p14:nvPr/>
              </p14:nvContentPartPr>
              <p14:xfrm>
                <a:off x="8286493" y="2444620"/>
                <a:ext cx="164520" cy="222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F1E7711-C88B-8A44-9352-48565DDC926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271373" y="2429500"/>
                  <a:ext cx="194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E1D358A-65A4-A449-A79F-68313C1C3B75}"/>
                    </a:ext>
                  </a:extLst>
                </p14:cNvPr>
                <p14:cNvContentPartPr/>
                <p14:nvPr/>
              </p14:nvContentPartPr>
              <p14:xfrm>
                <a:off x="8540653" y="2587540"/>
                <a:ext cx="69120" cy="158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E1D358A-65A4-A449-A79F-68313C1C3B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25173" y="2572060"/>
                  <a:ext cx="99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BE5F39F-3876-6E41-8D14-43EA50F1B642}"/>
                    </a:ext>
                  </a:extLst>
                </p14:cNvPr>
                <p14:cNvContentPartPr/>
                <p14:nvPr/>
              </p14:nvContentPartPr>
              <p14:xfrm>
                <a:off x="8519413" y="2460460"/>
                <a:ext cx="16200" cy="10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BE5F39F-3876-6E41-8D14-43EA50F1B64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504293" y="244534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1414F29-5C62-FD45-BB02-2B7802C49743}"/>
                    </a:ext>
                  </a:extLst>
                </p14:cNvPr>
                <p14:cNvContentPartPr/>
                <p14:nvPr/>
              </p14:nvContentPartPr>
              <p14:xfrm>
                <a:off x="8773573" y="2645500"/>
                <a:ext cx="148680" cy="16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1414F29-5C62-FD45-BB02-2B7802C4974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758093" y="2630380"/>
                  <a:ext cx="178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603324D-9931-4747-98B0-04A408B000B3}"/>
                    </a:ext>
                  </a:extLst>
                </p14:cNvPr>
                <p14:cNvContentPartPr/>
                <p14:nvPr/>
              </p14:nvContentPartPr>
              <p14:xfrm>
                <a:off x="8762773" y="2592580"/>
                <a:ext cx="132480" cy="5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603324D-9931-4747-98B0-04A408B000B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47653" y="2577460"/>
                  <a:ext cx="16308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87674EE-4760-BB4B-8510-809DCA438AF1}"/>
              </a:ext>
            </a:extLst>
          </p:cNvPr>
          <p:cNvGrpSpPr/>
          <p:nvPr/>
        </p:nvGrpSpPr>
        <p:grpSpPr>
          <a:xfrm>
            <a:off x="9170293" y="2301700"/>
            <a:ext cx="757080" cy="455400"/>
            <a:chOff x="9170293" y="2301700"/>
            <a:chExt cx="75708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57B041F-3A00-B143-A0A9-FD74F411328D}"/>
                    </a:ext>
                  </a:extLst>
                </p14:cNvPr>
                <p14:cNvContentPartPr/>
                <p14:nvPr/>
              </p14:nvContentPartPr>
              <p14:xfrm>
                <a:off x="9186133" y="2476300"/>
                <a:ext cx="116640" cy="280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57B041F-3A00-B143-A0A9-FD74F41132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71013" y="2461180"/>
                  <a:ext cx="1472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FF95847-E729-8F47-8A4D-BB1A5822972A}"/>
                    </a:ext>
                  </a:extLst>
                </p14:cNvPr>
                <p14:cNvContentPartPr/>
                <p14:nvPr/>
              </p14:nvContentPartPr>
              <p14:xfrm>
                <a:off x="9170293" y="2471620"/>
                <a:ext cx="190800" cy="222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FF95847-E729-8F47-8A4D-BB1A5822972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155173" y="2456500"/>
                  <a:ext cx="221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E6ACEF9-53BB-F647-84C0-7B26D0A3B294}"/>
                    </a:ext>
                  </a:extLst>
                </p14:cNvPr>
                <p14:cNvContentPartPr/>
                <p14:nvPr/>
              </p14:nvContentPartPr>
              <p14:xfrm>
                <a:off x="9509053" y="2328700"/>
                <a:ext cx="21600" cy="195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E6ACEF9-53BB-F647-84C0-7B26D0A3B2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93573" y="2313580"/>
                  <a:ext cx="52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AF8756-DA97-6943-B83D-86726D709663}"/>
                    </a:ext>
                  </a:extLst>
                </p14:cNvPr>
                <p14:cNvContentPartPr/>
                <p14:nvPr/>
              </p14:nvContentPartPr>
              <p14:xfrm>
                <a:off x="9416173" y="2301700"/>
                <a:ext cx="230760" cy="16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AF8756-DA97-6943-B83D-86726D70966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00693" y="2286580"/>
                  <a:ext cx="261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87C15E-9B39-9A4D-83EC-E74D7B53E1C0}"/>
                    </a:ext>
                  </a:extLst>
                </p14:cNvPr>
                <p14:cNvContentPartPr/>
                <p14:nvPr/>
              </p14:nvContentPartPr>
              <p14:xfrm>
                <a:off x="9694093" y="2481700"/>
                <a:ext cx="233280" cy="233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87C15E-9B39-9A4D-83EC-E74D7B53E1C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78973" y="2466220"/>
                  <a:ext cx="26352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8D1C285-5480-0041-8319-4F237C604F22}"/>
              </a:ext>
            </a:extLst>
          </p:cNvPr>
          <p:cNvGrpSpPr/>
          <p:nvPr/>
        </p:nvGrpSpPr>
        <p:grpSpPr>
          <a:xfrm>
            <a:off x="2968573" y="5630260"/>
            <a:ext cx="1704240" cy="450000"/>
            <a:chOff x="2968573" y="5630260"/>
            <a:chExt cx="170424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7BB2483-DE3E-9A43-B0EF-2E01B69B3B0E}"/>
                    </a:ext>
                  </a:extLst>
                </p14:cNvPr>
                <p14:cNvContentPartPr/>
                <p14:nvPr/>
              </p14:nvContentPartPr>
              <p14:xfrm>
                <a:off x="2968573" y="5630260"/>
                <a:ext cx="217440" cy="439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7BB2483-DE3E-9A43-B0EF-2E01B69B3B0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953093" y="5614780"/>
                  <a:ext cx="2476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32817CF-FB60-C04E-BEA0-EAA13665A711}"/>
                    </a:ext>
                  </a:extLst>
                </p14:cNvPr>
                <p14:cNvContentPartPr/>
                <p14:nvPr/>
              </p14:nvContentPartPr>
              <p14:xfrm>
                <a:off x="3243613" y="5696140"/>
                <a:ext cx="180360" cy="267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32817CF-FB60-C04E-BEA0-EAA13665A71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28493" y="5680660"/>
                  <a:ext cx="2106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AE53C4D-CA9A-9649-8880-F530BFF160EE}"/>
                    </a:ext>
                  </a:extLst>
                </p14:cNvPr>
                <p14:cNvContentPartPr/>
                <p14:nvPr/>
              </p14:nvContentPartPr>
              <p14:xfrm>
                <a:off x="3555733" y="5714860"/>
                <a:ext cx="122040" cy="21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AE53C4D-CA9A-9649-8880-F530BFF160E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40613" y="5699740"/>
                  <a:ext cx="152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D4FB6F9-DAF0-E346-9CAD-834A17658D35}"/>
                    </a:ext>
                  </a:extLst>
                </p14:cNvPr>
                <p14:cNvContentPartPr/>
                <p14:nvPr/>
              </p14:nvContentPartPr>
              <p14:xfrm>
                <a:off x="3518653" y="5899900"/>
                <a:ext cx="42840" cy="100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D4FB6F9-DAF0-E346-9CAD-834A17658D3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03533" y="5884780"/>
                  <a:ext cx="730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9FB1C0-B3BD-0E4F-80AC-774B579C808E}"/>
                    </a:ext>
                  </a:extLst>
                </p14:cNvPr>
                <p14:cNvContentPartPr/>
                <p14:nvPr/>
              </p14:nvContentPartPr>
              <p14:xfrm>
                <a:off x="3539893" y="5709460"/>
                <a:ext cx="259200" cy="270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9FB1C0-B3BD-0E4F-80AC-774B579C808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24773" y="5694340"/>
                  <a:ext cx="2894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DB0588A-B2B7-D14C-80EE-610EAB0D4D49}"/>
                    </a:ext>
                  </a:extLst>
                </p14:cNvPr>
                <p14:cNvContentPartPr/>
                <p14:nvPr/>
              </p14:nvContentPartPr>
              <p14:xfrm>
                <a:off x="4026613" y="5899900"/>
                <a:ext cx="32040" cy="84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DB0588A-B2B7-D14C-80EE-610EAB0D4D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11493" y="5884780"/>
                  <a:ext cx="62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751E86E-CE88-A24E-AFE8-B5E78D8BB73A}"/>
                    </a:ext>
                  </a:extLst>
                </p14:cNvPr>
                <p14:cNvContentPartPr/>
                <p14:nvPr/>
              </p14:nvContentPartPr>
              <p14:xfrm>
                <a:off x="4143253" y="5688220"/>
                <a:ext cx="217440" cy="291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751E86E-CE88-A24E-AFE8-B5E78D8BB73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27773" y="5673100"/>
                  <a:ext cx="2476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BF09AD3-D67C-D14D-822F-84C97B5D900B}"/>
                    </a:ext>
                  </a:extLst>
                </p14:cNvPr>
                <p14:cNvContentPartPr/>
                <p14:nvPr/>
              </p14:nvContentPartPr>
              <p14:xfrm>
                <a:off x="4439533" y="5635300"/>
                <a:ext cx="233280" cy="444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BF09AD3-D67C-D14D-822F-84C97B5D900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24413" y="5620180"/>
                  <a:ext cx="263520" cy="47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0542FCD-E1B7-9246-A26D-D500C3B57015}"/>
              </a:ext>
            </a:extLst>
          </p:cNvPr>
          <p:cNvGrpSpPr/>
          <p:nvPr/>
        </p:nvGrpSpPr>
        <p:grpSpPr>
          <a:xfrm>
            <a:off x="534253" y="5656540"/>
            <a:ext cx="1757160" cy="412560"/>
            <a:chOff x="534253" y="5656540"/>
            <a:chExt cx="175716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8347C93-8299-E046-9437-819217C43C84}"/>
                    </a:ext>
                  </a:extLst>
                </p14:cNvPr>
                <p14:cNvContentPartPr/>
                <p14:nvPr/>
              </p14:nvContentPartPr>
              <p14:xfrm>
                <a:off x="534253" y="5693620"/>
                <a:ext cx="243720" cy="375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8347C93-8299-E046-9437-819217C43C8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9133" y="5678500"/>
                  <a:ext cx="2743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644B606-D1CC-7942-A6C5-04A449D114E7}"/>
                    </a:ext>
                  </a:extLst>
                </p14:cNvPr>
                <p14:cNvContentPartPr/>
                <p14:nvPr/>
              </p14:nvContentPartPr>
              <p14:xfrm>
                <a:off x="846373" y="5778220"/>
                <a:ext cx="10800" cy="1537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644B606-D1CC-7942-A6C5-04A449D114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1253" y="5763100"/>
                  <a:ext cx="41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FB8649A-9FBE-C64F-B703-6C22D01F885F}"/>
                    </a:ext>
                  </a:extLst>
                </p14:cNvPr>
                <p14:cNvContentPartPr/>
                <p14:nvPr/>
              </p14:nvContentPartPr>
              <p14:xfrm>
                <a:off x="1265053" y="5778220"/>
                <a:ext cx="206280" cy="164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FB8649A-9FBE-C64F-B703-6C22D01F885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49933" y="5763100"/>
                  <a:ext cx="236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61EED24-130D-7C46-A43A-C6ED1B33E984}"/>
                    </a:ext>
                  </a:extLst>
                </p14:cNvPr>
                <p14:cNvContentPartPr/>
                <p14:nvPr/>
              </p14:nvContentPartPr>
              <p14:xfrm>
                <a:off x="1777693" y="5762380"/>
                <a:ext cx="200880" cy="164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61EED24-130D-7C46-A43A-C6ED1B33E98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762573" y="5747260"/>
                  <a:ext cx="231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7253B5C-333B-BD44-B137-7160237C472D}"/>
                    </a:ext>
                  </a:extLst>
                </p14:cNvPr>
                <p14:cNvContentPartPr/>
                <p14:nvPr/>
              </p14:nvContentPartPr>
              <p14:xfrm>
                <a:off x="2042293" y="5656540"/>
                <a:ext cx="249120" cy="39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7253B5C-333B-BD44-B137-7160237C472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27173" y="5641420"/>
                  <a:ext cx="2797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1CE37D-A466-764C-91E5-32B53E78F752}"/>
                    </a:ext>
                  </a:extLst>
                </p14:cNvPr>
                <p14:cNvContentPartPr/>
                <p14:nvPr/>
              </p14:nvContentPartPr>
              <p14:xfrm>
                <a:off x="1073893" y="5942380"/>
                <a:ext cx="21600" cy="95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91CE37D-A466-764C-91E5-32B53E78F75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8773" y="5927260"/>
                  <a:ext cx="52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A24F328-D212-2A46-AA83-3F9097D64755}"/>
                    </a:ext>
                  </a:extLst>
                </p14:cNvPr>
                <p14:cNvContentPartPr/>
                <p14:nvPr/>
              </p14:nvContentPartPr>
              <p14:xfrm>
                <a:off x="1650973" y="5905300"/>
                <a:ext cx="84960" cy="111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A24F328-D212-2A46-AA83-3F9097D6475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35493" y="5890180"/>
                  <a:ext cx="1155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E6D43D2-0D01-FA47-8084-902D35FEC117}"/>
              </a:ext>
            </a:extLst>
          </p:cNvPr>
          <p:cNvGrpSpPr/>
          <p:nvPr/>
        </p:nvGrpSpPr>
        <p:grpSpPr>
          <a:xfrm>
            <a:off x="9434893" y="2931340"/>
            <a:ext cx="555840" cy="21600"/>
            <a:chOff x="9434893" y="2931340"/>
            <a:chExt cx="55584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D8C900F-3E5C-3343-A46C-5844352D1167}"/>
                    </a:ext>
                  </a:extLst>
                </p14:cNvPr>
                <p14:cNvContentPartPr/>
                <p14:nvPr/>
              </p14:nvContentPartPr>
              <p14:xfrm>
                <a:off x="9911173" y="2931340"/>
                <a:ext cx="79560" cy="10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D8C900F-3E5C-3343-A46C-5844352D116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95693" y="291622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F7D01E-1B71-4D4C-BAD1-F36ECC067FFA}"/>
                    </a:ext>
                  </a:extLst>
                </p14:cNvPr>
                <p14:cNvContentPartPr/>
                <p14:nvPr/>
              </p14:nvContentPartPr>
              <p14:xfrm>
                <a:off x="9630733" y="2936740"/>
                <a:ext cx="116640" cy="16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F7D01E-1B71-4D4C-BAD1-F36ECC067FF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15253" y="2921620"/>
                  <a:ext cx="14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AB02572-2ACE-C84D-B072-AD4B98201E54}"/>
                    </a:ext>
                  </a:extLst>
                </p14:cNvPr>
                <p14:cNvContentPartPr/>
                <p14:nvPr/>
              </p14:nvContentPartPr>
              <p14:xfrm>
                <a:off x="9434893" y="2936740"/>
                <a:ext cx="106200" cy="16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AB02572-2ACE-C84D-B072-AD4B98201E5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19773" y="292162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8C7B665-F781-4F49-978A-74F30A7AEA85}"/>
                  </a:ext>
                </a:extLst>
              </p14:cNvPr>
              <p14:cNvContentPartPr/>
              <p14:nvPr/>
            </p14:nvContentPartPr>
            <p14:xfrm>
              <a:off x="8997853" y="2952580"/>
              <a:ext cx="193680" cy="10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8C7B665-F781-4F49-978A-74F30A7AEA8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982733" y="2937460"/>
                <a:ext cx="22428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D7C34E5-C068-4E41-ABBF-979A06729E2F}"/>
              </a:ext>
            </a:extLst>
          </p:cNvPr>
          <p:cNvGrpSpPr/>
          <p:nvPr/>
        </p:nvGrpSpPr>
        <p:grpSpPr>
          <a:xfrm>
            <a:off x="5961253" y="1519060"/>
            <a:ext cx="2865600" cy="606240"/>
            <a:chOff x="5961253" y="1519060"/>
            <a:chExt cx="2865600" cy="6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DD750A0-7D63-4C4B-9FF1-8EA60D9CD09E}"/>
                    </a:ext>
                  </a:extLst>
                </p14:cNvPr>
                <p14:cNvContentPartPr/>
                <p14:nvPr/>
              </p14:nvContentPartPr>
              <p14:xfrm>
                <a:off x="5961253" y="1841260"/>
                <a:ext cx="266760" cy="249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DD750A0-7D63-4C4B-9FF1-8EA60D9CD09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45773" y="1826140"/>
                  <a:ext cx="2973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B67142D-367D-2144-BF12-A5477DF9FBCD}"/>
                    </a:ext>
                  </a:extLst>
                </p14:cNvPr>
                <p14:cNvContentPartPr/>
                <p14:nvPr/>
              </p14:nvContentPartPr>
              <p14:xfrm>
                <a:off x="6270493" y="1698340"/>
                <a:ext cx="63720" cy="386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B67142D-367D-2144-BF12-A5477DF9FBC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255373" y="1683220"/>
                  <a:ext cx="9432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3E4B4F4-A09F-5944-9FC1-E6D3298ED79A}"/>
                    </a:ext>
                  </a:extLst>
                </p14:cNvPr>
                <p14:cNvContentPartPr/>
                <p14:nvPr/>
              </p14:nvContentPartPr>
              <p14:xfrm>
                <a:off x="6238813" y="1862500"/>
                <a:ext cx="196200" cy="21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3E4B4F4-A09F-5944-9FC1-E6D3298ED79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23333" y="1847380"/>
                  <a:ext cx="226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9337C66-B073-3646-8A55-DA2FB011E74C}"/>
                    </a:ext>
                  </a:extLst>
                </p14:cNvPr>
                <p14:cNvContentPartPr/>
                <p14:nvPr/>
              </p14:nvContentPartPr>
              <p14:xfrm>
                <a:off x="6423853" y="1835860"/>
                <a:ext cx="206640" cy="1854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9337C66-B073-3646-8A55-DA2FB011E74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08733" y="1820740"/>
                  <a:ext cx="237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84EC090-6DD9-7D4C-B50D-F09AFFCAEF2D}"/>
                    </a:ext>
                  </a:extLst>
                </p14:cNvPr>
                <p14:cNvContentPartPr/>
                <p14:nvPr/>
              </p14:nvContentPartPr>
              <p14:xfrm>
                <a:off x="6640933" y="1799140"/>
                <a:ext cx="259200" cy="326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84EC090-6DD9-7D4C-B50D-F09AFFCAEF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625453" y="1783660"/>
                  <a:ext cx="2894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830689D-8518-5C4D-B049-F81606EECDDC}"/>
                    </a:ext>
                  </a:extLst>
                </p14:cNvPr>
                <p14:cNvContentPartPr/>
                <p14:nvPr/>
              </p14:nvContentPartPr>
              <p14:xfrm>
                <a:off x="7106413" y="1519060"/>
                <a:ext cx="185400" cy="507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830689D-8518-5C4D-B049-F81606EECDD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91293" y="1503940"/>
                  <a:ext cx="21600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1D0BFC4-2D1F-1C46-BC2E-7C90C93E97FA}"/>
                    </a:ext>
                  </a:extLst>
                </p14:cNvPr>
                <p14:cNvContentPartPr/>
                <p14:nvPr/>
              </p14:nvContentPartPr>
              <p14:xfrm>
                <a:off x="7127653" y="1756660"/>
                <a:ext cx="153720" cy="16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1D0BFC4-2D1F-1C46-BC2E-7C90C93E97F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112533" y="1741540"/>
                  <a:ext cx="1843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3986471-25C0-EB44-AE6E-E60144D10462}"/>
                    </a:ext>
                  </a:extLst>
                </p14:cNvPr>
                <p14:cNvContentPartPr/>
                <p14:nvPr/>
              </p14:nvContentPartPr>
              <p14:xfrm>
                <a:off x="7340053" y="1782940"/>
                <a:ext cx="153360" cy="185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3986471-25C0-EB44-AE6E-E60144D1046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324573" y="1767820"/>
                  <a:ext cx="183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BE5BEB1-9301-3E4F-BCBE-9C8F9183BB91}"/>
                    </a:ext>
                  </a:extLst>
                </p14:cNvPr>
                <p14:cNvContentPartPr/>
                <p14:nvPr/>
              </p14:nvContentPartPr>
              <p14:xfrm>
                <a:off x="7487653" y="1767820"/>
                <a:ext cx="174960" cy="200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BE5BEB1-9301-3E4F-BCBE-9C8F9183BB9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472173" y="1752700"/>
                  <a:ext cx="205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6BB7686-BBC2-A844-8E90-7041D95CE3A0}"/>
                    </a:ext>
                  </a:extLst>
                </p14:cNvPr>
                <p14:cNvContentPartPr/>
                <p14:nvPr/>
              </p14:nvContentPartPr>
              <p14:xfrm>
                <a:off x="7741453" y="1751260"/>
                <a:ext cx="201600" cy="232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6BB7686-BBC2-A844-8E90-7041D95CE3A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26333" y="1736140"/>
                  <a:ext cx="2318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0905734-B1E4-914D-B464-7C0D48BD521D}"/>
                    </a:ext>
                  </a:extLst>
                </p14:cNvPr>
                <p14:cNvContentPartPr/>
                <p14:nvPr/>
              </p14:nvContentPartPr>
              <p14:xfrm>
                <a:off x="8043133" y="1661260"/>
                <a:ext cx="37440" cy="354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0905734-B1E4-914D-B464-7C0D48BD521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28013" y="1646140"/>
                  <a:ext cx="680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463AA68-4720-404E-BADC-A06431DF7F7D}"/>
                    </a:ext>
                  </a:extLst>
                </p14:cNvPr>
                <p14:cNvContentPartPr/>
                <p14:nvPr/>
              </p14:nvContentPartPr>
              <p14:xfrm>
                <a:off x="8006053" y="1820020"/>
                <a:ext cx="148680" cy="21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463AA68-4720-404E-BADC-A06431DF7F7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90933" y="1804900"/>
                  <a:ext cx="178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3C9D072-1872-BD43-816D-140933E12874}"/>
                    </a:ext>
                  </a:extLst>
                </p14:cNvPr>
                <p14:cNvContentPartPr/>
                <p14:nvPr/>
              </p14:nvContentPartPr>
              <p14:xfrm>
                <a:off x="8186053" y="1799140"/>
                <a:ext cx="32040" cy="169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3C9D072-1872-BD43-816D-140933E1287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70933" y="1783660"/>
                  <a:ext cx="626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92E7EBD-9B85-A542-91D5-AE04B46E6AAB}"/>
                    </a:ext>
                  </a:extLst>
                </p14:cNvPr>
                <p14:cNvContentPartPr/>
                <p14:nvPr/>
              </p14:nvContentPartPr>
              <p14:xfrm>
                <a:off x="8191453" y="1703740"/>
                <a:ext cx="21600" cy="21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92E7EBD-9B85-A542-91D5-AE04B46E6AA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75973" y="1688620"/>
                  <a:ext cx="5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3F039AC-85A2-DA40-B02C-3EDBE39EA94D}"/>
                    </a:ext>
                  </a:extLst>
                </p14:cNvPr>
                <p14:cNvContentPartPr/>
                <p14:nvPr/>
              </p14:nvContentPartPr>
              <p14:xfrm>
                <a:off x="8244373" y="1793740"/>
                <a:ext cx="116280" cy="179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3F039AC-85A2-DA40-B02C-3EDBE39EA94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28893" y="1778620"/>
                  <a:ext cx="146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D06F106-0675-2A4C-BA17-BC08CE2669D6}"/>
                    </a:ext>
                  </a:extLst>
                </p14:cNvPr>
                <p14:cNvContentPartPr/>
                <p14:nvPr/>
              </p14:nvContentPartPr>
              <p14:xfrm>
                <a:off x="8403133" y="1772500"/>
                <a:ext cx="185400" cy="227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D06F106-0675-2A4C-BA17-BC08CE2669D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87653" y="1757380"/>
                  <a:ext cx="216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377B47-2FCF-EB41-8FDD-9E3B3048F1B7}"/>
                    </a:ext>
                  </a:extLst>
                </p14:cNvPr>
                <p14:cNvContentPartPr/>
                <p14:nvPr/>
              </p14:nvContentPartPr>
              <p14:xfrm>
                <a:off x="8784013" y="1703740"/>
                <a:ext cx="42840" cy="53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377B47-2FCF-EB41-8FDD-9E3B3048F1B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768893" y="1688620"/>
                  <a:ext cx="73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23DCDDC-4F05-FD45-B02E-103D2B346ECE}"/>
                    </a:ext>
                  </a:extLst>
                </p14:cNvPr>
                <p14:cNvContentPartPr/>
                <p14:nvPr/>
              </p14:nvContentPartPr>
              <p14:xfrm>
                <a:off x="8789413" y="1883740"/>
                <a:ext cx="32040" cy="47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23DCDDC-4F05-FD45-B02E-103D2B346EC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773933" y="1868260"/>
                  <a:ext cx="6264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B1FC214-A9E6-1D48-BE64-C47EC24F5377}"/>
              </a:ext>
            </a:extLst>
          </p:cNvPr>
          <p:cNvGrpSpPr/>
          <p:nvPr/>
        </p:nvGrpSpPr>
        <p:grpSpPr>
          <a:xfrm>
            <a:off x="9070933" y="1539580"/>
            <a:ext cx="2126160" cy="555840"/>
            <a:chOff x="9070933" y="1539580"/>
            <a:chExt cx="212616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69D7D47-FCC7-8043-94E1-4C9CB6EA3CB4}"/>
                    </a:ext>
                  </a:extLst>
                </p14:cNvPr>
                <p14:cNvContentPartPr/>
                <p14:nvPr/>
              </p14:nvContentPartPr>
              <p14:xfrm>
                <a:off x="9180733" y="1746220"/>
                <a:ext cx="32040" cy="37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69D7D47-FCC7-8043-94E1-4C9CB6EA3CB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165613" y="1730740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DA74229-CE2D-9346-846E-716F46C894BE}"/>
                    </a:ext>
                  </a:extLst>
                </p14:cNvPr>
                <p14:cNvContentPartPr/>
                <p14:nvPr/>
              </p14:nvContentPartPr>
              <p14:xfrm>
                <a:off x="9070933" y="1698340"/>
                <a:ext cx="248040" cy="2224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DA74229-CE2D-9346-846E-716F46C894B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055813" y="1683220"/>
                  <a:ext cx="2782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202B0FB-D6AC-EB40-9959-A928BF4BDDFB}"/>
                    </a:ext>
                  </a:extLst>
                </p14:cNvPr>
                <p14:cNvContentPartPr/>
                <p14:nvPr/>
              </p14:nvContentPartPr>
              <p14:xfrm>
                <a:off x="9429493" y="1539580"/>
                <a:ext cx="26640" cy="392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202B0FB-D6AC-EB40-9959-A928BF4BDDF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414373" y="1524460"/>
                  <a:ext cx="572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529E9A8-5203-6B41-97A4-F6778CAA05C3}"/>
                    </a:ext>
                  </a:extLst>
                </p14:cNvPr>
                <p14:cNvContentPartPr/>
                <p14:nvPr/>
              </p14:nvContentPartPr>
              <p14:xfrm>
                <a:off x="9371533" y="1682500"/>
                <a:ext cx="254520" cy="10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529E9A8-5203-6B41-97A4-F6778CAA05C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356053" y="1667380"/>
                  <a:ext cx="284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41ED349-E1C3-B844-9461-6F4BE6EB84DB}"/>
                    </a:ext>
                  </a:extLst>
                </p14:cNvPr>
                <p14:cNvContentPartPr/>
                <p14:nvPr/>
              </p14:nvContentPartPr>
              <p14:xfrm>
                <a:off x="9540733" y="1693300"/>
                <a:ext cx="249120" cy="174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41ED349-E1C3-B844-9461-6F4BE6EB84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25613" y="1677820"/>
                  <a:ext cx="279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F03D4FE-3FED-4A44-8C33-36712B5E14E7}"/>
                    </a:ext>
                  </a:extLst>
                </p14:cNvPr>
                <p14:cNvContentPartPr/>
                <p14:nvPr/>
              </p14:nvContentPartPr>
              <p14:xfrm>
                <a:off x="9778693" y="1661980"/>
                <a:ext cx="280800" cy="340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F03D4FE-3FED-4A44-8C33-36712B5E14E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763573" y="1646860"/>
                  <a:ext cx="311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8C34534-27DA-8941-90AF-1EC1CD806CF0}"/>
                    </a:ext>
                  </a:extLst>
                </p14:cNvPr>
                <p14:cNvContentPartPr/>
                <p14:nvPr/>
              </p14:nvContentPartPr>
              <p14:xfrm>
                <a:off x="10166773" y="1629580"/>
                <a:ext cx="226080" cy="333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8C34534-27DA-8941-90AF-1EC1CD806CF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51653" y="1614460"/>
                  <a:ext cx="25668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154D9A4-D2ED-E247-B672-2C3968D12074}"/>
                    </a:ext>
                  </a:extLst>
                </p14:cNvPr>
                <p14:cNvContentPartPr/>
                <p14:nvPr/>
              </p14:nvContentPartPr>
              <p14:xfrm>
                <a:off x="10324453" y="1661260"/>
                <a:ext cx="189720" cy="232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154D9A4-D2ED-E247-B672-2C3968D1207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09333" y="1646140"/>
                  <a:ext cx="2203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C62DD6D-B7F9-9943-A0EF-47F061673D6C}"/>
                    </a:ext>
                  </a:extLst>
                </p14:cNvPr>
                <p14:cNvContentPartPr/>
                <p14:nvPr/>
              </p14:nvContentPartPr>
              <p14:xfrm>
                <a:off x="10535413" y="1698340"/>
                <a:ext cx="153720" cy="190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C62DD6D-B7F9-9943-A0EF-47F061673D6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520293" y="1683220"/>
                  <a:ext cx="184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2F050B8-5B6A-A941-9E37-B5F66D581078}"/>
                    </a:ext>
                  </a:extLst>
                </p14:cNvPr>
                <p14:cNvContentPartPr/>
                <p14:nvPr/>
              </p14:nvContentPartPr>
              <p14:xfrm>
                <a:off x="10725853" y="1714180"/>
                <a:ext cx="227880" cy="169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2F050B8-5B6A-A941-9E37-B5F66D58107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710733" y="1699060"/>
                  <a:ext cx="258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70929F5-7167-5643-8734-476B5701EC6C}"/>
                    </a:ext>
                  </a:extLst>
                </p14:cNvPr>
                <p14:cNvContentPartPr/>
                <p14:nvPr/>
              </p14:nvContentPartPr>
              <p14:xfrm>
                <a:off x="10815853" y="1608340"/>
                <a:ext cx="381240" cy="487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70929F5-7167-5643-8734-476B5701EC6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00733" y="1593220"/>
                  <a:ext cx="411840" cy="5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44F00AF-3753-3440-9CD9-A0BAD0D4A57E}"/>
              </a:ext>
            </a:extLst>
          </p:cNvPr>
          <p:cNvGrpSpPr/>
          <p:nvPr/>
        </p:nvGrpSpPr>
        <p:grpSpPr>
          <a:xfrm>
            <a:off x="4296613" y="492700"/>
            <a:ext cx="1524600" cy="523080"/>
            <a:chOff x="4296613" y="492700"/>
            <a:chExt cx="1524600" cy="52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35B7800-C544-AD44-AE8F-225500BB58C0}"/>
                    </a:ext>
                  </a:extLst>
                </p14:cNvPr>
                <p14:cNvContentPartPr/>
                <p14:nvPr/>
              </p14:nvContentPartPr>
              <p14:xfrm>
                <a:off x="4296613" y="619060"/>
                <a:ext cx="302040" cy="396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35B7800-C544-AD44-AE8F-225500BB58C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81493" y="603580"/>
                  <a:ext cx="3326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8C22CF2-5F76-F242-A23A-1CE90009338E}"/>
                    </a:ext>
                  </a:extLst>
                </p14:cNvPr>
                <p14:cNvContentPartPr/>
                <p14:nvPr/>
              </p14:nvContentPartPr>
              <p14:xfrm>
                <a:off x="4688293" y="772420"/>
                <a:ext cx="238320" cy="206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8C22CF2-5F76-F242-A23A-1CE90009338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672813" y="757300"/>
                  <a:ext cx="2689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1E396AD-12F6-9744-AFCC-791764F3D1F5}"/>
                    </a:ext>
                  </a:extLst>
                </p14:cNvPr>
                <p14:cNvContentPartPr/>
                <p14:nvPr/>
              </p14:nvContentPartPr>
              <p14:xfrm>
                <a:off x="4942093" y="608260"/>
                <a:ext cx="63720" cy="360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1E396AD-12F6-9744-AFCC-791764F3D1F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926973" y="593140"/>
                  <a:ext cx="943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52BFD79-6402-2D4B-B5FD-E91CDEE025E9}"/>
                    </a:ext>
                  </a:extLst>
                </p14:cNvPr>
                <p14:cNvContentPartPr/>
                <p14:nvPr/>
              </p14:nvContentPartPr>
              <p14:xfrm>
                <a:off x="4884133" y="719500"/>
                <a:ext cx="212040" cy="162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52BFD79-6402-2D4B-B5FD-E91CDEE025E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68653" y="704380"/>
                  <a:ext cx="24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270683B-D4CA-DE4A-9A75-00ED696C2D96}"/>
                    </a:ext>
                  </a:extLst>
                </p14:cNvPr>
                <p14:cNvContentPartPr/>
                <p14:nvPr/>
              </p14:nvContentPartPr>
              <p14:xfrm>
                <a:off x="5095813" y="683140"/>
                <a:ext cx="222480" cy="316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270683B-D4CA-DE4A-9A75-00ED696C2D9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80333" y="667660"/>
                  <a:ext cx="253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4D1397-22F9-F644-9483-72FB4C1D2D55}"/>
                    </a:ext>
                  </a:extLst>
                </p14:cNvPr>
                <p14:cNvContentPartPr/>
                <p14:nvPr/>
              </p14:nvContentPartPr>
              <p14:xfrm>
                <a:off x="5344573" y="698260"/>
                <a:ext cx="212040" cy="212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4D1397-22F9-F644-9483-72FB4C1D2D5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329093" y="683140"/>
                  <a:ext cx="242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592833E-F09D-3F41-978F-7AABD91CF621}"/>
                    </a:ext>
                  </a:extLst>
                </p14:cNvPr>
                <p14:cNvContentPartPr/>
                <p14:nvPr/>
              </p14:nvContentPartPr>
              <p14:xfrm>
                <a:off x="5630053" y="492700"/>
                <a:ext cx="47880" cy="438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592833E-F09D-3F41-978F-7AABD91CF62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14933" y="477220"/>
                  <a:ext cx="784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F022736-78CD-C14D-8450-6FB099408A53}"/>
                    </a:ext>
                  </a:extLst>
                </p14:cNvPr>
                <p14:cNvContentPartPr/>
                <p14:nvPr/>
              </p14:nvContentPartPr>
              <p14:xfrm>
                <a:off x="5587933" y="666580"/>
                <a:ext cx="233280" cy="5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F022736-78CD-C14D-8450-6FB099408A5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72453" y="651460"/>
                  <a:ext cx="2635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85F1B1B-EDCA-934C-972F-8C6085F4BEE7}"/>
              </a:ext>
            </a:extLst>
          </p:cNvPr>
          <p:cNvGrpSpPr/>
          <p:nvPr/>
        </p:nvGrpSpPr>
        <p:grpSpPr>
          <a:xfrm>
            <a:off x="2598133" y="2074180"/>
            <a:ext cx="1413000" cy="550800"/>
            <a:chOff x="2598133" y="2074180"/>
            <a:chExt cx="141300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67206BB-B56C-0447-9E30-4A6F35DEDC59}"/>
                    </a:ext>
                  </a:extLst>
                </p14:cNvPr>
                <p14:cNvContentPartPr/>
                <p14:nvPr/>
              </p14:nvContentPartPr>
              <p14:xfrm>
                <a:off x="3706213" y="2370460"/>
                <a:ext cx="304920" cy="5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67206BB-B56C-0447-9E30-4A6F35DEDC5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91093" y="2355340"/>
                  <a:ext cx="335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EBF0E84-C142-F842-9D84-97E94AA1F23D}"/>
                    </a:ext>
                  </a:extLst>
                </p14:cNvPr>
                <p14:cNvContentPartPr/>
                <p14:nvPr/>
              </p14:nvContentPartPr>
              <p14:xfrm>
                <a:off x="3624493" y="2291260"/>
                <a:ext cx="227880" cy="206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EBF0E84-C142-F842-9D84-97E94AA1F23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09373" y="2275780"/>
                  <a:ext cx="25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CF41B5B-6900-BA42-B925-2108B1796E0B}"/>
                    </a:ext>
                  </a:extLst>
                </p14:cNvPr>
                <p14:cNvContentPartPr/>
                <p14:nvPr/>
              </p14:nvContentPartPr>
              <p14:xfrm>
                <a:off x="3206533" y="2195860"/>
                <a:ext cx="233280" cy="360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CF41B5B-6900-BA42-B925-2108B1796E0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91413" y="2180740"/>
                  <a:ext cx="2635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321AF20-AB20-9642-96CD-0492699CA813}"/>
                    </a:ext>
                  </a:extLst>
                </p14:cNvPr>
                <p14:cNvContentPartPr/>
                <p14:nvPr/>
              </p14:nvContentPartPr>
              <p14:xfrm>
                <a:off x="3407773" y="2074180"/>
                <a:ext cx="5760" cy="16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321AF20-AB20-9642-96CD-0492699CA81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92293" y="2059060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756BE61-6334-8F4D-B510-E177205BB629}"/>
                    </a:ext>
                  </a:extLst>
                </p14:cNvPr>
                <p14:cNvContentPartPr/>
                <p14:nvPr/>
              </p14:nvContentPartPr>
              <p14:xfrm>
                <a:off x="3074413" y="2291260"/>
                <a:ext cx="159120" cy="254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756BE61-6334-8F4D-B510-E177205BB62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58933" y="2275780"/>
                  <a:ext cx="189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927E4B4-D1DE-9D49-BB08-4F96D0DB4109}"/>
                    </a:ext>
                  </a:extLst>
                </p14:cNvPr>
                <p14:cNvContentPartPr/>
                <p14:nvPr/>
              </p14:nvContentPartPr>
              <p14:xfrm>
                <a:off x="2915653" y="2344180"/>
                <a:ext cx="201600" cy="280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927E4B4-D1DE-9D49-BB08-4F96D0DB410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900173" y="2328700"/>
                  <a:ext cx="2318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E757686-FA32-DA43-9D86-AFF5E955FED3}"/>
                    </a:ext>
                  </a:extLst>
                </p14:cNvPr>
                <p14:cNvContentPartPr/>
                <p14:nvPr/>
              </p14:nvContentPartPr>
              <p14:xfrm>
                <a:off x="2598133" y="2174620"/>
                <a:ext cx="386640" cy="4284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E757686-FA32-DA43-9D86-AFF5E955FED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582653" y="2159500"/>
                  <a:ext cx="417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13DC6B6-D815-E242-913A-1513EFE28260}"/>
                    </a:ext>
                  </a:extLst>
                </p14:cNvPr>
                <p14:cNvContentPartPr/>
                <p14:nvPr/>
              </p14:nvContentPartPr>
              <p14:xfrm>
                <a:off x="2814853" y="2365060"/>
                <a:ext cx="16200" cy="5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13DC6B6-D815-E242-913A-1513EFE2826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799733" y="2349940"/>
                  <a:ext cx="468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BA675A6-2C38-0D4F-B020-F4C5C32C80E1}"/>
              </a:ext>
            </a:extLst>
          </p:cNvPr>
          <p:cNvGrpSpPr/>
          <p:nvPr/>
        </p:nvGrpSpPr>
        <p:grpSpPr>
          <a:xfrm>
            <a:off x="534253" y="1629580"/>
            <a:ext cx="1973880" cy="1852560"/>
            <a:chOff x="534253" y="1629580"/>
            <a:chExt cx="1973880" cy="185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8B7B4D4-5B46-CD4A-B171-FB6EFBD45897}"/>
                    </a:ext>
                  </a:extLst>
                </p14:cNvPr>
                <p14:cNvContentPartPr/>
                <p14:nvPr/>
              </p14:nvContentPartPr>
              <p14:xfrm>
                <a:off x="1169293" y="1629580"/>
                <a:ext cx="69120" cy="889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8B7B4D4-5B46-CD4A-B171-FB6EFBD4589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54173" y="1614460"/>
                  <a:ext cx="9972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8303D32-6DF7-CC4F-BFF4-73C1BB9CD4A8}"/>
                    </a:ext>
                  </a:extLst>
                </p14:cNvPr>
                <p14:cNvContentPartPr/>
                <p14:nvPr/>
              </p14:nvContentPartPr>
              <p14:xfrm>
                <a:off x="534253" y="2560900"/>
                <a:ext cx="1662120" cy="320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8303D32-6DF7-CC4F-BFF4-73C1BB9CD4A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9133" y="2545780"/>
                  <a:ext cx="1692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5A072FC-1BDB-834E-805C-5482EEC7CB8F}"/>
                    </a:ext>
                  </a:extLst>
                </p14:cNvPr>
                <p14:cNvContentPartPr/>
                <p14:nvPr/>
              </p14:nvContentPartPr>
              <p14:xfrm>
                <a:off x="2079373" y="2492140"/>
                <a:ext cx="193320" cy="174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5A072FC-1BDB-834E-805C-5482EEC7CB8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064253" y="2477020"/>
                  <a:ext cx="223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C0621E6-AD0F-204B-972D-8217A29200D8}"/>
                    </a:ext>
                  </a:extLst>
                </p14:cNvPr>
                <p14:cNvContentPartPr/>
                <p14:nvPr/>
              </p14:nvContentPartPr>
              <p14:xfrm>
                <a:off x="1042933" y="1629580"/>
                <a:ext cx="253800" cy="132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C0621E6-AD0F-204B-972D-8217A29200D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27453" y="1614460"/>
                  <a:ext cx="284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4BC254F-14DF-3F49-BD03-936A5DE1FD54}"/>
                    </a:ext>
                  </a:extLst>
                </p14:cNvPr>
                <p14:cNvContentPartPr/>
                <p14:nvPr/>
              </p14:nvContentPartPr>
              <p14:xfrm>
                <a:off x="1483933" y="1867900"/>
                <a:ext cx="696600" cy="374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4BC254F-14DF-3F49-BD03-936A5DE1FD5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468453" y="1852420"/>
                  <a:ext cx="726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B0D1E1C-1C9F-7A49-8951-F0FD703A4DB3}"/>
                    </a:ext>
                  </a:extLst>
                </p14:cNvPr>
                <p14:cNvContentPartPr/>
                <p14:nvPr/>
              </p14:nvContentPartPr>
              <p14:xfrm>
                <a:off x="1470973" y="1883740"/>
                <a:ext cx="111600" cy="645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B0D1E1C-1C9F-7A49-8951-F0FD703A4DB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455493" y="1868260"/>
                  <a:ext cx="14184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915EAAF-965B-FB44-A1A9-DDA8769AF958}"/>
                    </a:ext>
                  </a:extLst>
                </p14:cNvPr>
                <p14:cNvContentPartPr/>
                <p14:nvPr/>
              </p14:nvContentPartPr>
              <p14:xfrm>
                <a:off x="1523893" y="2560900"/>
                <a:ext cx="360" cy="5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915EAAF-965B-FB44-A1A9-DDA8769AF95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08413" y="2545780"/>
                  <a:ext cx="3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F846C8B-6438-8F45-89B1-EE6C9A5A6AFB}"/>
                    </a:ext>
                  </a:extLst>
                </p14:cNvPr>
                <p14:cNvContentPartPr/>
                <p14:nvPr/>
              </p14:nvContentPartPr>
              <p14:xfrm>
                <a:off x="555853" y="2560900"/>
                <a:ext cx="1058040" cy="53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F846C8B-6438-8F45-89B1-EE6C9A5A6AF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40733" y="2545780"/>
                  <a:ext cx="1088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722B986-A258-3F46-804D-923532AC8C35}"/>
                    </a:ext>
                  </a:extLst>
                </p14:cNvPr>
                <p14:cNvContentPartPr/>
                <p14:nvPr/>
              </p14:nvContentPartPr>
              <p14:xfrm>
                <a:off x="1216813" y="2433820"/>
                <a:ext cx="5760" cy="5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722B986-A258-3F46-804D-923532AC8C3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201693" y="241870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83E4EDF-8C57-F84E-B208-C4C3A3C7D86B}"/>
                    </a:ext>
                  </a:extLst>
                </p14:cNvPr>
                <p14:cNvContentPartPr/>
                <p14:nvPr/>
              </p14:nvContentPartPr>
              <p14:xfrm>
                <a:off x="1190533" y="2375860"/>
                <a:ext cx="21600" cy="1645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83E4EDF-8C57-F84E-B208-C4C3A3C7D86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75053" y="2360380"/>
                  <a:ext cx="52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6D2CBF7-DE0D-3B4D-BF03-7519A116E3B3}"/>
                    </a:ext>
                  </a:extLst>
                </p14:cNvPr>
                <p14:cNvContentPartPr/>
                <p14:nvPr/>
              </p14:nvContentPartPr>
              <p14:xfrm>
                <a:off x="1523893" y="2518780"/>
                <a:ext cx="16200" cy="10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6D2CBF7-DE0D-3B4D-BF03-7519A116E3B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08413" y="250330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A9C4D26-1A95-7341-B1C2-4DCF3A9423CC}"/>
                    </a:ext>
                  </a:extLst>
                </p14:cNvPr>
                <p14:cNvContentPartPr/>
                <p14:nvPr/>
              </p14:nvContentPartPr>
              <p14:xfrm>
                <a:off x="1523893" y="2444620"/>
                <a:ext cx="47880" cy="132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A9C4D26-1A95-7341-B1C2-4DCF3A9423CC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08413" y="2429500"/>
                  <a:ext cx="78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81786E4-C469-AF41-A74F-A993BC4B2A5C}"/>
                    </a:ext>
                  </a:extLst>
                </p14:cNvPr>
                <p14:cNvContentPartPr/>
                <p14:nvPr/>
              </p14:nvContentPartPr>
              <p14:xfrm>
                <a:off x="2139853" y="2740900"/>
                <a:ext cx="283680" cy="233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81786E4-C469-AF41-A74F-A993BC4B2A5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124733" y="2725780"/>
                  <a:ext cx="3142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29DEF25-E728-7C4D-95AA-C18132CEE15F}"/>
                    </a:ext>
                  </a:extLst>
                </p14:cNvPr>
                <p14:cNvContentPartPr/>
                <p14:nvPr/>
              </p14:nvContentPartPr>
              <p14:xfrm>
                <a:off x="2216893" y="2952580"/>
                <a:ext cx="291240" cy="586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29DEF25-E728-7C4D-95AA-C18132CEE15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201773" y="2937460"/>
                  <a:ext cx="321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42A4056-E3DD-214D-B439-8EB844E0CFD1}"/>
                    </a:ext>
                  </a:extLst>
                </p14:cNvPr>
                <p14:cNvContentPartPr/>
                <p14:nvPr/>
              </p14:nvContentPartPr>
              <p14:xfrm>
                <a:off x="1137613" y="2677540"/>
                <a:ext cx="471240" cy="143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42A4056-E3DD-214D-B439-8EB844E0CFD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122133" y="2662060"/>
                  <a:ext cx="501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61BE051-EAE1-0641-A9FC-0EC0307D3D2E}"/>
                    </a:ext>
                  </a:extLst>
                </p14:cNvPr>
                <p14:cNvContentPartPr/>
                <p14:nvPr/>
              </p14:nvContentPartPr>
              <p14:xfrm>
                <a:off x="920533" y="3000100"/>
                <a:ext cx="53280" cy="2966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61BE051-EAE1-0641-A9FC-0EC0307D3D2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05413" y="2984980"/>
                  <a:ext cx="838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69E6C82-C88C-904A-9571-67A1F374DE59}"/>
                    </a:ext>
                  </a:extLst>
                </p14:cNvPr>
                <p14:cNvContentPartPr/>
                <p14:nvPr/>
              </p14:nvContentPartPr>
              <p14:xfrm>
                <a:off x="857173" y="3121780"/>
                <a:ext cx="196200" cy="374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69E6C82-C88C-904A-9571-67A1F374DE5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841693" y="3106660"/>
                  <a:ext cx="226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9ED294E-BE28-B240-9973-10BC75F072DA}"/>
                    </a:ext>
                  </a:extLst>
                </p14:cNvPr>
                <p14:cNvContentPartPr/>
                <p14:nvPr/>
              </p14:nvContentPartPr>
              <p14:xfrm>
                <a:off x="1016293" y="2978860"/>
                <a:ext cx="163800" cy="386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9ED294E-BE28-B240-9973-10BC75F072D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01173" y="2963740"/>
                  <a:ext cx="1944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043C353-3AD4-DC4A-B9DB-CBAA14584EF1}"/>
                    </a:ext>
                  </a:extLst>
                </p14:cNvPr>
                <p14:cNvContentPartPr/>
                <p14:nvPr/>
              </p14:nvContentPartPr>
              <p14:xfrm>
                <a:off x="1222213" y="3206740"/>
                <a:ext cx="84960" cy="103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043C353-3AD4-DC4A-B9DB-CBAA14584EF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207093" y="3191260"/>
                  <a:ext cx="115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75083AE-FF09-BF40-A657-DB890AD318FB}"/>
                    </a:ext>
                  </a:extLst>
                </p14:cNvPr>
                <p14:cNvContentPartPr/>
                <p14:nvPr/>
              </p14:nvContentPartPr>
              <p14:xfrm>
                <a:off x="1333813" y="3217180"/>
                <a:ext cx="158400" cy="158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75083AE-FF09-BF40-A657-DB890AD318F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318693" y="3202060"/>
                  <a:ext cx="189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0BCDE87-2EEE-8540-9F45-52CB3F0B0899}"/>
                    </a:ext>
                  </a:extLst>
                </p14:cNvPr>
                <p14:cNvContentPartPr/>
                <p14:nvPr/>
              </p14:nvContentPartPr>
              <p14:xfrm>
                <a:off x="1516333" y="3238420"/>
                <a:ext cx="113760" cy="185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0BCDE87-2EEE-8540-9F45-52CB3F0B089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500853" y="3222940"/>
                  <a:ext cx="144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8EF05FC-C8E5-CB46-8308-2E36B2AA4EEC}"/>
                    </a:ext>
                  </a:extLst>
                </p14:cNvPr>
                <p14:cNvContentPartPr/>
                <p14:nvPr/>
              </p14:nvContentPartPr>
              <p14:xfrm>
                <a:off x="1682653" y="3132580"/>
                <a:ext cx="137880" cy="291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8EF05FC-C8E5-CB46-8308-2E36B2AA4EEC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667173" y="3117100"/>
                  <a:ext cx="1684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755FF45-7648-0940-9801-B4A6F90C1444}"/>
                    </a:ext>
                  </a:extLst>
                </p14:cNvPr>
                <p14:cNvContentPartPr/>
                <p14:nvPr/>
              </p14:nvContentPartPr>
              <p14:xfrm>
                <a:off x="1936453" y="3349300"/>
                <a:ext cx="360" cy="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755FF45-7648-0940-9801-B4A6F90C144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921333" y="3334180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BA1C6DC-E528-0048-98D4-E97AC5299287}"/>
                    </a:ext>
                  </a:extLst>
                </p14:cNvPr>
                <p14:cNvContentPartPr/>
                <p14:nvPr/>
              </p14:nvContentPartPr>
              <p14:xfrm>
                <a:off x="1825573" y="3281260"/>
                <a:ext cx="147960" cy="158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BA1C6DC-E528-0048-98D4-E97AC529928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810093" y="3266140"/>
                  <a:ext cx="178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F981A3E-5D58-5A43-90D1-5AAE7E763767}"/>
                    </a:ext>
                  </a:extLst>
                </p14:cNvPr>
                <p14:cNvContentPartPr/>
                <p14:nvPr/>
              </p14:nvContentPartPr>
              <p14:xfrm>
                <a:off x="2000173" y="3180100"/>
                <a:ext cx="37440" cy="302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F981A3E-5D58-5A43-90D1-5AAE7E76376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84693" y="3164980"/>
                  <a:ext cx="68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CBBDCE2-AABF-154B-8BAD-D0BEC29284F5}"/>
                    </a:ext>
                  </a:extLst>
                </p14:cNvPr>
                <p14:cNvContentPartPr/>
                <p14:nvPr/>
              </p14:nvContentPartPr>
              <p14:xfrm>
                <a:off x="2111053" y="3108460"/>
                <a:ext cx="116640" cy="3366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CBBDCE2-AABF-154B-8BAD-D0BEC29284F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95933" y="3092980"/>
                  <a:ext cx="14724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661C64B-B9FD-7949-ABA6-9D58BE25C4F2}"/>
                  </a:ext>
                </a:extLst>
              </p14:cNvPr>
              <p14:cNvContentPartPr/>
              <p14:nvPr/>
            </p14:nvContentPartPr>
            <p14:xfrm>
              <a:off x="4164493" y="1978780"/>
              <a:ext cx="1143360" cy="9529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661C64B-B9FD-7949-ABA6-9D58BE25C4F2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4149013" y="1963660"/>
                <a:ext cx="1173960" cy="98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F03B054-5353-2D4A-86F3-3618CAD42F80}"/>
              </a:ext>
            </a:extLst>
          </p:cNvPr>
          <p:cNvGrpSpPr/>
          <p:nvPr/>
        </p:nvGrpSpPr>
        <p:grpSpPr>
          <a:xfrm>
            <a:off x="3906585" y="1453705"/>
            <a:ext cx="669600" cy="374400"/>
            <a:chOff x="3906585" y="1453705"/>
            <a:chExt cx="6696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7AB8F73-4572-5742-B00C-2186D84B1ABB}"/>
                    </a:ext>
                  </a:extLst>
                </p14:cNvPr>
                <p14:cNvContentPartPr/>
                <p14:nvPr/>
              </p14:nvContentPartPr>
              <p14:xfrm>
                <a:off x="3976425" y="1587625"/>
                <a:ext cx="37800" cy="240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7AB8F73-4572-5742-B00C-2186D84B1AB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960945" y="1572505"/>
                  <a:ext cx="68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57620D9-E8F1-B140-9EC5-CD50A2140A53}"/>
                    </a:ext>
                  </a:extLst>
                </p14:cNvPr>
                <p14:cNvContentPartPr/>
                <p14:nvPr/>
              </p14:nvContentPartPr>
              <p14:xfrm>
                <a:off x="3906585" y="1523545"/>
                <a:ext cx="284040" cy="75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57620D9-E8F1-B140-9EC5-CD50A2140A5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91465" y="1508065"/>
                  <a:ext cx="314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5802757-C4B4-4B4E-B90F-DF2658E40A59}"/>
                    </a:ext>
                  </a:extLst>
                </p14:cNvPr>
                <p14:cNvContentPartPr/>
                <p14:nvPr/>
              </p14:nvContentPartPr>
              <p14:xfrm>
                <a:off x="4142385" y="1576825"/>
                <a:ext cx="187560" cy="214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5802757-C4B4-4B4E-B90F-DF2658E40A5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126905" y="1561705"/>
                  <a:ext cx="218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46DA932-5940-7D4E-9287-49CA00B72595}"/>
                    </a:ext>
                  </a:extLst>
                </p14:cNvPr>
                <p14:cNvContentPartPr/>
                <p14:nvPr/>
              </p14:nvContentPartPr>
              <p14:xfrm>
                <a:off x="4361625" y="1453705"/>
                <a:ext cx="214560" cy="332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46DA932-5940-7D4E-9287-49CA00B7259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346505" y="1438585"/>
                  <a:ext cx="244800" cy="36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243106E-C9A8-274E-8071-D6000B3843D2}"/>
              </a:ext>
            </a:extLst>
          </p:cNvPr>
          <p:cNvGrpSpPr/>
          <p:nvPr/>
        </p:nvGrpSpPr>
        <p:grpSpPr>
          <a:xfrm>
            <a:off x="3890745" y="1084345"/>
            <a:ext cx="615960" cy="289440"/>
            <a:chOff x="3890745" y="1084345"/>
            <a:chExt cx="61596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9F2F27E-3F55-0048-B004-CCBCA515E4B7}"/>
                    </a:ext>
                  </a:extLst>
                </p14:cNvPr>
                <p14:cNvContentPartPr/>
                <p14:nvPr/>
              </p14:nvContentPartPr>
              <p14:xfrm>
                <a:off x="3890745" y="1100545"/>
                <a:ext cx="166320" cy="273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9F2F27E-3F55-0048-B004-CCBCA515E4B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875265" y="1085425"/>
                  <a:ext cx="1969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57FE1DF-D859-F843-9898-E13442803FCA}"/>
                    </a:ext>
                  </a:extLst>
                </p14:cNvPr>
                <p14:cNvContentPartPr/>
                <p14:nvPr/>
              </p14:nvContentPartPr>
              <p14:xfrm>
                <a:off x="4158225" y="1137985"/>
                <a:ext cx="21600" cy="2091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57FE1DF-D859-F843-9898-E13442803FC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143105" y="1122865"/>
                  <a:ext cx="52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E3BB86F-9858-1A4C-9E1B-E5D7885DE4CF}"/>
                    </a:ext>
                  </a:extLst>
                </p14:cNvPr>
                <p14:cNvContentPartPr/>
                <p14:nvPr/>
              </p14:nvContentPartPr>
              <p14:xfrm>
                <a:off x="4094145" y="1100545"/>
                <a:ext cx="182160" cy="43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E3BB86F-9858-1A4C-9E1B-E5D7885DE4CF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78665" y="1085425"/>
                  <a:ext cx="2127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172508D-33A5-D34F-AEB3-B1EF77A9B8EC}"/>
                    </a:ext>
                  </a:extLst>
                </p14:cNvPr>
                <p14:cNvContentPartPr/>
                <p14:nvPr/>
              </p14:nvContentPartPr>
              <p14:xfrm>
                <a:off x="4302945" y="1084345"/>
                <a:ext cx="203760" cy="246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172508D-33A5-D34F-AEB3-B1EF77A9B8E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287465" y="1069225"/>
                  <a:ext cx="234360" cy="277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0814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419F049-46D7-494C-90B6-AF6C76350246}"/>
              </a:ext>
            </a:extLst>
          </p:cNvPr>
          <p:cNvGrpSpPr/>
          <p:nvPr/>
        </p:nvGrpSpPr>
        <p:grpSpPr>
          <a:xfrm>
            <a:off x="1894333" y="1217020"/>
            <a:ext cx="1815120" cy="508320"/>
            <a:chOff x="1894333" y="1217020"/>
            <a:chExt cx="181512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10B9A0F-5D81-D34F-8B7D-3EBE3868E09A}"/>
                    </a:ext>
                  </a:extLst>
                </p14:cNvPr>
                <p14:cNvContentPartPr/>
                <p14:nvPr/>
              </p14:nvContentPartPr>
              <p14:xfrm>
                <a:off x="1894333" y="1217020"/>
                <a:ext cx="233280" cy="492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10B9A0F-5D81-D34F-8B7D-3EBE3868E09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78853" y="1201540"/>
                  <a:ext cx="2635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3F091B-0D42-A44B-9366-280D2DC8E10F}"/>
                    </a:ext>
                  </a:extLst>
                </p14:cNvPr>
                <p14:cNvContentPartPr/>
                <p14:nvPr/>
              </p14:nvContentPartPr>
              <p14:xfrm>
                <a:off x="2137693" y="1460380"/>
                <a:ext cx="201600" cy="233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3F091B-0D42-A44B-9366-280D2DC8E1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2573" y="1444900"/>
                  <a:ext cx="2318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4181EA-56A9-6344-9A7A-052CB4800CFD}"/>
                    </a:ext>
                  </a:extLst>
                </p14:cNvPr>
                <p14:cNvContentPartPr/>
                <p14:nvPr/>
              </p14:nvContentPartPr>
              <p14:xfrm>
                <a:off x="2343973" y="1455700"/>
                <a:ext cx="222480" cy="227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4181EA-56A9-6344-9A7A-052CB4800C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28853" y="1440220"/>
                  <a:ext cx="2530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F434E3-41DB-344B-99A4-AB2E12D4813D}"/>
                    </a:ext>
                  </a:extLst>
                </p14:cNvPr>
                <p14:cNvContentPartPr/>
                <p14:nvPr/>
              </p14:nvContentPartPr>
              <p14:xfrm>
                <a:off x="2508493" y="1441660"/>
                <a:ext cx="200880" cy="203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F434E3-41DB-344B-99A4-AB2E12D4813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93373" y="1426180"/>
                  <a:ext cx="2314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00976DB-602B-0E44-B0E9-3A074D8389B5}"/>
                    </a:ext>
                  </a:extLst>
                </p14:cNvPr>
                <p14:cNvContentPartPr/>
                <p14:nvPr/>
              </p14:nvContentPartPr>
              <p14:xfrm>
                <a:off x="2756893" y="1465780"/>
                <a:ext cx="42840" cy="19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00976DB-602B-0E44-B0E9-3A074D8389B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41413" y="1450300"/>
                  <a:ext cx="73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655F80-5757-6645-ADFC-2FF63F364067}"/>
                    </a:ext>
                  </a:extLst>
                </p14:cNvPr>
                <p14:cNvContentPartPr/>
                <p14:nvPr/>
              </p14:nvContentPartPr>
              <p14:xfrm>
                <a:off x="2746093" y="1301620"/>
                <a:ext cx="32040" cy="21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655F80-5757-6645-ADFC-2FF63F36406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30973" y="1286500"/>
                  <a:ext cx="62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62988FE-E925-B04A-8816-7C16EB317CA3}"/>
                    </a:ext>
                  </a:extLst>
                </p14:cNvPr>
                <p14:cNvContentPartPr/>
                <p14:nvPr/>
              </p14:nvContentPartPr>
              <p14:xfrm>
                <a:off x="2846893" y="1444540"/>
                <a:ext cx="310680" cy="28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62988FE-E925-B04A-8816-7C16EB317C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31413" y="1429060"/>
                  <a:ext cx="3412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93ED871-F16F-244C-B3E6-7292B3FE13E6}"/>
                    </a:ext>
                  </a:extLst>
                </p14:cNvPr>
                <p14:cNvContentPartPr/>
                <p14:nvPr/>
              </p14:nvContentPartPr>
              <p14:xfrm>
                <a:off x="3174853" y="1507900"/>
                <a:ext cx="6912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93ED871-F16F-244C-B3E6-7292B3FE13E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59733" y="1492780"/>
                  <a:ext cx="99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4E52E4-E6F3-7345-AA4D-A6D38F38FACF}"/>
                    </a:ext>
                  </a:extLst>
                </p14:cNvPr>
                <p14:cNvContentPartPr/>
                <p14:nvPr/>
              </p14:nvContentPartPr>
              <p14:xfrm>
                <a:off x="3180253" y="1402060"/>
                <a:ext cx="32040" cy="1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4E52E4-E6F3-7345-AA4D-A6D38F38FA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64773" y="1386940"/>
                  <a:ext cx="6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C55776-3461-5643-A853-1629A8619F31}"/>
                    </a:ext>
                  </a:extLst>
                </p14:cNvPr>
                <p14:cNvContentPartPr/>
                <p14:nvPr/>
              </p14:nvContentPartPr>
              <p14:xfrm>
                <a:off x="3301933" y="1259140"/>
                <a:ext cx="164520" cy="464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C55776-3461-5643-A853-1629A8619F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86453" y="1244020"/>
                  <a:ext cx="1947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6570C29-D861-7B4A-B575-7F2E0A8C97F0}"/>
                    </a:ext>
                  </a:extLst>
                </p14:cNvPr>
                <p14:cNvContentPartPr/>
                <p14:nvPr/>
              </p14:nvContentPartPr>
              <p14:xfrm>
                <a:off x="3536293" y="1423300"/>
                <a:ext cx="173160" cy="23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6570C29-D861-7B4A-B575-7F2E0A8C97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21173" y="1408180"/>
                  <a:ext cx="20376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AA0EBE-3DA6-464B-BC22-9F19A24CE450}"/>
              </a:ext>
            </a:extLst>
          </p:cNvPr>
          <p:cNvGrpSpPr/>
          <p:nvPr/>
        </p:nvGrpSpPr>
        <p:grpSpPr>
          <a:xfrm>
            <a:off x="3814933" y="1312060"/>
            <a:ext cx="778320" cy="502920"/>
            <a:chOff x="3814933" y="1312060"/>
            <a:chExt cx="778320" cy="50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7D1E1E-C806-954F-B1E1-91692ABE28F3}"/>
                    </a:ext>
                  </a:extLst>
                </p14:cNvPr>
                <p14:cNvContentPartPr/>
                <p14:nvPr/>
              </p14:nvContentPartPr>
              <p14:xfrm>
                <a:off x="3814933" y="1354540"/>
                <a:ext cx="169560" cy="413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7D1E1E-C806-954F-B1E1-91692ABE28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9813" y="1339060"/>
                  <a:ext cx="2001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E106735-F04E-0C4E-822A-A341505DF78D}"/>
                    </a:ext>
                  </a:extLst>
                </p14:cNvPr>
                <p14:cNvContentPartPr/>
                <p14:nvPr/>
              </p14:nvContentPartPr>
              <p14:xfrm>
                <a:off x="3957853" y="1412860"/>
                <a:ext cx="196200" cy="22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E106735-F04E-0C4E-822A-A341505DF7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42733" y="1397380"/>
                  <a:ext cx="226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451971-25E5-F04F-8390-4B36FED22D1E}"/>
                    </a:ext>
                  </a:extLst>
                </p14:cNvPr>
                <p14:cNvContentPartPr/>
                <p14:nvPr/>
              </p14:nvContentPartPr>
              <p14:xfrm>
                <a:off x="4169533" y="1312060"/>
                <a:ext cx="185040" cy="502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451971-25E5-F04F-8390-4B36FED22D1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54413" y="1296940"/>
                  <a:ext cx="2156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EF5DBA-075E-4E4B-BCEF-8B7D7236710E}"/>
                    </a:ext>
                  </a:extLst>
                </p14:cNvPr>
                <p14:cNvContentPartPr/>
                <p14:nvPr/>
              </p14:nvContentPartPr>
              <p14:xfrm>
                <a:off x="4534933" y="1412860"/>
                <a:ext cx="42840" cy="4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EF5DBA-075E-4E4B-BCEF-8B7D7236710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19453" y="1397380"/>
                  <a:ext cx="730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86C9134-C524-EB41-80EA-876572582F09}"/>
                    </a:ext>
                  </a:extLst>
                </p14:cNvPr>
                <p14:cNvContentPartPr/>
                <p14:nvPr/>
              </p14:nvContentPartPr>
              <p14:xfrm>
                <a:off x="4524133" y="1619140"/>
                <a:ext cx="69120" cy="58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86C9134-C524-EB41-80EA-876572582F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09013" y="1603660"/>
                  <a:ext cx="997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AFBF5C-7A37-EE4C-A3EF-800670F3BCEC}"/>
              </a:ext>
            </a:extLst>
          </p:cNvPr>
          <p:cNvGrpSpPr/>
          <p:nvPr/>
        </p:nvGrpSpPr>
        <p:grpSpPr>
          <a:xfrm>
            <a:off x="5027413" y="639940"/>
            <a:ext cx="635040" cy="1974240"/>
            <a:chOff x="5027413" y="639940"/>
            <a:chExt cx="635040" cy="19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18790C-4B9D-A54E-A499-C2A25ACEB7C0}"/>
                    </a:ext>
                  </a:extLst>
                </p14:cNvPr>
                <p14:cNvContentPartPr/>
                <p14:nvPr/>
              </p14:nvContentPartPr>
              <p14:xfrm>
                <a:off x="5027413" y="639940"/>
                <a:ext cx="454680" cy="1974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18790C-4B9D-A54E-A499-C2A25ACEB7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12293" y="624820"/>
                  <a:ext cx="485280" cy="20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DCAA5A-1BEE-014F-B99F-5C86774C0F62}"/>
                    </a:ext>
                  </a:extLst>
                </p14:cNvPr>
                <p14:cNvContentPartPr/>
                <p14:nvPr/>
              </p14:nvContentPartPr>
              <p14:xfrm>
                <a:off x="5519173" y="793660"/>
                <a:ext cx="143280" cy="190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DCAA5A-1BEE-014F-B99F-5C86774C0F6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03693" y="778180"/>
                  <a:ext cx="17388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CAE58F-BEAD-FF4D-84C5-AF0EE8C352DE}"/>
              </a:ext>
            </a:extLst>
          </p:cNvPr>
          <p:cNvGrpSpPr/>
          <p:nvPr/>
        </p:nvGrpSpPr>
        <p:grpSpPr>
          <a:xfrm>
            <a:off x="6402613" y="571180"/>
            <a:ext cx="317880" cy="491760"/>
            <a:chOff x="6402613" y="571180"/>
            <a:chExt cx="31788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0790974-AB9B-EC4B-B03A-DFA79955E798}"/>
                    </a:ext>
                  </a:extLst>
                </p14:cNvPr>
                <p14:cNvContentPartPr/>
                <p14:nvPr/>
              </p14:nvContentPartPr>
              <p14:xfrm>
                <a:off x="6402613" y="793660"/>
                <a:ext cx="90360" cy="137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0790974-AB9B-EC4B-B03A-DFA79955E7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87493" y="778180"/>
                  <a:ext cx="1209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9E620C-8032-8B44-A936-F727C1CFCE03}"/>
                    </a:ext>
                  </a:extLst>
                </p14:cNvPr>
                <p14:cNvContentPartPr/>
                <p14:nvPr/>
              </p14:nvContentPartPr>
              <p14:xfrm>
                <a:off x="6429253" y="650740"/>
                <a:ext cx="21600" cy="5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9E620C-8032-8B44-A936-F727C1CFCE0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13773" y="635620"/>
                  <a:ext cx="5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A243B3-50FB-344A-9A12-3864EB1CC0F2}"/>
                    </a:ext>
                  </a:extLst>
                </p14:cNvPr>
                <p14:cNvContentPartPr/>
                <p14:nvPr/>
              </p14:nvContentPartPr>
              <p14:xfrm>
                <a:off x="6561373" y="571180"/>
                <a:ext cx="132480" cy="491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A243B3-50FB-344A-9A12-3864EB1CC0F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546253" y="556060"/>
                  <a:ext cx="1630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FFB013-451B-1D42-8864-E32FAD006DDC}"/>
                    </a:ext>
                  </a:extLst>
                </p14:cNvPr>
                <p14:cNvContentPartPr/>
                <p14:nvPr/>
              </p14:nvContentPartPr>
              <p14:xfrm>
                <a:off x="6521413" y="819940"/>
                <a:ext cx="199080" cy="5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FFB013-451B-1D42-8864-E32FAD006D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06293" y="804820"/>
                  <a:ext cx="22968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80B4E8-4D8C-D247-8604-6A4EC00146A3}"/>
              </a:ext>
            </a:extLst>
          </p:cNvPr>
          <p:cNvGrpSpPr/>
          <p:nvPr/>
        </p:nvGrpSpPr>
        <p:grpSpPr>
          <a:xfrm>
            <a:off x="7101373" y="719500"/>
            <a:ext cx="709200" cy="259560"/>
            <a:chOff x="7101373" y="719500"/>
            <a:chExt cx="709200" cy="2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A037664-907C-A143-9577-B93A8D528BB9}"/>
                    </a:ext>
                  </a:extLst>
                </p14:cNvPr>
                <p14:cNvContentPartPr/>
                <p14:nvPr/>
              </p14:nvContentPartPr>
              <p14:xfrm>
                <a:off x="7101373" y="719500"/>
                <a:ext cx="238320" cy="25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A037664-907C-A143-9577-B93A8D528B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085893" y="704380"/>
                  <a:ext cx="268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164736A-4AC6-0C45-BA49-C77BF28E3BA6}"/>
                    </a:ext>
                  </a:extLst>
                </p14:cNvPr>
                <p14:cNvContentPartPr/>
                <p14:nvPr/>
              </p14:nvContentPartPr>
              <p14:xfrm>
                <a:off x="7365973" y="756580"/>
                <a:ext cx="264960" cy="222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164736A-4AC6-0C45-BA49-C77BF28E3B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50493" y="741100"/>
                  <a:ext cx="295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E9BB48-9967-994E-98F8-A5CF3434CC97}"/>
                    </a:ext>
                  </a:extLst>
                </p14:cNvPr>
                <p14:cNvContentPartPr/>
                <p14:nvPr/>
              </p14:nvContentPartPr>
              <p14:xfrm>
                <a:off x="7678093" y="809500"/>
                <a:ext cx="132480" cy="137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E9BB48-9967-994E-98F8-A5CF3434CC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62613" y="794020"/>
                  <a:ext cx="16308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AFC77BE-C86E-FF4A-ABDF-53DF54A049E4}"/>
              </a:ext>
            </a:extLst>
          </p:cNvPr>
          <p:cNvGrpSpPr/>
          <p:nvPr/>
        </p:nvGrpSpPr>
        <p:grpSpPr>
          <a:xfrm>
            <a:off x="6656773" y="1672060"/>
            <a:ext cx="349560" cy="558360"/>
            <a:chOff x="6656773" y="1672060"/>
            <a:chExt cx="34956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056A790-4515-374A-B062-B4CFB47EEE9A}"/>
                    </a:ext>
                  </a:extLst>
                </p14:cNvPr>
                <p14:cNvContentPartPr/>
                <p14:nvPr/>
              </p14:nvContentPartPr>
              <p14:xfrm>
                <a:off x="6656773" y="2005420"/>
                <a:ext cx="69120" cy="174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056A790-4515-374A-B062-B4CFB47EEE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41653" y="1989940"/>
                  <a:ext cx="99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FAEBD4-4EE9-EB49-AE23-3FEC41F2C888}"/>
                    </a:ext>
                  </a:extLst>
                </p14:cNvPr>
                <p14:cNvContentPartPr/>
                <p14:nvPr/>
              </p14:nvContentPartPr>
              <p14:xfrm>
                <a:off x="6678013" y="1867900"/>
                <a:ext cx="37440" cy="1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FAEBD4-4EE9-EB49-AE23-3FEC41F2C8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62533" y="1852420"/>
                  <a:ext cx="68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E633F0E-3B6F-8E41-9EF3-B59EA0F997A8}"/>
                    </a:ext>
                  </a:extLst>
                </p14:cNvPr>
                <p14:cNvContentPartPr/>
                <p14:nvPr/>
              </p14:nvContentPartPr>
              <p14:xfrm>
                <a:off x="6804733" y="1672060"/>
                <a:ext cx="148680" cy="558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E633F0E-3B6F-8E41-9EF3-B59EA0F997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89613" y="1656580"/>
                  <a:ext cx="17892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89C87B-2B19-D941-A873-270B98B734E7}"/>
                    </a:ext>
                  </a:extLst>
                </p14:cNvPr>
                <p14:cNvContentPartPr/>
                <p14:nvPr/>
              </p14:nvContentPartPr>
              <p14:xfrm>
                <a:off x="6778453" y="1978780"/>
                <a:ext cx="227880" cy="1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89C87B-2B19-D941-A873-270B98B734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63333" y="1963660"/>
                  <a:ext cx="2584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B68763-07A9-284A-A230-582EB7B3B404}"/>
              </a:ext>
            </a:extLst>
          </p:cNvPr>
          <p:cNvGrpSpPr/>
          <p:nvPr/>
        </p:nvGrpSpPr>
        <p:grpSpPr>
          <a:xfrm>
            <a:off x="7233493" y="1973740"/>
            <a:ext cx="577080" cy="385920"/>
            <a:chOff x="7233493" y="1973740"/>
            <a:chExt cx="57708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641C22-AC8B-0343-A522-C6C6B60B2455}"/>
                    </a:ext>
                  </a:extLst>
                </p14:cNvPr>
                <p14:cNvContentPartPr/>
                <p14:nvPr/>
              </p14:nvContentPartPr>
              <p14:xfrm>
                <a:off x="7233493" y="1973740"/>
                <a:ext cx="233280" cy="243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641C22-AC8B-0343-A522-C6C6B60B245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218373" y="1958260"/>
                  <a:ext cx="263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8A88E8A-5946-814B-9325-73A3E12D8582}"/>
                    </a:ext>
                  </a:extLst>
                </p14:cNvPr>
                <p14:cNvContentPartPr/>
                <p14:nvPr/>
              </p14:nvContentPartPr>
              <p14:xfrm>
                <a:off x="7482253" y="1994620"/>
                <a:ext cx="185400" cy="365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8A88E8A-5946-814B-9325-73A3E12D85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67133" y="1979500"/>
                  <a:ext cx="2160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D872406-A27C-4244-AD2B-77E9C1277C01}"/>
                    </a:ext>
                  </a:extLst>
                </p14:cNvPr>
                <p14:cNvContentPartPr/>
                <p14:nvPr/>
              </p14:nvContentPartPr>
              <p14:xfrm>
                <a:off x="7704373" y="2037100"/>
                <a:ext cx="106200" cy="153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D872406-A27C-4244-AD2B-77E9C1277C0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89253" y="2021980"/>
                  <a:ext cx="13680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C7526FD-3F04-2045-B06A-8D80A53662E1}"/>
              </a:ext>
            </a:extLst>
          </p:cNvPr>
          <p:cNvGrpSpPr/>
          <p:nvPr/>
        </p:nvGrpSpPr>
        <p:grpSpPr>
          <a:xfrm>
            <a:off x="5537173" y="1995340"/>
            <a:ext cx="357840" cy="481320"/>
            <a:chOff x="5537173" y="1995340"/>
            <a:chExt cx="35784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A9D4A2-58B0-8644-BFA8-341EC5754EA3}"/>
                    </a:ext>
                  </a:extLst>
                </p14:cNvPr>
                <p14:cNvContentPartPr/>
                <p14:nvPr/>
              </p14:nvContentPartPr>
              <p14:xfrm>
                <a:off x="5574253" y="1995340"/>
                <a:ext cx="140760" cy="417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A9D4A2-58B0-8644-BFA8-341EC5754E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59133" y="1980220"/>
                  <a:ext cx="1713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9F4F36-EB65-EA4E-BC87-8C46E20D2608}"/>
                    </a:ext>
                  </a:extLst>
                </p14:cNvPr>
                <p14:cNvContentPartPr/>
                <p14:nvPr/>
              </p14:nvContentPartPr>
              <p14:xfrm>
                <a:off x="5537173" y="2402140"/>
                <a:ext cx="357840" cy="74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9F4F36-EB65-EA4E-BC87-8C46E20D26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22053" y="2387020"/>
                  <a:ext cx="38844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652BEA8-EF95-8942-B4AE-005649D778A1}"/>
              </a:ext>
            </a:extLst>
          </p:cNvPr>
          <p:cNvGrpSpPr/>
          <p:nvPr/>
        </p:nvGrpSpPr>
        <p:grpSpPr>
          <a:xfrm>
            <a:off x="2037253" y="3905500"/>
            <a:ext cx="725400" cy="602280"/>
            <a:chOff x="2037253" y="3905500"/>
            <a:chExt cx="725400" cy="60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E7B15F-6E82-B342-9D34-95DC78483B3A}"/>
                    </a:ext>
                  </a:extLst>
                </p14:cNvPr>
                <p14:cNvContentPartPr/>
                <p14:nvPr/>
              </p14:nvContentPartPr>
              <p14:xfrm>
                <a:off x="2037253" y="3915580"/>
                <a:ext cx="222480" cy="259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E7B15F-6E82-B342-9D34-95DC78483B3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21773" y="3900460"/>
                  <a:ext cx="253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1AFBE57-8622-5849-B5AF-220949D0AD0A}"/>
                    </a:ext>
                  </a:extLst>
                </p14:cNvPr>
                <p14:cNvContentPartPr/>
                <p14:nvPr/>
              </p14:nvContentPartPr>
              <p14:xfrm>
                <a:off x="2296453" y="3905500"/>
                <a:ext cx="333720" cy="602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1AFBE57-8622-5849-B5AF-220949D0AD0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81333" y="3890380"/>
                  <a:ext cx="36432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82189FA-665F-FB47-B580-71CE8AAE5F3F}"/>
                    </a:ext>
                  </a:extLst>
                </p14:cNvPr>
                <p14:cNvContentPartPr/>
                <p14:nvPr/>
              </p14:nvContentPartPr>
              <p14:xfrm>
                <a:off x="2561053" y="3931420"/>
                <a:ext cx="201600" cy="20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82189FA-665F-FB47-B580-71CE8AAE5F3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45573" y="3916300"/>
                  <a:ext cx="23184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73236B3-48E2-AE45-80D7-35F2D3777074}"/>
              </a:ext>
            </a:extLst>
          </p:cNvPr>
          <p:cNvGrpSpPr/>
          <p:nvPr/>
        </p:nvGrpSpPr>
        <p:grpSpPr>
          <a:xfrm>
            <a:off x="3007813" y="3825580"/>
            <a:ext cx="574920" cy="400680"/>
            <a:chOff x="3007813" y="3825580"/>
            <a:chExt cx="57492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BA2309-313C-1841-9A21-1C3ED0927B8B}"/>
                    </a:ext>
                  </a:extLst>
                </p14:cNvPr>
                <p14:cNvContentPartPr/>
                <p14:nvPr/>
              </p14:nvContentPartPr>
              <p14:xfrm>
                <a:off x="3007813" y="3825580"/>
                <a:ext cx="230760" cy="400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BA2309-313C-1841-9A21-1C3ED0927B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92693" y="3810460"/>
                  <a:ext cx="2613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4D6DD2A-3DA2-8842-9D15-B32F6BE4AFE3}"/>
                    </a:ext>
                  </a:extLst>
                </p14:cNvPr>
                <p14:cNvContentPartPr/>
                <p14:nvPr/>
              </p14:nvContentPartPr>
              <p14:xfrm>
                <a:off x="3185293" y="3899740"/>
                <a:ext cx="206640" cy="275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4D6DD2A-3DA2-8842-9D15-B32F6BE4AF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170173" y="3884620"/>
                  <a:ext cx="237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B63126D-23E5-B742-9055-6F4C920CE854}"/>
                    </a:ext>
                  </a:extLst>
                </p14:cNvPr>
                <p14:cNvContentPartPr/>
                <p14:nvPr/>
              </p14:nvContentPartPr>
              <p14:xfrm>
                <a:off x="3444853" y="3836380"/>
                <a:ext cx="137880" cy="38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B63126D-23E5-B742-9055-6F4C920CE85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29373" y="3820900"/>
                  <a:ext cx="168480" cy="41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2CF3A05-6929-274D-B42C-C200F496C2E4}"/>
              </a:ext>
            </a:extLst>
          </p:cNvPr>
          <p:cNvGrpSpPr/>
          <p:nvPr/>
        </p:nvGrpSpPr>
        <p:grpSpPr>
          <a:xfrm>
            <a:off x="3899893" y="3936820"/>
            <a:ext cx="53280" cy="317160"/>
            <a:chOff x="3899893" y="3936820"/>
            <a:chExt cx="5328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1FBC510-FAE8-1848-824D-547D3444824C}"/>
                    </a:ext>
                  </a:extLst>
                </p14:cNvPr>
                <p14:cNvContentPartPr/>
                <p14:nvPr/>
              </p14:nvContentPartPr>
              <p14:xfrm>
                <a:off x="3910333" y="3936820"/>
                <a:ext cx="42840" cy="63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1FBC510-FAE8-1848-824D-547D3444824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95213" y="3921700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DDB618-4329-F54D-81BB-204DCC383DA0}"/>
                    </a:ext>
                  </a:extLst>
                </p14:cNvPr>
                <p14:cNvContentPartPr/>
                <p14:nvPr/>
              </p14:nvContentPartPr>
              <p14:xfrm>
                <a:off x="3899893" y="4164340"/>
                <a:ext cx="37440" cy="89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DDB618-4329-F54D-81BB-204DCC383D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84413" y="4149220"/>
                  <a:ext cx="680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555A790-F0DF-C64B-B099-942299495064}"/>
              </a:ext>
            </a:extLst>
          </p:cNvPr>
          <p:cNvGrpSpPr/>
          <p:nvPr/>
        </p:nvGrpSpPr>
        <p:grpSpPr>
          <a:xfrm>
            <a:off x="4767493" y="2973820"/>
            <a:ext cx="555840" cy="2529720"/>
            <a:chOff x="4767493" y="2973820"/>
            <a:chExt cx="555840" cy="252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6C47443-714B-1949-A396-616C2A856A00}"/>
                    </a:ext>
                  </a:extLst>
                </p14:cNvPr>
                <p14:cNvContentPartPr/>
                <p14:nvPr/>
              </p14:nvContentPartPr>
              <p14:xfrm>
                <a:off x="4767493" y="2973820"/>
                <a:ext cx="492480" cy="2529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6C47443-714B-1949-A396-616C2A856A0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752373" y="2958340"/>
                  <a:ext cx="523080" cy="25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252BAA3-70B7-1742-AA85-E88A7FFC8234}"/>
                    </a:ext>
                  </a:extLst>
                </p14:cNvPr>
                <p14:cNvContentPartPr/>
                <p14:nvPr/>
              </p14:nvContentPartPr>
              <p14:xfrm>
                <a:off x="5107333" y="3233020"/>
                <a:ext cx="216000" cy="42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252BAA3-70B7-1742-AA85-E88A7FFC823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92213" y="3217900"/>
                  <a:ext cx="24660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0B2B7E4-779C-1840-A789-F2BC893D7041}"/>
                  </a:ext>
                </a:extLst>
              </p14:cNvPr>
              <p14:cNvContentPartPr/>
              <p14:nvPr/>
            </p14:nvContentPartPr>
            <p14:xfrm>
              <a:off x="5592973" y="2973820"/>
              <a:ext cx="53280" cy="450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0B2B7E4-779C-1840-A789-F2BC893D704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77853" y="2958340"/>
                <a:ext cx="8388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BC62D08-A13A-3044-94D1-CDA0A8F18B52}"/>
                  </a:ext>
                </a:extLst>
              </p14:cNvPr>
              <p14:cNvContentPartPr/>
              <p14:nvPr/>
            </p14:nvContentPartPr>
            <p14:xfrm>
              <a:off x="5455453" y="4085140"/>
              <a:ext cx="132480" cy="179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BC62D08-A13A-3044-94D1-CDA0A8F18B5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440333" y="4069660"/>
                <a:ext cx="163080" cy="21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0E33F09A-6938-2141-A7FB-4ACF362F6722}"/>
              </a:ext>
            </a:extLst>
          </p:cNvPr>
          <p:cNvGrpSpPr/>
          <p:nvPr/>
        </p:nvGrpSpPr>
        <p:grpSpPr>
          <a:xfrm>
            <a:off x="5233333" y="5138140"/>
            <a:ext cx="217440" cy="243720"/>
            <a:chOff x="5233333" y="5138140"/>
            <a:chExt cx="21744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1B0842B-98C3-874E-952C-420BA632DA29}"/>
                    </a:ext>
                  </a:extLst>
                </p14:cNvPr>
                <p14:cNvContentPartPr/>
                <p14:nvPr/>
              </p14:nvContentPartPr>
              <p14:xfrm>
                <a:off x="5233333" y="5164420"/>
                <a:ext cx="217440" cy="42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1B0842B-98C3-874E-952C-420BA632DA2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217853" y="5149300"/>
                  <a:ext cx="247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39CA18-1AF8-3D49-B46D-54AFA008114B}"/>
                    </a:ext>
                  </a:extLst>
                </p14:cNvPr>
                <p14:cNvContentPartPr/>
                <p14:nvPr/>
              </p14:nvContentPartPr>
              <p14:xfrm>
                <a:off x="5323333" y="5138140"/>
                <a:ext cx="26640" cy="243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39CA18-1AF8-3D49-B46D-54AFA008114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307853" y="5122660"/>
                  <a:ext cx="5724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EAFD5BD-E9F0-2F48-B4C1-7CBC12352475}"/>
                  </a:ext>
                </a:extLst>
              </p14:cNvPr>
              <p14:cNvContentPartPr/>
              <p14:nvPr/>
            </p14:nvContentPartPr>
            <p14:xfrm>
              <a:off x="5709613" y="4926460"/>
              <a:ext cx="37440" cy="4078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EAFD5BD-E9F0-2F48-B4C1-7CBC1235247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94133" y="4910980"/>
                <a:ext cx="68040" cy="43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6465EACE-CE7C-6A48-B62D-1CA4EAA8C5FE}"/>
              </a:ext>
            </a:extLst>
          </p:cNvPr>
          <p:cNvGrpSpPr/>
          <p:nvPr/>
        </p:nvGrpSpPr>
        <p:grpSpPr>
          <a:xfrm>
            <a:off x="7070053" y="4799380"/>
            <a:ext cx="396720" cy="537120"/>
            <a:chOff x="7070053" y="4799380"/>
            <a:chExt cx="396720" cy="53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9EBF505-425A-B546-85CF-5DC98644AB5A}"/>
                    </a:ext>
                  </a:extLst>
                </p14:cNvPr>
                <p14:cNvContentPartPr/>
                <p14:nvPr/>
              </p14:nvContentPartPr>
              <p14:xfrm>
                <a:off x="7070053" y="5079820"/>
                <a:ext cx="79200" cy="174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9EBF505-425A-B546-85CF-5DC98644AB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54933" y="5064700"/>
                  <a:ext cx="109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DD67578-ED47-924F-802C-FF955328A130}"/>
                    </a:ext>
                  </a:extLst>
                </p14:cNvPr>
                <p14:cNvContentPartPr/>
                <p14:nvPr/>
              </p14:nvContentPartPr>
              <p14:xfrm>
                <a:off x="7133053" y="4947700"/>
                <a:ext cx="10800" cy="10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DD67578-ED47-924F-802C-FF955328A13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17573" y="4932220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8F23DF-8714-4D48-9409-CB7C95EFBE33}"/>
                    </a:ext>
                  </a:extLst>
                </p14:cNvPr>
                <p14:cNvContentPartPr/>
                <p14:nvPr/>
              </p14:nvContentPartPr>
              <p14:xfrm>
                <a:off x="7265173" y="4799380"/>
                <a:ext cx="132480" cy="537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8F23DF-8714-4D48-9409-CB7C95EFBE3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50053" y="4784260"/>
                  <a:ext cx="16308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A56D72C-7FE6-F54C-9B5E-95162AC85202}"/>
                    </a:ext>
                  </a:extLst>
                </p14:cNvPr>
                <p14:cNvContentPartPr/>
                <p14:nvPr/>
              </p14:nvContentPartPr>
              <p14:xfrm>
                <a:off x="7217653" y="5037340"/>
                <a:ext cx="249120" cy="16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A56D72C-7FE6-F54C-9B5E-95162AC8520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02533" y="5022220"/>
                  <a:ext cx="2797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AFAB876-BA59-EF41-803A-879B0290B9FF}"/>
              </a:ext>
            </a:extLst>
          </p:cNvPr>
          <p:cNvGrpSpPr/>
          <p:nvPr/>
        </p:nvGrpSpPr>
        <p:grpSpPr>
          <a:xfrm>
            <a:off x="7863133" y="4973980"/>
            <a:ext cx="830520" cy="349560"/>
            <a:chOff x="7863133" y="4973980"/>
            <a:chExt cx="83052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7B8D140-411C-3942-B8E6-17A9587E360C}"/>
                    </a:ext>
                  </a:extLst>
                </p14:cNvPr>
                <p14:cNvContentPartPr/>
                <p14:nvPr/>
              </p14:nvContentPartPr>
              <p14:xfrm>
                <a:off x="7863133" y="5022220"/>
                <a:ext cx="270360" cy="235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7B8D140-411C-3942-B8E6-17A9587E36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48013" y="5007100"/>
                  <a:ext cx="3006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F9BAA9-5691-DA49-B3C6-8CE36B043C78}"/>
                    </a:ext>
                  </a:extLst>
                </p14:cNvPr>
                <p14:cNvContentPartPr/>
                <p14:nvPr/>
              </p14:nvContentPartPr>
              <p14:xfrm>
                <a:off x="8217733" y="4973980"/>
                <a:ext cx="222480" cy="349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F9BAA9-5691-DA49-B3C6-8CE36B043C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02613" y="4958860"/>
                  <a:ext cx="2530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35602C7-ED41-6C42-8F1A-83D707BCC4AC}"/>
                    </a:ext>
                  </a:extLst>
                </p14:cNvPr>
                <p14:cNvContentPartPr/>
                <p14:nvPr/>
              </p14:nvContentPartPr>
              <p14:xfrm>
                <a:off x="8545693" y="5005660"/>
                <a:ext cx="147960" cy="143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35602C7-ED41-6C42-8F1A-83D707BCC4A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0573" y="4990540"/>
                  <a:ext cx="17856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8870BEA-C454-FF47-BFCE-8F628863B747}"/>
              </a:ext>
            </a:extLst>
          </p:cNvPr>
          <p:cNvGrpSpPr/>
          <p:nvPr/>
        </p:nvGrpSpPr>
        <p:grpSpPr>
          <a:xfrm>
            <a:off x="7127653" y="3629740"/>
            <a:ext cx="407880" cy="566640"/>
            <a:chOff x="7127653" y="3629740"/>
            <a:chExt cx="40788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7E3E29-11E3-EB46-B52F-D10B889ACF0E}"/>
                    </a:ext>
                  </a:extLst>
                </p14:cNvPr>
                <p14:cNvContentPartPr/>
                <p14:nvPr/>
              </p14:nvContentPartPr>
              <p14:xfrm>
                <a:off x="7127653" y="3968500"/>
                <a:ext cx="90360" cy="148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7E3E29-11E3-EB46-B52F-D10B889ACF0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12533" y="3953380"/>
                  <a:ext cx="120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38C09DF-9082-684C-B492-0AB9F744845C}"/>
                    </a:ext>
                  </a:extLst>
                </p14:cNvPr>
                <p14:cNvContentPartPr/>
                <p14:nvPr/>
              </p14:nvContentPartPr>
              <p14:xfrm>
                <a:off x="7164733" y="3799300"/>
                <a:ext cx="10800" cy="32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38C09DF-9082-684C-B492-0AB9F74484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49613" y="3783820"/>
                  <a:ext cx="4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6F7FA4F-8EEF-9C43-8328-5105DDB0D6F9}"/>
                    </a:ext>
                  </a:extLst>
                </p14:cNvPr>
                <p14:cNvContentPartPr/>
                <p14:nvPr/>
              </p14:nvContentPartPr>
              <p14:xfrm>
                <a:off x="7355173" y="3629740"/>
                <a:ext cx="137880" cy="566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6F7FA4F-8EEF-9C43-8328-5105DDB0D6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340053" y="3614620"/>
                  <a:ext cx="16848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F8F5042-EB34-344D-A2E6-349636580387}"/>
                    </a:ext>
                  </a:extLst>
                </p14:cNvPr>
                <p14:cNvContentPartPr/>
                <p14:nvPr/>
              </p14:nvContentPartPr>
              <p14:xfrm>
                <a:off x="7318093" y="3905140"/>
                <a:ext cx="217440" cy="37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F8F5042-EB34-344D-A2E6-34963658038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02973" y="3889660"/>
                  <a:ext cx="24768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D0A2F72-A880-8F4E-8D17-0AB37510013A}"/>
              </a:ext>
            </a:extLst>
          </p:cNvPr>
          <p:cNvGrpSpPr/>
          <p:nvPr/>
        </p:nvGrpSpPr>
        <p:grpSpPr>
          <a:xfrm>
            <a:off x="7947733" y="3884620"/>
            <a:ext cx="794520" cy="290880"/>
            <a:chOff x="7947733" y="3884620"/>
            <a:chExt cx="79452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19257D0-9A87-D34B-8AFF-64284A568CAA}"/>
                    </a:ext>
                  </a:extLst>
                </p14:cNvPr>
                <p14:cNvContentPartPr/>
                <p14:nvPr/>
              </p14:nvContentPartPr>
              <p14:xfrm>
                <a:off x="7947733" y="3884620"/>
                <a:ext cx="275400" cy="290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19257D0-9A87-D34B-8AFF-64284A568CA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932613" y="3869140"/>
                  <a:ext cx="3060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E57F013-0C7F-BA47-A095-DC7E4D90DBD7}"/>
                    </a:ext>
                  </a:extLst>
                </p14:cNvPr>
                <p14:cNvContentPartPr/>
                <p14:nvPr/>
              </p14:nvContentPartPr>
              <p14:xfrm>
                <a:off x="8371093" y="4021420"/>
                <a:ext cx="137880" cy="208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E57F013-0C7F-BA47-A095-DC7E4D90DBD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55973" y="4006300"/>
                  <a:ext cx="1684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FC99EB-86C1-B94E-A80E-AD856756272C}"/>
                    </a:ext>
                  </a:extLst>
                </p14:cNvPr>
                <p14:cNvContentPartPr/>
                <p14:nvPr/>
              </p14:nvContentPartPr>
              <p14:xfrm>
                <a:off x="8360653" y="3947260"/>
                <a:ext cx="143280" cy="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FC99EB-86C1-B94E-A80E-AD85675627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345533" y="3932140"/>
                  <a:ext cx="17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E0444B9-37D2-D84D-A66E-3F618F819FAF}"/>
                    </a:ext>
                  </a:extLst>
                </p14:cNvPr>
                <p14:cNvContentPartPr/>
                <p14:nvPr/>
              </p14:nvContentPartPr>
              <p14:xfrm>
                <a:off x="8614813" y="3905140"/>
                <a:ext cx="127440" cy="120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E0444B9-37D2-D84D-A66E-3F618F819FA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99333" y="3889660"/>
                  <a:ext cx="1576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BDE2E9E-476A-2045-8F4C-3B611AE720DE}"/>
              </a:ext>
            </a:extLst>
          </p:cNvPr>
          <p:cNvGrpSpPr/>
          <p:nvPr/>
        </p:nvGrpSpPr>
        <p:grpSpPr>
          <a:xfrm>
            <a:off x="7117213" y="2672140"/>
            <a:ext cx="322920" cy="469080"/>
            <a:chOff x="7117213" y="2672140"/>
            <a:chExt cx="32292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4261B6E-B2B5-BC46-BB10-409E5A65E410}"/>
                    </a:ext>
                  </a:extLst>
                </p14:cNvPr>
                <p14:cNvContentPartPr/>
                <p14:nvPr/>
              </p14:nvContentPartPr>
              <p14:xfrm>
                <a:off x="7117213" y="2957980"/>
                <a:ext cx="84960" cy="159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4261B6E-B2B5-BC46-BB10-409E5A65E41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01733" y="2942500"/>
                  <a:ext cx="115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83295D9-D00B-AC42-B8E2-43439C4938DF}"/>
                    </a:ext>
                  </a:extLst>
                </p14:cNvPr>
                <p14:cNvContentPartPr/>
                <p14:nvPr/>
              </p14:nvContentPartPr>
              <p14:xfrm>
                <a:off x="7148893" y="2809660"/>
                <a:ext cx="32040" cy="32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83295D9-D00B-AC42-B8E2-43439C4938D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33773" y="2794540"/>
                  <a:ext cx="62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AAE0204-8091-034C-B047-9D1021EA934B}"/>
                    </a:ext>
                  </a:extLst>
                </p14:cNvPr>
                <p14:cNvContentPartPr/>
                <p14:nvPr/>
              </p14:nvContentPartPr>
              <p14:xfrm>
                <a:off x="7307653" y="2672140"/>
                <a:ext cx="95760" cy="469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AAE0204-8091-034C-B047-9D1021EA934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92533" y="2657020"/>
                  <a:ext cx="1260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8814E4B-C1E2-6B46-A7A5-F2EE6BEB9090}"/>
                    </a:ext>
                  </a:extLst>
                </p14:cNvPr>
                <p14:cNvContentPartPr/>
                <p14:nvPr/>
              </p14:nvContentPartPr>
              <p14:xfrm>
                <a:off x="7225213" y="2857180"/>
                <a:ext cx="214920" cy="21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8814E4B-C1E2-6B46-A7A5-F2EE6BEB909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210093" y="2842060"/>
                  <a:ext cx="24552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6D03A1C-DFE6-8F47-B9A9-9D7221EB3BDC}"/>
              </a:ext>
            </a:extLst>
          </p:cNvPr>
          <p:cNvGrpSpPr/>
          <p:nvPr/>
        </p:nvGrpSpPr>
        <p:grpSpPr>
          <a:xfrm>
            <a:off x="7868533" y="2883820"/>
            <a:ext cx="887760" cy="349560"/>
            <a:chOff x="7868533" y="2883820"/>
            <a:chExt cx="88776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2E591B7-7A88-0B49-95C5-FF94EA1FCE26}"/>
                    </a:ext>
                  </a:extLst>
                </p14:cNvPr>
                <p14:cNvContentPartPr/>
                <p14:nvPr/>
              </p14:nvContentPartPr>
              <p14:xfrm>
                <a:off x="7868533" y="2883820"/>
                <a:ext cx="180360" cy="249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2E591B7-7A88-0B49-95C5-FF94EA1FCE2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53413" y="2868700"/>
                  <a:ext cx="2106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643BFCA-751C-CD4E-875D-FCF0DD3D8D70}"/>
                    </a:ext>
                  </a:extLst>
                </p14:cNvPr>
                <p14:cNvContentPartPr/>
                <p14:nvPr/>
              </p14:nvContentPartPr>
              <p14:xfrm>
                <a:off x="7894813" y="2920900"/>
                <a:ext cx="222480" cy="217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643BFCA-751C-CD4E-875D-FCF0DD3D8D7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79693" y="2905420"/>
                  <a:ext cx="253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21C9A3E-8257-734F-A8DF-739E9DA83B41}"/>
                    </a:ext>
                  </a:extLst>
                </p14:cNvPr>
                <p14:cNvContentPartPr/>
                <p14:nvPr/>
              </p14:nvContentPartPr>
              <p14:xfrm>
                <a:off x="8273173" y="2947180"/>
                <a:ext cx="304920" cy="28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21C9A3E-8257-734F-A8DF-739E9DA83B4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57693" y="2932060"/>
                  <a:ext cx="3355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8D2EAA8-34D2-F34C-9877-55EE3C52D18A}"/>
                    </a:ext>
                  </a:extLst>
                </p14:cNvPr>
                <p14:cNvContentPartPr/>
                <p14:nvPr/>
              </p14:nvContentPartPr>
              <p14:xfrm>
                <a:off x="8625253" y="3021340"/>
                <a:ext cx="131040" cy="147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8D2EAA8-34D2-F34C-9877-55EE3C52D18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610133" y="3006220"/>
                  <a:ext cx="161280" cy="178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95197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44241F1-0B68-4C49-9402-9F7D3E382ED3}"/>
                  </a:ext>
                </a:extLst>
              </p14:cNvPr>
              <p14:cNvContentPartPr/>
              <p14:nvPr/>
            </p14:nvContentPartPr>
            <p14:xfrm>
              <a:off x="2301853" y="3338860"/>
              <a:ext cx="635400" cy="6512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44241F1-0B68-4C49-9402-9F7D3E382E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6373" y="3323740"/>
                <a:ext cx="666000" cy="68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E0B0CD8-ED2E-194A-9EF1-954AC9DF7CED}"/>
              </a:ext>
            </a:extLst>
          </p:cNvPr>
          <p:cNvGrpSpPr/>
          <p:nvPr/>
        </p:nvGrpSpPr>
        <p:grpSpPr>
          <a:xfrm>
            <a:off x="1857253" y="407380"/>
            <a:ext cx="9176040" cy="4736160"/>
            <a:chOff x="1857253" y="407380"/>
            <a:chExt cx="9176040" cy="47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B58CE5-A0D9-E04B-BF3E-ABB6EF748E53}"/>
                    </a:ext>
                  </a:extLst>
                </p14:cNvPr>
                <p14:cNvContentPartPr/>
                <p14:nvPr/>
              </p14:nvContentPartPr>
              <p14:xfrm>
                <a:off x="3614773" y="656140"/>
                <a:ext cx="137520" cy="153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B58CE5-A0D9-E04B-BF3E-ABB6EF748E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9293" y="640660"/>
                  <a:ext cx="1677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DC01688-B414-D449-B2A0-451036FE51D4}"/>
                    </a:ext>
                  </a:extLst>
                </p14:cNvPr>
                <p14:cNvContentPartPr/>
                <p14:nvPr/>
              </p14:nvContentPartPr>
              <p14:xfrm>
                <a:off x="3831133" y="629500"/>
                <a:ext cx="164520" cy="169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DC01688-B414-D449-B2A0-451036FE51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15653" y="614380"/>
                  <a:ext cx="1947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FBA6DFB-5E45-0747-8024-C8A984C5DC96}"/>
                    </a:ext>
                  </a:extLst>
                </p14:cNvPr>
                <p14:cNvContentPartPr/>
                <p14:nvPr/>
              </p14:nvContentPartPr>
              <p14:xfrm>
                <a:off x="4106173" y="465340"/>
                <a:ext cx="21600" cy="32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FBA6DFB-5E45-0747-8024-C8A984C5DC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91053" y="450220"/>
                  <a:ext cx="52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C09CD5A-8CF1-A345-85BB-1852704B6F32}"/>
                    </a:ext>
                  </a:extLst>
                </p14:cNvPr>
                <p14:cNvContentPartPr/>
                <p14:nvPr/>
              </p14:nvContentPartPr>
              <p14:xfrm>
                <a:off x="4053253" y="587020"/>
                <a:ext cx="127440" cy="1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C09CD5A-8CF1-A345-85BB-1852704B6F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38133" y="571900"/>
                  <a:ext cx="157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DFEC681-5436-D04E-A873-A081A162D158}"/>
                    </a:ext>
                  </a:extLst>
                </p14:cNvPr>
                <p14:cNvContentPartPr/>
                <p14:nvPr/>
              </p14:nvContentPartPr>
              <p14:xfrm>
                <a:off x="4233253" y="630220"/>
                <a:ext cx="16200" cy="222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DFEC681-5436-D04E-A873-A081A162D1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17773" y="614740"/>
                  <a:ext cx="468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41B994D-ADDB-FB46-85A3-E21231393D22}"/>
                    </a:ext>
                  </a:extLst>
                </p14:cNvPr>
                <p14:cNvContentPartPr/>
                <p14:nvPr/>
              </p14:nvContentPartPr>
              <p14:xfrm>
                <a:off x="4222453" y="592420"/>
                <a:ext cx="212040" cy="164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41B994D-ADDB-FB46-85A3-E21231393D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07333" y="577300"/>
                  <a:ext cx="242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AAD93AD-BF6D-D544-846B-98DD661D5000}"/>
                    </a:ext>
                  </a:extLst>
                </p14:cNvPr>
                <p14:cNvContentPartPr/>
                <p14:nvPr/>
              </p14:nvContentPartPr>
              <p14:xfrm>
                <a:off x="4513693" y="407380"/>
                <a:ext cx="370800" cy="378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AAD93AD-BF6D-D544-846B-98DD661D50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98213" y="391900"/>
                  <a:ext cx="4014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69E4126-F606-514E-9D83-536D654B3ED4}"/>
                    </a:ext>
                  </a:extLst>
                </p14:cNvPr>
                <p14:cNvContentPartPr/>
                <p14:nvPr/>
              </p14:nvContentPartPr>
              <p14:xfrm>
                <a:off x="4804573" y="566140"/>
                <a:ext cx="169560" cy="21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69E4126-F606-514E-9D83-536D654B3E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89453" y="550660"/>
                  <a:ext cx="200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777617-EC81-244F-A18D-E897E95F39AE}"/>
                    </a:ext>
                  </a:extLst>
                </p14:cNvPr>
                <p14:cNvContentPartPr/>
                <p14:nvPr/>
              </p14:nvContentPartPr>
              <p14:xfrm>
                <a:off x="5027053" y="544900"/>
                <a:ext cx="259200" cy="249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777617-EC81-244F-A18D-E897E95F39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11573" y="529780"/>
                  <a:ext cx="289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9ED0D7-9D75-7D4A-A036-2A0F334D51E3}"/>
                    </a:ext>
                  </a:extLst>
                </p14:cNvPr>
                <p14:cNvContentPartPr/>
                <p14:nvPr/>
              </p14:nvContentPartPr>
              <p14:xfrm>
                <a:off x="2656093" y="1425460"/>
                <a:ext cx="545400" cy="4636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9ED0D7-9D75-7D4A-A036-2A0F334D51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0973" y="1410340"/>
                  <a:ext cx="5760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701AF2-AAD6-7041-9DF6-203CBEBCD47D}"/>
                    </a:ext>
                  </a:extLst>
                </p14:cNvPr>
                <p14:cNvContentPartPr/>
                <p14:nvPr/>
              </p14:nvContentPartPr>
              <p14:xfrm>
                <a:off x="2492293" y="1597900"/>
                <a:ext cx="42840" cy="1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701AF2-AAD6-7041-9DF6-203CBEBCD4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76813" y="1582780"/>
                  <a:ext cx="73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8EBED62-DADA-8441-8EDF-0F40DF6B4D30}"/>
                    </a:ext>
                  </a:extLst>
                </p14:cNvPr>
                <p14:cNvContentPartPr/>
                <p14:nvPr/>
              </p14:nvContentPartPr>
              <p14:xfrm>
                <a:off x="2232733" y="1613740"/>
                <a:ext cx="122040" cy="1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8EBED62-DADA-8441-8EDF-0F40DF6B4D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17613" y="1598620"/>
                  <a:ext cx="152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D409B6-4FBF-484A-B38F-AB21679F723A}"/>
                    </a:ext>
                  </a:extLst>
                </p14:cNvPr>
                <p14:cNvContentPartPr/>
                <p14:nvPr/>
              </p14:nvContentPartPr>
              <p14:xfrm>
                <a:off x="2042293" y="1624540"/>
                <a:ext cx="106200" cy="10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D409B6-4FBF-484A-B38F-AB21679F72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27173" y="1609060"/>
                  <a:ext cx="13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7319C6-849F-1049-A731-CE3D742C1CD6}"/>
                    </a:ext>
                  </a:extLst>
                </p14:cNvPr>
                <p14:cNvContentPartPr/>
                <p14:nvPr/>
              </p14:nvContentPartPr>
              <p14:xfrm>
                <a:off x="1857253" y="1640380"/>
                <a:ext cx="7452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7319C6-849F-1049-A731-CE3D742C1CD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41773" y="1624900"/>
                  <a:ext cx="1051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0DB0C8-3592-EF42-B7F8-B077BE46A979}"/>
                    </a:ext>
                  </a:extLst>
                </p14:cNvPr>
                <p14:cNvContentPartPr/>
                <p14:nvPr/>
              </p14:nvContentPartPr>
              <p14:xfrm>
                <a:off x="2682733" y="1597900"/>
                <a:ext cx="524160" cy="58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0DB0C8-3592-EF42-B7F8-B077BE46A9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67613" y="1582780"/>
                  <a:ext cx="554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B5A8571-5333-514F-900A-4B6C49E5F704}"/>
                    </a:ext>
                  </a:extLst>
                </p14:cNvPr>
                <p14:cNvContentPartPr/>
                <p14:nvPr/>
              </p14:nvContentPartPr>
              <p14:xfrm>
                <a:off x="2846893" y="1661260"/>
                <a:ext cx="159120" cy="16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B5A8571-5333-514F-900A-4B6C49E5F7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1413" y="1646140"/>
                  <a:ext cx="189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4340605-EDDB-F144-BD40-34111982563E}"/>
                    </a:ext>
                  </a:extLst>
                </p14:cNvPr>
                <p14:cNvContentPartPr/>
                <p14:nvPr/>
              </p14:nvContentPartPr>
              <p14:xfrm>
                <a:off x="2830693" y="1666660"/>
                <a:ext cx="111600" cy="13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4340605-EDDB-F144-BD40-3411198256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15573" y="1651540"/>
                  <a:ext cx="1418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8854CC-79FF-1D41-BD71-966D5D56BF19}"/>
                    </a:ext>
                  </a:extLst>
                </p14:cNvPr>
                <p14:cNvContentPartPr/>
                <p14:nvPr/>
              </p14:nvContentPartPr>
              <p14:xfrm>
                <a:off x="2899813" y="1777900"/>
                <a:ext cx="127440" cy="16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8854CC-79FF-1D41-BD71-966D5D56BF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84333" y="1762420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76E7C06-FEDE-2149-89DC-F5DFA42DA0AD}"/>
                    </a:ext>
                  </a:extLst>
                </p14:cNvPr>
                <p14:cNvContentPartPr/>
                <p14:nvPr/>
              </p14:nvContentPartPr>
              <p14:xfrm>
                <a:off x="2801533" y="1476220"/>
                <a:ext cx="199080" cy="95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6E7C06-FEDE-2149-89DC-F5DFA42DA0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86053" y="1461100"/>
                  <a:ext cx="229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D22E24-4CD3-9B47-A25D-9BBD4B4DA2C2}"/>
                    </a:ext>
                  </a:extLst>
                </p14:cNvPr>
                <p14:cNvContentPartPr/>
                <p14:nvPr/>
              </p14:nvContentPartPr>
              <p14:xfrm>
                <a:off x="2936533" y="1042420"/>
                <a:ext cx="21600" cy="372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D22E24-4CD3-9B47-A25D-9BBD4B4DA2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21413" y="1026940"/>
                  <a:ext cx="522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D24810B-66D1-9C4B-B99C-E025C511AD08}"/>
                    </a:ext>
                  </a:extLst>
                </p14:cNvPr>
                <p14:cNvContentPartPr/>
                <p14:nvPr/>
              </p14:nvContentPartPr>
              <p14:xfrm>
                <a:off x="2836813" y="1005340"/>
                <a:ext cx="216720" cy="97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D24810B-66D1-9C4B-B99C-E025C511AD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21333" y="989860"/>
                  <a:ext cx="247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F5A098D-3B52-7F46-842F-E162D8F44981}"/>
                    </a:ext>
                  </a:extLst>
                </p14:cNvPr>
                <p14:cNvContentPartPr/>
                <p14:nvPr/>
              </p14:nvContentPartPr>
              <p14:xfrm>
                <a:off x="2666893" y="3725140"/>
                <a:ext cx="180360" cy="1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F5A098D-3B52-7F46-842F-E162D8F449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51413" y="3710020"/>
                  <a:ext cx="21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7184C53-180B-324B-9C5F-9E7F441B3047}"/>
                    </a:ext>
                  </a:extLst>
                </p14:cNvPr>
                <p14:cNvContentPartPr/>
                <p14:nvPr/>
              </p14:nvContentPartPr>
              <p14:xfrm>
                <a:off x="3084853" y="3709300"/>
                <a:ext cx="280800" cy="5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7184C53-180B-324B-9C5F-9E7F441B30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069733" y="3694180"/>
                  <a:ext cx="31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49975A-EF84-5046-B6C7-714E60153AFF}"/>
                    </a:ext>
                  </a:extLst>
                </p14:cNvPr>
                <p14:cNvContentPartPr/>
                <p14:nvPr/>
              </p14:nvContentPartPr>
              <p14:xfrm>
                <a:off x="3592813" y="3688060"/>
                <a:ext cx="296640" cy="1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49975A-EF84-5046-B6C7-714E60153A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77693" y="3672940"/>
                  <a:ext cx="32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D861F9F-C4A1-4340-8122-014EDB2F2EFC}"/>
                    </a:ext>
                  </a:extLst>
                </p14:cNvPr>
                <p14:cNvContentPartPr/>
                <p14:nvPr/>
              </p14:nvContentPartPr>
              <p14:xfrm>
                <a:off x="4249093" y="1428700"/>
                <a:ext cx="566640" cy="49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D861F9F-C4A1-4340-8122-014EDB2F2E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3613" y="1413220"/>
                  <a:ext cx="59724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B1F39C-A398-EC4F-A866-58EFEA50240F}"/>
                    </a:ext>
                  </a:extLst>
                </p14:cNvPr>
                <p14:cNvContentPartPr/>
                <p14:nvPr/>
              </p14:nvContentPartPr>
              <p14:xfrm>
                <a:off x="6016333" y="1407460"/>
                <a:ext cx="582480" cy="46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B1F39C-A398-EC4F-A866-58EFEA5024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01213" y="1391980"/>
                  <a:ext cx="6130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3585676-A461-C34A-90BD-13922B64C02A}"/>
                    </a:ext>
                  </a:extLst>
                </p14:cNvPr>
                <p14:cNvContentPartPr/>
                <p14:nvPr/>
              </p14:nvContentPartPr>
              <p14:xfrm>
                <a:off x="4270333" y="1634980"/>
                <a:ext cx="524160" cy="32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585676-A461-C34A-90BD-13922B64C0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54853" y="1619860"/>
                  <a:ext cx="554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BAA6F7-3E63-E543-B1D6-EC0CD5C66262}"/>
                    </a:ext>
                  </a:extLst>
                </p14:cNvPr>
                <p14:cNvContentPartPr/>
                <p14:nvPr/>
              </p14:nvContentPartPr>
              <p14:xfrm>
                <a:off x="4471213" y="1693300"/>
                <a:ext cx="13788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BAA6F7-3E63-E543-B1D6-EC0CD5C6626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56093" y="1677820"/>
                  <a:ext cx="168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91839B-2F9B-AD40-8B62-A5C3A0411A5A}"/>
                    </a:ext>
                  </a:extLst>
                </p14:cNvPr>
                <p14:cNvContentPartPr/>
                <p14:nvPr/>
              </p14:nvContentPartPr>
              <p14:xfrm>
                <a:off x="4471213" y="1698340"/>
                <a:ext cx="74520" cy="137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91839B-2F9B-AD40-8B62-A5C3A0411A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56093" y="1683220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9763B7-C545-404E-AFCE-3FAAFECCD482}"/>
                    </a:ext>
                  </a:extLst>
                </p14:cNvPr>
                <p14:cNvContentPartPr/>
                <p14:nvPr/>
              </p14:nvContentPartPr>
              <p14:xfrm>
                <a:off x="4539973" y="1809580"/>
                <a:ext cx="111600" cy="21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9763B7-C545-404E-AFCE-3FAAFECCD4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24853" y="1794460"/>
                  <a:ext cx="14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65737D-7F0C-C44C-B21B-73385B88F042}"/>
                    </a:ext>
                  </a:extLst>
                </p14:cNvPr>
                <p14:cNvContentPartPr/>
                <p14:nvPr/>
              </p14:nvContentPartPr>
              <p14:xfrm>
                <a:off x="4502893" y="1497460"/>
                <a:ext cx="116640" cy="100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65737D-7F0C-C44C-B21B-73385B88F04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87773" y="1481980"/>
                  <a:ext cx="1472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CD51923-E51B-A44D-9FE0-E2CC51F90520}"/>
                    </a:ext>
                  </a:extLst>
                </p14:cNvPr>
                <p14:cNvContentPartPr/>
                <p14:nvPr/>
              </p14:nvContentPartPr>
              <p14:xfrm>
                <a:off x="4386613" y="1592500"/>
                <a:ext cx="122040" cy="2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CD51923-E51B-A44D-9FE0-E2CC51F905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71493" y="1577380"/>
                  <a:ext cx="152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D5D7512-8700-3646-87FF-B9E765018C80}"/>
                    </a:ext>
                  </a:extLst>
                </p14:cNvPr>
                <p14:cNvContentPartPr/>
                <p14:nvPr/>
              </p14:nvContentPartPr>
              <p14:xfrm>
                <a:off x="4518733" y="968260"/>
                <a:ext cx="16200" cy="392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D5D7512-8700-3646-87FF-B9E765018C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03613" y="952780"/>
                  <a:ext cx="468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601EE11-2AC1-C74E-854B-CE2F1A0B23F3}"/>
                    </a:ext>
                  </a:extLst>
                </p14:cNvPr>
                <p14:cNvContentPartPr/>
                <p14:nvPr/>
              </p14:nvContentPartPr>
              <p14:xfrm>
                <a:off x="4400293" y="962860"/>
                <a:ext cx="246240" cy="104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601EE11-2AC1-C74E-854B-CE2F1A0B23F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84813" y="947740"/>
                  <a:ext cx="276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CF5770C-5ABA-C14F-B882-41CEE34996FB}"/>
                    </a:ext>
                  </a:extLst>
                </p14:cNvPr>
                <p14:cNvContentPartPr/>
                <p14:nvPr/>
              </p14:nvContentPartPr>
              <p14:xfrm>
                <a:off x="4180333" y="3307180"/>
                <a:ext cx="598320" cy="619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CF5770C-5ABA-C14F-B882-41CEE34996F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64853" y="3291700"/>
                  <a:ext cx="6289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0F00B3-CAD3-2440-9298-7EBD697F0D21}"/>
                    </a:ext>
                  </a:extLst>
                </p14:cNvPr>
                <p14:cNvContentPartPr/>
                <p14:nvPr/>
              </p14:nvContentPartPr>
              <p14:xfrm>
                <a:off x="6011293" y="3476380"/>
                <a:ext cx="577080" cy="534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0F00B3-CAD3-2440-9298-7EBD697F0D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95813" y="3461260"/>
                  <a:ext cx="6076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35FD301-5755-2C4E-A80A-AB50D90568F3}"/>
                    </a:ext>
                  </a:extLst>
                </p14:cNvPr>
                <p14:cNvContentPartPr/>
                <p14:nvPr/>
              </p14:nvContentPartPr>
              <p14:xfrm>
                <a:off x="6170053" y="4836460"/>
                <a:ext cx="122040" cy="249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35FD301-5755-2C4E-A80A-AB50D90568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54573" y="4820980"/>
                  <a:ext cx="1526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FBDBF86-6EBB-974C-A069-3B4662C45975}"/>
                    </a:ext>
                  </a:extLst>
                </p14:cNvPr>
                <p14:cNvContentPartPr/>
                <p14:nvPr/>
              </p14:nvContentPartPr>
              <p14:xfrm>
                <a:off x="6185893" y="4852300"/>
                <a:ext cx="111600" cy="185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FBDBF86-6EBB-974C-A069-3B4662C4597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70413" y="4837180"/>
                  <a:ext cx="141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C9B6887-8DC1-7F43-9D19-2F47896712FF}"/>
                    </a:ext>
                  </a:extLst>
                </p14:cNvPr>
                <p14:cNvContentPartPr/>
                <p14:nvPr/>
              </p14:nvContentPartPr>
              <p14:xfrm>
                <a:off x="6333853" y="4958140"/>
                <a:ext cx="291240" cy="185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C9B6887-8DC1-7F43-9D19-2F47896712F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18733" y="4943020"/>
                  <a:ext cx="3218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D644777-7B59-E140-9984-24B7371C3EF0}"/>
                    </a:ext>
                  </a:extLst>
                </p14:cNvPr>
                <p14:cNvContentPartPr/>
                <p14:nvPr/>
              </p14:nvContentPartPr>
              <p14:xfrm>
                <a:off x="4492453" y="3968500"/>
                <a:ext cx="58680" cy="675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D644777-7B59-E140-9984-24B7371C3EF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76973" y="3953380"/>
                  <a:ext cx="8928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5D7041-4E58-C64B-92EB-27FE2A26A3F2}"/>
                    </a:ext>
                  </a:extLst>
                </p14:cNvPr>
                <p14:cNvContentPartPr/>
                <p14:nvPr/>
              </p14:nvContentPartPr>
              <p14:xfrm>
                <a:off x="4381213" y="3942220"/>
                <a:ext cx="233280" cy="127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5D7041-4E58-C64B-92EB-27FE2A26A3F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66093" y="3926740"/>
                  <a:ext cx="263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6EB6B9-B8C3-9F46-ABBB-EE7F6134A007}"/>
                    </a:ext>
                  </a:extLst>
                </p14:cNvPr>
                <p14:cNvContentPartPr/>
                <p14:nvPr/>
              </p14:nvContentPartPr>
              <p14:xfrm>
                <a:off x="4397053" y="4756900"/>
                <a:ext cx="127440" cy="262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6EB6B9-B8C3-9F46-ABBB-EE7F6134A0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81933" y="4741780"/>
                  <a:ext cx="157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0038586-B923-5B4B-9EE5-5AA07A639ED8}"/>
                    </a:ext>
                  </a:extLst>
                </p14:cNvPr>
                <p14:cNvContentPartPr/>
                <p14:nvPr/>
              </p14:nvContentPartPr>
              <p14:xfrm>
                <a:off x="4407853" y="4793980"/>
                <a:ext cx="127440" cy="169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0038586-B923-5B4B-9EE5-5AA07A639ED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92373" y="4778860"/>
                  <a:ext cx="157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5F9E7C6-CDFF-F448-8B2C-7D9C381EB4CA}"/>
                    </a:ext>
                  </a:extLst>
                </p14:cNvPr>
                <p14:cNvContentPartPr/>
                <p14:nvPr/>
              </p14:nvContentPartPr>
              <p14:xfrm>
                <a:off x="4587853" y="4889380"/>
                <a:ext cx="37440" cy="174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5F9E7C6-CDFF-F448-8B2C-7D9C381EB4C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72373" y="4873900"/>
                  <a:ext cx="680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F94413B-552A-5345-A02F-0A9ABB6C1D85}"/>
                    </a:ext>
                  </a:extLst>
                </p14:cNvPr>
                <p14:cNvContentPartPr/>
                <p14:nvPr/>
              </p14:nvContentPartPr>
              <p14:xfrm>
                <a:off x="4460773" y="3407620"/>
                <a:ext cx="21600" cy="497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F94413B-552A-5345-A02F-0A9ABB6C1D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45293" y="3392500"/>
                  <a:ext cx="522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54F10C9-173D-C94F-A8FF-58FB3682FC61}"/>
                    </a:ext>
                  </a:extLst>
                </p14:cNvPr>
                <p14:cNvContentPartPr/>
                <p14:nvPr/>
              </p14:nvContentPartPr>
              <p14:xfrm>
                <a:off x="4386613" y="3407620"/>
                <a:ext cx="190800" cy="106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54F10C9-173D-C94F-A8FF-58FB3682FC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1493" y="3392500"/>
                  <a:ext cx="221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951DE20-0542-8542-983A-59BFF4A09815}"/>
                    </a:ext>
                  </a:extLst>
                </p14:cNvPr>
                <p14:cNvContentPartPr/>
                <p14:nvPr/>
              </p14:nvContentPartPr>
              <p14:xfrm>
                <a:off x="4249093" y="3682660"/>
                <a:ext cx="238320" cy="10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951DE20-0542-8542-983A-59BFF4A098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233613" y="3667540"/>
                  <a:ext cx="268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C7FF0AF-761C-DC44-B222-E385E0B22CEF}"/>
                    </a:ext>
                  </a:extLst>
                </p14:cNvPr>
                <p14:cNvContentPartPr/>
                <p14:nvPr/>
              </p14:nvContentPartPr>
              <p14:xfrm>
                <a:off x="5027053" y="3672220"/>
                <a:ext cx="302040" cy="5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C7FF0AF-761C-DC44-B222-E385E0B22C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11573" y="3657100"/>
                  <a:ext cx="332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BFA757-D35C-F544-BE2E-788AF21705C2}"/>
                    </a:ext>
                  </a:extLst>
                </p14:cNvPr>
                <p14:cNvContentPartPr/>
                <p14:nvPr/>
              </p14:nvContentPartPr>
              <p14:xfrm>
                <a:off x="6037573" y="1629580"/>
                <a:ext cx="561240" cy="3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BFA757-D35C-F544-BE2E-788AF21705C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22453" y="1614460"/>
                  <a:ext cx="59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FC69D37-E79E-E344-A898-2E6C0C7BFF35}"/>
                    </a:ext>
                  </a:extLst>
                </p14:cNvPr>
                <p14:cNvContentPartPr/>
                <p14:nvPr/>
              </p14:nvContentPartPr>
              <p14:xfrm>
                <a:off x="6228013" y="1698340"/>
                <a:ext cx="153720" cy="5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FC69D37-E79E-E344-A898-2E6C0C7BFF3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12893" y="1683220"/>
                  <a:ext cx="184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4B8E6E-B549-5A4F-9BE1-D6C6A9E29A44}"/>
                    </a:ext>
                  </a:extLst>
                </p14:cNvPr>
                <p14:cNvContentPartPr/>
                <p14:nvPr/>
              </p14:nvContentPartPr>
              <p14:xfrm>
                <a:off x="6233413" y="1703740"/>
                <a:ext cx="84600" cy="111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4B8E6E-B549-5A4F-9BE1-D6C6A9E29A4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18293" y="1688620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5166B0-EE5C-F946-BD2D-97AD4D819FB9}"/>
                    </a:ext>
                  </a:extLst>
                </p14:cNvPr>
                <p14:cNvContentPartPr/>
                <p14:nvPr/>
              </p14:nvContentPartPr>
              <p14:xfrm>
                <a:off x="6291733" y="1799140"/>
                <a:ext cx="90360" cy="10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5166B0-EE5C-F946-BD2D-97AD4D819F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276253" y="1783660"/>
                  <a:ext cx="12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DF81F0-AC74-1D4A-BC5D-C7E463FAE26E}"/>
                    </a:ext>
                  </a:extLst>
                </p14:cNvPr>
                <p14:cNvContentPartPr/>
                <p14:nvPr/>
              </p14:nvContentPartPr>
              <p14:xfrm>
                <a:off x="6265093" y="1476220"/>
                <a:ext cx="127440" cy="116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DF81F0-AC74-1D4A-BC5D-C7E463FAE26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49973" y="1461100"/>
                  <a:ext cx="157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2E6BDF-2518-734E-9F9C-52D0A66F0AF9}"/>
                    </a:ext>
                  </a:extLst>
                </p14:cNvPr>
                <p14:cNvContentPartPr/>
                <p14:nvPr/>
              </p14:nvContentPartPr>
              <p14:xfrm>
                <a:off x="6180493" y="1576660"/>
                <a:ext cx="106200" cy="16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2E6BDF-2518-734E-9F9C-52D0A66F0A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65373" y="1561540"/>
                  <a:ext cx="1368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7A22B61-E515-FC4A-A5CC-9152ED4248C8}"/>
                    </a:ext>
                  </a:extLst>
                </p14:cNvPr>
                <p14:cNvContentPartPr/>
                <p14:nvPr/>
              </p14:nvContentPartPr>
              <p14:xfrm>
                <a:off x="6296773" y="1031620"/>
                <a:ext cx="69120" cy="349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7A22B61-E515-FC4A-A5CC-9152ED4248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81653" y="1016500"/>
                  <a:ext cx="997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A2517CE-569E-D64E-B9BB-12D61487B116}"/>
                    </a:ext>
                  </a:extLst>
                </p14:cNvPr>
                <p14:cNvContentPartPr/>
                <p14:nvPr/>
              </p14:nvContentPartPr>
              <p14:xfrm>
                <a:off x="6180493" y="999940"/>
                <a:ext cx="270360" cy="140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A2517CE-569E-D64E-B9BB-12D61487B1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65373" y="984820"/>
                  <a:ext cx="300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9946696-F3EC-BD4A-98F2-9D3D42809D18}"/>
                    </a:ext>
                  </a:extLst>
                </p14:cNvPr>
                <p14:cNvContentPartPr/>
                <p14:nvPr/>
              </p14:nvContentPartPr>
              <p14:xfrm>
                <a:off x="6280933" y="4063900"/>
                <a:ext cx="79560" cy="624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9946696-F3EC-BD4A-98F2-9D3D42809D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65813" y="4048420"/>
                  <a:ext cx="110160" cy="65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F22FBE-22F8-CE45-8088-6F7830CF68CF}"/>
                    </a:ext>
                  </a:extLst>
                </p14:cNvPr>
                <p14:cNvContentPartPr/>
                <p14:nvPr/>
              </p14:nvContentPartPr>
              <p14:xfrm>
                <a:off x="6175813" y="4016020"/>
                <a:ext cx="222120" cy="153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F22FBE-22F8-CE45-8088-6F7830CF68C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60693" y="4000900"/>
                  <a:ext cx="252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2DB2946-59AA-F048-A43A-F9D3E53727C6}"/>
                    </a:ext>
                  </a:extLst>
                </p14:cNvPr>
                <p14:cNvContentPartPr/>
                <p14:nvPr/>
              </p14:nvContentPartPr>
              <p14:xfrm>
                <a:off x="6302173" y="3513460"/>
                <a:ext cx="21600" cy="466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2DB2946-59AA-F048-A43A-F9D3E53727C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87053" y="3498340"/>
                  <a:ext cx="522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A27C063-2775-5D48-AAB3-2BAECF82E866}"/>
                    </a:ext>
                  </a:extLst>
                </p14:cNvPr>
                <p14:cNvContentPartPr/>
                <p14:nvPr/>
              </p14:nvContentPartPr>
              <p14:xfrm>
                <a:off x="6222973" y="3497620"/>
                <a:ext cx="222480" cy="111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A27C063-2775-5D48-AAB3-2BAECF82E86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07493" y="3482500"/>
                  <a:ext cx="253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7820B29-5DFC-D14F-ABF3-40A9689B895A}"/>
                    </a:ext>
                  </a:extLst>
                </p14:cNvPr>
                <p14:cNvContentPartPr/>
                <p14:nvPr/>
              </p14:nvContentPartPr>
              <p14:xfrm>
                <a:off x="6688453" y="3815140"/>
                <a:ext cx="95760" cy="5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7820B29-5DFC-D14F-ABF3-40A9689B89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73333" y="3800020"/>
                  <a:ext cx="12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AFD15AF-9C12-D34E-A1AE-A990E0924BB7}"/>
                    </a:ext>
                  </a:extLst>
                </p14:cNvPr>
                <p14:cNvContentPartPr/>
                <p14:nvPr/>
              </p14:nvContentPartPr>
              <p14:xfrm>
                <a:off x="6963493" y="3857620"/>
                <a:ext cx="69120" cy="53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AFD15AF-9C12-D34E-A1AE-A990E0924BB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48373" y="3842140"/>
                  <a:ext cx="997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AB43BE2-9F3D-DF46-B1DD-3A6381BBAE42}"/>
                    </a:ext>
                  </a:extLst>
                </p14:cNvPr>
                <p14:cNvContentPartPr/>
                <p14:nvPr/>
              </p14:nvContentPartPr>
              <p14:xfrm>
                <a:off x="7185973" y="3984340"/>
                <a:ext cx="37440" cy="21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AB43BE2-9F3D-DF46-B1DD-3A6381BBAE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70493" y="3969220"/>
                  <a:ext cx="68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A6ACDEF-6DD2-9C4E-B3E1-64BDDA527A3A}"/>
                    </a:ext>
                  </a:extLst>
                </p14:cNvPr>
                <p14:cNvContentPartPr/>
                <p14:nvPr/>
              </p14:nvContentPartPr>
              <p14:xfrm>
                <a:off x="7291813" y="4074340"/>
                <a:ext cx="74520" cy="47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A6ACDEF-6DD2-9C4E-B3E1-64BDDA527A3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76333" y="4059220"/>
                  <a:ext cx="1051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271B28-3E84-5346-A127-667FC9003497}"/>
                    </a:ext>
                  </a:extLst>
                </p14:cNvPr>
                <p14:cNvContentPartPr/>
                <p14:nvPr/>
              </p14:nvContentPartPr>
              <p14:xfrm>
                <a:off x="7556413" y="4307260"/>
                <a:ext cx="21600" cy="227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271B28-3E84-5346-A127-667FC900349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40933" y="4292140"/>
                  <a:ext cx="52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DB5F40B-FE48-5540-87CD-E113BE40E2B1}"/>
                    </a:ext>
                  </a:extLst>
                </p14:cNvPr>
                <p14:cNvContentPartPr/>
                <p14:nvPr/>
              </p14:nvContentPartPr>
              <p14:xfrm>
                <a:off x="7498093" y="4545220"/>
                <a:ext cx="169560" cy="16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B5F40B-FE48-5540-87CD-E113BE40E2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82973" y="453010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244781F-90DD-DB42-BA5C-818F4F374E06}"/>
                    </a:ext>
                  </a:extLst>
                </p14:cNvPr>
                <p14:cNvContentPartPr/>
                <p14:nvPr/>
              </p14:nvContentPartPr>
              <p14:xfrm>
                <a:off x="7529773" y="4270180"/>
                <a:ext cx="185400" cy="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244781F-90DD-DB42-BA5C-818F4F374E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14653" y="4255060"/>
                  <a:ext cx="216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FF188F-2C02-1144-BEAA-FFF644AAA552}"/>
                    </a:ext>
                  </a:extLst>
                </p14:cNvPr>
                <p14:cNvContentPartPr/>
                <p14:nvPr/>
              </p14:nvContentPartPr>
              <p14:xfrm>
                <a:off x="7662253" y="4407700"/>
                <a:ext cx="132480" cy="106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FF188F-2C02-1144-BEAA-FFF644AAA55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646773" y="4392580"/>
                  <a:ext cx="163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02B9AE1-C975-3C4C-8EC7-63BAFDD4161D}"/>
                    </a:ext>
                  </a:extLst>
                </p14:cNvPr>
                <p14:cNvContentPartPr/>
                <p14:nvPr/>
              </p14:nvContentPartPr>
              <p14:xfrm>
                <a:off x="7852693" y="4376020"/>
                <a:ext cx="169560" cy="243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02B9AE1-C975-3C4C-8EC7-63BAFDD4161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837573" y="4360900"/>
                  <a:ext cx="200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22331DC-4E1E-C943-A77E-07DA799054BC}"/>
                    </a:ext>
                  </a:extLst>
                </p14:cNvPr>
                <p14:cNvContentPartPr/>
                <p14:nvPr/>
              </p14:nvContentPartPr>
              <p14:xfrm>
                <a:off x="8069773" y="4260100"/>
                <a:ext cx="238320" cy="314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22331DC-4E1E-C943-A77E-07DA799054B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054293" y="4244980"/>
                  <a:ext cx="2689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16AB2A2-6879-3E4C-A907-3B569ADABD6E}"/>
                    </a:ext>
                  </a:extLst>
                </p14:cNvPr>
                <p14:cNvContentPartPr/>
                <p14:nvPr/>
              </p14:nvContentPartPr>
              <p14:xfrm>
                <a:off x="8238973" y="4370620"/>
                <a:ext cx="143280" cy="10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16AB2A2-6879-3E4C-A907-3B569ADABD6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23853" y="435550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774899E-97D3-424E-82F7-5F0449A92475}"/>
                    </a:ext>
                  </a:extLst>
                </p14:cNvPr>
                <p14:cNvContentPartPr/>
                <p14:nvPr/>
              </p14:nvContentPartPr>
              <p14:xfrm>
                <a:off x="8715253" y="4402660"/>
                <a:ext cx="153720" cy="1962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774899E-97D3-424E-82F7-5F0449A9247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99773" y="4387180"/>
                  <a:ext cx="1843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964ACFF-C577-0D42-9BFB-00FBE15B13B3}"/>
                    </a:ext>
                  </a:extLst>
                </p14:cNvPr>
                <p14:cNvContentPartPr/>
                <p14:nvPr/>
              </p14:nvContentPartPr>
              <p14:xfrm>
                <a:off x="8879413" y="4392580"/>
                <a:ext cx="312480" cy="174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964ACFF-C577-0D42-9BFB-00FBE15B13B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63933" y="4377100"/>
                  <a:ext cx="3430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C25E5B0-AE8B-D44D-BCBE-7847F1DD6F83}"/>
                    </a:ext>
                  </a:extLst>
                </p14:cNvPr>
                <p14:cNvContentPartPr/>
                <p14:nvPr/>
              </p14:nvContentPartPr>
              <p14:xfrm>
                <a:off x="9180733" y="4386460"/>
                <a:ext cx="174960" cy="111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C25E5B0-AE8B-D44D-BCBE-7847F1DD6F8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165613" y="4371340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07D474C-BCAD-0E47-A40E-7CE1645704D4}"/>
                    </a:ext>
                  </a:extLst>
                </p14:cNvPr>
                <p14:cNvContentPartPr/>
                <p14:nvPr/>
              </p14:nvContentPartPr>
              <p14:xfrm>
                <a:off x="9381973" y="4365580"/>
                <a:ext cx="137520" cy="174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07D474C-BCAD-0E47-A40E-7CE1645704D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366853" y="4350100"/>
                  <a:ext cx="167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15C36A5-A0CA-F749-A540-7D86ABD17142}"/>
                    </a:ext>
                  </a:extLst>
                </p14:cNvPr>
                <p14:cNvContentPartPr/>
                <p14:nvPr/>
              </p14:nvContentPartPr>
              <p14:xfrm>
                <a:off x="9582853" y="4355500"/>
                <a:ext cx="180360" cy="179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15C36A5-A0CA-F749-A540-7D86ABD171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567733" y="4340380"/>
                  <a:ext cx="210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1202265-8986-5B46-BC11-1E40B3982CD9}"/>
                    </a:ext>
                  </a:extLst>
                </p14:cNvPr>
                <p14:cNvContentPartPr/>
                <p14:nvPr/>
              </p14:nvContentPartPr>
              <p14:xfrm>
                <a:off x="5714653" y="3661780"/>
                <a:ext cx="333720" cy="5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1202265-8986-5B46-BC11-1E40B3982CD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99533" y="3646300"/>
                  <a:ext cx="364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76ACCFD-5DA9-E54B-B7BD-8877045CAA13}"/>
                    </a:ext>
                  </a:extLst>
                </p14:cNvPr>
                <p14:cNvContentPartPr/>
                <p14:nvPr/>
              </p14:nvContentPartPr>
              <p14:xfrm>
                <a:off x="6370933" y="3650980"/>
                <a:ext cx="545400" cy="5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76ACCFD-5DA9-E54B-B7BD-8877045CAA1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55813" y="3635860"/>
                  <a:ext cx="57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2AFB7DB-6E60-DA48-975A-3705FB4DB9DE}"/>
                    </a:ext>
                  </a:extLst>
                </p14:cNvPr>
                <p14:cNvContentPartPr/>
                <p14:nvPr/>
              </p14:nvContentPartPr>
              <p14:xfrm>
                <a:off x="7413493" y="3635140"/>
                <a:ext cx="328320" cy="16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2AFB7DB-6E60-DA48-975A-3705FB4DB9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98373" y="3620020"/>
                  <a:ext cx="358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318B425-4DB6-CB47-85DD-B5C42D3610D9}"/>
                    </a:ext>
                  </a:extLst>
                </p14:cNvPr>
                <p14:cNvContentPartPr/>
                <p14:nvPr/>
              </p14:nvContentPartPr>
              <p14:xfrm>
                <a:off x="8085613" y="3635140"/>
                <a:ext cx="286200" cy="10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318B425-4DB6-CB47-85DD-B5C42D3610D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070133" y="3620020"/>
                  <a:ext cx="31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2598900-61E5-3645-8FB5-B43FB9C5F1E0}"/>
                    </a:ext>
                  </a:extLst>
                </p14:cNvPr>
                <p14:cNvContentPartPr/>
                <p14:nvPr/>
              </p14:nvContentPartPr>
              <p14:xfrm>
                <a:off x="8524813" y="3635140"/>
                <a:ext cx="227880" cy="5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2598900-61E5-3645-8FB5-B43FB9C5F1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509333" y="3620020"/>
                  <a:ext cx="258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C80149-B429-6342-BB39-5E30814FF45C}"/>
                    </a:ext>
                  </a:extLst>
                </p14:cNvPr>
                <p14:cNvContentPartPr/>
                <p14:nvPr/>
              </p14:nvContentPartPr>
              <p14:xfrm>
                <a:off x="9032773" y="3423460"/>
                <a:ext cx="5760" cy="249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C80149-B429-6342-BB39-5E30814FF45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17293" y="3408340"/>
                  <a:ext cx="36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F8BB264-57D5-6C4D-A60F-7EF8FA12BA20}"/>
                    </a:ext>
                  </a:extLst>
                </p14:cNvPr>
                <p14:cNvContentPartPr/>
                <p14:nvPr/>
              </p14:nvContentPartPr>
              <p14:xfrm>
                <a:off x="8995693" y="3635140"/>
                <a:ext cx="159120" cy="10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F8BB264-57D5-6C4D-A60F-7EF8FA12BA2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80573" y="3620020"/>
                  <a:ext cx="189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0A0910F-2695-9E42-8D22-D1ECE3635F58}"/>
                    </a:ext>
                  </a:extLst>
                </p14:cNvPr>
                <p14:cNvContentPartPr/>
                <p14:nvPr/>
              </p14:nvContentPartPr>
              <p14:xfrm>
                <a:off x="8916853" y="3397180"/>
                <a:ext cx="195480" cy="16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0A0910F-2695-9E42-8D22-D1ECE3635F5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01733" y="3381700"/>
                  <a:ext cx="226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1EB4A71-6A18-DC4F-BC66-C24767C74AF1}"/>
                    </a:ext>
                  </a:extLst>
                </p14:cNvPr>
                <p14:cNvContentPartPr/>
                <p14:nvPr/>
              </p14:nvContentPartPr>
              <p14:xfrm>
                <a:off x="9154453" y="3481780"/>
                <a:ext cx="164520" cy="137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1EB4A71-6A18-DC4F-BC66-C24767C74AF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39333" y="3466660"/>
                  <a:ext cx="194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D5E63A4-9E79-3044-AF00-D8D91F9C69FE}"/>
                    </a:ext>
                  </a:extLst>
                </p14:cNvPr>
                <p14:cNvContentPartPr/>
                <p14:nvPr/>
              </p14:nvContentPartPr>
              <p14:xfrm>
                <a:off x="9334453" y="3481780"/>
                <a:ext cx="159120" cy="252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D5E63A4-9E79-3044-AF00-D8D91F9C69F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18973" y="3466660"/>
                  <a:ext cx="189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ED627AA-06BB-6749-8109-07A1D1D35F88}"/>
                    </a:ext>
                  </a:extLst>
                </p14:cNvPr>
                <p14:cNvContentPartPr/>
                <p14:nvPr/>
              </p14:nvContentPartPr>
              <p14:xfrm>
                <a:off x="9514093" y="3365860"/>
                <a:ext cx="259560" cy="275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ED627AA-06BB-6749-8109-07A1D1D35F8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498973" y="3350740"/>
                  <a:ext cx="290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86B06EE-6050-824F-9C2F-D2D716A77F89}"/>
                    </a:ext>
                  </a:extLst>
                </p14:cNvPr>
                <p14:cNvContentPartPr/>
                <p14:nvPr/>
              </p14:nvContentPartPr>
              <p14:xfrm>
                <a:off x="9688693" y="3460540"/>
                <a:ext cx="132480" cy="21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86B06EE-6050-824F-9C2F-D2D716A77F8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73573" y="3445420"/>
                  <a:ext cx="163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7A258D0-EBD2-3046-9B6E-6C8E2B9E046B}"/>
                    </a:ext>
                  </a:extLst>
                </p14:cNvPr>
                <p14:cNvContentPartPr/>
                <p14:nvPr/>
              </p14:nvContentPartPr>
              <p14:xfrm>
                <a:off x="10107013" y="3370540"/>
                <a:ext cx="143280" cy="227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7A258D0-EBD2-3046-9B6E-6C8E2B9E046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91533" y="3355420"/>
                  <a:ext cx="173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C1593C0-9E08-8C49-9205-DB6C10EC369F}"/>
                    </a:ext>
                  </a:extLst>
                </p14:cNvPr>
                <p14:cNvContentPartPr/>
                <p14:nvPr/>
              </p14:nvContentPartPr>
              <p14:xfrm>
                <a:off x="10260373" y="3444700"/>
                <a:ext cx="116640" cy="111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C1593C0-9E08-8C49-9205-DB6C10EC369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245253" y="3429580"/>
                  <a:ext cx="147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A4DFDB4-8AAE-FA4F-8564-5DF0AC5A490C}"/>
                    </a:ext>
                  </a:extLst>
                </p14:cNvPr>
                <p14:cNvContentPartPr/>
                <p14:nvPr/>
              </p14:nvContentPartPr>
              <p14:xfrm>
                <a:off x="10376653" y="3418780"/>
                <a:ext cx="143280" cy="322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A4DFDB4-8AAE-FA4F-8564-5DF0AC5A490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361533" y="3403660"/>
                  <a:ext cx="1738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AF94DD5-0964-EA47-B2F6-31C97EBFD81B}"/>
                    </a:ext>
                  </a:extLst>
                </p14:cNvPr>
                <p14:cNvContentPartPr/>
                <p14:nvPr/>
              </p14:nvContentPartPr>
              <p14:xfrm>
                <a:off x="10614973" y="3407620"/>
                <a:ext cx="344160" cy="143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AF94DD5-0964-EA47-B2F6-31C97EBFD81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599493" y="3392500"/>
                  <a:ext cx="374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DA85377-C002-3D48-93CA-6B250D02E167}"/>
                    </a:ext>
                  </a:extLst>
                </p14:cNvPr>
                <p14:cNvContentPartPr/>
                <p14:nvPr/>
              </p14:nvContentPartPr>
              <p14:xfrm>
                <a:off x="6852613" y="1497460"/>
                <a:ext cx="127440" cy="16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DA85377-C002-3D48-93CA-6B250D02E1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837133" y="1481980"/>
                  <a:ext cx="15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507C11-D5D8-4D4F-8F27-432C2CB50F8C}"/>
                    </a:ext>
                  </a:extLst>
                </p14:cNvPr>
                <p14:cNvContentPartPr/>
                <p14:nvPr/>
              </p14:nvContentPartPr>
              <p14:xfrm>
                <a:off x="7249333" y="1502500"/>
                <a:ext cx="15912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E507C11-D5D8-4D4F-8F27-432C2CB50F8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234213" y="1487380"/>
                  <a:ext cx="189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8B8C49-6C64-044D-9836-CF43742A7BEC}"/>
                    </a:ext>
                  </a:extLst>
                </p14:cNvPr>
                <p14:cNvContentPartPr/>
                <p14:nvPr/>
              </p14:nvContentPartPr>
              <p14:xfrm>
                <a:off x="7693933" y="1507900"/>
                <a:ext cx="100800" cy="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8B8C49-6C64-044D-9836-CF43742A7BE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678813" y="1492780"/>
                  <a:ext cx="131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0826852-457F-8C41-9568-D9B3E2A2D47D}"/>
                    </a:ext>
                  </a:extLst>
                </p14:cNvPr>
                <p14:cNvContentPartPr/>
                <p14:nvPr/>
              </p14:nvContentPartPr>
              <p14:xfrm>
                <a:off x="7963933" y="1497460"/>
                <a:ext cx="143280" cy="5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0826852-457F-8C41-9568-D9B3E2A2D47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948453" y="1481980"/>
                  <a:ext cx="173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210387F-E7F3-EA4A-ACAB-84304B8E918C}"/>
                    </a:ext>
                  </a:extLst>
                </p14:cNvPr>
                <p14:cNvContentPartPr/>
                <p14:nvPr/>
              </p14:nvContentPartPr>
              <p14:xfrm>
                <a:off x="8456413" y="1338700"/>
                <a:ext cx="169200" cy="217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210387F-E7F3-EA4A-ACAB-84304B8E918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41293" y="1323220"/>
                  <a:ext cx="199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8CF9C60-03FD-B540-95C7-AF31C16449CD}"/>
                    </a:ext>
                  </a:extLst>
                </p14:cNvPr>
                <p14:cNvContentPartPr/>
                <p14:nvPr/>
              </p14:nvContentPartPr>
              <p14:xfrm>
                <a:off x="8709853" y="1232860"/>
                <a:ext cx="264960" cy="326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8CF9C60-03FD-B540-95C7-AF31C16449C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94733" y="1217380"/>
                  <a:ext cx="29556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AACC801-BD36-0741-8F0F-8EDC7DBBFCB3}"/>
                    </a:ext>
                  </a:extLst>
                </p14:cNvPr>
                <p14:cNvContentPartPr/>
                <p14:nvPr/>
              </p14:nvContentPartPr>
              <p14:xfrm>
                <a:off x="8900293" y="1343740"/>
                <a:ext cx="148680" cy="16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AACC801-BD36-0741-8F0F-8EDC7DBBFCB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885173" y="1328620"/>
                  <a:ext cx="178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4A7819F-6697-B14A-AC13-9A72F8E97D37}"/>
                    </a:ext>
                  </a:extLst>
                </p14:cNvPr>
                <p14:cNvContentPartPr/>
                <p14:nvPr/>
              </p14:nvContentPartPr>
              <p14:xfrm>
                <a:off x="9103693" y="1317460"/>
                <a:ext cx="183240" cy="283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4A7819F-6697-B14A-AC13-9A72F8E97D3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88573" y="1302340"/>
                  <a:ext cx="213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269EB02-6A43-9B4F-A602-B612B304C46E}"/>
                    </a:ext>
                  </a:extLst>
                </p14:cNvPr>
                <p14:cNvContentPartPr/>
                <p14:nvPr/>
              </p14:nvContentPartPr>
              <p14:xfrm>
                <a:off x="9286573" y="1169860"/>
                <a:ext cx="286200" cy="369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269EB02-6A43-9B4F-A602-B612B304C4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71453" y="1154740"/>
                  <a:ext cx="3164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39D1DA3-C37D-1141-9081-3A969AD6DB6B}"/>
                    </a:ext>
                  </a:extLst>
                </p14:cNvPr>
                <p14:cNvContentPartPr/>
                <p14:nvPr/>
              </p14:nvContentPartPr>
              <p14:xfrm>
                <a:off x="9493213" y="1317460"/>
                <a:ext cx="164520" cy="5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39D1DA3-C37D-1141-9081-3A969AD6DB6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77733" y="1302340"/>
                  <a:ext cx="194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4AB88D4-DFB5-7940-BD36-62EFCCF4933A}"/>
                    </a:ext>
                  </a:extLst>
                </p14:cNvPr>
                <p14:cNvContentPartPr/>
                <p14:nvPr/>
              </p14:nvContentPartPr>
              <p14:xfrm>
                <a:off x="9990373" y="1211620"/>
                <a:ext cx="164520" cy="299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4AB88D4-DFB5-7940-BD36-62EFCCF4933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975253" y="1196500"/>
                  <a:ext cx="1947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106C3D3-4CCA-284A-B33C-1BD80033AF0D}"/>
                    </a:ext>
                  </a:extLst>
                </p14:cNvPr>
                <p14:cNvContentPartPr/>
                <p14:nvPr/>
              </p14:nvContentPartPr>
              <p14:xfrm>
                <a:off x="10212853" y="1274980"/>
                <a:ext cx="339120" cy="397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106C3D3-4CCA-284A-B33C-1BD80033AF0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197373" y="1259860"/>
                  <a:ext cx="36936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B08F913-CBF5-E84D-82A5-BABF197658AA}"/>
                    </a:ext>
                  </a:extLst>
                </p14:cNvPr>
                <p14:cNvContentPartPr/>
                <p14:nvPr/>
              </p14:nvContentPartPr>
              <p14:xfrm>
                <a:off x="10662493" y="1266340"/>
                <a:ext cx="370800" cy="183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B08F913-CBF5-E84D-82A5-BABF197658A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647373" y="1251220"/>
                  <a:ext cx="401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9C1CF0A-1A0C-A240-955C-472A8FE9C845}"/>
                    </a:ext>
                  </a:extLst>
                </p14:cNvPr>
                <p14:cNvContentPartPr/>
                <p14:nvPr/>
              </p14:nvContentPartPr>
              <p14:xfrm>
                <a:off x="6328813" y="1888780"/>
                <a:ext cx="100800" cy="16876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9C1CF0A-1A0C-A240-955C-472A8FE9C84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13333" y="1873660"/>
                  <a:ext cx="131400" cy="17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85F0260-682D-4F45-B9F3-AEEAA62E4CAF}"/>
                    </a:ext>
                  </a:extLst>
                </p14:cNvPr>
                <p14:cNvContentPartPr/>
                <p14:nvPr/>
              </p14:nvContentPartPr>
              <p14:xfrm>
                <a:off x="6230533" y="1894180"/>
                <a:ext cx="252000" cy="1591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85F0260-682D-4F45-B9F3-AEEAA62E4CA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15053" y="1879060"/>
                  <a:ext cx="2826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8117516-610E-8949-8349-1A2805244D56}"/>
                    </a:ext>
                  </a:extLst>
                </p14:cNvPr>
                <p14:cNvContentPartPr/>
                <p14:nvPr/>
              </p14:nvContentPartPr>
              <p14:xfrm>
                <a:off x="4619533" y="1888780"/>
                <a:ext cx="1715040" cy="1625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8117516-610E-8949-8349-1A2805244D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604053" y="1873660"/>
                  <a:ext cx="1745280" cy="16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C34458E-8656-6244-B373-764860056C1D}"/>
                    </a:ext>
                  </a:extLst>
                </p14:cNvPr>
                <p14:cNvContentPartPr/>
                <p14:nvPr/>
              </p14:nvContentPartPr>
              <p14:xfrm>
                <a:off x="3084853" y="1862500"/>
                <a:ext cx="2995560" cy="1735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C34458E-8656-6244-B373-764860056C1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069733" y="1847380"/>
                  <a:ext cx="3025800" cy="176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993501C-56A4-1D45-B5FF-35D0BC412088}"/>
                    </a:ext>
                  </a:extLst>
                </p14:cNvPr>
                <p14:cNvContentPartPr/>
                <p14:nvPr/>
              </p14:nvContentPartPr>
              <p14:xfrm>
                <a:off x="3058933" y="1846660"/>
                <a:ext cx="195480" cy="291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993501C-56A4-1D45-B5FF-35D0BC41208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038773" y="1826140"/>
                  <a:ext cx="2365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03B4675-3D6F-FE41-A33E-068D261571E5}"/>
                    </a:ext>
                  </a:extLst>
                </p14:cNvPr>
                <p14:cNvContentPartPr/>
                <p14:nvPr/>
              </p14:nvContentPartPr>
              <p14:xfrm>
                <a:off x="2931493" y="1899580"/>
                <a:ext cx="1418400" cy="1741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03B4675-3D6F-FE41-A33E-068D261571E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916013" y="1884100"/>
                  <a:ext cx="1449000" cy="17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5CE8ED3-14B3-E64E-A768-CBCD32289C32}"/>
                    </a:ext>
                  </a:extLst>
                </p14:cNvPr>
                <p14:cNvContentPartPr/>
                <p14:nvPr/>
              </p14:nvContentPartPr>
              <p14:xfrm>
                <a:off x="2894413" y="1910020"/>
                <a:ext cx="264960" cy="127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5CE8ED3-14B3-E64E-A768-CBCD32289C3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878933" y="1894900"/>
                  <a:ext cx="2955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6EF75A8-1DEF-BD4A-B211-1BD34A5ED2E0}"/>
                    </a:ext>
                  </a:extLst>
                </p14:cNvPr>
                <p14:cNvContentPartPr/>
                <p14:nvPr/>
              </p14:nvContentPartPr>
              <p14:xfrm>
                <a:off x="4449973" y="1915420"/>
                <a:ext cx="16200" cy="1540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6EF75A8-1DEF-BD4A-B211-1BD34A5ED2E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34853" y="1900300"/>
                  <a:ext cx="46800" cy="15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3165800-5D8F-B243-A27C-B73577BD7E41}"/>
                    </a:ext>
                  </a:extLst>
                </p14:cNvPr>
                <p14:cNvContentPartPr/>
                <p14:nvPr/>
              </p14:nvContentPartPr>
              <p14:xfrm>
                <a:off x="4376173" y="1905340"/>
                <a:ext cx="212040" cy="116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3165800-5D8F-B243-A27C-B73577BD7E4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360693" y="1890220"/>
                  <a:ext cx="242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4549141-4F61-A044-8806-9DCC2E803E83}"/>
                    </a:ext>
                  </a:extLst>
                </p14:cNvPr>
                <p14:cNvContentPartPr/>
                <p14:nvPr/>
              </p14:nvContentPartPr>
              <p14:xfrm>
                <a:off x="4497853" y="1883740"/>
                <a:ext cx="1693800" cy="1497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4549141-4F61-A044-8806-9DCC2E803E8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82373" y="1868260"/>
                  <a:ext cx="1724040" cy="15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8A3C8D5-4F48-2547-BE4D-499FB21F10E7}"/>
                    </a:ext>
                  </a:extLst>
                </p14:cNvPr>
                <p14:cNvContentPartPr/>
                <p14:nvPr/>
              </p14:nvContentPartPr>
              <p14:xfrm>
                <a:off x="6067093" y="1854220"/>
                <a:ext cx="156240" cy="188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8A3C8D5-4F48-2547-BE4D-499FB21F10E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51613" y="1839100"/>
                  <a:ext cx="186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F0D62B1-EC5D-EA4E-A7B2-CDB6F9644F48}"/>
                    </a:ext>
                  </a:extLst>
                </p14:cNvPr>
                <p14:cNvContentPartPr/>
                <p14:nvPr/>
              </p14:nvContentPartPr>
              <p14:xfrm>
                <a:off x="2510293" y="3481780"/>
                <a:ext cx="109080" cy="201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F0D62B1-EC5D-EA4E-A7B2-CDB6F9644F4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495173" y="3466660"/>
                  <a:ext cx="139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EB6902A-F04F-4C40-8CAE-269193C16296}"/>
                    </a:ext>
                  </a:extLst>
                </p14:cNvPr>
                <p14:cNvContentPartPr/>
                <p14:nvPr/>
              </p14:nvContentPartPr>
              <p14:xfrm>
                <a:off x="2521093" y="3656380"/>
                <a:ext cx="225000" cy="216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EB6902A-F04F-4C40-8CAE-269193C1629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505613" y="3641260"/>
                  <a:ext cx="2556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40BC4BD-5A57-664B-A995-6EEA2865D7B4}"/>
                    </a:ext>
                  </a:extLst>
                </p14:cNvPr>
                <p14:cNvContentPartPr/>
                <p14:nvPr/>
              </p14:nvContentPartPr>
              <p14:xfrm>
                <a:off x="2635213" y="1904980"/>
                <a:ext cx="180360" cy="1413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40BC4BD-5A57-664B-A995-6EEA2865D7B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619733" y="1889500"/>
                  <a:ext cx="210600" cy="14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5D9D3FC-EB2B-B44C-9D65-1D125DE46CFD}"/>
                    </a:ext>
                  </a:extLst>
                </p14:cNvPr>
                <p14:cNvContentPartPr/>
                <p14:nvPr/>
              </p14:nvContentPartPr>
              <p14:xfrm>
                <a:off x="2704333" y="1931260"/>
                <a:ext cx="185040" cy="148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5D9D3FC-EB2B-B44C-9D65-1D125DE46CF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89213" y="1916140"/>
                  <a:ext cx="2156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0952596-2DDE-2149-9456-C48BD6F50D39}"/>
                    </a:ext>
                  </a:extLst>
                </p14:cNvPr>
                <p14:cNvContentPartPr/>
                <p14:nvPr/>
              </p14:nvContentPartPr>
              <p14:xfrm>
                <a:off x="2741053" y="1878340"/>
                <a:ext cx="1609200" cy="1487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0952596-2DDE-2149-9456-C48BD6F50D3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725573" y="1863220"/>
                  <a:ext cx="1639440" cy="15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9ED9D36-975C-F845-AB87-38EBF5C7DB57}"/>
                    </a:ext>
                  </a:extLst>
                </p14:cNvPr>
                <p14:cNvContentPartPr/>
                <p14:nvPr/>
              </p14:nvContentPartPr>
              <p14:xfrm>
                <a:off x="4186093" y="1883740"/>
                <a:ext cx="184320" cy="2649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9ED9D36-975C-F845-AB87-38EBF5C7DB5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170973" y="1868260"/>
                  <a:ext cx="2149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5236F25-9072-0D40-BA9D-5968BAF50C67}"/>
                    </a:ext>
                  </a:extLst>
                </p14:cNvPr>
                <p14:cNvContentPartPr/>
                <p14:nvPr/>
              </p14:nvContentPartPr>
              <p14:xfrm>
                <a:off x="2841493" y="1825420"/>
                <a:ext cx="3265200" cy="1529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5236F25-9072-0D40-BA9D-5968BAF50C6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826373" y="1810300"/>
                  <a:ext cx="3295800" cy="15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A03768A-CD8A-E148-AF5E-55F392D463BD}"/>
                    </a:ext>
                  </a:extLst>
                </p14:cNvPr>
                <p14:cNvContentPartPr/>
                <p14:nvPr/>
              </p14:nvContentPartPr>
              <p14:xfrm>
                <a:off x="5897173" y="1820020"/>
                <a:ext cx="251280" cy="280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A03768A-CD8A-E148-AF5E-55F392D463B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81693" y="1804900"/>
                  <a:ext cx="28188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2B24CA8-AB6B-DA48-907D-277DDBE960F5}"/>
              </a:ext>
            </a:extLst>
          </p:cNvPr>
          <p:cNvGrpSpPr/>
          <p:nvPr/>
        </p:nvGrpSpPr>
        <p:grpSpPr>
          <a:xfrm>
            <a:off x="1851853" y="3455140"/>
            <a:ext cx="365400" cy="196200"/>
            <a:chOff x="1851853" y="3455140"/>
            <a:chExt cx="36540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2BADB44-59B6-F84C-9471-E84E2B8A73FB}"/>
                    </a:ext>
                  </a:extLst>
                </p14:cNvPr>
                <p14:cNvContentPartPr/>
                <p14:nvPr/>
              </p14:nvContentPartPr>
              <p14:xfrm>
                <a:off x="2095213" y="3455140"/>
                <a:ext cx="122040" cy="16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2BADB44-59B6-F84C-9471-E84E2B8A73F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80093" y="3440020"/>
                  <a:ext cx="15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19DCD8E-5D65-6947-9747-C9593F559F19}"/>
                    </a:ext>
                  </a:extLst>
                </p14:cNvPr>
                <p14:cNvContentPartPr/>
                <p14:nvPr/>
              </p14:nvContentPartPr>
              <p14:xfrm>
                <a:off x="1973533" y="3497620"/>
                <a:ext cx="58680" cy="26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19DCD8E-5D65-6947-9747-C9593F559F1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958413" y="3482500"/>
                  <a:ext cx="88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DEF21D1-A75D-BF4D-8BBE-BF69E6C66A85}"/>
                    </a:ext>
                  </a:extLst>
                </p14:cNvPr>
                <p14:cNvContentPartPr/>
                <p14:nvPr/>
              </p14:nvContentPartPr>
              <p14:xfrm>
                <a:off x="1851853" y="3613900"/>
                <a:ext cx="42840" cy="37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DEF21D1-A75D-BF4D-8BBE-BF69E6C66A8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36733" y="3598780"/>
                  <a:ext cx="7308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2AD6DC1-BF87-FF43-9AFE-195921058B92}"/>
              </a:ext>
            </a:extLst>
          </p:cNvPr>
          <p:cNvGrpSpPr/>
          <p:nvPr/>
        </p:nvGrpSpPr>
        <p:grpSpPr>
          <a:xfrm>
            <a:off x="1100533" y="3920980"/>
            <a:ext cx="686160" cy="291240"/>
            <a:chOff x="1100533" y="3920980"/>
            <a:chExt cx="68616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744E1CF-F2E8-B149-9157-429B73A3A2CE}"/>
                    </a:ext>
                  </a:extLst>
                </p14:cNvPr>
                <p14:cNvContentPartPr/>
                <p14:nvPr/>
              </p14:nvContentPartPr>
              <p14:xfrm>
                <a:off x="1100533" y="3968500"/>
                <a:ext cx="42840" cy="243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744E1CF-F2E8-B149-9157-429B73A3A2C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5413" y="3953380"/>
                  <a:ext cx="730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9456342-3721-3F42-A08E-2B669B7D8D44}"/>
                    </a:ext>
                  </a:extLst>
                </p14:cNvPr>
                <p14:cNvContentPartPr/>
                <p14:nvPr/>
              </p14:nvContentPartPr>
              <p14:xfrm>
                <a:off x="1132933" y="3920980"/>
                <a:ext cx="195480" cy="286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9456342-3721-3F42-A08E-2B669B7D8D4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17453" y="3905860"/>
                  <a:ext cx="226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43331E1-9E62-5E47-AA86-39D19D9FBF9D}"/>
                    </a:ext>
                  </a:extLst>
                </p14:cNvPr>
                <p14:cNvContentPartPr/>
                <p14:nvPr/>
              </p14:nvContentPartPr>
              <p14:xfrm>
                <a:off x="1380973" y="4026820"/>
                <a:ext cx="10800" cy="159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43331E1-9E62-5E47-AA86-39D19D9FBF9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65853" y="4011700"/>
                  <a:ext cx="41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174627B-E791-7E4C-AAE4-D3DD09B66E0B}"/>
                    </a:ext>
                  </a:extLst>
                </p14:cNvPr>
                <p14:cNvContentPartPr/>
                <p14:nvPr/>
              </p14:nvContentPartPr>
              <p14:xfrm>
                <a:off x="1386373" y="3958060"/>
                <a:ext cx="16200" cy="10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174627B-E791-7E4C-AAE4-D3DD09B66E0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370893" y="394258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D26C2FE-A676-9141-A426-C52FB2C32418}"/>
                    </a:ext>
                  </a:extLst>
                </p14:cNvPr>
                <p14:cNvContentPartPr/>
                <p14:nvPr/>
              </p14:nvContentPartPr>
              <p14:xfrm>
                <a:off x="1465573" y="4026820"/>
                <a:ext cx="143280" cy="148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D26C2FE-A676-9141-A426-C52FB2C32418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450453" y="4011700"/>
                  <a:ext cx="173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93007E8-F0D0-EE47-BCE5-DAAE5BCC6AD6}"/>
                    </a:ext>
                  </a:extLst>
                </p14:cNvPr>
                <p14:cNvContentPartPr/>
                <p14:nvPr/>
              </p14:nvContentPartPr>
              <p14:xfrm>
                <a:off x="1618933" y="3989740"/>
                <a:ext cx="167760" cy="190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93007E8-F0D0-EE47-BCE5-DAAE5BCC6A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603813" y="3974620"/>
                  <a:ext cx="19836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7AF7776-DEB5-B745-BAC5-FC0019FAFE1A}"/>
              </a:ext>
            </a:extLst>
          </p:cNvPr>
          <p:cNvGrpSpPr/>
          <p:nvPr/>
        </p:nvGrpSpPr>
        <p:grpSpPr>
          <a:xfrm>
            <a:off x="1105933" y="4497700"/>
            <a:ext cx="1137960" cy="310320"/>
            <a:chOff x="1105933" y="4497700"/>
            <a:chExt cx="113796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811D607-EE14-F649-9285-1BD2E0D2BE61}"/>
                    </a:ext>
                  </a:extLst>
                </p14:cNvPr>
                <p14:cNvContentPartPr/>
                <p14:nvPr/>
              </p14:nvContentPartPr>
              <p14:xfrm>
                <a:off x="1105933" y="4497700"/>
                <a:ext cx="212040" cy="310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811D607-EE14-F649-9285-1BD2E0D2BE6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90453" y="4482580"/>
                  <a:ext cx="242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348426E-9CCA-2347-A68E-F82F7E9188CF}"/>
                    </a:ext>
                  </a:extLst>
                </p14:cNvPr>
                <p14:cNvContentPartPr/>
                <p14:nvPr/>
              </p14:nvContentPartPr>
              <p14:xfrm>
                <a:off x="1375573" y="4577260"/>
                <a:ext cx="328320" cy="174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348426E-9CCA-2347-A68E-F82F7E9188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60453" y="4561780"/>
                  <a:ext cx="358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9DAD058-56D9-3842-A359-8B70BFD0E09E}"/>
                    </a:ext>
                  </a:extLst>
                </p14:cNvPr>
                <p14:cNvContentPartPr/>
                <p14:nvPr/>
              </p14:nvContentPartPr>
              <p14:xfrm>
                <a:off x="1687693" y="4561060"/>
                <a:ext cx="164520" cy="116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9DAD058-56D9-3842-A359-8B70BFD0E09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672573" y="4545940"/>
                  <a:ext cx="194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89119BC-F378-464B-8BBB-DCF998325A0A}"/>
                    </a:ext>
                  </a:extLst>
                </p14:cNvPr>
                <p14:cNvContentPartPr/>
                <p14:nvPr/>
              </p14:nvContentPartPr>
              <p14:xfrm>
                <a:off x="1862653" y="4577260"/>
                <a:ext cx="84960" cy="137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89119BC-F378-464B-8BBB-DCF998325A0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847173" y="4561780"/>
                  <a:ext cx="115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CE32970-5395-814E-A0A5-A72D923F8D39}"/>
                    </a:ext>
                  </a:extLst>
                </p14:cNvPr>
                <p14:cNvContentPartPr/>
                <p14:nvPr/>
              </p14:nvContentPartPr>
              <p14:xfrm>
                <a:off x="1989373" y="4561780"/>
                <a:ext cx="254520" cy="195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CE32970-5395-814E-A0A5-A72D923F8D3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74253" y="4546660"/>
                  <a:ext cx="284760" cy="22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1622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1CCA2A9-BBF2-3849-9C2D-68CF1CCC0913}"/>
              </a:ext>
            </a:extLst>
          </p:cNvPr>
          <p:cNvGrpSpPr/>
          <p:nvPr/>
        </p:nvGrpSpPr>
        <p:grpSpPr>
          <a:xfrm>
            <a:off x="2090173" y="666580"/>
            <a:ext cx="3826080" cy="2778480"/>
            <a:chOff x="2090173" y="666580"/>
            <a:chExt cx="3826080" cy="277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73CC8E8-698A-234A-B924-CC1B94631617}"/>
                    </a:ext>
                  </a:extLst>
                </p14:cNvPr>
                <p14:cNvContentPartPr/>
                <p14:nvPr/>
              </p14:nvContentPartPr>
              <p14:xfrm>
                <a:off x="2169373" y="666580"/>
                <a:ext cx="58680" cy="24714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73CC8E8-698A-234A-B924-CC1B9463161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54253" y="651460"/>
                  <a:ext cx="88920" cy="25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03D3184-E3DC-7C46-88C5-584B03DE0FB1}"/>
                    </a:ext>
                  </a:extLst>
                </p14:cNvPr>
                <p14:cNvContentPartPr/>
                <p14:nvPr/>
              </p14:nvContentPartPr>
              <p14:xfrm>
                <a:off x="2206453" y="3079660"/>
                <a:ext cx="2968920" cy="190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03D3184-E3DC-7C46-88C5-584B03DE0F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91333" y="3064180"/>
                  <a:ext cx="29995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05F11EF-AAB1-D548-98E4-F24BD42C71F5}"/>
                    </a:ext>
                  </a:extLst>
                </p14:cNvPr>
                <p14:cNvContentPartPr/>
                <p14:nvPr/>
              </p14:nvContentPartPr>
              <p14:xfrm>
                <a:off x="4937053" y="3116740"/>
                <a:ext cx="296280" cy="328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05F11EF-AAB1-D548-98E4-F24BD42C71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21573" y="3101260"/>
                  <a:ext cx="3265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BC57FDF-F638-9742-B3EF-9AFE51E2B24A}"/>
                    </a:ext>
                  </a:extLst>
                </p14:cNvPr>
                <p14:cNvContentPartPr/>
                <p14:nvPr/>
              </p14:nvContentPartPr>
              <p14:xfrm>
                <a:off x="2090173" y="677020"/>
                <a:ext cx="238320" cy="212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BC57FDF-F638-9742-B3EF-9AFE51E2B24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74693" y="661900"/>
                  <a:ext cx="26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0158980-FDA7-784E-ACE8-CDF7A14BF4C9}"/>
                    </a:ext>
                  </a:extLst>
                </p14:cNvPr>
                <p14:cNvContentPartPr/>
                <p14:nvPr/>
              </p14:nvContentPartPr>
              <p14:xfrm>
                <a:off x="2867773" y="1121620"/>
                <a:ext cx="111600" cy="106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0158980-FDA7-784E-ACE8-CDF7A14BF4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52653" y="1106500"/>
                  <a:ext cx="141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0ED7A9-C607-FA41-AD77-33E91FB92921}"/>
                    </a:ext>
                  </a:extLst>
                </p14:cNvPr>
                <p14:cNvContentPartPr/>
                <p14:nvPr/>
              </p14:nvContentPartPr>
              <p14:xfrm>
                <a:off x="3555733" y="984100"/>
                <a:ext cx="122040" cy="105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0ED7A9-C607-FA41-AD77-33E91FB929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40613" y="968980"/>
                  <a:ext cx="152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90D6B9D-44FA-BB47-8F77-C8DE4F1D238D}"/>
                    </a:ext>
                  </a:extLst>
                </p14:cNvPr>
                <p14:cNvContentPartPr/>
                <p14:nvPr/>
              </p14:nvContentPartPr>
              <p14:xfrm>
                <a:off x="3137773" y="1460740"/>
                <a:ext cx="143280" cy="105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90D6B9D-44FA-BB47-8F77-C8DE4F1D23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22653" y="1445620"/>
                  <a:ext cx="173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946B7F-6556-AD43-8DA0-222A8CE4B3E4}"/>
                    </a:ext>
                  </a:extLst>
                </p14:cNvPr>
                <p14:cNvContentPartPr/>
                <p14:nvPr/>
              </p14:nvContentPartPr>
              <p14:xfrm>
                <a:off x="3725293" y="1349140"/>
                <a:ext cx="127440" cy="127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946B7F-6556-AD43-8DA0-222A8CE4B3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09813" y="1334020"/>
                  <a:ext cx="15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A83823-FEB2-0D4A-B016-2F857D23F1D7}"/>
                    </a:ext>
                  </a:extLst>
                </p14:cNvPr>
                <p14:cNvContentPartPr/>
                <p14:nvPr/>
              </p14:nvContentPartPr>
              <p14:xfrm>
                <a:off x="2883613" y="1867900"/>
                <a:ext cx="196200" cy="127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A83823-FEB2-0D4A-B016-2F857D23F1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8493" y="1852420"/>
                  <a:ext cx="226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ADBFA4B-E6A3-7742-8CF9-A3D6A2547807}"/>
                    </a:ext>
                  </a:extLst>
                </p14:cNvPr>
                <p14:cNvContentPartPr/>
                <p14:nvPr/>
              </p14:nvContentPartPr>
              <p14:xfrm>
                <a:off x="3354853" y="1661260"/>
                <a:ext cx="122040" cy="12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ADBFA4B-E6A3-7742-8CF9-A3D6A25478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39373" y="1646140"/>
                  <a:ext cx="152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ACCBBC-6CA6-C746-AC9F-977F0A27ADE1}"/>
                    </a:ext>
                  </a:extLst>
                </p14:cNvPr>
                <p14:cNvContentPartPr/>
                <p14:nvPr/>
              </p14:nvContentPartPr>
              <p14:xfrm>
                <a:off x="4365373" y="2190460"/>
                <a:ext cx="195480" cy="290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ACCBBC-6CA6-C746-AC9F-977F0A27AD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0253" y="2175340"/>
                  <a:ext cx="226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9352B0E-E00F-CC4B-B587-40454DF2DCCA}"/>
                    </a:ext>
                  </a:extLst>
                </p14:cNvPr>
                <p14:cNvContentPartPr/>
                <p14:nvPr/>
              </p14:nvContentPartPr>
              <p14:xfrm>
                <a:off x="4344133" y="2222500"/>
                <a:ext cx="206640" cy="16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9352B0E-E00F-CC4B-B587-40454DF2DC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29013" y="2207020"/>
                  <a:ext cx="237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97C8DB3-D059-B14C-BBB7-30A9755AEE63}"/>
                    </a:ext>
                  </a:extLst>
                </p14:cNvPr>
                <p14:cNvContentPartPr/>
                <p14:nvPr/>
              </p14:nvContentPartPr>
              <p14:xfrm>
                <a:off x="3936973" y="2597980"/>
                <a:ext cx="174960" cy="21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97C8DB3-D059-B14C-BBB7-30A9755AEE6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21493" y="2582860"/>
                  <a:ext cx="205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294675-96D8-044C-82B5-9946C57AA630}"/>
                    </a:ext>
                  </a:extLst>
                </p14:cNvPr>
                <p14:cNvContentPartPr/>
                <p14:nvPr/>
              </p14:nvContentPartPr>
              <p14:xfrm>
                <a:off x="3894493" y="2621380"/>
                <a:ext cx="206640" cy="140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294675-96D8-044C-82B5-9946C57AA6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79373" y="2606260"/>
                  <a:ext cx="237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5BA683-6E08-F241-BA52-EF76B4959FF2}"/>
                    </a:ext>
                  </a:extLst>
                </p14:cNvPr>
                <p14:cNvContentPartPr/>
                <p14:nvPr/>
              </p14:nvContentPartPr>
              <p14:xfrm>
                <a:off x="3947413" y="2190460"/>
                <a:ext cx="143280" cy="20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5BA683-6E08-F241-BA52-EF76B4959FF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32293" y="2175340"/>
                  <a:ext cx="173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D84227D-0C07-F347-962E-AF02D094E526}"/>
                    </a:ext>
                  </a:extLst>
                </p14:cNvPr>
                <p14:cNvContentPartPr/>
                <p14:nvPr/>
              </p14:nvContentPartPr>
              <p14:xfrm>
                <a:off x="3947413" y="2211700"/>
                <a:ext cx="174960" cy="15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D84227D-0C07-F347-962E-AF02D094E5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32293" y="2196580"/>
                  <a:ext cx="205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672F52-83FA-6C48-A79A-FAF791136AFA}"/>
                    </a:ext>
                  </a:extLst>
                </p14:cNvPr>
                <p14:cNvContentPartPr/>
                <p14:nvPr/>
              </p14:nvContentPartPr>
              <p14:xfrm>
                <a:off x="4884133" y="2153380"/>
                <a:ext cx="84960" cy="27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672F52-83FA-6C48-A79A-FAF791136A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68653" y="2138260"/>
                  <a:ext cx="1155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0670C6-E675-874E-BD14-E940BC173A19}"/>
                    </a:ext>
                  </a:extLst>
                </p14:cNvPr>
                <p14:cNvContentPartPr/>
                <p14:nvPr/>
              </p14:nvContentPartPr>
              <p14:xfrm>
                <a:off x="4847053" y="2222500"/>
                <a:ext cx="180360" cy="19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0670C6-E675-874E-BD14-E940BC173A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31573" y="2207020"/>
                  <a:ext cx="210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0C3DB5-7474-9C44-B762-A390B1140855}"/>
                    </a:ext>
                  </a:extLst>
                </p14:cNvPr>
                <p14:cNvContentPartPr/>
                <p14:nvPr/>
              </p14:nvContentPartPr>
              <p14:xfrm>
                <a:off x="4402453" y="2682580"/>
                <a:ext cx="169560" cy="257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0C3DB5-7474-9C44-B762-A390B114085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87333" y="2667460"/>
                  <a:ext cx="2001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71526BD-BE32-C145-A9DC-4FA2C1CD4238}"/>
                    </a:ext>
                  </a:extLst>
                </p14:cNvPr>
                <p14:cNvContentPartPr/>
                <p14:nvPr/>
              </p14:nvContentPartPr>
              <p14:xfrm>
                <a:off x="4386613" y="2751340"/>
                <a:ext cx="196200" cy="164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71526BD-BE32-C145-A9DC-4FA2C1CD423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71493" y="2736220"/>
                  <a:ext cx="226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8F9AB2-9FDD-2B46-BF8B-7C71A08625E5}"/>
                    </a:ext>
                  </a:extLst>
                </p14:cNvPr>
                <p14:cNvContentPartPr/>
                <p14:nvPr/>
              </p14:nvContentPartPr>
              <p14:xfrm>
                <a:off x="2356933" y="1290820"/>
                <a:ext cx="2786760" cy="1265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8F9AB2-9FDD-2B46-BF8B-7C71A08625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41813" y="1275700"/>
                  <a:ext cx="2817360" cy="12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D8CFC9B-AA8A-974C-9CEF-CF44ACF79D4F}"/>
                    </a:ext>
                  </a:extLst>
                </p14:cNvPr>
                <p14:cNvContentPartPr/>
                <p14:nvPr/>
              </p14:nvContentPartPr>
              <p14:xfrm>
                <a:off x="5185813" y="1391620"/>
                <a:ext cx="592920" cy="385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D8CFC9B-AA8A-974C-9CEF-CF44ACF79D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70333" y="1376140"/>
                  <a:ext cx="62352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D54C6C6-5E87-694C-AA3B-5CDDFADE6242}"/>
                    </a:ext>
                  </a:extLst>
                </p14:cNvPr>
                <p14:cNvContentPartPr/>
                <p14:nvPr/>
              </p14:nvContentPartPr>
              <p14:xfrm>
                <a:off x="5698813" y="1597900"/>
                <a:ext cx="217440" cy="259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D54C6C6-5E87-694C-AA3B-5CDDFADE624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683693" y="1582780"/>
                  <a:ext cx="247680" cy="29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B4216EC-35E0-004B-A9EC-BACDB70D89EE}"/>
              </a:ext>
            </a:extLst>
          </p:cNvPr>
          <p:cNvGrpSpPr/>
          <p:nvPr/>
        </p:nvGrpSpPr>
        <p:grpSpPr>
          <a:xfrm>
            <a:off x="6455533" y="1206220"/>
            <a:ext cx="2328480" cy="725400"/>
            <a:chOff x="6455533" y="1206220"/>
            <a:chExt cx="2328480" cy="72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70F591-6C22-0A46-AE41-065FB2486DBA}"/>
                    </a:ext>
                  </a:extLst>
                </p14:cNvPr>
                <p14:cNvContentPartPr/>
                <p14:nvPr/>
              </p14:nvContentPartPr>
              <p14:xfrm>
                <a:off x="6455533" y="1481620"/>
                <a:ext cx="217440" cy="450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70F591-6C22-0A46-AE41-065FB2486D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40413" y="1466140"/>
                  <a:ext cx="24768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FDB1A5-FEA0-F144-9FF6-1D97F8AF74C6}"/>
                    </a:ext>
                  </a:extLst>
                </p14:cNvPr>
                <p14:cNvContentPartPr/>
                <p14:nvPr/>
              </p14:nvContentPartPr>
              <p14:xfrm>
                <a:off x="6810133" y="1624540"/>
                <a:ext cx="137880" cy="1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FDB1A5-FEA0-F144-9FF6-1D97F8AF74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95013" y="1609060"/>
                  <a:ext cx="168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2459D4-63A8-2C4A-A34B-91A3312BDE96}"/>
                    </a:ext>
                  </a:extLst>
                </p14:cNvPr>
                <p14:cNvContentPartPr/>
                <p14:nvPr/>
              </p14:nvContentPartPr>
              <p14:xfrm>
                <a:off x="6799693" y="1544980"/>
                <a:ext cx="143280" cy="42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2459D4-63A8-2C4A-A34B-91A3312BDE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84213" y="1529860"/>
                  <a:ext cx="173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79F35A5-C5A0-9840-AE3C-2937941B750B}"/>
                    </a:ext>
                  </a:extLst>
                </p14:cNvPr>
                <p14:cNvContentPartPr/>
                <p14:nvPr/>
              </p14:nvContentPartPr>
              <p14:xfrm>
                <a:off x="7159333" y="1439140"/>
                <a:ext cx="233280" cy="174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79F35A5-C5A0-9840-AE3C-2937941B750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44213" y="1424020"/>
                  <a:ext cx="263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8FCBEA0-1347-394A-811D-A4C1B30B16B1}"/>
                    </a:ext>
                  </a:extLst>
                </p14:cNvPr>
                <p14:cNvContentPartPr/>
                <p14:nvPr/>
              </p14:nvContentPartPr>
              <p14:xfrm>
                <a:off x="7487653" y="1375780"/>
                <a:ext cx="307440" cy="26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8FCBEA0-1347-394A-811D-A4C1B30B16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72173" y="1360300"/>
                  <a:ext cx="337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4E097D-DBA0-5741-BB70-B3123FB5904A}"/>
                    </a:ext>
                  </a:extLst>
                </p14:cNvPr>
                <p14:cNvContentPartPr/>
                <p14:nvPr/>
              </p14:nvContentPartPr>
              <p14:xfrm>
                <a:off x="8011453" y="1507900"/>
                <a:ext cx="212040" cy="1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4E097D-DBA0-5741-BB70-B3123FB5904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96333" y="1492780"/>
                  <a:ext cx="24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63AE3E-3515-FA4F-AE0E-A774D3FE5DD6}"/>
                    </a:ext>
                  </a:extLst>
                </p14:cNvPr>
                <p14:cNvContentPartPr/>
                <p14:nvPr/>
              </p14:nvContentPartPr>
              <p14:xfrm>
                <a:off x="8106493" y="1407460"/>
                <a:ext cx="42840" cy="275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63AE3E-3515-FA4F-AE0E-A774D3FE5D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91373" y="1391980"/>
                  <a:ext cx="730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88F690B-4E5E-474D-8540-01E9C8881F2A}"/>
                    </a:ext>
                  </a:extLst>
                </p14:cNvPr>
                <p14:cNvContentPartPr/>
                <p14:nvPr/>
              </p14:nvContentPartPr>
              <p14:xfrm>
                <a:off x="8492773" y="1206220"/>
                <a:ext cx="291240" cy="449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88F690B-4E5E-474D-8540-01E9C8881F2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77653" y="1191100"/>
                  <a:ext cx="321840" cy="48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45B8C6-DB8F-134A-9A3A-4D37EBFB7A72}"/>
              </a:ext>
            </a:extLst>
          </p:cNvPr>
          <p:cNvGrpSpPr/>
          <p:nvPr/>
        </p:nvGrpSpPr>
        <p:grpSpPr>
          <a:xfrm>
            <a:off x="8355253" y="1862500"/>
            <a:ext cx="592920" cy="53280"/>
            <a:chOff x="8355253" y="1862500"/>
            <a:chExt cx="592920" cy="5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BDA16E8-682B-D142-BCFC-716B629263F2}"/>
                    </a:ext>
                  </a:extLst>
                </p14:cNvPr>
                <p14:cNvContentPartPr/>
                <p14:nvPr/>
              </p14:nvContentPartPr>
              <p14:xfrm>
                <a:off x="8725693" y="1862500"/>
                <a:ext cx="37440" cy="10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BDA16E8-682B-D142-BCFC-716B629263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10573" y="1847380"/>
                  <a:ext cx="68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92B995-0772-0148-B7A9-2E412B873A90}"/>
                    </a:ext>
                  </a:extLst>
                </p14:cNvPr>
                <p14:cNvContentPartPr/>
                <p14:nvPr/>
              </p14:nvContentPartPr>
              <p14:xfrm>
                <a:off x="8355253" y="1872940"/>
                <a:ext cx="592920" cy="42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92B995-0772-0148-B7A9-2E412B873A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40133" y="1857820"/>
                  <a:ext cx="62352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EFFF060-BF3F-A14E-AFBE-83573BC46105}"/>
              </a:ext>
            </a:extLst>
          </p:cNvPr>
          <p:cNvGrpSpPr/>
          <p:nvPr/>
        </p:nvGrpSpPr>
        <p:grpSpPr>
          <a:xfrm>
            <a:off x="8945653" y="1317460"/>
            <a:ext cx="585000" cy="312840"/>
            <a:chOff x="8945653" y="1317460"/>
            <a:chExt cx="58500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A5DDCB5-A370-C043-83DC-A3338E698CA1}"/>
                    </a:ext>
                  </a:extLst>
                </p14:cNvPr>
                <p14:cNvContentPartPr/>
                <p14:nvPr/>
              </p14:nvContentPartPr>
              <p14:xfrm>
                <a:off x="8945653" y="1465780"/>
                <a:ext cx="113760" cy="164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A5DDCB5-A370-C043-83DC-A3338E698C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930533" y="1450300"/>
                  <a:ext cx="1443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87AAAF5-2A60-A94E-B2C0-69A419DFF4C0}"/>
                    </a:ext>
                  </a:extLst>
                </p14:cNvPr>
                <p14:cNvContentPartPr/>
                <p14:nvPr/>
              </p14:nvContentPartPr>
              <p14:xfrm>
                <a:off x="8959333" y="1481620"/>
                <a:ext cx="126720" cy="122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87AAAF5-2A60-A94E-B2C0-69A419DFF4C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43853" y="1466140"/>
                  <a:ext cx="157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5AEB05-5F6D-E74D-ADC9-A501BAB8698A}"/>
                    </a:ext>
                  </a:extLst>
                </p14:cNvPr>
                <p14:cNvContentPartPr/>
                <p14:nvPr/>
              </p14:nvContentPartPr>
              <p14:xfrm>
                <a:off x="9260293" y="1317460"/>
                <a:ext cx="116640" cy="254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5AEB05-5F6D-E74D-ADC9-A501BAB8698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44813" y="1302340"/>
                  <a:ext cx="14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0EAAD0-341C-B949-A9BE-AD50AF2641EB}"/>
                    </a:ext>
                  </a:extLst>
                </p14:cNvPr>
                <p14:cNvContentPartPr/>
                <p14:nvPr/>
              </p14:nvContentPartPr>
              <p14:xfrm>
                <a:off x="9273253" y="1566220"/>
                <a:ext cx="257400" cy="53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0EAAD0-341C-B949-A9BE-AD50AF2641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57773" y="1550740"/>
                  <a:ext cx="2876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D251719-A79E-6940-BB83-69677937BA97}"/>
              </a:ext>
            </a:extLst>
          </p:cNvPr>
          <p:cNvGrpSpPr/>
          <p:nvPr/>
        </p:nvGrpSpPr>
        <p:grpSpPr>
          <a:xfrm>
            <a:off x="6715093" y="2545060"/>
            <a:ext cx="1656360" cy="1466280"/>
            <a:chOff x="6715093" y="2545060"/>
            <a:chExt cx="1656360" cy="14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95C0F9-EDAD-F147-83C2-585F95E0F88D}"/>
                    </a:ext>
                  </a:extLst>
                </p14:cNvPr>
                <p14:cNvContentPartPr/>
                <p14:nvPr/>
              </p14:nvContentPartPr>
              <p14:xfrm>
                <a:off x="6896173" y="2809660"/>
                <a:ext cx="168480" cy="1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95C0F9-EDAD-F147-83C2-585F95E0F88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80693" y="2794540"/>
                  <a:ext cx="1990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82F3C2-0829-C64D-A5EE-0071B2332810}"/>
                    </a:ext>
                  </a:extLst>
                </p14:cNvPr>
                <p14:cNvContentPartPr/>
                <p14:nvPr/>
              </p14:nvContentPartPr>
              <p14:xfrm>
                <a:off x="6877093" y="2709220"/>
                <a:ext cx="18216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82F3C2-0829-C64D-A5EE-0071B23328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61973" y="2693740"/>
                  <a:ext cx="212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6612DFE-6696-7449-99DB-7E3BB7E5EDA4}"/>
                    </a:ext>
                  </a:extLst>
                </p14:cNvPr>
                <p14:cNvContentPartPr/>
                <p14:nvPr/>
              </p14:nvContentPartPr>
              <p14:xfrm>
                <a:off x="7381813" y="2545060"/>
                <a:ext cx="320040" cy="407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6612DFE-6696-7449-99DB-7E3BB7E5EDA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66333" y="2529940"/>
                  <a:ext cx="35064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9924C54-24F7-1D41-8172-1C45AD0C822A}"/>
                    </a:ext>
                  </a:extLst>
                </p14:cNvPr>
                <p14:cNvContentPartPr/>
                <p14:nvPr/>
              </p14:nvContentPartPr>
              <p14:xfrm>
                <a:off x="7461013" y="2693380"/>
                <a:ext cx="238320" cy="127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9924C54-24F7-1D41-8172-1C45AD0C822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45893" y="2677900"/>
                  <a:ext cx="2689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A56C2A9-662E-9043-B989-DDC4137DFDAA}"/>
                    </a:ext>
                  </a:extLst>
                </p14:cNvPr>
                <p14:cNvContentPartPr/>
                <p14:nvPr/>
              </p14:nvContentPartPr>
              <p14:xfrm>
                <a:off x="7931893" y="2576740"/>
                <a:ext cx="148680" cy="354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A56C2A9-662E-9043-B989-DDC4137DFDA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16773" y="2561620"/>
                  <a:ext cx="1789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8621469-7B1A-3044-8D2C-4A0C765A736E}"/>
                    </a:ext>
                  </a:extLst>
                </p14:cNvPr>
                <p14:cNvContentPartPr/>
                <p14:nvPr/>
              </p14:nvContentPartPr>
              <p14:xfrm>
                <a:off x="7921453" y="2613820"/>
                <a:ext cx="354960" cy="360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8621469-7B1A-3044-8D2C-4A0C765A73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06333" y="2598700"/>
                  <a:ext cx="3855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8F7727-EEBA-7449-8832-B0BC712076AC}"/>
                    </a:ext>
                  </a:extLst>
                </p14:cNvPr>
                <p14:cNvContentPartPr/>
                <p14:nvPr/>
              </p14:nvContentPartPr>
              <p14:xfrm>
                <a:off x="7487653" y="3121780"/>
                <a:ext cx="10800" cy="16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8F7727-EEBA-7449-8832-B0BC712076A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472173" y="3106660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C709807-111F-CE4B-BC8B-882E200E2156}"/>
                    </a:ext>
                  </a:extLst>
                </p14:cNvPr>
                <p14:cNvContentPartPr/>
                <p14:nvPr/>
              </p14:nvContentPartPr>
              <p14:xfrm>
                <a:off x="7191373" y="3079660"/>
                <a:ext cx="339120" cy="444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C709807-111F-CE4B-BC8B-882E200E21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75893" y="3064180"/>
                  <a:ext cx="369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5F865B5-E35E-7949-9B00-B91CAAA2E9DD}"/>
                    </a:ext>
                  </a:extLst>
                </p14:cNvPr>
                <p14:cNvContentPartPr/>
                <p14:nvPr/>
              </p14:nvContentPartPr>
              <p14:xfrm>
                <a:off x="6715093" y="3698860"/>
                <a:ext cx="275040" cy="217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5F865B5-E35E-7949-9B00-B91CAAA2E9D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99613" y="3683380"/>
                  <a:ext cx="305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A707DC5-E51B-CC4F-B2BF-0B759971DFD8}"/>
                    </a:ext>
                  </a:extLst>
                </p14:cNvPr>
                <p14:cNvContentPartPr/>
                <p14:nvPr/>
              </p14:nvContentPartPr>
              <p14:xfrm>
                <a:off x="7630573" y="3137620"/>
                <a:ext cx="227880" cy="36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A707DC5-E51B-CC4F-B2BF-0B759971DF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15093" y="3122500"/>
                  <a:ext cx="2584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0D9A45D-2ABA-1841-BE0D-6D8B441C7EA0}"/>
                    </a:ext>
                  </a:extLst>
                </p14:cNvPr>
                <p14:cNvContentPartPr/>
                <p14:nvPr/>
              </p14:nvContentPartPr>
              <p14:xfrm>
                <a:off x="7778533" y="3428860"/>
                <a:ext cx="206640" cy="19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0D9A45D-2ABA-1841-BE0D-6D8B441C7EA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63413" y="3413740"/>
                  <a:ext cx="237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1BA2979-3D57-984D-9913-6CE08B7D2EC7}"/>
                    </a:ext>
                  </a:extLst>
                </p14:cNvPr>
                <p14:cNvContentPartPr/>
                <p14:nvPr/>
              </p14:nvContentPartPr>
              <p14:xfrm>
                <a:off x="8127733" y="3600580"/>
                <a:ext cx="243720" cy="410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1BA2979-3D57-984D-9913-6CE08B7D2EC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12613" y="3585100"/>
                  <a:ext cx="274320" cy="44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4BB4288-5FB5-9F45-A9F6-C5F39294F420}"/>
              </a:ext>
            </a:extLst>
          </p:cNvPr>
          <p:cNvGrpSpPr/>
          <p:nvPr/>
        </p:nvGrpSpPr>
        <p:grpSpPr>
          <a:xfrm>
            <a:off x="8511133" y="3026740"/>
            <a:ext cx="463680" cy="217440"/>
            <a:chOff x="8511133" y="3026740"/>
            <a:chExt cx="463680" cy="21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C2168A5-3C2A-1545-AEA2-208819079849}"/>
                    </a:ext>
                  </a:extLst>
                </p14:cNvPr>
                <p14:cNvContentPartPr/>
                <p14:nvPr/>
              </p14:nvContentPartPr>
              <p14:xfrm>
                <a:off x="8511133" y="3026740"/>
                <a:ext cx="320760" cy="9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C2168A5-3C2A-1545-AEA2-20881907984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496013" y="3011260"/>
                  <a:ext cx="351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A147D8F-6B2A-7342-A785-42BA66EE011C}"/>
                    </a:ext>
                  </a:extLst>
                </p14:cNvPr>
                <p14:cNvContentPartPr/>
                <p14:nvPr/>
              </p14:nvContentPartPr>
              <p14:xfrm>
                <a:off x="8784013" y="3026740"/>
                <a:ext cx="190800" cy="2174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A147D8F-6B2A-7342-A785-42BA66EE011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68893" y="3011260"/>
                  <a:ext cx="221400" cy="2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1707B0B-ECD5-834F-BCAC-D11AAD818925}"/>
                  </a:ext>
                </a:extLst>
              </p14:cNvPr>
              <p14:cNvContentPartPr/>
              <p14:nvPr/>
            </p14:nvContentPartPr>
            <p14:xfrm>
              <a:off x="9345613" y="2952580"/>
              <a:ext cx="206280" cy="1238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1707B0B-ECD5-834F-BCAC-D11AAD81892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330133" y="2937460"/>
                <a:ext cx="236520" cy="126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1A165DF9-35A8-874D-8370-EA77D4615FDF}"/>
              </a:ext>
            </a:extLst>
          </p:cNvPr>
          <p:cNvGrpSpPr/>
          <p:nvPr/>
        </p:nvGrpSpPr>
        <p:grpSpPr>
          <a:xfrm>
            <a:off x="9223213" y="2439220"/>
            <a:ext cx="645840" cy="428760"/>
            <a:chOff x="9223213" y="2439220"/>
            <a:chExt cx="64584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16426F3-F18C-9347-84FB-75AB110853C0}"/>
                    </a:ext>
                  </a:extLst>
                </p14:cNvPr>
                <p14:cNvContentPartPr/>
                <p14:nvPr/>
              </p14:nvContentPartPr>
              <p14:xfrm>
                <a:off x="9223213" y="2439220"/>
                <a:ext cx="159120" cy="264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16426F3-F18C-9347-84FB-75AB110853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208093" y="2424100"/>
                  <a:ext cx="189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20A93F3-0E0A-8F49-9810-5D77220FC99E}"/>
                    </a:ext>
                  </a:extLst>
                </p14:cNvPr>
                <p14:cNvContentPartPr/>
                <p14:nvPr/>
              </p14:nvContentPartPr>
              <p14:xfrm>
                <a:off x="9228613" y="2571700"/>
                <a:ext cx="127440" cy="10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20A93F3-0E0A-8F49-9810-5D77220FC9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13133" y="2556220"/>
                  <a:ext cx="157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6CA7ED-E027-AD48-8BAA-EBF116A4AA1F}"/>
                    </a:ext>
                  </a:extLst>
                </p14:cNvPr>
                <p14:cNvContentPartPr/>
                <p14:nvPr/>
              </p14:nvContentPartPr>
              <p14:xfrm>
                <a:off x="9360733" y="2576740"/>
                <a:ext cx="84960" cy="111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6CA7ED-E027-AD48-8BAA-EBF116A4AA1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45613" y="2561620"/>
                  <a:ext cx="11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A9F226E-AD5B-CC4F-86EC-C69545D304E7}"/>
                    </a:ext>
                  </a:extLst>
                </p14:cNvPr>
                <p14:cNvContentPartPr/>
                <p14:nvPr/>
              </p14:nvContentPartPr>
              <p14:xfrm>
                <a:off x="9424453" y="2566300"/>
                <a:ext cx="100800" cy="111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A9F226E-AD5B-CC4F-86EC-C69545D304E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08973" y="2551180"/>
                  <a:ext cx="131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C8C88B2-980E-2748-A7EA-4A8C702EFEDA}"/>
                    </a:ext>
                  </a:extLst>
                </p14:cNvPr>
                <p14:cNvContentPartPr/>
                <p14:nvPr/>
              </p14:nvContentPartPr>
              <p14:xfrm>
                <a:off x="9540733" y="2486740"/>
                <a:ext cx="10800" cy="222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C8C88B2-980E-2748-A7EA-4A8C702EFED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25613" y="2471620"/>
                  <a:ext cx="41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1A479E-79A7-7C43-B875-DA3877F34161}"/>
                    </a:ext>
                  </a:extLst>
                </p14:cNvPr>
                <p14:cNvContentPartPr/>
                <p14:nvPr/>
              </p14:nvContentPartPr>
              <p14:xfrm>
                <a:off x="9493213" y="2571700"/>
                <a:ext cx="100800" cy="10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1A479E-79A7-7C43-B875-DA3877F3416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477733" y="2556220"/>
                  <a:ext cx="13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753FF60-320C-9D43-BD76-22BBA726AE5D}"/>
                    </a:ext>
                  </a:extLst>
                </p14:cNvPr>
                <p14:cNvContentPartPr/>
                <p14:nvPr/>
              </p14:nvContentPartPr>
              <p14:xfrm>
                <a:off x="9609493" y="2576740"/>
                <a:ext cx="90360" cy="100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753FF60-320C-9D43-BD76-22BBA726AE5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94373" y="2561620"/>
                  <a:ext cx="1209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A9C07D6-1947-EB47-9455-67EA915B3A88}"/>
                    </a:ext>
                  </a:extLst>
                </p14:cNvPr>
                <p14:cNvContentPartPr/>
                <p14:nvPr/>
              </p14:nvContentPartPr>
              <p14:xfrm>
                <a:off x="9699493" y="2587540"/>
                <a:ext cx="58680" cy="53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A9C07D6-1947-EB47-9455-67EA915B3A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84373" y="2572060"/>
                  <a:ext cx="88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0E54055-F546-744E-A365-2A34C010DB1B}"/>
                    </a:ext>
                  </a:extLst>
                </p14:cNvPr>
                <p14:cNvContentPartPr/>
                <p14:nvPr/>
              </p14:nvContentPartPr>
              <p14:xfrm>
                <a:off x="9778693" y="2566300"/>
                <a:ext cx="90360" cy="90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0E54055-F546-744E-A365-2A34C010DB1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63573" y="2551180"/>
                  <a:ext cx="12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25576CD-A70A-5D42-9F90-19E12AE54D60}"/>
                    </a:ext>
                  </a:extLst>
                </p14:cNvPr>
                <p14:cNvContentPartPr/>
                <p14:nvPr/>
              </p14:nvContentPartPr>
              <p14:xfrm>
                <a:off x="9562333" y="2791300"/>
                <a:ext cx="95040" cy="76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25576CD-A70A-5D42-9F90-19E12AE54D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547213" y="2776180"/>
                  <a:ext cx="125640" cy="10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2ACC4BF-9876-1C4F-B786-36BA8B14F0A3}"/>
              </a:ext>
            </a:extLst>
          </p:cNvPr>
          <p:cNvGrpSpPr/>
          <p:nvPr/>
        </p:nvGrpSpPr>
        <p:grpSpPr>
          <a:xfrm>
            <a:off x="10286653" y="2592580"/>
            <a:ext cx="169200" cy="196200"/>
            <a:chOff x="10286653" y="2592580"/>
            <a:chExt cx="16920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354A246-2E1A-C748-A2EE-F6E9A48D2F04}"/>
                    </a:ext>
                  </a:extLst>
                </p14:cNvPr>
                <p14:cNvContentPartPr/>
                <p14:nvPr/>
              </p14:nvContentPartPr>
              <p14:xfrm>
                <a:off x="10286653" y="2592580"/>
                <a:ext cx="90360" cy="196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354A246-2E1A-C748-A2EE-F6E9A48D2F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71533" y="2577460"/>
                  <a:ext cx="1209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FADAD46-79B6-7D4C-A332-C17213DEA92A}"/>
                    </a:ext>
                  </a:extLst>
                </p14:cNvPr>
                <p14:cNvContentPartPr/>
                <p14:nvPr/>
              </p14:nvContentPartPr>
              <p14:xfrm>
                <a:off x="10321573" y="2762140"/>
                <a:ext cx="134280" cy="10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FADAD46-79B6-7D4C-A332-C17213DEA9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306093" y="2746660"/>
                  <a:ext cx="1648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E787883-37EA-7545-82CF-E58C8873DC83}"/>
              </a:ext>
            </a:extLst>
          </p:cNvPr>
          <p:cNvGrpSpPr/>
          <p:nvPr/>
        </p:nvGrpSpPr>
        <p:grpSpPr>
          <a:xfrm>
            <a:off x="10006213" y="2968420"/>
            <a:ext cx="815400" cy="1137960"/>
            <a:chOff x="10006213" y="2968420"/>
            <a:chExt cx="815400" cy="11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2D87BB-DEDF-B943-802F-D5ACAA5C2380}"/>
                    </a:ext>
                  </a:extLst>
                </p14:cNvPr>
                <p14:cNvContentPartPr/>
                <p14:nvPr/>
              </p14:nvContentPartPr>
              <p14:xfrm>
                <a:off x="10392493" y="2968420"/>
                <a:ext cx="429120" cy="1137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62D87BB-DEDF-B943-802F-D5ACAA5C238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77373" y="2953300"/>
                  <a:ext cx="459360" cy="11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845842A-AA4A-684A-9570-7A0AD8E7D1F0}"/>
                    </a:ext>
                  </a:extLst>
                </p14:cNvPr>
                <p14:cNvContentPartPr/>
                <p14:nvPr/>
              </p14:nvContentPartPr>
              <p14:xfrm>
                <a:off x="10006213" y="3010900"/>
                <a:ext cx="10800" cy="26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845842A-AA4A-684A-9570-7A0AD8E7D1F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91093" y="2995420"/>
                  <a:ext cx="41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3B523B8-00EE-6B41-B5F5-894714BABF80}"/>
                    </a:ext>
                  </a:extLst>
                </p14:cNvPr>
                <p14:cNvContentPartPr/>
                <p14:nvPr/>
              </p14:nvContentPartPr>
              <p14:xfrm>
                <a:off x="10032853" y="3238420"/>
                <a:ext cx="16200" cy="95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3B523B8-00EE-6B41-B5F5-894714BABF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017733" y="3222940"/>
                  <a:ext cx="468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96E52A7-6030-1746-A10F-A2E2EC1028C0}"/>
                    </a:ext>
                  </a:extLst>
                </p14:cNvPr>
                <p14:cNvContentPartPr/>
                <p14:nvPr/>
              </p14:nvContentPartPr>
              <p14:xfrm>
                <a:off x="10075333" y="3497620"/>
                <a:ext cx="10800" cy="132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96E52A7-6030-1746-A10F-A2E2EC1028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59853" y="3482500"/>
                  <a:ext cx="41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668EF27-A8BC-0D4B-9808-FC7DBCC8C932}"/>
                    </a:ext>
                  </a:extLst>
                </p14:cNvPr>
                <p14:cNvContentPartPr/>
                <p14:nvPr/>
              </p14:nvContentPartPr>
              <p14:xfrm>
                <a:off x="10101613" y="3809740"/>
                <a:ext cx="16200" cy="143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668EF27-A8BC-0D4B-9808-FC7DBCC8C9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086493" y="3794620"/>
                  <a:ext cx="46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E56345E-14CD-2D43-8EF9-2721C05EABD2}"/>
                    </a:ext>
                  </a:extLst>
                </p14:cNvPr>
                <p14:cNvContentPartPr/>
                <p14:nvPr/>
              </p14:nvContentPartPr>
              <p14:xfrm>
                <a:off x="10292053" y="3137620"/>
                <a:ext cx="79560" cy="53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E56345E-14CD-2D43-8EF9-2721C05EABD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276933" y="3122500"/>
                  <a:ext cx="1101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3EE9887-9483-A249-BC00-442BA0C2840E}"/>
                    </a:ext>
                  </a:extLst>
                </p14:cNvPr>
                <p14:cNvContentPartPr/>
                <p14:nvPr/>
              </p14:nvContentPartPr>
              <p14:xfrm>
                <a:off x="10355773" y="3111340"/>
                <a:ext cx="26640" cy="174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3EE9887-9483-A249-BC00-442BA0C284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40293" y="3096220"/>
                  <a:ext cx="57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0F96DA1-5865-774C-B156-2F198325F0DE}"/>
                    </a:ext>
                  </a:extLst>
                </p14:cNvPr>
                <p14:cNvContentPartPr/>
                <p14:nvPr/>
              </p14:nvContentPartPr>
              <p14:xfrm>
                <a:off x="10310413" y="3264700"/>
                <a:ext cx="130320" cy="37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0F96DA1-5865-774C-B156-2F198325F0D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294933" y="3249580"/>
                  <a:ext cx="1609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B1CFD95-3ABC-8C43-8F59-E4D544D0D0FC}"/>
                    </a:ext>
                  </a:extLst>
                </p14:cNvPr>
                <p14:cNvContentPartPr/>
                <p14:nvPr/>
              </p14:nvContentPartPr>
              <p14:xfrm>
                <a:off x="10339573" y="3460540"/>
                <a:ext cx="74520" cy="169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B1CFD95-3ABC-8C43-8F59-E4D544D0D0F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324453" y="3445420"/>
                  <a:ext cx="105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FBB36C9-086E-2A41-B4F5-7480C2EB04A3}"/>
                    </a:ext>
                  </a:extLst>
                </p14:cNvPr>
                <p14:cNvContentPartPr/>
                <p14:nvPr/>
              </p14:nvContentPartPr>
              <p14:xfrm>
                <a:off x="10316173" y="3619300"/>
                <a:ext cx="145440" cy="26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FBB36C9-086E-2A41-B4F5-7480C2EB04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301053" y="3604180"/>
                  <a:ext cx="1760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EB8D8BA-24E5-D14B-8FC2-CEAC8D54DDED}"/>
                    </a:ext>
                  </a:extLst>
                </p14:cNvPr>
                <p14:cNvContentPartPr/>
                <p14:nvPr/>
              </p14:nvContentPartPr>
              <p14:xfrm>
                <a:off x="10329853" y="3719740"/>
                <a:ext cx="89640" cy="185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EB8D8BA-24E5-D14B-8FC2-CEAC8D54DDE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14373" y="3704620"/>
                  <a:ext cx="120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224E394-951B-6842-91D4-2B769FE4881F}"/>
                    </a:ext>
                  </a:extLst>
                </p14:cNvPr>
                <p14:cNvContentPartPr/>
                <p14:nvPr/>
              </p14:nvContentPartPr>
              <p14:xfrm>
                <a:off x="10329133" y="3905140"/>
                <a:ext cx="153720" cy="53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224E394-951B-6842-91D4-2B769FE4881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314013" y="3889660"/>
                  <a:ext cx="184320" cy="8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429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18295</TotalTime>
  <Words>268</Words>
  <Application>Microsoft Macintosh PowerPoint</Application>
  <PresentationFormat>Widescreen</PresentationFormat>
  <Paragraphs>81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Bell MT</vt:lpstr>
      <vt:lpstr>Calibri</vt:lpstr>
      <vt:lpstr>Calibri Light</vt:lpstr>
      <vt:lpstr>Georgia</vt:lpstr>
      <vt:lpstr>IRANSans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eghbalis</dc:creator>
  <cp:lastModifiedBy>Pezhman eghbalishamsabadi</cp:lastModifiedBy>
  <cp:revision>132</cp:revision>
  <dcterms:created xsi:type="dcterms:W3CDTF">2021-04-13T08:39:31Z</dcterms:created>
  <dcterms:modified xsi:type="dcterms:W3CDTF">2022-03-01T10:21:47Z</dcterms:modified>
</cp:coreProperties>
</file>